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0"/>
  </p:notesMasterIdLst>
  <p:sldIdLst>
    <p:sldId id="257" r:id="rId2"/>
    <p:sldId id="258" r:id="rId3"/>
    <p:sldId id="314" r:id="rId4"/>
    <p:sldId id="443" r:id="rId5"/>
    <p:sldId id="519" r:id="rId6"/>
    <p:sldId id="490" r:id="rId7"/>
    <p:sldId id="532" r:id="rId8"/>
    <p:sldId id="533" r:id="rId9"/>
    <p:sldId id="534" r:id="rId10"/>
    <p:sldId id="535" r:id="rId11"/>
    <p:sldId id="537" r:id="rId12"/>
    <p:sldId id="539" r:id="rId13"/>
    <p:sldId id="538" r:id="rId14"/>
    <p:sldId id="540" r:id="rId15"/>
    <p:sldId id="541" r:id="rId16"/>
    <p:sldId id="542" r:id="rId17"/>
    <p:sldId id="543" r:id="rId18"/>
    <p:sldId id="544" r:id="rId19"/>
    <p:sldId id="546" r:id="rId20"/>
    <p:sldId id="547" r:id="rId21"/>
    <p:sldId id="548" r:id="rId22"/>
    <p:sldId id="549" r:id="rId23"/>
    <p:sldId id="550" r:id="rId24"/>
    <p:sldId id="551" r:id="rId25"/>
    <p:sldId id="552" r:id="rId26"/>
    <p:sldId id="553" r:id="rId27"/>
    <p:sldId id="554" r:id="rId28"/>
    <p:sldId id="29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B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5326" autoAdjust="0"/>
  </p:normalViewPr>
  <p:slideViewPr>
    <p:cSldViewPr snapToGrid="0">
      <p:cViewPr>
        <p:scale>
          <a:sx n="64" d="100"/>
          <a:sy n="64" d="100"/>
        </p:scale>
        <p:origin x="-984" y="-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D933B-8FBE-4595-87A4-9EECC3EBC272}" type="datetimeFigureOut">
              <a:rPr lang="en-ID" smtClean="0"/>
              <a:t>12/21/2009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221B0-A3AB-4C74-8324-47966F7928F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615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EED2B6-D836-4838-BD67-255DF7693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45BF53-2E80-4C08-B985-37D2C00F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624" y="1837765"/>
            <a:ext cx="5907741" cy="2364628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1BDE30-4AD1-438C-A0AB-A7BFE60D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3B9524-C52F-4A8E-A505-F1DC2AE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8644" y="398277"/>
            <a:ext cx="2971800" cy="453370"/>
          </a:xfrm>
          <a:prstGeom prst="rect">
            <a:avLst/>
          </a:prstGeom>
        </p:spPr>
        <p:txBody>
          <a:bodyPr/>
          <a:lstStyle>
            <a:lvl1pPr>
              <a:defRPr sz="1400" b="1" spc="3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7008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91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C702-C2B8-744E-9585-8EB44A0F4AF8}" type="datetime1">
              <a:rPr lang="en-ID" smtClean="0"/>
              <a:t>12/21/2009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DD27-B2F6-404D-AF59-9176453D7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4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3EE1DE-2E3F-4FC2-898D-A515B119CD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037478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9314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9016D3-0923-4643-AD2F-8B0493B0B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229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B3501F-31BE-47A9-9E1E-F5FABD537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243666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3199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ED413E-A34E-48E0-B735-82B326ABD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2625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6A5B86-0336-447F-83DA-6B00B17B8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107D6-1562-4144-87BD-913871F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3" y="1709739"/>
            <a:ext cx="4823010" cy="2145086"/>
          </a:xfrm>
        </p:spPr>
        <p:txBody>
          <a:bodyPr anchor="b">
            <a:normAutofit/>
          </a:bodyPr>
          <a:lstStyle>
            <a:lvl1pPr>
              <a:defRPr sz="4800" b="0" i="1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5E7E98-92DD-47B0-976B-9D83AC3A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673" y="3979864"/>
            <a:ext cx="4310155" cy="10314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79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&amp; Content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DB9294-B302-467F-8B93-6360B22AD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4518212"/>
            <a:ext cx="4012224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5047130"/>
            <a:ext cx="4012224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4518212"/>
            <a:ext cx="4031983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5047130"/>
            <a:ext cx="4031983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EFA99F8C-3B08-4BEC-9E08-213E371E53C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1"/>
            <a:ext cx="12192000" cy="4258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5588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1 Colom &amp;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BA0156-8B96-4128-9124-96BACAFEA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43666"/>
            <a:ext cx="3558990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3558991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C8B5BE8F-A1C1-47D3-A30E-927B171A2B6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19800" y="761719"/>
            <a:ext cx="6172200" cy="6096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2035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BE0685-8840-4B76-837F-7546BCD78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6" y="2483224"/>
            <a:ext cx="2348751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9335" y="1185657"/>
            <a:ext cx="64345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9335" y="2088777"/>
            <a:ext cx="64345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2026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B0C5C4-D863-439C-9BC4-7786132B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541C26-F316-4A7E-900E-3989505D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95" r:id="rId4"/>
    <p:sldLayoutId id="2147483696" r:id="rId5"/>
    <p:sldLayoutId id="2147483686" r:id="rId6"/>
    <p:sldLayoutId id="2147483697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C681855C-F23D-4877-9B66-969CB01EAB30}"/>
              </a:ext>
            </a:extLst>
          </p:cNvPr>
          <p:cNvSpPr txBox="1">
            <a:spLocks/>
          </p:cNvSpPr>
          <p:nvPr/>
        </p:nvSpPr>
        <p:spPr>
          <a:xfrm>
            <a:off x="2230580" y="213032"/>
            <a:ext cx="3577937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endParaRPr lang="en-ID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06F9D41-8F07-4274-8BAF-C0886F6439C1}"/>
              </a:ext>
            </a:extLst>
          </p:cNvPr>
          <p:cNvSpPr txBox="1">
            <a:spLocks/>
          </p:cNvSpPr>
          <p:nvPr/>
        </p:nvSpPr>
        <p:spPr>
          <a:xfrm>
            <a:off x="3440255" y="427626"/>
            <a:ext cx="3865420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 STUDI</a:t>
            </a:r>
            <a:b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SISTEM INFORMASI</a:t>
            </a:r>
            <a:endParaRPr lang="en-ID" sz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xmlns="" id="{6255887C-233F-4CCB-8162-74F2F25F242F}"/>
              </a:ext>
            </a:extLst>
          </p:cNvPr>
          <p:cNvSpPr txBox="1">
            <a:spLocks/>
          </p:cNvSpPr>
          <p:nvPr/>
        </p:nvSpPr>
        <p:spPr>
          <a:xfrm>
            <a:off x="8515350" y="665384"/>
            <a:ext cx="3105151" cy="678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2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3D7DD75-0CEE-4E11-ABF2-1555645E369D}"/>
              </a:ext>
            </a:extLst>
          </p:cNvPr>
          <p:cNvSpPr txBox="1">
            <a:spLocks/>
          </p:cNvSpPr>
          <p:nvPr/>
        </p:nvSpPr>
        <p:spPr>
          <a:xfrm>
            <a:off x="4921624" y="1837765"/>
            <a:ext cx="5907741" cy="2364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Graf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A13BA230-5571-4939-B5CA-98767EC7A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/>
          <a:lstStyle/>
          <a:p>
            <a:pPr algn="l"/>
            <a:r>
              <a:rPr lang="en-US" dirty="0"/>
              <a:t>MATEMATIKA DISKRIT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4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617B590-5996-6C45-A150-21E09D22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258" y="1037478"/>
            <a:ext cx="10385308" cy="809251"/>
          </a:xfrm>
        </p:spPr>
        <p:txBody>
          <a:bodyPr/>
          <a:lstStyle/>
          <a:p>
            <a:r>
              <a:rPr lang="en-US" b="1" dirty="0" err="1"/>
              <a:t>Jenis-jenis</a:t>
            </a:r>
            <a:r>
              <a:rPr lang="en-US" b="1" dirty="0"/>
              <a:t> Graf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54F1D28-F663-204A-9F55-3B3915A0D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505" y="1828034"/>
            <a:ext cx="7599744" cy="4667248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orientasi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pada </a:t>
            </a:r>
            <a:r>
              <a:rPr lang="en-US" sz="2400" dirty="0" err="1"/>
              <a:t>sisi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 </a:t>
            </a:r>
            <a:r>
              <a:rPr lang="en-US" sz="2400" dirty="0" err="1"/>
              <a:t>dibedakan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2 </a:t>
            </a:r>
            <a:r>
              <a:rPr lang="en-US" sz="2400" dirty="0" err="1"/>
              <a:t>jenis</a:t>
            </a:r>
            <a:r>
              <a:rPr lang="en-US" sz="2400" dirty="0"/>
              <a:t>:</a:t>
            </a:r>
          </a:p>
          <a:p>
            <a:pPr marL="977900" lvl="0" indent="-528638">
              <a:spcAft>
                <a:spcPts val="1200"/>
              </a:spcAft>
              <a:buFont typeface="+mj-lt"/>
              <a:buAutoNum type="arabicPeriod"/>
              <a:tabLst>
                <a:tab pos="898525" algn="l"/>
              </a:tabLst>
            </a:pPr>
            <a:r>
              <a:rPr lang="en-US" sz="2400" b="1" dirty="0"/>
              <a:t>Graf</a:t>
            </a:r>
            <a:r>
              <a:rPr lang="en-US" sz="2400" dirty="0"/>
              <a:t> </a:t>
            </a:r>
            <a:r>
              <a:rPr lang="en-US" sz="2400" b="1" dirty="0" err="1"/>
              <a:t>tak-berarah</a:t>
            </a:r>
            <a:r>
              <a:rPr lang="en-US" sz="2400" dirty="0"/>
              <a:t> (</a:t>
            </a:r>
            <a:r>
              <a:rPr lang="en-US" sz="2400" i="1" dirty="0"/>
              <a:t>undirected graph</a:t>
            </a:r>
            <a:r>
              <a:rPr lang="en-US" sz="2400" dirty="0"/>
              <a:t>)</a:t>
            </a:r>
          </a:p>
          <a:p>
            <a:pPr marL="1427163" lvl="1" indent="-352425">
              <a:spcAft>
                <a:spcPts val="1200"/>
              </a:spcAft>
              <a:tabLst>
                <a:tab pos="1427163" algn="l"/>
              </a:tabLst>
            </a:pPr>
            <a:r>
              <a:rPr lang="en-US" sz="2400" dirty="0"/>
              <a:t>Graf yang </a:t>
            </a:r>
            <a:r>
              <a:rPr lang="en-US" sz="2400" dirty="0" err="1"/>
              <a:t>sisinya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orientasi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tak-berarah</a:t>
            </a:r>
            <a:r>
              <a:rPr lang="en-US" sz="2400" dirty="0"/>
              <a:t>.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i="1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G</a:t>
            </a:r>
            <a:r>
              <a:rPr lang="en-US" sz="2400" i="1" baseline="-25000" dirty="0"/>
              <a:t>2</a:t>
            </a:r>
            <a:r>
              <a:rPr lang="en-US" sz="2400" dirty="0"/>
              <a:t>, dan </a:t>
            </a:r>
            <a:r>
              <a:rPr lang="en-US" sz="2400" i="1" dirty="0"/>
              <a:t>G</a:t>
            </a:r>
            <a:r>
              <a:rPr lang="en-US" sz="2400" i="1" baseline="-25000" dirty="0"/>
              <a:t>3</a:t>
            </a:r>
            <a:r>
              <a:rPr lang="en-US" sz="2400" i="1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tak-berarah</a:t>
            </a:r>
            <a:r>
              <a:rPr lang="en-US" sz="2400" dirty="0"/>
              <a:t>.</a:t>
            </a:r>
          </a:p>
          <a:p>
            <a:pPr marL="977900" lvl="0" indent="-528638">
              <a:spcAft>
                <a:spcPts val="1200"/>
              </a:spcAft>
              <a:buFont typeface="+mj-lt"/>
              <a:buAutoNum type="arabicPeriod"/>
              <a:tabLst>
                <a:tab pos="898525" algn="l"/>
              </a:tabLst>
            </a:pPr>
            <a:r>
              <a:rPr lang="en-US" sz="2400" b="1" dirty="0"/>
              <a:t>Graf </a:t>
            </a:r>
            <a:r>
              <a:rPr lang="en-US" sz="2400" b="1" dirty="0" err="1"/>
              <a:t>berarah</a:t>
            </a:r>
            <a:r>
              <a:rPr lang="en-US" sz="2400" dirty="0"/>
              <a:t> (</a:t>
            </a:r>
            <a:r>
              <a:rPr lang="en-US" sz="2400" i="1" dirty="0"/>
              <a:t>directed graph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/>
              <a:t>digraph</a:t>
            </a:r>
            <a:r>
              <a:rPr lang="en-US" sz="2400" dirty="0"/>
              <a:t>)</a:t>
            </a:r>
            <a:endParaRPr lang="en-ID" sz="2400" dirty="0"/>
          </a:p>
          <a:p>
            <a:pPr marL="1427163" lvl="1" indent="-352425">
              <a:spcAft>
                <a:spcPts val="1200"/>
              </a:spcAft>
              <a:tabLst>
                <a:tab pos="1427163" algn="l"/>
              </a:tabLst>
            </a:pPr>
            <a:r>
              <a:rPr lang="en-US" sz="2400" dirty="0"/>
              <a:t>Graf yang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sisinya</a:t>
            </a:r>
            <a:r>
              <a:rPr lang="en-US" sz="2400" dirty="0"/>
              <a:t>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orientasi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berarah</a:t>
            </a:r>
            <a:r>
              <a:rPr lang="en-US" sz="2400" dirty="0"/>
              <a:t>.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i="1" baseline="-25000" dirty="0"/>
              <a:t>4</a:t>
            </a:r>
            <a:r>
              <a:rPr lang="en-US" sz="2400" dirty="0"/>
              <a:t> dan </a:t>
            </a:r>
            <a:r>
              <a:rPr lang="en-US" sz="2400" i="1" dirty="0"/>
              <a:t>G</a:t>
            </a:r>
            <a:r>
              <a:rPr lang="en-US" sz="2400" i="1" baseline="-25000" dirty="0"/>
              <a:t>5</a:t>
            </a:r>
            <a:r>
              <a:rPr lang="en-US" sz="2400" i="1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berarah</a:t>
            </a:r>
            <a:r>
              <a:rPr lang="en-US" sz="2400" dirty="0"/>
              <a:t>.</a:t>
            </a:r>
            <a:endParaRPr lang="en-ID" sz="2400" dirty="0"/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F46F25D-026F-3547-B066-A46C713B341D}"/>
              </a:ext>
            </a:extLst>
          </p:cNvPr>
          <p:cNvGrpSpPr/>
          <p:nvPr/>
        </p:nvGrpSpPr>
        <p:grpSpPr>
          <a:xfrm>
            <a:off x="8968217" y="1519745"/>
            <a:ext cx="2895459" cy="3127411"/>
            <a:chOff x="3489049" y="4632781"/>
            <a:chExt cx="2123980" cy="2424796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xmlns="" id="{48BF1E61-01C2-5A4A-B22C-598BBBD505FD}"/>
                </a:ext>
              </a:extLst>
            </p:cNvPr>
            <p:cNvSpPr/>
            <p:nvPr/>
          </p:nvSpPr>
          <p:spPr>
            <a:xfrm rot="16200000">
              <a:off x="4374847" y="5819395"/>
              <a:ext cx="1238182" cy="1238182"/>
            </a:xfrm>
            <a:prstGeom prst="arc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2CA817AF-A3CF-8E4C-B55D-4A448A3B176A}"/>
                </a:ext>
              </a:extLst>
            </p:cNvPr>
            <p:cNvGrpSpPr/>
            <p:nvPr/>
          </p:nvGrpSpPr>
          <p:grpSpPr>
            <a:xfrm>
              <a:off x="3489049" y="4632781"/>
              <a:ext cx="2076117" cy="2048372"/>
              <a:chOff x="3489049" y="4632781"/>
              <a:chExt cx="2076117" cy="2048372"/>
            </a:xfrm>
          </p:grpSpPr>
          <p:sp>
            <p:nvSpPr>
              <p:cNvPr id="4" name="Arc 3">
                <a:extLst>
                  <a:ext uri="{FF2B5EF4-FFF2-40B4-BE49-F238E27FC236}">
                    <a16:creationId xmlns:a16="http://schemas.microsoft.com/office/drawing/2014/main" xmlns="" id="{C143DE71-12B7-B441-897B-B81361F61309}"/>
                  </a:ext>
                </a:extLst>
              </p:cNvPr>
              <p:cNvSpPr/>
              <p:nvPr/>
            </p:nvSpPr>
            <p:spPr>
              <a:xfrm rot="10800000">
                <a:off x="4376904" y="4632781"/>
                <a:ext cx="1188262" cy="1188262"/>
              </a:xfrm>
              <a:prstGeom prst="arc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2DBDCB47-BCD0-264A-B26C-F598C6A6E794}"/>
                  </a:ext>
                </a:extLst>
              </p:cNvPr>
              <p:cNvGrpSpPr/>
              <p:nvPr/>
            </p:nvGrpSpPr>
            <p:grpSpPr>
              <a:xfrm>
                <a:off x="3489049" y="4972979"/>
                <a:ext cx="1687133" cy="1708174"/>
                <a:chOff x="4601157" y="2464557"/>
                <a:chExt cx="1687133" cy="1708174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xmlns="" id="{42CC16F0-CC9B-6B46-B3F5-2FAD6B570F72}"/>
                    </a:ext>
                  </a:extLst>
                </p:cNvPr>
                <p:cNvGrpSpPr/>
                <p:nvPr/>
              </p:nvGrpSpPr>
              <p:grpSpPr>
                <a:xfrm rot="18898935">
                  <a:off x="5053528" y="2877646"/>
                  <a:ext cx="866654" cy="866653"/>
                  <a:chOff x="5645791" y="4524235"/>
                  <a:chExt cx="1619079" cy="1619076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xmlns="" id="{B333ABBB-C357-294C-B7B2-A271F6780F9C}"/>
                      </a:ext>
                    </a:extLst>
                  </p:cNvPr>
                  <p:cNvSpPr/>
                  <p:nvPr/>
                </p:nvSpPr>
                <p:spPr>
                  <a:xfrm>
                    <a:off x="5645790" y="4524234"/>
                    <a:ext cx="1619075" cy="1619074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xmlns="" id="{7CF3459C-ACD0-BD49-B257-E7A15187F068}"/>
                      </a:ext>
                    </a:extLst>
                  </p:cNvPr>
                  <p:cNvCxnSpPr/>
                  <p:nvPr/>
                </p:nvCxnSpPr>
                <p:spPr>
                  <a:xfrm>
                    <a:off x="5645791" y="4524236"/>
                    <a:ext cx="1619075" cy="161907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2A95209D-741A-F742-B557-A59293F76D4C}"/>
                    </a:ext>
                  </a:extLst>
                </p:cNvPr>
                <p:cNvSpPr/>
                <p:nvPr/>
              </p:nvSpPr>
              <p:spPr>
                <a:xfrm>
                  <a:off x="5466153" y="2680857"/>
                  <a:ext cx="41605" cy="416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B7457EB2-770E-B143-BE04-DB3A30A2E180}"/>
                    </a:ext>
                  </a:extLst>
                </p:cNvPr>
                <p:cNvSpPr/>
                <p:nvPr/>
              </p:nvSpPr>
              <p:spPr>
                <a:xfrm>
                  <a:off x="4866678" y="3290843"/>
                  <a:ext cx="41605" cy="416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53DC4FE2-B15B-764A-8FF2-E9D562CB5465}"/>
                    </a:ext>
                  </a:extLst>
                </p:cNvPr>
                <p:cNvSpPr/>
                <p:nvPr/>
              </p:nvSpPr>
              <p:spPr>
                <a:xfrm>
                  <a:off x="6068600" y="3290843"/>
                  <a:ext cx="41605" cy="416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429DD0C0-BC2A-8C42-AB18-2E70B799B9A7}"/>
                    </a:ext>
                  </a:extLst>
                </p:cNvPr>
                <p:cNvSpPr/>
                <p:nvPr/>
              </p:nvSpPr>
              <p:spPr>
                <a:xfrm>
                  <a:off x="5466153" y="3895732"/>
                  <a:ext cx="45719" cy="416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695764AC-B7D5-4F4F-A22F-2348FAE505F3}"/>
                    </a:ext>
                  </a:extLst>
                </p:cNvPr>
                <p:cNvSpPr txBox="1"/>
                <p:nvPr/>
              </p:nvSpPr>
              <p:spPr>
                <a:xfrm>
                  <a:off x="5378172" y="2464557"/>
                  <a:ext cx="217567" cy="228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/>
                    <a:t>1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A7E4C571-314F-5C4A-92A1-D95B74139E8D}"/>
                    </a:ext>
                  </a:extLst>
                </p:cNvPr>
                <p:cNvSpPr txBox="1"/>
                <p:nvPr/>
              </p:nvSpPr>
              <p:spPr>
                <a:xfrm>
                  <a:off x="4685416" y="3184444"/>
                  <a:ext cx="217567" cy="228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/>
                    <a:t>2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A2236768-5797-644B-80C9-9A95CE952BDF}"/>
                    </a:ext>
                  </a:extLst>
                </p:cNvPr>
                <p:cNvSpPr txBox="1"/>
                <p:nvPr/>
              </p:nvSpPr>
              <p:spPr>
                <a:xfrm>
                  <a:off x="6070723" y="3184444"/>
                  <a:ext cx="217567" cy="228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/>
                    <a:t>3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CDF431B9-C8B6-AC43-AE37-EDCB3D34F13D}"/>
                    </a:ext>
                  </a:extLst>
                </p:cNvPr>
                <p:cNvSpPr txBox="1"/>
                <p:nvPr/>
              </p:nvSpPr>
              <p:spPr>
                <a:xfrm>
                  <a:off x="5378172" y="3895732"/>
                  <a:ext cx="2175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4</a:t>
                  </a:r>
                </a:p>
              </p:txBody>
            </p:sp>
            <p:sp>
              <p:nvSpPr>
                <p:cNvPr id="18" name="Arc 17">
                  <a:extLst>
                    <a:ext uri="{FF2B5EF4-FFF2-40B4-BE49-F238E27FC236}">
                      <a16:creationId xmlns:a16="http://schemas.microsoft.com/office/drawing/2014/main" xmlns="" id="{EF246F88-3374-AB44-8473-E4EB7146820F}"/>
                    </a:ext>
                  </a:extLst>
                </p:cNvPr>
                <p:cNvSpPr/>
                <p:nvPr/>
              </p:nvSpPr>
              <p:spPr>
                <a:xfrm>
                  <a:off x="4847991" y="2701659"/>
                  <a:ext cx="1238182" cy="1238182"/>
                </a:xfrm>
                <a:prstGeom prst="arc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Arc 18">
                  <a:extLst>
                    <a:ext uri="{FF2B5EF4-FFF2-40B4-BE49-F238E27FC236}">
                      <a16:creationId xmlns:a16="http://schemas.microsoft.com/office/drawing/2014/main" xmlns="" id="{66EC5B4D-3322-A549-94B9-60D821FB8F6D}"/>
                    </a:ext>
                  </a:extLst>
                </p:cNvPr>
                <p:cNvSpPr/>
                <p:nvPr/>
              </p:nvSpPr>
              <p:spPr>
                <a:xfrm rot="5400000">
                  <a:off x="4847991" y="2678353"/>
                  <a:ext cx="1238182" cy="1238182"/>
                </a:xfrm>
                <a:prstGeom prst="arc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0837669C-A83F-0642-AA61-F0A368819716}"/>
                    </a:ext>
                  </a:extLst>
                </p:cNvPr>
                <p:cNvSpPr txBox="1"/>
                <p:nvPr/>
              </p:nvSpPr>
              <p:spPr>
                <a:xfrm>
                  <a:off x="4601157" y="3587682"/>
                  <a:ext cx="35137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b="1" i="1" dirty="0"/>
                    <a:t>G</a:t>
                  </a:r>
                  <a:r>
                    <a:rPr lang="en-US" sz="1600" b="1" i="1" baseline="-25000" dirty="0"/>
                    <a:t>4</a:t>
                  </a:r>
                </a:p>
              </p:txBody>
            </p:sp>
            <p:sp>
              <p:nvSpPr>
                <p:cNvPr id="21" name="Triangle 20">
                  <a:extLst>
                    <a:ext uri="{FF2B5EF4-FFF2-40B4-BE49-F238E27FC236}">
                      <a16:creationId xmlns:a16="http://schemas.microsoft.com/office/drawing/2014/main" xmlns="" id="{CF59198B-2916-AA48-9ED9-756EDD59C1FE}"/>
                    </a:ext>
                  </a:extLst>
                </p:cNvPr>
                <p:cNvSpPr/>
                <p:nvPr/>
              </p:nvSpPr>
              <p:spPr>
                <a:xfrm rot="18851180">
                  <a:off x="5601640" y="3078316"/>
                  <a:ext cx="58602" cy="50519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riangle 21">
                  <a:extLst>
                    <a:ext uri="{FF2B5EF4-FFF2-40B4-BE49-F238E27FC236}">
                      <a16:creationId xmlns:a16="http://schemas.microsoft.com/office/drawing/2014/main" xmlns="" id="{5A51C6F4-0F1E-E74B-B1E9-9167EBF4B063}"/>
                    </a:ext>
                  </a:extLst>
                </p:cNvPr>
                <p:cNvSpPr/>
                <p:nvPr/>
              </p:nvSpPr>
              <p:spPr>
                <a:xfrm rot="2577822">
                  <a:off x="5173574" y="2955070"/>
                  <a:ext cx="58602" cy="50519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riangle 22">
                  <a:extLst>
                    <a:ext uri="{FF2B5EF4-FFF2-40B4-BE49-F238E27FC236}">
                      <a16:creationId xmlns:a16="http://schemas.microsoft.com/office/drawing/2014/main" xmlns="" id="{E51FF15D-01C1-5242-B5B5-F4C7C3AA4690}"/>
                    </a:ext>
                  </a:extLst>
                </p:cNvPr>
                <p:cNvSpPr/>
                <p:nvPr/>
              </p:nvSpPr>
              <p:spPr>
                <a:xfrm rot="715162">
                  <a:off x="5174944" y="3608484"/>
                  <a:ext cx="58602" cy="50519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riangle 23">
                  <a:extLst>
                    <a:ext uri="{FF2B5EF4-FFF2-40B4-BE49-F238E27FC236}">
                      <a16:creationId xmlns:a16="http://schemas.microsoft.com/office/drawing/2014/main" xmlns="" id="{726932A5-6631-5B4D-BD8D-CDF9250715C2}"/>
                    </a:ext>
                  </a:extLst>
                </p:cNvPr>
                <p:cNvSpPr/>
                <p:nvPr/>
              </p:nvSpPr>
              <p:spPr>
                <a:xfrm rot="16200000">
                  <a:off x="5371034" y="3283838"/>
                  <a:ext cx="58602" cy="50519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Triangle 24">
                  <a:extLst>
                    <a:ext uri="{FF2B5EF4-FFF2-40B4-BE49-F238E27FC236}">
                      <a16:creationId xmlns:a16="http://schemas.microsoft.com/office/drawing/2014/main" xmlns="" id="{75226182-6C06-1543-8B22-F4966D4B9257}"/>
                    </a:ext>
                  </a:extLst>
                </p:cNvPr>
                <p:cNvSpPr/>
                <p:nvPr/>
              </p:nvSpPr>
              <p:spPr>
                <a:xfrm rot="900000">
                  <a:off x="5733921" y="2939838"/>
                  <a:ext cx="58602" cy="50519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riangle 25">
                  <a:extLst>
                    <a:ext uri="{FF2B5EF4-FFF2-40B4-BE49-F238E27FC236}">
                      <a16:creationId xmlns:a16="http://schemas.microsoft.com/office/drawing/2014/main" xmlns="" id="{19CA9CBA-CB44-6B49-BF62-00926995122C}"/>
                    </a:ext>
                  </a:extLst>
                </p:cNvPr>
                <p:cNvSpPr/>
                <p:nvPr/>
              </p:nvSpPr>
              <p:spPr>
                <a:xfrm rot="17108852">
                  <a:off x="5765960" y="3576513"/>
                  <a:ext cx="58602" cy="50519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riangle 26">
                  <a:extLst>
                    <a:ext uri="{FF2B5EF4-FFF2-40B4-BE49-F238E27FC236}">
                      <a16:creationId xmlns:a16="http://schemas.microsoft.com/office/drawing/2014/main" xmlns="" id="{E1F3E244-34CB-EF4B-BCC6-72DD33790724}"/>
                    </a:ext>
                  </a:extLst>
                </p:cNvPr>
                <p:cNvSpPr/>
                <p:nvPr/>
              </p:nvSpPr>
              <p:spPr>
                <a:xfrm rot="4544361">
                  <a:off x="5874850" y="2852045"/>
                  <a:ext cx="58602" cy="50519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riangle 27">
                  <a:extLst>
                    <a:ext uri="{FF2B5EF4-FFF2-40B4-BE49-F238E27FC236}">
                      <a16:creationId xmlns:a16="http://schemas.microsoft.com/office/drawing/2014/main" xmlns="" id="{67AE7681-9CAD-8845-87C6-29CE65A7B2A3}"/>
                    </a:ext>
                  </a:extLst>
                </p:cNvPr>
                <p:cNvSpPr/>
                <p:nvPr/>
              </p:nvSpPr>
              <p:spPr>
                <a:xfrm rot="2691247">
                  <a:off x="5886485" y="3699068"/>
                  <a:ext cx="58602" cy="50519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riangle 28">
                  <a:extLst>
                    <a:ext uri="{FF2B5EF4-FFF2-40B4-BE49-F238E27FC236}">
                      <a16:creationId xmlns:a16="http://schemas.microsoft.com/office/drawing/2014/main" xmlns="" id="{473F69C7-EEC1-324E-8268-DB14CA5D4EF2}"/>
                    </a:ext>
                  </a:extLst>
                </p:cNvPr>
                <p:cNvSpPr/>
                <p:nvPr/>
              </p:nvSpPr>
              <p:spPr>
                <a:xfrm rot="20756057">
                  <a:off x="5672851" y="3421342"/>
                  <a:ext cx="58602" cy="50519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FCB21B98-FE58-BE43-AC93-4BD5D74C6539}"/>
              </a:ext>
            </a:extLst>
          </p:cNvPr>
          <p:cNvGrpSpPr/>
          <p:nvPr/>
        </p:nvGrpSpPr>
        <p:grpSpPr>
          <a:xfrm>
            <a:off x="9166477" y="4235163"/>
            <a:ext cx="2484003" cy="2365323"/>
            <a:chOff x="6828530" y="2424420"/>
            <a:chExt cx="1687133" cy="170817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BE12222E-B9F3-0143-A9A9-3370A328349B}"/>
                </a:ext>
              </a:extLst>
            </p:cNvPr>
            <p:cNvGrpSpPr/>
            <p:nvPr/>
          </p:nvGrpSpPr>
          <p:grpSpPr>
            <a:xfrm rot="18898935">
              <a:off x="7280901" y="2837509"/>
              <a:ext cx="866654" cy="866653"/>
              <a:chOff x="5645791" y="4524235"/>
              <a:chExt cx="1619079" cy="1619076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F81633BB-DAF5-B94B-8202-9B378B0A67F8}"/>
                  </a:ext>
                </a:extLst>
              </p:cNvPr>
              <p:cNvSpPr/>
              <p:nvPr/>
            </p:nvSpPr>
            <p:spPr>
              <a:xfrm>
                <a:off x="5645790" y="4524234"/>
                <a:ext cx="1619075" cy="1619074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B3378AE4-16B0-8145-851B-0404D0AA97DA}"/>
                  </a:ext>
                </a:extLst>
              </p:cNvPr>
              <p:cNvCxnSpPr/>
              <p:nvPr/>
            </p:nvCxnSpPr>
            <p:spPr>
              <a:xfrm>
                <a:off x="5645791" y="4524236"/>
                <a:ext cx="1619075" cy="1619075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A65DF115-E8AE-C349-AC29-8AD157D56756}"/>
                </a:ext>
              </a:extLst>
            </p:cNvPr>
            <p:cNvSpPr/>
            <p:nvPr/>
          </p:nvSpPr>
          <p:spPr>
            <a:xfrm>
              <a:off x="7693526" y="2640720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1965B3EE-49CD-A544-97F5-5F17920082AC}"/>
                </a:ext>
              </a:extLst>
            </p:cNvPr>
            <p:cNvSpPr/>
            <p:nvPr/>
          </p:nvSpPr>
          <p:spPr>
            <a:xfrm>
              <a:off x="7094051" y="3250706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6DCDD1A5-0593-9744-93F1-B1743E897DEE}"/>
                </a:ext>
              </a:extLst>
            </p:cNvPr>
            <p:cNvSpPr/>
            <p:nvPr/>
          </p:nvSpPr>
          <p:spPr>
            <a:xfrm>
              <a:off x="8295973" y="3250706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D82BCC20-9F33-DC4C-B319-5CBCE18184FE}"/>
                </a:ext>
              </a:extLst>
            </p:cNvPr>
            <p:cNvSpPr/>
            <p:nvPr/>
          </p:nvSpPr>
          <p:spPr>
            <a:xfrm>
              <a:off x="7693526" y="3855595"/>
              <a:ext cx="45719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303D645B-B815-8E43-B701-E12489F9075A}"/>
                </a:ext>
              </a:extLst>
            </p:cNvPr>
            <p:cNvSpPr txBox="1"/>
            <p:nvPr/>
          </p:nvSpPr>
          <p:spPr>
            <a:xfrm>
              <a:off x="7605545" y="2424420"/>
              <a:ext cx="217567" cy="228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25749F1-9969-C042-ABCF-D9122BF26C1B}"/>
                </a:ext>
              </a:extLst>
            </p:cNvPr>
            <p:cNvSpPr txBox="1"/>
            <p:nvPr/>
          </p:nvSpPr>
          <p:spPr>
            <a:xfrm>
              <a:off x="6912789" y="3144307"/>
              <a:ext cx="217567" cy="228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AF2C8DFB-0693-7443-8A04-A680023DEEB0}"/>
                </a:ext>
              </a:extLst>
            </p:cNvPr>
            <p:cNvSpPr txBox="1"/>
            <p:nvPr/>
          </p:nvSpPr>
          <p:spPr>
            <a:xfrm>
              <a:off x="8298096" y="3144307"/>
              <a:ext cx="217567" cy="228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DAC28476-3743-3B46-9D3C-3405EB637FC9}"/>
                </a:ext>
              </a:extLst>
            </p:cNvPr>
            <p:cNvSpPr txBox="1"/>
            <p:nvPr/>
          </p:nvSpPr>
          <p:spPr>
            <a:xfrm>
              <a:off x="7605545" y="3855595"/>
              <a:ext cx="2175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9F2E6AF7-2A1D-B44A-A48B-C93FFE2BA91F}"/>
                </a:ext>
              </a:extLst>
            </p:cNvPr>
            <p:cNvSpPr txBox="1"/>
            <p:nvPr/>
          </p:nvSpPr>
          <p:spPr>
            <a:xfrm>
              <a:off x="6828530" y="3547545"/>
              <a:ext cx="3513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/>
                <a:t>G</a:t>
              </a:r>
              <a:r>
                <a:rPr lang="en-US" sz="1600" b="1" i="1" baseline="-25000" dirty="0"/>
                <a:t>5</a:t>
              </a:r>
            </a:p>
          </p:txBody>
        </p: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xmlns="" id="{F1E5B0AA-DAD6-9C4D-83F1-BBE8CA5CC6EC}"/>
                </a:ext>
              </a:extLst>
            </p:cNvPr>
            <p:cNvSpPr/>
            <p:nvPr/>
          </p:nvSpPr>
          <p:spPr>
            <a:xfrm rot="2577822">
              <a:off x="7400947" y="2914933"/>
              <a:ext cx="58602" cy="505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riangle 43">
              <a:extLst>
                <a:ext uri="{FF2B5EF4-FFF2-40B4-BE49-F238E27FC236}">
                  <a16:creationId xmlns:a16="http://schemas.microsoft.com/office/drawing/2014/main" xmlns="" id="{335AF168-AFDE-6A48-AA3F-B2D2F7F22C01}"/>
                </a:ext>
              </a:extLst>
            </p:cNvPr>
            <p:cNvSpPr/>
            <p:nvPr/>
          </p:nvSpPr>
          <p:spPr>
            <a:xfrm rot="715162">
              <a:off x="7402317" y="3568347"/>
              <a:ext cx="58602" cy="505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riangle 44">
              <a:extLst>
                <a:ext uri="{FF2B5EF4-FFF2-40B4-BE49-F238E27FC236}">
                  <a16:creationId xmlns:a16="http://schemas.microsoft.com/office/drawing/2014/main" xmlns="" id="{97C494E5-E9EF-9745-9266-C75E611B5390}"/>
                </a:ext>
              </a:extLst>
            </p:cNvPr>
            <p:cNvSpPr/>
            <p:nvPr/>
          </p:nvSpPr>
          <p:spPr>
            <a:xfrm rot="16200000">
              <a:off x="7659665" y="3243700"/>
              <a:ext cx="58602" cy="505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iangle 45">
              <a:extLst>
                <a:ext uri="{FF2B5EF4-FFF2-40B4-BE49-F238E27FC236}">
                  <a16:creationId xmlns:a16="http://schemas.microsoft.com/office/drawing/2014/main" xmlns="" id="{760E5148-D071-B742-A322-999EEC9BF1EB}"/>
                </a:ext>
              </a:extLst>
            </p:cNvPr>
            <p:cNvSpPr/>
            <p:nvPr/>
          </p:nvSpPr>
          <p:spPr>
            <a:xfrm rot="17108852">
              <a:off x="7993333" y="3536376"/>
              <a:ext cx="58602" cy="505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iangle 46">
              <a:extLst>
                <a:ext uri="{FF2B5EF4-FFF2-40B4-BE49-F238E27FC236}">
                  <a16:creationId xmlns:a16="http://schemas.microsoft.com/office/drawing/2014/main" xmlns="" id="{ED646462-AF87-4F43-898B-4DECB069BE3F}"/>
                </a:ext>
              </a:extLst>
            </p:cNvPr>
            <p:cNvSpPr/>
            <p:nvPr/>
          </p:nvSpPr>
          <p:spPr>
            <a:xfrm rot="18900670">
              <a:off x="7964899" y="2913711"/>
              <a:ext cx="58602" cy="505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Subtitle 4">
            <a:extLst>
              <a:ext uri="{FF2B5EF4-FFF2-40B4-BE49-F238E27FC236}">
                <a16:creationId xmlns:a16="http://schemas.microsoft.com/office/drawing/2014/main" xmlns="" id="{662F683C-49FA-420B-B9E1-BCD335168803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Subtitle 4">
            <a:extLst>
              <a:ext uri="{FF2B5EF4-FFF2-40B4-BE49-F238E27FC236}">
                <a16:creationId xmlns:a16="http://schemas.microsoft.com/office/drawing/2014/main" xmlns="" id="{1594E43D-3C75-4668-9FFE-01C181935272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93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617B590-5996-6C45-A150-21E09D22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Jenis-jenis</a:t>
            </a:r>
            <a:r>
              <a:rPr lang="en-US" b="1" dirty="0"/>
              <a:t> Graf</a:t>
            </a:r>
          </a:p>
        </p:txBody>
      </p:sp>
      <p:graphicFrame>
        <p:nvGraphicFramePr>
          <p:cNvPr id="66" name="Table 6">
            <a:extLst>
              <a:ext uri="{FF2B5EF4-FFF2-40B4-BE49-F238E27FC236}">
                <a16:creationId xmlns:a16="http://schemas.microsoft.com/office/drawing/2014/main" xmlns="" id="{041957F7-3744-344A-90F0-A712557DD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911413"/>
              </p:ext>
            </p:extLst>
          </p:nvPr>
        </p:nvGraphicFramePr>
        <p:xfrm>
          <a:off x="1541927" y="2306560"/>
          <a:ext cx="10131532" cy="377339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52908">
                  <a:extLst>
                    <a:ext uri="{9D8B030D-6E8A-4147-A177-3AD203B41FA5}">
                      <a16:colId xmlns:a16="http://schemas.microsoft.com/office/drawing/2014/main" xmlns="" val="683798363"/>
                    </a:ext>
                  </a:extLst>
                </a:gridCol>
                <a:gridCol w="1633369">
                  <a:extLst>
                    <a:ext uri="{9D8B030D-6E8A-4147-A177-3AD203B41FA5}">
                      <a16:colId xmlns:a16="http://schemas.microsoft.com/office/drawing/2014/main" xmlns="" val="4059178752"/>
                    </a:ext>
                  </a:extLst>
                </a:gridCol>
                <a:gridCol w="3095172">
                  <a:extLst>
                    <a:ext uri="{9D8B030D-6E8A-4147-A177-3AD203B41FA5}">
                      <a16:colId xmlns:a16="http://schemas.microsoft.com/office/drawing/2014/main" xmlns="" val="2160502606"/>
                    </a:ext>
                  </a:extLst>
                </a:gridCol>
                <a:gridCol w="3150083">
                  <a:extLst>
                    <a:ext uri="{9D8B030D-6E8A-4147-A177-3AD203B41FA5}">
                      <a16:colId xmlns:a16="http://schemas.microsoft.com/office/drawing/2014/main" xmlns="" val="4191665276"/>
                    </a:ext>
                  </a:extLst>
                </a:gridCol>
              </a:tblGrid>
              <a:tr h="740013">
                <a:tc>
                  <a:txBody>
                    <a:bodyPr/>
                    <a:lstStyle/>
                    <a:p>
                      <a:pPr marL="62865" algn="ctr">
                        <a:lnSpc>
                          <a:spcPts val="1220"/>
                        </a:lnSpc>
                      </a:pPr>
                      <a:r>
                        <a:rPr lang="en-US" sz="2000" spc="-10" dirty="0" err="1">
                          <a:latin typeface="+mn-lt"/>
                          <a:cs typeface="Times New Roman"/>
                        </a:rPr>
                        <a:t>Jenis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1220"/>
                        </a:lnSpc>
                      </a:pPr>
                      <a:r>
                        <a:rPr lang="en-US" sz="2000" dirty="0">
                          <a:latin typeface="+mn-lt"/>
                          <a:cs typeface="Times New Roman"/>
                        </a:rPr>
                        <a:t>Sisi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1220"/>
                        </a:lnSpc>
                      </a:pPr>
                      <a:r>
                        <a:rPr lang="en-US" sz="2000" dirty="0">
                          <a:latin typeface="+mn-lt"/>
                          <a:cs typeface="Times New Roman"/>
                        </a:rPr>
                        <a:t>Sisi </a:t>
                      </a:r>
                      <a:r>
                        <a:rPr lang="en-US" sz="2000" dirty="0" err="1">
                          <a:latin typeface="+mn-lt"/>
                          <a:cs typeface="Times New Roman"/>
                        </a:rPr>
                        <a:t>ganda</a:t>
                      </a:r>
                      <a:r>
                        <a:rPr lang="en-US" sz="200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cs typeface="Times New Roman"/>
                        </a:rPr>
                        <a:t>diperbolehkan</a:t>
                      </a:r>
                      <a:r>
                        <a:rPr lang="en-US" sz="2000" dirty="0">
                          <a:latin typeface="+mn-lt"/>
                          <a:cs typeface="Times New Roman"/>
                        </a:rPr>
                        <a:t>?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1220"/>
                        </a:lnSpc>
                      </a:pPr>
                      <a:r>
                        <a:rPr lang="en-US" sz="2000" dirty="0">
                          <a:latin typeface="+mn-lt"/>
                          <a:cs typeface="Times New Roman"/>
                        </a:rPr>
                        <a:t>Sisi </a:t>
                      </a:r>
                      <a:r>
                        <a:rPr lang="en-US" sz="2000" dirty="0" err="1">
                          <a:latin typeface="+mn-lt"/>
                          <a:cs typeface="Times New Roman"/>
                        </a:rPr>
                        <a:t>gelang</a:t>
                      </a:r>
                      <a:r>
                        <a:rPr lang="en-US" sz="200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cs typeface="Times New Roman"/>
                        </a:rPr>
                        <a:t>diperbolehkan</a:t>
                      </a:r>
                      <a:r>
                        <a:rPr lang="en-US" sz="2000" dirty="0">
                          <a:latin typeface="+mn-lt"/>
                          <a:cs typeface="Times New Roman"/>
                        </a:rPr>
                        <a:t>?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3221064"/>
                  </a:ext>
                </a:extLst>
              </a:tr>
              <a:tr h="606677">
                <a:tc>
                  <a:txBody>
                    <a:bodyPr/>
                    <a:lstStyle/>
                    <a:p>
                      <a:pPr marL="62865">
                        <a:lnSpc>
                          <a:spcPts val="1190"/>
                        </a:lnSpc>
                      </a:pPr>
                      <a:r>
                        <a:rPr lang="en-US" sz="2000" spc="-5" dirty="0">
                          <a:latin typeface="+mn-lt"/>
                          <a:cs typeface="Times New Roman"/>
                        </a:rPr>
                        <a:t>Graf </a:t>
                      </a:r>
                      <a:r>
                        <a:rPr lang="en-US" sz="2000" spc="-5" dirty="0" err="1">
                          <a:latin typeface="+mn-lt"/>
                          <a:cs typeface="Times New Roman"/>
                        </a:rPr>
                        <a:t>Sederhana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1190"/>
                        </a:lnSpc>
                      </a:pPr>
                      <a:r>
                        <a:rPr lang="en-US" sz="2000" dirty="0" err="1">
                          <a:latin typeface="+mn-lt"/>
                          <a:cs typeface="Times New Roman"/>
                        </a:rPr>
                        <a:t>Tak</a:t>
                      </a:r>
                      <a:r>
                        <a:rPr lang="en-US" sz="200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cs typeface="Times New Roman"/>
                        </a:rPr>
                        <a:t>berarah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1190"/>
                        </a:lnSpc>
                      </a:pPr>
                      <a:r>
                        <a:rPr lang="en-US" sz="2000" dirty="0" err="1">
                          <a:latin typeface="+mn-lt"/>
                          <a:cs typeface="Times New Roman"/>
                        </a:rPr>
                        <a:t>Tidak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1190"/>
                        </a:lnSpc>
                      </a:pPr>
                      <a:r>
                        <a:rPr lang="en-US" sz="2000" dirty="0" err="1">
                          <a:latin typeface="+mn-lt"/>
                          <a:cs typeface="Times New Roman"/>
                        </a:rPr>
                        <a:t>Tidak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4968586"/>
                  </a:ext>
                </a:extLst>
              </a:tr>
              <a:tr h="606677">
                <a:tc>
                  <a:txBody>
                    <a:bodyPr/>
                    <a:lstStyle/>
                    <a:p>
                      <a:pPr marL="62865">
                        <a:lnSpc>
                          <a:spcPts val="1180"/>
                        </a:lnSpc>
                      </a:pPr>
                      <a:r>
                        <a:rPr lang="en-US" sz="2000" spc="-5" dirty="0">
                          <a:latin typeface="+mn-lt"/>
                          <a:cs typeface="Times New Roman"/>
                        </a:rPr>
                        <a:t>Graf Ganda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1180"/>
                        </a:lnSpc>
                      </a:pPr>
                      <a:r>
                        <a:rPr lang="en-US" sz="2000" dirty="0" err="1">
                          <a:latin typeface="+mn-lt"/>
                          <a:cs typeface="Times New Roman"/>
                        </a:rPr>
                        <a:t>Tak</a:t>
                      </a:r>
                      <a:r>
                        <a:rPr lang="en-US" sz="200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cs typeface="Times New Roman"/>
                        </a:rPr>
                        <a:t>berarah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1180"/>
                        </a:lnSpc>
                      </a:pPr>
                      <a:r>
                        <a:rPr lang="en-US" sz="2000" dirty="0" err="1">
                          <a:latin typeface="+mn-lt"/>
                          <a:cs typeface="Times New Roman"/>
                        </a:rPr>
                        <a:t>Boleh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1180"/>
                        </a:lnSpc>
                      </a:pPr>
                      <a:r>
                        <a:rPr lang="en-US" sz="2000" dirty="0" err="1">
                          <a:latin typeface="+mn-lt"/>
                          <a:cs typeface="Times New Roman"/>
                        </a:rPr>
                        <a:t>Tidak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432212"/>
                  </a:ext>
                </a:extLst>
              </a:tr>
              <a:tr h="606677">
                <a:tc>
                  <a:txBody>
                    <a:bodyPr/>
                    <a:lstStyle/>
                    <a:p>
                      <a:pPr marL="62865">
                        <a:lnSpc>
                          <a:spcPts val="1175"/>
                        </a:lnSpc>
                      </a:pPr>
                      <a:r>
                        <a:rPr lang="en-US" sz="2000" spc="-5" dirty="0" err="1">
                          <a:latin typeface="+mn-lt"/>
                          <a:cs typeface="Times New Roman"/>
                        </a:rPr>
                        <a:t>Grag</a:t>
                      </a:r>
                      <a:r>
                        <a:rPr lang="en-US" sz="2000" spc="-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2000" spc="-5" dirty="0" err="1">
                          <a:latin typeface="+mn-lt"/>
                          <a:cs typeface="Times New Roman"/>
                        </a:rPr>
                        <a:t>Semu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1175"/>
                        </a:lnSpc>
                      </a:pPr>
                      <a:r>
                        <a:rPr lang="en-US" sz="2000" dirty="0" err="1">
                          <a:latin typeface="+mn-lt"/>
                          <a:cs typeface="Times New Roman"/>
                        </a:rPr>
                        <a:t>Tak</a:t>
                      </a:r>
                      <a:r>
                        <a:rPr lang="en-US" sz="200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+mn-lt"/>
                          <a:cs typeface="Times New Roman"/>
                        </a:rPr>
                        <a:t>berarah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1175"/>
                        </a:lnSpc>
                      </a:pPr>
                      <a:r>
                        <a:rPr lang="en-US" sz="2000" dirty="0" err="1">
                          <a:latin typeface="+mn-lt"/>
                          <a:cs typeface="Times New Roman"/>
                        </a:rPr>
                        <a:t>Boleh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1175"/>
                        </a:lnSpc>
                      </a:pPr>
                      <a:r>
                        <a:rPr lang="en-US" sz="2000" dirty="0" err="1">
                          <a:latin typeface="+mn-lt"/>
                          <a:cs typeface="Times New Roman"/>
                        </a:rPr>
                        <a:t>Boleh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2666948"/>
                  </a:ext>
                </a:extLst>
              </a:tr>
              <a:tr h="606677">
                <a:tc>
                  <a:txBody>
                    <a:bodyPr/>
                    <a:lstStyle/>
                    <a:p>
                      <a:pPr marL="62865">
                        <a:lnSpc>
                          <a:spcPts val="1175"/>
                        </a:lnSpc>
                      </a:pPr>
                      <a:r>
                        <a:rPr lang="en-US" sz="2000" spc="-5" dirty="0">
                          <a:latin typeface="+mn-lt"/>
                          <a:cs typeface="Times New Roman"/>
                        </a:rPr>
                        <a:t>Graf </a:t>
                      </a:r>
                      <a:r>
                        <a:rPr lang="en-US" sz="2000" spc="-5" dirty="0" err="1">
                          <a:latin typeface="+mn-lt"/>
                          <a:cs typeface="Times New Roman"/>
                        </a:rPr>
                        <a:t>Berarah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1175"/>
                        </a:lnSpc>
                      </a:pPr>
                      <a:r>
                        <a:rPr lang="en-US" sz="2000" dirty="0" err="1">
                          <a:latin typeface="+mn-lt"/>
                          <a:cs typeface="Times New Roman"/>
                        </a:rPr>
                        <a:t>Berarah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1175"/>
                        </a:lnSpc>
                      </a:pPr>
                      <a:r>
                        <a:rPr lang="en-US" sz="2000" dirty="0" err="1">
                          <a:latin typeface="+mn-lt"/>
                          <a:cs typeface="Times New Roman"/>
                        </a:rPr>
                        <a:t>Tidak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1175"/>
                        </a:lnSpc>
                      </a:pPr>
                      <a:r>
                        <a:rPr lang="en-US" sz="2000" dirty="0" err="1">
                          <a:latin typeface="+mn-lt"/>
                          <a:cs typeface="Times New Roman"/>
                        </a:rPr>
                        <a:t>Boleh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9795458"/>
                  </a:ext>
                </a:extLst>
              </a:tr>
              <a:tr h="606677">
                <a:tc>
                  <a:txBody>
                    <a:bodyPr/>
                    <a:lstStyle/>
                    <a:p>
                      <a:pPr marL="62865">
                        <a:lnSpc>
                          <a:spcPts val="1195"/>
                        </a:lnSpc>
                      </a:pPr>
                      <a:r>
                        <a:rPr lang="en-US" sz="2000" spc="-5" dirty="0">
                          <a:latin typeface="+mn-lt"/>
                          <a:cs typeface="Times New Roman"/>
                        </a:rPr>
                        <a:t>Graf </a:t>
                      </a:r>
                      <a:r>
                        <a:rPr lang="en-US" sz="2000" spc="-5" dirty="0" err="1">
                          <a:latin typeface="+mn-lt"/>
                          <a:cs typeface="Times New Roman"/>
                        </a:rPr>
                        <a:t>ganda</a:t>
                      </a:r>
                      <a:r>
                        <a:rPr lang="en-US" sz="2000" spc="-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en-US" sz="2000" spc="-5" dirty="0" err="1">
                          <a:latin typeface="+mn-lt"/>
                          <a:cs typeface="Times New Roman"/>
                        </a:rPr>
                        <a:t>Berarah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1195"/>
                        </a:lnSpc>
                      </a:pPr>
                      <a:r>
                        <a:rPr lang="en-US" sz="2000" dirty="0" err="1">
                          <a:latin typeface="+mn-lt"/>
                          <a:cs typeface="Times New Roman"/>
                        </a:rPr>
                        <a:t>Berarah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1195"/>
                        </a:lnSpc>
                      </a:pPr>
                      <a:r>
                        <a:rPr lang="en-US" sz="2000" dirty="0" err="1">
                          <a:latin typeface="+mn-lt"/>
                          <a:cs typeface="Times New Roman"/>
                        </a:rPr>
                        <a:t>Boleh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ts val="1195"/>
                        </a:lnSpc>
                      </a:pPr>
                      <a:r>
                        <a:rPr lang="en-US" sz="2000" dirty="0" err="1">
                          <a:latin typeface="+mn-lt"/>
                          <a:cs typeface="Times New Roman"/>
                        </a:rPr>
                        <a:t>Boleh</a:t>
                      </a:r>
                      <a:endParaRPr sz="2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378969"/>
                  </a:ext>
                </a:extLst>
              </a:tr>
            </a:tbl>
          </a:graphicData>
        </a:graphic>
      </p:graphicFrame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6D3B36E3-4D9B-494A-BD59-086DEBFA8FB8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xmlns="" id="{6FB5E612-11B1-4111-9481-E7E7EE87164F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56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617B590-5996-6C45-A150-21E09D22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Terminologi</a:t>
            </a:r>
            <a:r>
              <a:rPr lang="en-US" b="1" dirty="0"/>
              <a:t> Graf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54F1D28-F663-204A-9F55-3B3915A0D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err="1"/>
              <a:t>Ketetanggaan</a:t>
            </a:r>
            <a:r>
              <a:rPr lang="en-US" sz="2400" b="1" dirty="0"/>
              <a:t> (</a:t>
            </a:r>
            <a:r>
              <a:rPr lang="en-US" sz="2400" b="1" i="1" dirty="0"/>
              <a:t>Adjacent</a:t>
            </a:r>
            <a:r>
              <a:rPr lang="en-US" sz="2400" b="1" dirty="0"/>
              <a:t>)</a:t>
            </a:r>
          </a:p>
          <a:p>
            <a:pPr marL="722313"/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dikatakan</a:t>
            </a:r>
            <a:r>
              <a:rPr lang="en-US" sz="2400" dirty="0"/>
              <a:t> </a:t>
            </a:r>
            <a:r>
              <a:rPr lang="en-US" sz="2400" i="1" dirty="0" err="1"/>
              <a:t>bertetangga</a:t>
            </a:r>
            <a:r>
              <a:rPr lang="en-US" sz="2400" i="1" dirty="0"/>
              <a:t>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keduanya</a:t>
            </a:r>
            <a:r>
              <a:rPr lang="en-US" sz="2400" dirty="0"/>
              <a:t> </a:t>
            </a:r>
            <a:r>
              <a:rPr lang="en-US" sz="2400" dirty="0" err="1"/>
              <a:t>terhubung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. </a:t>
            </a:r>
            <a:endParaRPr lang="en-ID" sz="2400" dirty="0"/>
          </a:p>
          <a:p>
            <a:pPr marL="722313"/>
            <a:r>
              <a:rPr lang="en-US" sz="2400" dirty="0" err="1"/>
              <a:t>Tinjau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baseline="-25000" dirty="0"/>
              <a:t>1:</a:t>
            </a:r>
            <a:endParaRPr lang="en-US" sz="2400" dirty="0"/>
          </a:p>
          <a:p>
            <a:pPr marL="1171575" lvl="1"/>
            <a:r>
              <a:rPr lang="en-US" sz="2400" dirty="0" err="1"/>
              <a:t>simpul</a:t>
            </a:r>
            <a:r>
              <a:rPr lang="en-US" sz="2400" dirty="0"/>
              <a:t> 1 </a:t>
            </a:r>
            <a:r>
              <a:rPr lang="en-US" sz="2400" dirty="0" err="1"/>
              <a:t>bertetangga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2 dan 3, </a:t>
            </a:r>
            <a:r>
              <a:rPr lang="en-US" sz="2400" dirty="0" err="1"/>
              <a:t>simpul</a:t>
            </a:r>
            <a:r>
              <a:rPr lang="en-US" sz="2400" dirty="0"/>
              <a:t> 1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bertetangga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4.</a:t>
            </a:r>
            <a:endParaRPr lang="en-ID" sz="2400" dirty="0"/>
          </a:p>
          <a:p>
            <a:endParaRPr lang="en-US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4CB3CEE-EC13-EA49-8818-0F4C01E28DD6}"/>
              </a:ext>
            </a:extLst>
          </p:cNvPr>
          <p:cNvGrpSpPr/>
          <p:nvPr/>
        </p:nvGrpSpPr>
        <p:grpSpPr>
          <a:xfrm>
            <a:off x="2121765" y="4693157"/>
            <a:ext cx="2294546" cy="2124516"/>
            <a:chOff x="2104967" y="4468789"/>
            <a:chExt cx="1684849" cy="170817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499BE43-0298-1B4E-BFEF-B88E46FAB322}"/>
                </a:ext>
              </a:extLst>
            </p:cNvPr>
            <p:cNvGrpSpPr/>
            <p:nvPr/>
          </p:nvGrpSpPr>
          <p:grpSpPr>
            <a:xfrm rot="18898935">
              <a:off x="2555052" y="4881879"/>
              <a:ext cx="866652" cy="866652"/>
              <a:chOff x="5645791" y="4524236"/>
              <a:chExt cx="1619075" cy="1619075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8C48F0F2-146E-8C43-8EFA-76D1C07E0696}"/>
                  </a:ext>
                </a:extLst>
              </p:cNvPr>
              <p:cNvSpPr/>
              <p:nvPr/>
            </p:nvSpPr>
            <p:spPr>
              <a:xfrm>
                <a:off x="5645791" y="4524236"/>
                <a:ext cx="1619075" cy="161907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622732CB-4ED4-D648-A90E-B0F05BF56BBE}"/>
                  </a:ext>
                </a:extLst>
              </p:cNvPr>
              <p:cNvCxnSpPr/>
              <p:nvPr/>
            </p:nvCxnSpPr>
            <p:spPr>
              <a:xfrm>
                <a:off x="5645791" y="4524236"/>
                <a:ext cx="1619075" cy="1619075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6BB89082-BFA4-9249-BCD2-2E8D1E1B153D}"/>
                </a:ext>
              </a:extLst>
            </p:cNvPr>
            <p:cNvSpPr/>
            <p:nvPr/>
          </p:nvSpPr>
          <p:spPr>
            <a:xfrm>
              <a:off x="2967677" y="4685089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BEA8501-CB73-0643-9033-813F3F2CC21A}"/>
                </a:ext>
              </a:extLst>
            </p:cNvPr>
            <p:cNvSpPr/>
            <p:nvPr/>
          </p:nvSpPr>
          <p:spPr>
            <a:xfrm>
              <a:off x="2368202" y="5295075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294C32D5-2BFB-4743-BAAF-8DC53A9389CF}"/>
                </a:ext>
              </a:extLst>
            </p:cNvPr>
            <p:cNvSpPr/>
            <p:nvPr/>
          </p:nvSpPr>
          <p:spPr>
            <a:xfrm>
              <a:off x="3566949" y="5295075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C4341809-A32E-0D4A-B057-7C69E59CF93C}"/>
                </a:ext>
              </a:extLst>
            </p:cNvPr>
            <p:cNvSpPr/>
            <p:nvPr/>
          </p:nvSpPr>
          <p:spPr>
            <a:xfrm>
              <a:off x="2967677" y="5899964"/>
              <a:ext cx="45719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3453229-CFA5-C844-80C4-369AF3675B5F}"/>
                </a:ext>
              </a:extLst>
            </p:cNvPr>
            <p:cNvSpPr txBox="1"/>
            <p:nvPr/>
          </p:nvSpPr>
          <p:spPr>
            <a:xfrm>
              <a:off x="2879696" y="4468789"/>
              <a:ext cx="217567" cy="228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4BC4F28-80C9-1042-B803-5BD9FB52A152}"/>
                </a:ext>
              </a:extLst>
            </p:cNvPr>
            <p:cNvSpPr txBox="1"/>
            <p:nvPr/>
          </p:nvSpPr>
          <p:spPr>
            <a:xfrm>
              <a:off x="2186940" y="5188676"/>
              <a:ext cx="217567" cy="228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0C5B619-381D-F942-BDB6-71DFAFF2025D}"/>
                </a:ext>
              </a:extLst>
            </p:cNvPr>
            <p:cNvSpPr txBox="1"/>
            <p:nvPr/>
          </p:nvSpPr>
          <p:spPr>
            <a:xfrm>
              <a:off x="3572249" y="5188676"/>
              <a:ext cx="217567" cy="228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612DE86-07D8-B647-ABB3-76F8E9F8BC2C}"/>
                </a:ext>
              </a:extLst>
            </p:cNvPr>
            <p:cNvSpPr txBox="1"/>
            <p:nvPr/>
          </p:nvSpPr>
          <p:spPr>
            <a:xfrm>
              <a:off x="2879696" y="5899964"/>
              <a:ext cx="2175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9AA4998-8EAB-0445-A749-9D32ECC24B69}"/>
                </a:ext>
              </a:extLst>
            </p:cNvPr>
            <p:cNvSpPr txBox="1"/>
            <p:nvPr/>
          </p:nvSpPr>
          <p:spPr>
            <a:xfrm>
              <a:off x="2104967" y="4703961"/>
              <a:ext cx="3513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/>
                <a:t>G</a:t>
              </a:r>
              <a:r>
                <a:rPr lang="en-US" sz="1600" b="1" i="1" baseline="-25000" dirty="0"/>
                <a:t>1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389626FC-B6D2-8F49-88D7-EA4D1D2A7B70}"/>
              </a:ext>
            </a:extLst>
          </p:cNvPr>
          <p:cNvGrpSpPr/>
          <p:nvPr/>
        </p:nvGrpSpPr>
        <p:grpSpPr>
          <a:xfrm>
            <a:off x="4924218" y="4737809"/>
            <a:ext cx="2839226" cy="2184230"/>
            <a:chOff x="3897561" y="4553972"/>
            <a:chExt cx="2438569" cy="203712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26CE3588-6D83-1541-8A9C-BD5EB1E410F3}"/>
                </a:ext>
              </a:extLst>
            </p:cNvPr>
            <p:cNvGrpSpPr/>
            <p:nvPr/>
          </p:nvGrpSpPr>
          <p:grpSpPr>
            <a:xfrm>
              <a:off x="3897561" y="4553972"/>
              <a:ext cx="2438569" cy="2037129"/>
              <a:chOff x="3617122" y="4508195"/>
              <a:chExt cx="2438569" cy="2037129"/>
            </a:xfrm>
          </p:grpSpPr>
          <p:sp>
            <p:nvSpPr>
              <p:cNvPr id="57" name="Arc 56">
                <a:extLst>
                  <a:ext uri="{FF2B5EF4-FFF2-40B4-BE49-F238E27FC236}">
                    <a16:creationId xmlns:a16="http://schemas.microsoft.com/office/drawing/2014/main" xmlns="" id="{98320159-90C4-BC4E-9AEB-20D927840120}"/>
                  </a:ext>
                </a:extLst>
              </p:cNvPr>
              <p:cNvSpPr/>
              <p:nvPr/>
            </p:nvSpPr>
            <p:spPr>
              <a:xfrm rot="14840922">
                <a:off x="3717428" y="4738099"/>
                <a:ext cx="1879233" cy="1735218"/>
              </a:xfrm>
              <a:prstGeom prst="arc">
                <a:avLst>
                  <a:gd name="adj1" fmla="val 16425367"/>
                  <a:gd name="adj2" fmla="val 0"/>
                </a:avLst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8CB8153E-3732-404C-AF53-E508BE53ABAC}"/>
                  </a:ext>
                </a:extLst>
              </p:cNvPr>
              <p:cNvGrpSpPr/>
              <p:nvPr/>
            </p:nvGrpSpPr>
            <p:grpSpPr>
              <a:xfrm>
                <a:off x="3617122" y="4508195"/>
                <a:ext cx="2438569" cy="1597795"/>
                <a:chOff x="3617122" y="4508195"/>
                <a:chExt cx="2438569" cy="1597795"/>
              </a:xfrm>
            </p:grpSpPr>
            <p:sp>
              <p:nvSpPr>
                <p:cNvPr id="2" name="Triangle 1">
                  <a:extLst>
                    <a:ext uri="{FF2B5EF4-FFF2-40B4-BE49-F238E27FC236}">
                      <a16:creationId xmlns:a16="http://schemas.microsoft.com/office/drawing/2014/main" xmlns="" id="{ED0C1DD7-4E41-2945-9D0C-DFE148D3AAF1}"/>
                    </a:ext>
                  </a:extLst>
                </p:cNvPr>
                <p:cNvSpPr/>
                <p:nvPr/>
              </p:nvSpPr>
              <p:spPr>
                <a:xfrm>
                  <a:off x="3830853" y="4731332"/>
                  <a:ext cx="1635441" cy="1168632"/>
                </a:xfrm>
                <a:prstGeom prst="triangle">
                  <a:avLst>
                    <a:gd name="adj" fmla="val 27151"/>
                  </a:avLst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xmlns="" id="{997199C7-A2B1-B84C-8A5E-54426CEE59E5}"/>
                    </a:ext>
                  </a:extLst>
                </p:cNvPr>
                <p:cNvSpPr/>
                <p:nvPr/>
              </p:nvSpPr>
              <p:spPr>
                <a:xfrm>
                  <a:off x="5435523" y="5873345"/>
                  <a:ext cx="41605" cy="416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D1F60838-1304-D748-81EC-2713BD93260C}"/>
                    </a:ext>
                  </a:extLst>
                </p:cNvPr>
                <p:cNvSpPr txBox="1"/>
                <p:nvPr/>
              </p:nvSpPr>
              <p:spPr>
                <a:xfrm>
                  <a:off x="5425123" y="5766101"/>
                  <a:ext cx="217567" cy="228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/>
                    <a:t>3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xmlns="" id="{24D1D2FB-48E1-4A47-A6F2-882678363478}"/>
                    </a:ext>
                  </a:extLst>
                </p:cNvPr>
                <p:cNvSpPr/>
                <p:nvPr/>
              </p:nvSpPr>
              <p:spPr>
                <a:xfrm>
                  <a:off x="3819394" y="5880582"/>
                  <a:ext cx="41605" cy="416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xmlns="" id="{5D7C68D8-A917-3545-899E-082124C61FFD}"/>
                    </a:ext>
                  </a:extLst>
                </p:cNvPr>
                <p:cNvSpPr txBox="1"/>
                <p:nvPr/>
              </p:nvSpPr>
              <p:spPr>
                <a:xfrm>
                  <a:off x="3638132" y="5774183"/>
                  <a:ext cx="217567" cy="228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/>
                    <a:t>2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xmlns="" id="{D28BA3BA-D887-C645-92FC-E180096CC524}"/>
                    </a:ext>
                  </a:extLst>
                </p:cNvPr>
                <p:cNvSpPr/>
                <p:nvPr/>
              </p:nvSpPr>
              <p:spPr>
                <a:xfrm>
                  <a:off x="4263513" y="4724495"/>
                  <a:ext cx="41605" cy="416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id="{723027BA-75C8-BC4E-93FD-76A68B45DE16}"/>
                    </a:ext>
                  </a:extLst>
                </p:cNvPr>
                <p:cNvSpPr txBox="1"/>
                <p:nvPr/>
              </p:nvSpPr>
              <p:spPr>
                <a:xfrm>
                  <a:off x="4175532" y="4508195"/>
                  <a:ext cx="217567" cy="228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/>
                    <a:t>1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xmlns="" id="{AC05357F-F58E-8749-869F-E91EF7D4EF02}"/>
                    </a:ext>
                  </a:extLst>
                </p:cNvPr>
                <p:cNvSpPr/>
                <p:nvPr/>
              </p:nvSpPr>
              <p:spPr>
                <a:xfrm>
                  <a:off x="5453209" y="5750996"/>
                  <a:ext cx="327907" cy="327907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xmlns="" id="{353201A6-1149-2E48-B12B-521E01F3A242}"/>
                    </a:ext>
                  </a:extLst>
                </p:cNvPr>
                <p:cNvSpPr txBox="1"/>
                <p:nvPr/>
              </p:nvSpPr>
              <p:spPr>
                <a:xfrm>
                  <a:off x="5742785" y="5787983"/>
                  <a:ext cx="3129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i="1" dirty="0"/>
                    <a:t>e</a:t>
                  </a:r>
                  <a:r>
                    <a:rPr lang="en-US" sz="1200" i="1" baseline="-25000" dirty="0"/>
                    <a:t>5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xmlns="" id="{F6D6AAB0-3DB2-E04C-B8C1-4C95103E700E}"/>
                    </a:ext>
                  </a:extLst>
                </p:cNvPr>
                <p:cNvSpPr txBox="1"/>
                <p:nvPr/>
              </p:nvSpPr>
              <p:spPr>
                <a:xfrm>
                  <a:off x="4353604" y="5828991"/>
                  <a:ext cx="3129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i="1" dirty="0"/>
                    <a:t>e</a:t>
                  </a:r>
                  <a:r>
                    <a:rPr lang="en-US" sz="1200" i="1" baseline="-25000" dirty="0"/>
                    <a:t>4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E7DFD3CF-6C4C-304D-A1F8-E6F548F2DB00}"/>
                    </a:ext>
                  </a:extLst>
                </p:cNvPr>
                <p:cNvSpPr txBox="1"/>
                <p:nvPr/>
              </p:nvSpPr>
              <p:spPr>
                <a:xfrm>
                  <a:off x="4740994" y="5037810"/>
                  <a:ext cx="3129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i="1" dirty="0"/>
                    <a:t>e</a:t>
                  </a:r>
                  <a:r>
                    <a:rPr lang="en-US" sz="1200" i="1" baseline="-25000" dirty="0"/>
                    <a:t>3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5F3B5ED4-44F4-5346-8AC2-1F5606E51327}"/>
                    </a:ext>
                  </a:extLst>
                </p:cNvPr>
                <p:cNvSpPr txBox="1"/>
                <p:nvPr/>
              </p:nvSpPr>
              <p:spPr>
                <a:xfrm>
                  <a:off x="3995617" y="5201763"/>
                  <a:ext cx="3129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i="1" dirty="0"/>
                    <a:t>e</a:t>
                  </a:r>
                  <a:r>
                    <a:rPr lang="en-US" sz="1200" i="1" baseline="-25000" dirty="0"/>
                    <a:t>1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id="{BCFB91E8-DB52-554D-9942-ABAF800F5C76}"/>
                    </a:ext>
                  </a:extLst>
                </p:cNvPr>
                <p:cNvSpPr txBox="1"/>
                <p:nvPr/>
              </p:nvSpPr>
              <p:spPr>
                <a:xfrm>
                  <a:off x="3617122" y="4899310"/>
                  <a:ext cx="3129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i="1" dirty="0"/>
                    <a:t>e</a:t>
                  </a:r>
                  <a:r>
                    <a:rPr lang="en-US" sz="1200" i="1" baseline="-25000" dirty="0"/>
                    <a:t>2</a:t>
                  </a:r>
                </a:p>
              </p:txBody>
            </p:sp>
          </p:grp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83936E96-78C5-DD49-A18E-5AAD5B576D05}"/>
                </a:ext>
              </a:extLst>
            </p:cNvPr>
            <p:cNvSpPr txBox="1"/>
            <p:nvPr/>
          </p:nvSpPr>
          <p:spPr>
            <a:xfrm>
              <a:off x="5175516" y="4708808"/>
              <a:ext cx="3513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/>
                <a:t>G</a:t>
              </a:r>
              <a:r>
                <a:rPr lang="en-US" sz="1600" b="1" i="1" baseline="-25000" dirty="0"/>
                <a:t>6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6E2A8B2-D617-F449-B300-E793FA00FF18}"/>
              </a:ext>
            </a:extLst>
          </p:cNvPr>
          <p:cNvGrpSpPr/>
          <p:nvPr/>
        </p:nvGrpSpPr>
        <p:grpSpPr>
          <a:xfrm>
            <a:off x="8433312" y="4835541"/>
            <a:ext cx="2640473" cy="1626716"/>
            <a:chOff x="8203409" y="4693157"/>
            <a:chExt cx="2074632" cy="1259756"/>
          </a:xfrm>
        </p:grpSpPr>
        <p:sp>
          <p:nvSpPr>
            <p:cNvPr id="64" name="Triangle 63">
              <a:extLst>
                <a:ext uri="{FF2B5EF4-FFF2-40B4-BE49-F238E27FC236}">
                  <a16:creationId xmlns:a16="http://schemas.microsoft.com/office/drawing/2014/main" xmlns="" id="{17035494-1409-E447-839D-FDE92467B869}"/>
                </a:ext>
              </a:extLst>
            </p:cNvPr>
            <p:cNvSpPr/>
            <p:nvPr/>
          </p:nvSpPr>
          <p:spPr>
            <a:xfrm rot="21059660">
              <a:off x="8272979" y="4873236"/>
              <a:ext cx="1237959" cy="884598"/>
            </a:xfrm>
            <a:prstGeom prst="triangle">
              <a:avLst>
                <a:gd name="adj" fmla="val 27151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B5EF30CD-2B8B-ED4E-8EB7-A95554ABBB7B}"/>
                </a:ext>
              </a:extLst>
            </p:cNvPr>
            <p:cNvSpPr/>
            <p:nvPr/>
          </p:nvSpPr>
          <p:spPr>
            <a:xfrm rot="21059660">
              <a:off x="9548653" y="5636578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96C3C19A-00CB-1E43-AA6A-413160F76C40}"/>
                </a:ext>
              </a:extLst>
            </p:cNvPr>
            <p:cNvSpPr txBox="1"/>
            <p:nvPr/>
          </p:nvSpPr>
          <p:spPr>
            <a:xfrm>
              <a:off x="9482054" y="5629409"/>
              <a:ext cx="164689" cy="173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FF58D7E-7D0D-6947-83AC-FC386931F579}"/>
                </a:ext>
              </a:extLst>
            </p:cNvPr>
            <p:cNvSpPr/>
            <p:nvPr/>
          </p:nvSpPr>
          <p:spPr>
            <a:xfrm rot="21059660">
              <a:off x="8341251" y="5833481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92AD3987-7AA5-8E43-858A-630EB8A03226}"/>
                </a:ext>
              </a:extLst>
            </p:cNvPr>
            <p:cNvSpPr txBox="1"/>
            <p:nvPr/>
          </p:nvSpPr>
          <p:spPr>
            <a:xfrm>
              <a:off x="8203409" y="5764113"/>
              <a:ext cx="164689" cy="173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4358DC62-0C6E-584A-BC20-215EDACD7EEC}"/>
                </a:ext>
              </a:extLst>
            </p:cNvPr>
            <p:cNvSpPr/>
            <p:nvPr/>
          </p:nvSpPr>
          <p:spPr>
            <a:xfrm rot="21059660">
              <a:off x="8536305" y="4916537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5578619D-28FC-0541-8645-F940536BC438}"/>
                </a:ext>
              </a:extLst>
            </p:cNvPr>
            <p:cNvSpPr txBox="1"/>
            <p:nvPr/>
          </p:nvSpPr>
          <p:spPr>
            <a:xfrm>
              <a:off x="8469706" y="4693157"/>
              <a:ext cx="164689" cy="173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F05B3C7F-7C58-8844-AA8B-F0B5F9575799}"/>
                </a:ext>
              </a:extLst>
            </p:cNvPr>
            <p:cNvCxnSpPr>
              <a:cxnSpLocks/>
            </p:cNvCxnSpPr>
            <p:nvPr/>
          </p:nvCxnSpPr>
          <p:spPr>
            <a:xfrm>
              <a:off x="9564397" y="5650210"/>
              <a:ext cx="499693" cy="14360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8383AE5E-85C4-8D4A-B3AF-73D5C986C5C4}"/>
                </a:ext>
              </a:extLst>
            </p:cNvPr>
            <p:cNvSpPr/>
            <p:nvPr/>
          </p:nvSpPr>
          <p:spPr>
            <a:xfrm rot="21059660">
              <a:off x="10048343" y="5777863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1B93434C-2528-004F-A65A-594D6D66CD8E}"/>
                </a:ext>
              </a:extLst>
            </p:cNvPr>
            <p:cNvSpPr txBox="1"/>
            <p:nvPr/>
          </p:nvSpPr>
          <p:spPr>
            <a:xfrm>
              <a:off x="10014827" y="567591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A34EF827-5740-ED49-86AF-810FB969D45D}"/>
                </a:ext>
              </a:extLst>
            </p:cNvPr>
            <p:cNvSpPr txBox="1"/>
            <p:nvPr/>
          </p:nvSpPr>
          <p:spPr>
            <a:xfrm>
              <a:off x="8886763" y="4700797"/>
              <a:ext cx="3513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/>
                <a:t>G</a:t>
              </a:r>
              <a:r>
                <a:rPr lang="en-US" sz="1600" b="1" i="1" baseline="-25000" dirty="0"/>
                <a:t>7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0C8D8B7C-737C-8F44-B511-C7B991C99D0D}"/>
                </a:ext>
              </a:extLst>
            </p:cNvPr>
            <p:cNvSpPr/>
            <p:nvPr/>
          </p:nvSpPr>
          <p:spPr>
            <a:xfrm rot="21059660">
              <a:off x="9834392" y="5021975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BB071F0B-9FC7-D544-A01D-E37561B46E3C}"/>
                </a:ext>
              </a:extLst>
            </p:cNvPr>
            <p:cNvSpPr txBox="1"/>
            <p:nvPr/>
          </p:nvSpPr>
          <p:spPr>
            <a:xfrm>
              <a:off x="9800876" y="492002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5</a:t>
              </a:r>
            </a:p>
          </p:txBody>
        </p:sp>
      </p:grpSp>
      <p:sp>
        <p:nvSpPr>
          <p:cNvPr id="60" name="Subtitle 4">
            <a:extLst>
              <a:ext uri="{FF2B5EF4-FFF2-40B4-BE49-F238E27FC236}">
                <a16:creationId xmlns:a16="http://schemas.microsoft.com/office/drawing/2014/main" xmlns="" id="{D47EE14A-0C6C-416F-B15D-A0A0EBB992B1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3" name="Subtitle 4">
            <a:extLst>
              <a:ext uri="{FF2B5EF4-FFF2-40B4-BE49-F238E27FC236}">
                <a16:creationId xmlns:a16="http://schemas.microsoft.com/office/drawing/2014/main" xmlns="" id="{C150551C-0DAB-4793-997F-A2216935ADC3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3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617B590-5996-6C45-A150-21E09D22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7" y="1097686"/>
            <a:ext cx="10378019" cy="809251"/>
          </a:xfrm>
        </p:spPr>
        <p:txBody>
          <a:bodyPr/>
          <a:lstStyle/>
          <a:p>
            <a:r>
              <a:rPr lang="en-US" b="1" dirty="0" err="1"/>
              <a:t>Terminologi</a:t>
            </a:r>
            <a:r>
              <a:rPr lang="en-US" b="1" dirty="0"/>
              <a:t> Graf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54F1D28-F663-204A-9F55-3B3915A0D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546" y="2063995"/>
            <a:ext cx="4894015" cy="29765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400" b="1" dirty="0" err="1"/>
              <a:t>Bersisian</a:t>
            </a:r>
            <a:r>
              <a:rPr lang="en-US" sz="2400" b="1" dirty="0"/>
              <a:t> (</a:t>
            </a:r>
            <a:r>
              <a:rPr lang="en-US" sz="2400" b="1" i="1" dirty="0" err="1"/>
              <a:t>Incidency</a:t>
            </a:r>
            <a:r>
              <a:rPr lang="en-US" sz="2400" b="1" dirty="0"/>
              <a:t>)</a:t>
            </a:r>
          </a:p>
          <a:p>
            <a:pPr marL="801688"/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sembarang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i="1" dirty="0"/>
              <a:t>e</a:t>
            </a:r>
            <a:r>
              <a:rPr lang="en-US" sz="2400" dirty="0"/>
              <a:t> = (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j</a:t>
            </a:r>
            <a:r>
              <a:rPr lang="en-US" sz="2400" dirty="0"/>
              <a:t>,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k</a:t>
            </a:r>
            <a:r>
              <a:rPr lang="en-US" sz="2400" dirty="0"/>
              <a:t>) </a:t>
            </a:r>
            <a:r>
              <a:rPr lang="en-US" sz="2400" dirty="0" err="1"/>
              <a:t>dikatakan</a:t>
            </a:r>
            <a:endParaRPr lang="en-US" sz="2400" dirty="0"/>
          </a:p>
          <a:p>
            <a:pPr marL="1171575" lvl="1">
              <a:tabLst>
                <a:tab pos="1250950" algn="l"/>
              </a:tabLst>
            </a:pPr>
            <a:r>
              <a:rPr lang="en-US" sz="2400" i="1" dirty="0"/>
              <a:t>e</a:t>
            </a:r>
            <a:r>
              <a:rPr lang="en-US" sz="2400" dirty="0"/>
              <a:t> </a:t>
            </a:r>
            <a:r>
              <a:rPr lang="en-US" sz="2400" dirty="0" err="1"/>
              <a:t>bersisian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j</a:t>
            </a:r>
            <a:r>
              <a:rPr lang="en-US" sz="2400" dirty="0"/>
              <a:t> , </a:t>
            </a:r>
            <a:r>
              <a:rPr lang="en-US" sz="2400" dirty="0" err="1"/>
              <a:t>atau</a:t>
            </a:r>
            <a:endParaRPr lang="en-US" sz="2400" dirty="0"/>
          </a:p>
          <a:p>
            <a:pPr marL="1171575" lvl="1">
              <a:tabLst>
                <a:tab pos="1250950" algn="l"/>
              </a:tabLst>
            </a:pPr>
            <a:r>
              <a:rPr lang="en-US" sz="2400" i="1" dirty="0"/>
              <a:t>e</a:t>
            </a:r>
            <a:r>
              <a:rPr lang="en-US" sz="2400" dirty="0"/>
              <a:t> </a:t>
            </a:r>
            <a:r>
              <a:rPr lang="en-US" sz="2400" dirty="0" err="1"/>
              <a:t>bersisian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k</a:t>
            </a:r>
            <a:endParaRPr lang="en-ID" sz="2400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ID" sz="2400" dirty="0"/>
          </a:p>
          <a:p>
            <a:endParaRPr lang="en-US" sz="2400" dirty="0"/>
          </a:p>
        </p:txBody>
      </p:sp>
      <p:sp>
        <p:nvSpPr>
          <p:cNvPr id="88" name="Content Placeholder 87">
            <a:extLst>
              <a:ext uri="{FF2B5EF4-FFF2-40B4-BE49-F238E27FC236}">
                <a16:creationId xmlns:a16="http://schemas.microsoft.com/office/drawing/2014/main" xmlns="" id="{B6200839-881B-D949-A9FD-946CD1560AB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10400" y="2233837"/>
            <a:ext cx="5181600" cy="3943126"/>
          </a:xfrm>
        </p:spPr>
        <p:txBody>
          <a:bodyPr>
            <a:normAutofit/>
          </a:bodyPr>
          <a:lstStyle/>
          <a:p>
            <a:r>
              <a:rPr lang="en-US" sz="2400" dirty="0" err="1"/>
              <a:t>Tinjau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baseline="-25000" dirty="0"/>
              <a:t>1</a:t>
            </a:r>
            <a:r>
              <a:rPr lang="en-US" sz="2400" dirty="0"/>
              <a:t>:</a:t>
            </a:r>
          </a:p>
          <a:p>
            <a:pPr lvl="1"/>
            <a:r>
              <a:rPr lang="en-US" dirty="0" err="1"/>
              <a:t>sisi</a:t>
            </a:r>
            <a:r>
              <a:rPr lang="en-US" dirty="0"/>
              <a:t> (2, 3) </a:t>
            </a:r>
            <a:r>
              <a:rPr lang="en-US" dirty="0" err="1"/>
              <a:t>bersisian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2 dan </a:t>
            </a:r>
            <a:r>
              <a:rPr lang="en-US" dirty="0" err="1"/>
              <a:t>simpul</a:t>
            </a:r>
            <a:r>
              <a:rPr lang="en-US" dirty="0"/>
              <a:t> 3</a:t>
            </a:r>
          </a:p>
          <a:p>
            <a:pPr lvl="1"/>
            <a:r>
              <a:rPr lang="en-US" dirty="0" err="1"/>
              <a:t>sisi</a:t>
            </a:r>
            <a:r>
              <a:rPr lang="en-US" dirty="0"/>
              <a:t> (2, 4) </a:t>
            </a:r>
            <a:r>
              <a:rPr lang="en-US" dirty="0" err="1"/>
              <a:t>bersisian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2 dan </a:t>
            </a:r>
            <a:r>
              <a:rPr lang="en-US" dirty="0" err="1"/>
              <a:t>simpul</a:t>
            </a:r>
            <a:r>
              <a:rPr lang="en-US" dirty="0"/>
              <a:t> 4</a:t>
            </a:r>
          </a:p>
          <a:p>
            <a:pPr lvl="1"/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(1, 2)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bersisian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4.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28299AA9-46F0-C343-BB94-8C46F8E20B0C}"/>
              </a:ext>
            </a:extLst>
          </p:cNvPr>
          <p:cNvGrpSpPr/>
          <p:nvPr/>
        </p:nvGrpSpPr>
        <p:grpSpPr>
          <a:xfrm>
            <a:off x="2811334" y="5067402"/>
            <a:ext cx="1684849" cy="1708174"/>
            <a:chOff x="2104967" y="4468789"/>
            <a:chExt cx="1684849" cy="170817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499BE43-0298-1B4E-BFEF-B88E46FAB322}"/>
                </a:ext>
              </a:extLst>
            </p:cNvPr>
            <p:cNvGrpSpPr/>
            <p:nvPr/>
          </p:nvGrpSpPr>
          <p:grpSpPr>
            <a:xfrm rot="18898935">
              <a:off x="2555052" y="4881879"/>
              <a:ext cx="866652" cy="866652"/>
              <a:chOff x="5645791" y="4524236"/>
              <a:chExt cx="1619075" cy="1619075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8C48F0F2-146E-8C43-8EFA-76D1C07E0696}"/>
                  </a:ext>
                </a:extLst>
              </p:cNvPr>
              <p:cNvSpPr/>
              <p:nvPr/>
            </p:nvSpPr>
            <p:spPr>
              <a:xfrm>
                <a:off x="5645791" y="4524236"/>
                <a:ext cx="1619075" cy="161907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622732CB-4ED4-D648-A90E-B0F05BF56BBE}"/>
                  </a:ext>
                </a:extLst>
              </p:cNvPr>
              <p:cNvCxnSpPr/>
              <p:nvPr/>
            </p:nvCxnSpPr>
            <p:spPr>
              <a:xfrm>
                <a:off x="5645791" y="4524236"/>
                <a:ext cx="1619075" cy="1619075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6BB89082-BFA4-9249-BCD2-2E8D1E1B153D}"/>
                </a:ext>
              </a:extLst>
            </p:cNvPr>
            <p:cNvSpPr/>
            <p:nvPr/>
          </p:nvSpPr>
          <p:spPr>
            <a:xfrm>
              <a:off x="2967677" y="4685089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BEA8501-CB73-0643-9033-813F3F2CC21A}"/>
                </a:ext>
              </a:extLst>
            </p:cNvPr>
            <p:cNvSpPr/>
            <p:nvPr/>
          </p:nvSpPr>
          <p:spPr>
            <a:xfrm>
              <a:off x="2368202" y="5295075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294C32D5-2BFB-4743-BAAF-8DC53A9389CF}"/>
                </a:ext>
              </a:extLst>
            </p:cNvPr>
            <p:cNvSpPr/>
            <p:nvPr/>
          </p:nvSpPr>
          <p:spPr>
            <a:xfrm>
              <a:off x="3566949" y="5295075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C4341809-A32E-0D4A-B057-7C69E59CF93C}"/>
                </a:ext>
              </a:extLst>
            </p:cNvPr>
            <p:cNvSpPr/>
            <p:nvPr/>
          </p:nvSpPr>
          <p:spPr>
            <a:xfrm>
              <a:off x="2967677" y="5899964"/>
              <a:ext cx="45719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3453229-CFA5-C844-80C4-369AF3675B5F}"/>
                </a:ext>
              </a:extLst>
            </p:cNvPr>
            <p:cNvSpPr txBox="1"/>
            <p:nvPr/>
          </p:nvSpPr>
          <p:spPr>
            <a:xfrm>
              <a:off x="2879696" y="4468789"/>
              <a:ext cx="217567" cy="228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4BC4F28-80C9-1042-B803-5BD9FB52A152}"/>
                </a:ext>
              </a:extLst>
            </p:cNvPr>
            <p:cNvSpPr txBox="1"/>
            <p:nvPr/>
          </p:nvSpPr>
          <p:spPr>
            <a:xfrm>
              <a:off x="2186940" y="5188676"/>
              <a:ext cx="217567" cy="228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0C5B619-381D-F942-BDB6-71DFAFF2025D}"/>
                </a:ext>
              </a:extLst>
            </p:cNvPr>
            <p:cNvSpPr txBox="1"/>
            <p:nvPr/>
          </p:nvSpPr>
          <p:spPr>
            <a:xfrm>
              <a:off x="3572249" y="5188676"/>
              <a:ext cx="217567" cy="228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612DE86-07D8-B647-ABB3-76F8E9F8BC2C}"/>
                </a:ext>
              </a:extLst>
            </p:cNvPr>
            <p:cNvSpPr txBox="1"/>
            <p:nvPr/>
          </p:nvSpPr>
          <p:spPr>
            <a:xfrm>
              <a:off x="2879696" y="5899964"/>
              <a:ext cx="2175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9AA4998-8EAB-0445-A749-9D32ECC24B69}"/>
                </a:ext>
              </a:extLst>
            </p:cNvPr>
            <p:cNvSpPr txBox="1"/>
            <p:nvPr/>
          </p:nvSpPr>
          <p:spPr>
            <a:xfrm>
              <a:off x="2104967" y="4703961"/>
              <a:ext cx="3513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/>
                <a:t>G</a:t>
              </a:r>
              <a:r>
                <a:rPr lang="en-US" sz="1600" b="1" i="1" baseline="-25000" dirty="0"/>
                <a:t>1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389626FC-B6D2-8F49-88D7-EA4D1D2A7B70}"/>
              </a:ext>
            </a:extLst>
          </p:cNvPr>
          <p:cNvGrpSpPr/>
          <p:nvPr/>
        </p:nvGrpSpPr>
        <p:grpSpPr>
          <a:xfrm>
            <a:off x="5394081" y="4918861"/>
            <a:ext cx="2438569" cy="2037129"/>
            <a:chOff x="3897561" y="4553972"/>
            <a:chExt cx="2438569" cy="203712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26CE3588-6D83-1541-8A9C-BD5EB1E410F3}"/>
                </a:ext>
              </a:extLst>
            </p:cNvPr>
            <p:cNvGrpSpPr/>
            <p:nvPr/>
          </p:nvGrpSpPr>
          <p:grpSpPr>
            <a:xfrm>
              <a:off x="3897561" y="4553972"/>
              <a:ext cx="2438569" cy="2037129"/>
              <a:chOff x="3617122" y="4508195"/>
              <a:chExt cx="2438569" cy="2037129"/>
            </a:xfrm>
          </p:grpSpPr>
          <p:sp>
            <p:nvSpPr>
              <p:cNvPr id="57" name="Arc 56">
                <a:extLst>
                  <a:ext uri="{FF2B5EF4-FFF2-40B4-BE49-F238E27FC236}">
                    <a16:creationId xmlns:a16="http://schemas.microsoft.com/office/drawing/2014/main" xmlns="" id="{98320159-90C4-BC4E-9AEB-20D927840120}"/>
                  </a:ext>
                </a:extLst>
              </p:cNvPr>
              <p:cNvSpPr/>
              <p:nvPr/>
            </p:nvSpPr>
            <p:spPr>
              <a:xfrm rot="14840922">
                <a:off x="3717428" y="4738099"/>
                <a:ext cx="1879233" cy="1735218"/>
              </a:xfrm>
              <a:prstGeom prst="arc">
                <a:avLst>
                  <a:gd name="adj1" fmla="val 16425367"/>
                  <a:gd name="adj2" fmla="val 0"/>
                </a:avLst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8CB8153E-3732-404C-AF53-E508BE53ABAC}"/>
                  </a:ext>
                </a:extLst>
              </p:cNvPr>
              <p:cNvGrpSpPr/>
              <p:nvPr/>
            </p:nvGrpSpPr>
            <p:grpSpPr>
              <a:xfrm>
                <a:off x="3617122" y="4508195"/>
                <a:ext cx="2438569" cy="1597795"/>
                <a:chOff x="3617122" y="4508195"/>
                <a:chExt cx="2438569" cy="1597795"/>
              </a:xfrm>
            </p:grpSpPr>
            <p:sp>
              <p:nvSpPr>
                <p:cNvPr id="2" name="Triangle 1">
                  <a:extLst>
                    <a:ext uri="{FF2B5EF4-FFF2-40B4-BE49-F238E27FC236}">
                      <a16:creationId xmlns:a16="http://schemas.microsoft.com/office/drawing/2014/main" xmlns="" id="{ED0C1DD7-4E41-2945-9D0C-DFE148D3AAF1}"/>
                    </a:ext>
                  </a:extLst>
                </p:cNvPr>
                <p:cNvSpPr/>
                <p:nvPr/>
              </p:nvSpPr>
              <p:spPr>
                <a:xfrm>
                  <a:off x="3830853" y="4731332"/>
                  <a:ext cx="1635441" cy="1168632"/>
                </a:xfrm>
                <a:prstGeom prst="triangle">
                  <a:avLst>
                    <a:gd name="adj" fmla="val 27151"/>
                  </a:avLst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xmlns="" id="{997199C7-A2B1-B84C-8A5E-54426CEE59E5}"/>
                    </a:ext>
                  </a:extLst>
                </p:cNvPr>
                <p:cNvSpPr/>
                <p:nvPr/>
              </p:nvSpPr>
              <p:spPr>
                <a:xfrm>
                  <a:off x="5435523" y="5873345"/>
                  <a:ext cx="41605" cy="416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D1F60838-1304-D748-81EC-2713BD93260C}"/>
                    </a:ext>
                  </a:extLst>
                </p:cNvPr>
                <p:cNvSpPr txBox="1"/>
                <p:nvPr/>
              </p:nvSpPr>
              <p:spPr>
                <a:xfrm>
                  <a:off x="5425123" y="5766101"/>
                  <a:ext cx="217567" cy="228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/>
                    <a:t>3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xmlns="" id="{24D1D2FB-48E1-4A47-A6F2-882678363478}"/>
                    </a:ext>
                  </a:extLst>
                </p:cNvPr>
                <p:cNvSpPr/>
                <p:nvPr/>
              </p:nvSpPr>
              <p:spPr>
                <a:xfrm>
                  <a:off x="3819394" y="5880582"/>
                  <a:ext cx="41605" cy="416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xmlns="" id="{5D7C68D8-A917-3545-899E-082124C61FFD}"/>
                    </a:ext>
                  </a:extLst>
                </p:cNvPr>
                <p:cNvSpPr txBox="1"/>
                <p:nvPr/>
              </p:nvSpPr>
              <p:spPr>
                <a:xfrm>
                  <a:off x="3638132" y="5774183"/>
                  <a:ext cx="217567" cy="228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/>
                    <a:t>2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xmlns="" id="{D28BA3BA-D887-C645-92FC-E180096CC524}"/>
                    </a:ext>
                  </a:extLst>
                </p:cNvPr>
                <p:cNvSpPr/>
                <p:nvPr/>
              </p:nvSpPr>
              <p:spPr>
                <a:xfrm>
                  <a:off x="4263513" y="4724495"/>
                  <a:ext cx="41605" cy="416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id="{723027BA-75C8-BC4E-93FD-76A68B45DE16}"/>
                    </a:ext>
                  </a:extLst>
                </p:cNvPr>
                <p:cNvSpPr txBox="1"/>
                <p:nvPr/>
              </p:nvSpPr>
              <p:spPr>
                <a:xfrm>
                  <a:off x="4175532" y="4508195"/>
                  <a:ext cx="217567" cy="228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/>
                    <a:t>1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xmlns="" id="{AC05357F-F58E-8749-869F-E91EF7D4EF02}"/>
                    </a:ext>
                  </a:extLst>
                </p:cNvPr>
                <p:cNvSpPr/>
                <p:nvPr/>
              </p:nvSpPr>
              <p:spPr>
                <a:xfrm>
                  <a:off x="5453209" y="5750996"/>
                  <a:ext cx="327907" cy="327907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xmlns="" id="{353201A6-1149-2E48-B12B-521E01F3A242}"/>
                    </a:ext>
                  </a:extLst>
                </p:cNvPr>
                <p:cNvSpPr txBox="1"/>
                <p:nvPr/>
              </p:nvSpPr>
              <p:spPr>
                <a:xfrm>
                  <a:off x="5742785" y="5787983"/>
                  <a:ext cx="3129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i="1" dirty="0"/>
                    <a:t>e</a:t>
                  </a:r>
                  <a:r>
                    <a:rPr lang="en-US" sz="1200" i="1" baseline="-25000" dirty="0"/>
                    <a:t>5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xmlns="" id="{F6D6AAB0-3DB2-E04C-B8C1-4C95103E700E}"/>
                    </a:ext>
                  </a:extLst>
                </p:cNvPr>
                <p:cNvSpPr txBox="1"/>
                <p:nvPr/>
              </p:nvSpPr>
              <p:spPr>
                <a:xfrm>
                  <a:off x="4353604" y="5828991"/>
                  <a:ext cx="3129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i="1" dirty="0"/>
                    <a:t>e</a:t>
                  </a:r>
                  <a:r>
                    <a:rPr lang="en-US" sz="1200" i="1" baseline="-25000" dirty="0"/>
                    <a:t>4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E7DFD3CF-6C4C-304D-A1F8-E6F548F2DB00}"/>
                    </a:ext>
                  </a:extLst>
                </p:cNvPr>
                <p:cNvSpPr txBox="1"/>
                <p:nvPr/>
              </p:nvSpPr>
              <p:spPr>
                <a:xfrm>
                  <a:off x="4740994" y="5037810"/>
                  <a:ext cx="3129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i="1" dirty="0"/>
                    <a:t>e</a:t>
                  </a:r>
                  <a:r>
                    <a:rPr lang="en-US" sz="1200" i="1" baseline="-25000" dirty="0"/>
                    <a:t>3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5F3B5ED4-44F4-5346-8AC2-1F5606E51327}"/>
                    </a:ext>
                  </a:extLst>
                </p:cNvPr>
                <p:cNvSpPr txBox="1"/>
                <p:nvPr/>
              </p:nvSpPr>
              <p:spPr>
                <a:xfrm>
                  <a:off x="3995617" y="5201763"/>
                  <a:ext cx="3129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i="1" dirty="0"/>
                    <a:t>e</a:t>
                  </a:r>
                  <a:r>
                    <a:rPr lang="en-US" sz="1200" i="1" baseline="-25000" dirty="0"/>
                    <a:t>1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id="{BCFB91E8-DB52-554D-9942-ABAF800F5C76}"/>
                    </a:ext>
                  </a:extLst>
                </p:cNvPr>
                <p:cNvSpPr txBox="1"/>
                <p:nvPr/>
              </p:nvSpPr>
              <p:spPr>
                <a:xfrm>
                  <a:off x="3617122" y="4899310"/>
                  <a:ext cx="3129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i="1" dirty="0"/>
                    <a:t>e</a:t>
                  </a:r>
                  <a:r>
                    <a:rPr lang="en-US" sz="1200" i="1" baseline="-25000" dirty="0"/>
                    <a:t>2</a:t>
                  </a:r>
                </a:p>
              </p:txBody>
            </p:sp>
          </p:grp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83936E96-78C5-DD49-A18E-5AAD5B576D05}"/>
                </a:ext>
              </a:extLst>
            </p:cNvPr>
            <p:cNvSpPr txBox="1"/>
            <p:nvPr/>
          </p:nvSpPr>
          <p:spPr>
            <a:xfrm>
              <a:off x="5175516" y="4708808"/>
              <a:ext cx="3513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/>
                <a:t>G</a:t>
              </a:r>
              <a:r>
                <a:rPr lang="en-US" sz="1600" b="1" i="1" baseline="-25000" dirty="0"/>
                <a:t>6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495D38F6-2F61-A743-8797-E5719451AAAD}"/>
              </a:ext>
            </a:extLst>
          </p:cNvPr>
          <p:cNvGrpSpPr/>
          <p:nvPr/>
        </p:nvGrpSpPr>
        <p:grpSpPr>
          <a:xfrm>
            <a:off x="9008344" y="5110212"/>
            <a:ext cx="2074632" cy="1259756"/>
            <a:chOff x="8203409" y="4693157"/>
            <a:chExt cx="2074632" cy="1259756"/>
          </a:xfrm>
        </p:grpSpPr>
        <p:sp>
          <p:nvSpPr>
            <p:cNvPr id="90" name="Triangle 89">
              <a:extLst>
                <a:ext uri="{FF2B5EF4-FFF2-40B4-BE49-F238E27FC236}">
                  <a16:creationId xmlns:a16="http://schemas.microsoft.com/office/drawing/2014/main" xmlns="" id="{ED9C5B59-9F84-444A-A243-3A0FE9DF8B20}"/>
                </a:ext>
              </a:extLst>
            </p:cNvPr>
            <p:cNvSpPr/>
            <p:nvPr/>
          </p:nvSpPr>
          <p:spPr>
            <a:xfrm rot="21059660">
              <a:off x="8272979" y="4873236"/>
              <a:ext cx="1237959" cy="884598"/>
            </a:xfrm>
            <a:prstGeom prst="triangle">
              <a:avLst>
                <a:gd name="adj" fmla="val 27151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A78080F1-D6F7-3743-9EEA-A6376441022F}"/>
                </a:ext>
              </a:extLst>
            </p:cNvPr>
            <p:cNvSpPr/>
            <p:nvPr/>
          </p:nvSpPr>
          <p:spPr>
            <a:xfrm rot="21059660">
              <a:off x="9548653" y="5636578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E8BB818C-BC95-4149-9DA0-329E221C36C3}"/>
                </a:ext>
              </a:extLst>
            </p:cNvPr>
            <p:cNvSpPr txBox="1"/>
            <p:nvPr/>
          </p:nvSpPr>
          <p:spPr>
            <a:xfrm>
              <a:off x="9482054" y="5629409"/>
              <a:ext cx="164689" cy="173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29A28CCA-4752-D74F-AB30-B9F995AD507E}"/>
                </a:ext>
              </a:extLst>
            </p:cNvPr>
            <p:cNvSpPr/>
            <p:nvPr/>
          </p:nvSpPr>
          <p:spPr>
            <a:xfrm rot="21059660">
              <a:off x="8341251" y="5833481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6005A5E6-45CC-9340-B5ED-859A653641BE}"/>
                </a:ext>
              </a:extLst>
            </p:cNvPr>
            <p:cNvSpPr txBox="1"/>
            <p:nvPr/>
          </p:nvSpPr>
          <p:spPr>
            <a:xfrm>
              <a:off x="8203409" y="5764113"/>
              <a:ext cx="164689" cy="173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06CF20CD-CFCB-C544-979E-9C6C848D8FDA}"/>
                </a:ext>
              </a:extLst>
            </p:cNvPr>
            <p:cNvSpPr/>
            <p:nvPr/>
          </p:nvSpPr>
          <p:spPr>
            <a:xfrm rot="21059660">
              <a:off x="8536305" y="4916537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81ECA47C-2F5D-2346-8128-BB56E6C24AE0}"/>
                </a:ext>
              </a:extLst>
            </p:cNvPr>
            <p:cNvSpPr txBox="1"/>
            <p:nvPr/>
          </p:nvSpPr>
          <p:spPr>
            <a:xfrm>
              <a:off x="8469706" y="4693157"/>
              <a:ext cx="164689" cy="173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6AD4B59D-EF8A-464F-8B72-1F911B5092DF}"/>
                </a:ext>
              </a:extLst>
            </p:cNvPr>
            <p:cNvCxnSpPr>
              <a:cxnSpLocks/>
            </p:cNvCxnSpPr>
            <p:nvPr/>
          </p:nvCxnSpPr>
          <p:spPr>
            <a:xfrm>
              <a:off x="9564397" y="5650210"/>
              <a:ext cx="499693" cy="14360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382FC82A-3D7B-3B46-A6ED-A7F6B20B1742}"/>
                </a:ext>
              </a:extLst>
            </p:cNvPr>
            <p:cNvSpPr/>
            <p:nvPr/>
          </p:nvSpPr>
          <p:spPr>
            <a:xfrm rot="21059660">
              <a:off x="10048343" y="5777863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77B5B73A-2E9C-4745-919B-512E4F8E288C}"/>
                </a:ext>
              </a:extLst>
            </p:cNvPr>
            <p:cNvSpPr txBox="1"/>
            <p:nvPr/>
          </p:nvSpPr>
          <p:spPr>
            <a:xfrm>
              <a:off x="10014827" y="567591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28BCDE43-8641-A14E-80DB-331E2BB6EBC4}"/>
                </a:ext>
              </a:extLst>
            </p:cNvPr>
            <p:cNvSpPr/>
            <p:nvPr/>
          </p:nvSpPr>
          <p:spPr>
            <a:xfrm rot="21059660">
              <a:off x="9834392" y="5021975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3D638965-33D5-0644-9BBC-7D242D5C0F44}"/>
                </a:ext>
              </a:extLst>
            </p:cNvPr>
            <p:cNvSpPr txBox="1"/>
            <p:nvPr/>
          </p:nvSpPr>
          <p:spPr>
            <a:xfrm>
              <a:off x="9800876" y="492002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5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CEC3A74-8ECF-DC43-9CC8-40D018A537A3}"/>
              </a:ext>
            </a:extLst>
          </p:cNvPr>
          <p:cNvSpPr txBox="1"/>
          <p:nvPr/>
        </p:nvSpPr>
        <p:spPr>
          <a:xfrm>
            <a:off x="8934861" y="5090357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/>
              <a:t>G</a:t>
            </a:r>
            <a:r>
              <a:rPr lang="en-US" sz="1600" b="1" i="1" baseline="-25000" dirty="0"/>
              <a:t>7</a:t>
            </a:r>
          </a:p>
        </p:txBody>
      </p:sp>
      <p:sp>
        <p:nvSpPr>
          <p:cNvPr id="61" name="Subtitle 4">
            <a:extLst>
              <a:ext uri="{FF2B5EF4-FFF2-40B4-BE49-F238E27FC236}">
                <a16:creationId xmlns:a16="http://schemas.microsoft.com/office/drawing/2014/main" xmlns="" id="{5B11CB26-555E-4677-96E5-9DB3602D3323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2" name="Subtitle 4">
            <a:extLst>
              <a:ext uri="{FF2B5EF4-FFF2-40B4-BE49-F238E27FC236}">
                <a16:creationId xmlns:a16="http://schemas.microsoft.com/office/drawing/2014/main" xmlns="" id="{D9C4F688-FBF6-4F9D-90C6-F16E68B11D36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28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617B590-5996-6C45-A150-21E09D22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Terminologi</a:t>
            </a:r>
            <a:r>
              <a:rPr lang="en-US" b="1" dirty="0"/>
              <a:t> Graf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54F1D28-F663-204A-9F55-3B3915A0D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400" b="1" dirty="0" err="1"/>
              <a:t>Simpul</a:t>
            </a:r>
            <a:r>
              <a:rPr lang="en-US" sz="2400" b="1" dirty="0"/>
              <a:t> </a:t>
            </a:r>
            <a:r>
              <a:rPr lang="en-US" sz="2400" b="1" dirty="0" err="1"/>
              <a:t>Terpencil</a:t>
            </a:r>
            <a:r>
              <a:rPr lang="en-US" sz="2400" b="1" dirty="0"/>
              <a:t> (</a:t>
            </a:r>
            <a:r>
              <a:rPr lang="en-US" sz="2400" b="1" i="1" dirty="0"/>
              <a:t>Isolated Vertex</a:t>
            </a:r>
            <a:r>
              <a:rPr lang="en-US" sz="2400" b="1" dirty="0"/>
              <a:t>)</a:t>
            </a:r>
            <a:endParaRPr lang="en-ID" sz="2400" dirty="0"/>
          </a:p>
          <a:p>
            <a:pPr marL="801688"/>
            <a:r>
              <a:rPr lang="en-US" sz="2400" i="1" dirty="0" err="1"/>
              <a:t>Simpul</a:t>
            </a:r>
            <a:r>
              <a:rPr lang="en-US" sz="2400" i="1" dirty="0"/>
              <a:t> </a:t>
            </a:r>
            <a:r>
              <a:rPr lang="en-US" sz="2400" i="1" dirty="0" err="1"/>
              <a:t>terpencil</a:t>
            </a:r>
            <a:r>
              <a:rPr lang="en-US" sz="2400" dirty="0"/>
              <a:t> </a:t>
            </a:r>
            <a:r>
              <a:rPr lang="en-US" sz="2400" dirty="0" err="1"/>
              <a:t>ialah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yang </a:t>
            </a:r>
            <a:r>
              <a:rPr lang="en-US" sz="2400" dirty="0" err="1"/>
              <a:t>bersisian</a:t>
            </a:r>
            <a:r>
              <a:rPr lang="en-US" sz="2400" dirty="0"/>
              <a:t> </a:t>
            </a:r>
            <a:r>
              <a:rPr lang="en-US" sz="2400" dirty="0" err="1"/>
              <a:t>dengannya</a:t>
            </a:r>
            <a:r>
              <a:rPr lang="en-US" sz="2400" dirty="0"/>
              <a:t>. </a:t>
            </a:r>
            <a:endParaRPr lang="en-ID" sz="2400" dirty="0"/>
          </a:p>
          <a:p>
            <a:pPr marL="801688"/>
            <a:r>
              <a:rPr lang="en-US" sz="2400" dirty="0" err="1"/>
              <a:t>Tinjau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baseline="-25000" dirty="0"/>
              <a:t>3</a:t>
            </a:r>
            <a:r>
              <a:rPr lang="en-US" sz="2400" dirty="0"/>
              <a:t>: </a:t>
            </a:r>
            <a:r>
              <a:rPr lang="en-US" sz="2400" dirty="0" err="1"/>
              <a:t>simpul</a:t>
            </a:r>
            <a:r>
              <a:rPr lang="en-US" sz="2400" dirty="0"/>
              <a:t> 5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terpencil</a:t>
            </a:r>
            <a:r>
              <a:rPr lang="en-US" sz="2400" dirty="0"/>
              <a:t>.</a:t>
            </a:r>
            <a:endParaRPr lang="en-ID" sz="2400" dirty="0"/>
          </a:p>
          <a:p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DA5156D-9956-0446-8182-C4FE5533C738}"/>
              </a:ext>
            </a:extLst>
          </p:cNvPr>
          <p:cNvGrpSpPr/>
          <p:nvPr/>
        </p:nvGrpSpPr>
        <p:grpSpPr>
          <a:xfrm>
            <a:off x="2121100" y="4318122"/>
            <a:ext cx="2297028" cy="2098720"/>
            <a:chOff x="2104967" y="4468789"/>
            <a:chExt cx="1684849" cy="170817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499BE43-0298-1B4E-BFEF-B88E46FAB322}"/>
                </a:ext>
              </a:extLst>
            </p:cNvPr>
            <p:cNvGrpSpPr/>
            <p:nvPr/>
          </p:nvGrpSpPr>
          <p:grpSpPr>
            <a:xfrm rot="18898935">
              <a:off x="2555052" y="4881879"/>
              <a:ext cx="866652" cy="866652"/>
              <a:chOff x="5645791" y="4524236"/>
              <a:chExt cx="1619075" cy="1619075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8C48F0F2-146E-8C43-8EFA-76D1C07E0696}"/>
                  </a:ext>
                </a:extLst>
              </p:cNvPr>
              <p:cNvSpPr/>
              <p:nvPr/>
            </p:nvSpPr>
            <p:spPr>
              <a:xfrm>
                <a:off x="5645791" y="4524236"/>
                <a:ext cx="1619075" cy="161907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622732CB-4ED4-D648-A90E-B0F05BF56BBE}"/>
                  </a:ext>
                </a:extLst>
              </p:cNvPr>
              <p:cNvCxnSpPr/>
              <p:nvPr/>
            </p:nvCxnSpPr>
            <p:spPr>
              <a:xfrm>
                <a:off x="5645791" y="4524236"/>
                <a:ext cx="1619075" cy="1619075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6BB89082-BFA4-9249-BCD2-2E8D1E1B153D}"/>
                </a:ext>
              </a:extLst>
            </p:cNvPr>
            <p:cNvSpPr/>
            <p:nvPr/>
          </p:nvSpPr>
          <p:spPr>
            <a:xfrm>
              <a:off x="2967677" y="4685089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BEA8501-CB73-0643-9033-813F3F2CC21A}"/>
                </a:ext>
              </a:extLst>
            </p:cNvPr>
            <p:cNvSpPr/>
            <p:nvPr/>
          </p:nvSpPr>
          <p:spPr>
            <a:xfrm>
              <a:off x="2368202" y="5295075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294C32D5-2BFB-4743-BAAF-8DC53A9389CF}"/>
                </a:ext>
              </a:extLst>
            </p:cNvPr>
            <p:cNvSpPr/>
            <p:nvPr/>
          </p:nvSpPr>
          <p:spPr>
            <a:xfrm>
              <a:off x="3566949" y="5295075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C4341809-A32E-0D4A-B057-7C69E59CF93C}"/>
                </a:ext>
              </a:extLst>
            </p:cNvPr>
            <p:cNvSpPr/>
            <p:nvPr/>
          </p:nvSpPr>
          <p:spPr>
            <a:xfrm>
              <a:off x="2967677" y="5899964"/>
              <a:ext cx="45719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3453229-CFA5-C844-80C4-369AF3675B5F}"/>
                </a:ext>
              </a:extLst>
            </p:cNvPr>
            <p:cNvSpPr txBox="1"/>
            <p:nvPr/>
          </p:nvSpPr>
          <p:spPr>
            <a:xfrm>
              <a:off x="2879696" y="4468789"/>
              <a:ext cx="217567" cy="228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4BC4F28-80C9-1042-B803-5BD9FB52A152}"/>
                </a:ext>
              </a:extLst>
            </p:cNvPr>
            <p:cNvSpPr txBox="1"/>
            <p:nvPr/>
          </p:nvSpPr>
          <p:spPr>
            <a:xfrm>
              <a:off x="2186940" y="5188676"/>
              <a:ext cx="217567" cy="228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0C5B619-381D-F942-BDB6-71DFAFF2025D}"/>
                </a:ext>
              </a:extLst>
            </p:cNvPr>
            <p:cNvSpPr txBox="1"/>
            <p:nvPr/>
          </p:nvSpPr>
          <p:spPr>
            <a:xfrm>
              <a:off x="3572249" y="5188676"/>
              <a:ext cx="217567" cy="228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612DE86-07D8-B647-ABB3-76F8E9F8BC2C}"/>
                </a:ext>
              </a:extLst>
            </p:cNvPr>
            <p:cNvSpPr txBox="1"/>
            <p:nvPr/>
          </p:nvSpPr>
          <p:spPr>
            <a:xfrm>
              <a:off x="2879696" y="5899964"/>
              <a:ext cx="2175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9AA4998-8EAB-0445-A749-9D32ECC24B69}"/>
                </a:ext>
              </a:extLst>
            </p:cNvPr>
            <p:cNvSpPr txBox="1"/>
            <p:nvPr/>
          </p:nvSpPr>
          <p:spPr>
            <a:xfrm>
              <a:off x="2104967" y="4703961"/>
              <a:ext cx="3513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/>
                <a:t>G</a:t>
              </a:r>
              <a:r>
                <a:rPr lang="en-US" sz="1600" b="1" i="1" baseline="-25000" dirty="0"/>
                <a:t>1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389626FC-B6D2-8F49-88D7-EA4D1D2A7B70}"/>
              </a:ext>
            </a:extLst>
          </p:cNvPr>
          <p:cNvGrpSpPr/>
          <p:nvPr/>
        </p:nvGrpSpPr>
        <p:grpSpPr>
          <a:xfrm>
            <a:off x="5019191" y="4235957"/>
            <a:ext cx="2872222" cy="2235533"/>
            <a:chOff x="3897561" y="4553972"/>
            <a:chExt cx="2438569" cy="203712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26CE3588-6D83-1541-8A9C-BD5EB1E410F3}"/>
                </a:ext>
              </a:extLst>
            </p:cNvPr>
            <p:cNvGrpSpPr/>
            <p:nvPr/>
          </p:nvGrpSpPr>
          <p:grpSpPr>
            <a:xfrm>
              <a:off x="3897561" y="4553972"/>
              <a:ext cx="2438569" cy="2037129"/>
              <a:chOff x="3617122" y="4508195"/>
              <a:chExt cx="2438569" cy="2037129"/>
            </a:xfrm>
          </p:grpSpPr>
          <p:sp>
            <p:nvSpPr>
              <p:cNvPr id="57" name="Arc 56">
                <a:extLst>
                  <a:ext uri="{FF2B5EF4-FFF2-40B4-BE49-F238E27FC236}">
                    <a16:creationId xmlns:a16="http://schemas.microsoft.com/office/drawing/2014/main" xmlns="" id="{98320159-90C4-BC4E-9AEB-20D927840120}"/>
                  </a:ext>
                </a:extLst>
              </p:cNvPr>
              <p:cNvSpPr/>
              <p:nvPr/>
            </p:nvSpPr>
            <p:spPr>
              <a:xfrm rot="14840922">
                <a:off x="3717428" y="4738099"/>
                <a:ext cx="1879233" cy="1735218"/>
              </a:xfrm>
              <a:prstGeom prst="arc">
                <a:avLst>
                  <a:gd name="adj1" fmla="val 16425367"/>
                  <a:gd name="adj2" fmla="val 0"/>
                </a:avLst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8CB8153E-3732-404C-AF53-E508BE53ABAC}"/>
                  </a:ext>
                </a:extLst>
              </p:cNvPr>
              <p:cNvGrpSpPr/>
              <p:nvPr/>
            </p:nvGrpSpPr>
            <p:grpSpPr>
              <a:xfrm>
                <a:off x="3617122" y="4508195"/>
                <a:ext cx="2438569" cy="1597795"/>
                <a:chOff x="3617122" y="4508195"/>
                <a:chExt cx="2438569" cy="1597795"/>
              </a:xfrm>
            </p:grpSpPr>
            <p:sp>
              <p:nvSpPr>
                <p:cNvPr id="2" name="Triangle 1">
                  <a:extLst>
                    <a:ext uri="{FF2B5EF4-FFF2-40B4-BE49-F238E27FC236}">
                      <a16:creationId xmlns:a16="http://schemas.microsoft.com/office/drawing/2014/main" xmlns="" id="{ED0C1DD7-4E41-2945-9D0C-DFE148D3AAF1}"/>
                    </a:ext>
                  </a:extLst>
                </p:cNvPr>
                <p:cNvSpPr/>
                <p:nvPr/>
              </p:nvSpPr>
              <p:spPr>
                <a:xfrm>
                  <a:off x="3830853" y="4731332"/>
                  <a:ext cx="1635441" cy="1168632"/>
                </a:xfrm>
                <a:prstGeom prst="triangle">
                  <a:avLst>
                    <a:gd name="adj" fmla="val 27151"/>
                  </a:avLst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xmlns="" id="{997199C7-A2B1-B84C-8A5E-54426CEE59E5}"/>
                    </a:ext>
                  </a:extLst>
                </p:cNvPr>
                <p:cNvSpPr/>
                <p:nvPr/>
              </p:nvSpPr>
              <p:spPr>
                <a:xfrm>
                  <a:off x="5435523" y="5873345"/>
                  <a:ext cx="41605" cy="416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D1F60838-1304-D748-81EC-2713BD93260C}"/>
                    </a:ext>
                  </a:extLst>
                </p:cNvPr>
                <p:cNvSpPr txBox="1"/>
                <p:nvPr/>
              </p:nvSpPr>
              <p:spPr>
                <a:xfrm>
                  <a:off x="5425123" y="5766101"/>
                  <a:ext cx="217567" cy="228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/>
                    <a:t>3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xmlns="" id="{24D1D2FB-48E1-4A47-A6F2-882678363478}"/>
                    </a:ext>
                  </a:extLst>
                </p:cNvPr>
                <p:cNvSpPr/>
                <p:nvPr/>
              </p:nvSpPr>
              <p:spPr>
                <a:xfrm>
                  <a:off x="3819394" y="5880582"/>
                  <a:ext cx="41605" cy="416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xmlns="" id="{5D7C68D8-A917-3545-899E-082124C61FFD}"/>
                    </a:ext>
                  </a:extLst>
                </p:cNvPr>
                <p:cNvSpPr txBox="1"/>
                <p:nvPr/>
              </p:nvSpPr>
              <p:spPr>
                <a:xfrm>
                  <a:off x="3638132" y="5774183"/>
                  <a:ext cx="217567" cy="228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/>
                    <a:t>2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xmlns="" id="{D28BA3BA-D887-C645-92FC-E180096CC524}"/>
                    </a:ext>
                  </a:extLst>
                </p:cNvPr>
                <p:cNvSpPr/>
                <p:nvPr/>
              </p:nvSpPr>
              <p:spPr>
                <a:xfrm>
                  <a:off x="4263513" y="4724495"/>
                  <a:ext cx="41605" cy="416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id="{723027BA-75C8-BC4E-93FD-76A68B45DE16}"/>
                    </a:ext>
                  </a:extLst>
                </p:cNvPr>
                <p:cNvSpPr txBox="1"/>
                <p:nvPr/>
              </p:nvSpPr>
              <p:spPr>
                <a:xfrm>
                  <a:off x="4175532" y="4508195"/>
                  <a:ext cx="217567" cy="228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/>
                    <a:t>1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xmlns="" id="{AC05357F-F58E-8749-869F-E91EF7D4EF02}"/>
                    </a:ext>
                  </a:extLst>
                </p:cNvPr>
                <p:cNvSpPr/>
                <p:nvPr/>
              </p:nvSpPr>
              <p:spPr>
                <a:xfrm>
                  <a:off x="5453209" y="5750996"/>
                  <a:ext cx="327907" cy="327907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xmlns="" id="{353201A6-1149-2E48-B12B-521E01F3A242}"/>
                    </a:ext>
                  </a:extLst>
                </p:cNvPr>
                <p:cNvSpPr txBox="1"/>
                <p:nvPr/>
              </p:nvSpPr>
              <p:spPr>
                <a:xfrm>
                  <a:off x="5742785" y="5787983"/>
                  <a:ext cx="3129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i="1" dirty="0"/>
                    <a:t>e</a:t>
                  </a:r>
                  <a:r>
                    <a:rPr lang="en-US" sz="1200" i="1" baseline="-25000" dirty="0"/>
                    <a:t>5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xmlns="" id="{F6D6AAB0-3DB2-E04C-B8C1-4C95103E700E}"/>
                    </a:ext>
                  </a:extLst>
                </p:cNvPr>
                <p:cNvSpPr txBox="1"/>
                <p:nvPr/>
              </p:nvSpPr>
              <p:spPr>
                <a:xfrm>
                  <a:off x="4353604" y="5828991"/>
                  <a:ext cx="3129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i="1" dirty="0"/>
                    <a:t>e</a:t>
                  </a:r>
                  <a:r>
                    <a:rPr lang="en-US" sz="1200" i="1" baseline="-25000" dirty="0"/>
                    <a:t>4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E7DFD3CF-6C4C-304D-A1F8-E6F548F2DB00}"/>
                    </a:ext>
                  </a:extLst>
                </p:cNvPr>
                <p:cNvSpPr txBox="1"/>
                <p:nvPr/>
              </p:nvSpPr>
              <p:spPr>
                <a:xfrm>
                  <a:off x="4740994" y="5037810"/>
                  <a:ext cx="3129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i="1" dirty="0"/>
                    <a:t>e</a:t>
                  </a:r>
                  <a:r>
                    <a:rPr lang="en-US" sz="1200" i="1" baseline="-25000" dirty="0"/>
                    <a:t>3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5F3B5ED4-44F4-5346-8AC2-1F5606E51327}"/>
                    </a:ext>
                  </a:extLst>
                </p:cNvPr>
                <p:cNvSpPr txBox="1"/>
                <p:nvPr/>
              </p:nvSpPr>
              <p:spPr>
                <a:xfrm>
                  <a:off x="3995617" y="5201763"/>
                  <a:ext cx="3129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i="1" dirty="0"/>
                    <a:t>e</a:t>
                  </a:r>
                  <a:r>
                    <a:rPr lang="en-US" sz="1200" i="1" baseline="-25000" dirty="0"/>
                    <a:t>1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id="{BCFB91E8-DB52-554D-9942-ABAF800F5C76}"/>
                    </a:ext>
                  </a:extLst>
                </p:cNvPr>
                <p:cNvSpPr txBox="1"/>
                <p:nvPr/>
              </p:nvSpPr>
              <p:spPr>
                <a:xfrm>
                  <a:off x="3617122" y="4899310"/>
                  <a:ext cx="3129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i="1" dirty="0"/>
                    <a:t>e</a:t>
                  </a:r>
                  <a:r>
                    <a:rPr lang="en-US" sz="1200" i="1" baseline="-25000" dirty="0"/>
                    <a:t>2</a:t>
                  </a:r>
                </a:p>
              </p:txBody>
            </p:sp>
          </p:grp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83936E96-78C5-DD49-A18E-5AAD5B576D05}"/>
                </a:ext>
              </a:extLst>
            </p:cNvPr>
            <p:cNvSpPr txBox="1"/>
            <p:nvPr/>
          </p:nvSpPr>
          <p:spPr>
            <a:xfrm>
              <a:off x="5202043" y="4708808"/>
              <a:ext cx="298327" cy="25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 smtClean="0"/>
                <a:t>G</a:t>
              </a:r>
              <a:r>
                <a:rPr lang="id-ID" sz="1600" b="1" i="1" baseline="-25000" dirty="0"/>
                <a:t>2</a:t>
              </a:r>
              <a:endParaRPr lang="en-US" sz="1600" b="1" i="1" baseline="-250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6E2A8B2-D617-F449-B300-E793FA00FF18}"/>
              </a:ext>
            </a:extLst>
          </p:cNvPr>
          <p:cNvGrpSpPr/>
          <p:nvPr/>
        </p:nvGrpSpPr>
        <p:grpSpPr>
          <a:xfrm>
            <a:off x="8584169" y="4447962"/>
            <a:ext cx="2702395" cy="1578334"/>
            <a:chOff x="8203409" y="4693157"/>
            <a:chExt cx="2074632" cy="1259756"/>
          </a:xfrm>
        </p:grpSpPr>
        <p:sp>
          <p:nvSpPr>
            <p:cNvPr id="64" name="Triangle 63">
              <a:extLst>
                <a:ext uri="{FF2B5EF4-FFF2-40B4-BE49-F238E27FC236}">
                  <a16:creationId xmlns:a16="http://schemas.microsoft.com/office/drawing/2014/main" xmlns="" id="{17035494-1409-E447-839D-FDE92467B869}"/>
                </a:ext>
              </a:extLst>
            </p:cNvPr>
            <p:cNvSpPr/>
            <p:nvPr/>
          </p:nvSpPr>
          <p:spPr>
            <a:xfrm rot="21059660">
              <a:off x="8272979" y="4873236"/>
              <a:ext cx="1237959" cy="884598"/>
            </a:xfrm>
            <a:prstGeom prst="triangle">
              <a:avLst>
                <a:gd name="adj" fmla="val 27151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B5EF30CD-2B8B-ED4E-8EB7-A95554ABBB7B}"/>
                </a:ext>
              </a:extLst>
            </p:cNvPr>
            <p:cNvSpPr/>
            <p:nvPr/>
          </p:nvSpPr>
          <p:spPr>
            <a:xfrm rot="21059660">
              <a:off x="9548653" y="5636578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96C3C19A-00CB-1E43-AA6A-413160F76C40}"/>
                </a:ext>
              </a:extLst>
            </p:cNvPr>
            <p:cNvSpPr txBox="1"/>
            <p:nvPr/>
          </p:nvSpPr>
          <p:spPr>
            <a:xfrm>
              <a:off x="9482054" y="5629409"/>
              <a:ext cx="164689" cy="173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FF58D7E-7D0D-6947-83AC-FC386931F579}"/>
                </a:ext>
              </a:extLst>
            </p:cNvPr>
            <p:cNvSpPr/>
            <p:nvPr/>
          </p:nvSpPr>
          <p:spPr>
            <a:xfrm rot="21059660">
              <a:off x="8341251" y="5833481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92AD3987-7AA5-8E43-858A-630EB8A03226}"/>
                </a:ext>
              </a:extLst>
            </p:cNvPr>
            <p:cNvSpPr txBox="1"/>
            <p:nvPr/>
          </p:nvSpPr>
          <p:spPr>
            <a:xfrm>
              <a:off x="8203409" y="5764113"/>
              <a:ext cx="164689" cy="173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4358DC62-0C6E-584A-BC20-215EDACD7EEC}"/>
                </a:ext>
              </a:extLst>
            </p:cNvPr>
            <p:cNvSpPr/>
            <p:nvPr/>
          </p:nvSpPr>
          <p:spPr>
            <a:xfrm rot="21059660">
              <a:off x="8536305" y="4916537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5578619D-28FC-0541-8645-F940536BC438}"/>
                </a:ext>
              </a:extLst>
            </p:cNvPr>
            <p:cNvSpPr txBox="1"/>
            <p:nvPr/>
          </p:nvSpPr>
          <p:spPr>
            <a:xfrm>
              <a:off x="8469706" y="4693157"/>
              <a:ext cx="164689" cy="173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F05B3C7F-7C58-8844-AA8B-F0B5F9575799}"/>
                </a:ext>
              </a:extLst>
            </p:cNvPr>
            <p:cNvCxnSpPr>
              <a:cxnSpLocks/>
            </p:cNvCxnSpPr>
            <p:nvPr/>
          </p:nvCxnSpPr>
          <p:spPr>
            <a:xfrm>
              <a:off x="9564397" y="5650210"/>
              <a:ext cx="499693" cy="14360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8383AE5E-85C4-8D4A-B3AF-73D5C986C5C4}"/>
                </a:ext>
              </a:extLst>
            </p:cNvPr>
            <p:cNvSpPr/>
            <p:nvPr/>
          </p:nvSpPr>
          <p:spPr>
            <a:xfrm rot="21059660">
              <a:off x="10048343" y="5777863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1B93434C-2528-004F-A65A-594D6D66CD8E}"/>
                </a:ext>
              </a:extLst>
            </p:cNvPr>
            <p:cNvSpPr txBox="1"/>
            <p:nvPr/>
          </p:nvSpPr>
          <p:spPr>
            <a:xfrm>
              <a:off x="10014827" y="567591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A34EF827-5740-ED49-86AF-810FB969D45D}"/>
                </a:ext>
              </a:extLst>
            </p:cNvPr>
            <p:cNvSpPr txBox="1"/>
            <p:nvPr/>
          </p:nvSpPr>
          <p:spPr>
            <a:xfrm>
              <a:off x="8927575" y="4700797"/>
              <a:ext cx="269754" cy="221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 smtClean="0"/>
                <a:t>G</a:t>
              </a:r>
              <a:r>
                <a:rPr lang="id-ID" sz="1600" b="1" i="1" baseline="-25000" dirty="0"/>
                <a:t>3</a:t>
              </a:r>
              <a:endParaRPr lang="en-US" sz="1600" b="1" i="1" baseline="-250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0C8D8B7C-737C-8F44-B511-C7B991C99D0D}"/>
                </a:ext>
              </a:extLst>
            </p:cNvPr>
            <p:cNvSpPr/>
            <p:nvPr/>
          </p:nvSpPr>
          <p:spPr>
            <a:xfrm rot="21059660">
              <a:off x="9834392" y="5021975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BB071F0B-9FC7-D544-A01D-E37561B46E3C}"/>
                </a:ext>
              </a:extLst>
            </p:cNvPr>
            <p:cNvSpPr txBox="1"/>
            <p:nvPr/>
          </p:nvSpPr>
          <p:spPr>
            <a:xfrm>
              <a:off x="9800876" y="492002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5</a:t>
              </a:r>
            </a:p>
          </p:txBody>
        </p:sp>
      </p:grpSp>
      <p:sp>
        <p:nvSpPr>
          <p:cNvPr id="60" name="Subtitle 4">
            <a:extLst>
              <a:ext uri="{FF2B5EF4-FFF2-40B4-BE49-F238E27FC236}">
                <a16:creationId xmlns:a16="http://schemas.microsoft.com/office/drawing/2014/main" xmlns="" id="{FD74EBC8-B017-4C58-AC69-3C504BE5628C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3" name="Subtitle 4">
            <a:extLst>
              <a:ext uri="{FF2B5EF4-FFF2-40B4-BE49-F238E27FC236}">
                <a16:creationId xmlns:a16="http://schemas.microsoft.com/office/drawing/2014/main" xmlns="" id="{870818E0-9A62-4940-9913-4FD98E6580FF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03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617B590-5996-6C45-A150-21E09D22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Terminologi</a:t>
            </a:r>
            <a:r>
              <a:rPr lang="en-US" b="1" dirty="0"/>
              <a:t> Graf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54F1D28-F663-204A-9F55-3B3915A0D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400" b="1" dirty="0"/>
              <a:t>Graf </a:t>
            </a:r>
            <a:r>
              <a:rPr lang="en-US" sz="2400" b="1" dirty="0" err="1"/>
              <a:t>Kosong</a:t>
            </a:r>
            <a:r>
              <a:rPr lang="en-US" sz="2400" b="1" dirty="0"/>
              <a:t> (</a:t>
            </a:r>
            <a:r>
              <a:rPr lang="en-US" sz="2400" b="1" i="1" dirty="0"/>
              <a:t>Null Graph </a:t>
            </a:r>
            <a:r>
              <a:rPr lang="en-US" sz="2400" dirty="0" err="1"/>
              <a:t>atau</a:t>
            </a:r>
            <a:r>
              <a:rPr lang="en-US" sz="2400" b="1" dirty="0"/>
              <a:t> </a:t>
            </a:r>
            <a:r>
              <a:rPr lang="en-US" sz="2400" b="1" i="1" dirty="0"/>
              <a:t>Empty Graph</a:t>
            </a:r>
            <a:r>
              <a:rPr lang="en-US" sz="2400" b="1" dirty="0"/>
              <a:t>)</a:t>
            </a:r>
            <a:endParaRPr lang="en-ID" sz="2400" dirty="0"/>
          </a:p>
          <a:p>
            <a:pPr marL="898525">
              <a:tabLst>
                <a:tab pos="977900" algn="l"/>
              </a:tabLst>
            </a:pPr>
            <a:r>
              <a:rPr lang="en-US" sz="2400" dirty="0"/>
              <a:t>Graf yang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sisinya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kosong</a:t>
            </a:r>
            <a:r>
              <a:rPr lang="en-US" sz="2400" dirty="0"/>
              <a:t> (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n</a:t>
            </a:r>
            <a:r>
              <a:rPr lang="en-US" sz="2400" dirty="0"/>
              <a:t>). </a:t>
            </a:r>
            <a:endParaRPr lang="en-ID" sz="2400" dirty="0"/>
          </a:p>
          <a:p>
            <a:pPr marL="898525">
              <a:tabLst>
                <a:tab pos="977900" algn="l"/>
              </a:tabLst>
            </a:pPr>
            <a:r>
              <a:rPr lang="en-US" sz="2400" dirty="0"/>
              <a:t>Graf </a:t>
            </a:r>
            <a:r>
              <a:rPr lang="en-US" sz="2400" i="1" dirty="0"/>
              <a:t>N</a:t>
            </a:r>
            <a:r>
              <a:rPr lang="en-US" sz="2400" i="1" baseline="-25000" dirty="0"/>
              <a:t>5</a:t>
            </a:r>
            <a:r>
              <a:rPr lang="en-US" sz="2400" dirty="0"/>
              <a:t>:</a:t>
            </a:r>
          </a:p>
          <a:p>
            <a:pPr marL="898525">
              <a:tabLst>
                <a:tab pos="977900" algn="l"/>
              </a:tabLst>
            </a:pPr>
            <a:endParaRPr lang="en-US" sz="2400" dirty="0"/>
          </a:p>
          <a:p>
            <a:pPr marL="898525">
              <a:tabLst>
                <a:tab pos="977900" algn="l"/>
              </a:tabLst>
            </a:pPr>
            <a:endParaRPr lang="en-US" sz="2400" dirty="0"/>
          </a:p>
          <a:p>
            <a:pPr marL="898525">
              <a:tabLst>
                <a:tab pos="977900" algn="l"/>
              </a:tabLst>
            </a:pPr>
            <a:endParaRPr lang="en-ID" sz="2400" dirty="0"/>
          </a:p>
          <a:p>
            <a:endParaRPr lang="en-US" sz="24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9A7EFF1-CE95-5040-A191-1C25881A4E53}"/>
              </a:ext>
            </a:extLst>
          </p:cNvPr>
          <p:cNvGrpSpPr/>
          <p:nvPr/>
        </p:nvGrpSpPr>
        <p:grpSpPr>
          <a:xfrm>
            <a:off x="4518843" y="3885185"/>
            <a:ext cx="3287993" cy="2355194"/>
            <a:chOff x="2912582" y="3147207"/>
            <a:chExt cx="1976498" cy="18928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6BB89082-BFA4-9249-BCD2-2E8D1E1B153D}"/>
                </a:ext>
              </a:extLst>
            </p:cNvPr>
            <p:cNvSpPr/>
            <p:nvPr/>
          </p:nvSpPr>
          <p:spPr>
            <a:xfrm>
              <a:off x="4005645" y="3363507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BEA8501-CB73-0643-9033-813F3F2CC21A}"/>
                </a:ext>
              </a:extLst>
            </p:cNvPr>
            <p:cNvSpPr/>
            <p:nvPr/>
          </p:nvSpPr>
          <p:spPr>
            <a:xfrm>
              <a:off x="3406170" y="3973493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294C32D5-2BFB-4743-BAAF-8DC53A9389CF}"/>
                </a:ext>
              </a:extLst>
            </p:cNvPr>
            <p:cNvSpPr/>
            <p:nvPr/>
          </p:nvSpPr>
          <p:spPr>
            <a:xfrm>
              <a:off x="4604917" y="3973493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C4341809-A32E-0D4A-B057-7C69E59CF93C}"/>
                </a:ext>
              </a:extLst>
            </p:cNvPr>
            <p:cNvSpPr/>
            <p:nvPr/>
          </p:nvSpPr>
          <p:spPr>
            <a:xfrm>
              <a:off x="4005645" y="4578382"/>
              <a:ext cx="45719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3453229-CFA5-C844-80C4-369AF3675B5F}"/>
                </a:ext>
              </a:extLst>
            </p:cNvPr>
            <p:cNvSpPr txBox="1"/>
            <p:nvPr/>
          </p:nvSpPr>
          <p:spPr>
            <a:xfrm>
              <a:off x="3856369" y="314720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4BC4F28-80C9-1042-B803-5BD9FB52A152}"/>
                </a:ext>
              </a:extLst>
            </p:cNvPr>
            <p:cNvSpPr txBox="1"/>
            <p:nvPr/>
          </p:nvSpPr>
          <p:spPr>
            <a:xfrm>
              <a:off x="3163613" y="386709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0C5B619-381D-F942-BDB6-71DFAFF2025D}"/>
                </a:ext>
              </a:extLst>
            </p:cNvPr>
            <p:cNvSpPr txBox="1"/>
            <p:nvPr/>
          </p:nvSpPr>
          <p:spPr>
            <a:xfrm>
              <a:off x="4548922" y="386709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612DE86-07D8-B647-ABB3-76F8E9F8BC2C}"/>
                </a:ext>
              </a:extLst>
            </p:cNvPr>
            <p:cNvSpPr txBox="1"/>
            <p:nvPr/>
          </p:nvSpPr>
          <p:spPr>
            <a:xfrm>
              <a:off x="3917664" y="4578382"/>
              <a:ext cx="217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9AA4998-8EAB-0445-A749-9D32ECC24B69}"/>
                </a:ext>
              </a:extLst>
            </p:cNvPr>
            <p:cNvSpPr txBox="1"/>
            <p:nvPr/>
          </p:nvSpPr>
          <p:spPr>
            <a:xfrm>
              <a:off x="2912582" y="3225007"/>
              <a:ext cx="4908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i="1" dirty="0"/>
                <a:t>N</a:t>
              </a:r>
              <a:r>
                <a:rPr lang="en-US" sz="2400" b="1" i="1" baseline="-25000" dirty="0"/>
                <a:t>5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0C60105B-80AF-5345-B0BE-A009EBA614C8}"/>
                </a:ext>
              </a:extLst>
            </p:cNvPr>
            <p:cNvSpPr/>
            <p:nvPr/>
          </p:nvSpPr>
          <p:spPr>
            <a:xfrm>
              <a:off x="4698198" y="4551855"/>
              <a:ext cx="45719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6D74F2E4-9F40-F744-8FC0-BB18802624C8}"/>
                </a:ext>
              </a:extLst>
            </p:cNvPr>
            <p:cNvSpPr txBox="1"/>
            <p:nvPr/>
          </p:nvSpPr>
          <p:spPr>
            <a:xfrm>
              <a:off x="4610217" y="4551855"/>
              <a:ext cx="217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sp>
        <p:nvSpPr>
          <p:cNvPr id="19" name="Subtitle 4">
            <a:extLst>
              <a:ext uri="{FF2B5EF4-FFF2-40B4-BE49-F238E27FC236}">
                <a16:creationId xmlns:a16="http://schemas.microsoft.com/office/drawing/2014/main" xmlns="" id="{6F4963B7-FBE6-47B4-9238-4654662869CC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Subtitle 4">
            <a:extLst>
              <a:ext uri="{FF2B5EF4-FFF2-40B4-BE49-F238E27FC236}">
                <a16:creationId xmlns:a16="http://schemas.microsoft.com/office/drawing/2014/main" xmlns="" id="{AD16FF00-9AF6-45E3-9BA0-2DE4203B5BD3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20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617B590-5996-6C45-A150-21E09D22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06" y="1037478"/>
            <a:ext cx="10789260" cy="809251"/>
          </a:xfrm>
        </p:spPr>
        <p:txBody>
          <a:bodyPr/>
          <a:lstStyle/>
          <a:p>
            <a:r>
              <a:rPr lang="en-US" b="1" dirty="0" err="1"/>
              <a:t>Terminologi</a:t>
            </a:r>
            <a:r>
              <a:rPr lang="en-US" b="1" dirty="0"/>
              <a:t> Graf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54F1D28-F663-204A-9F55-3B3915A0D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4" y="2034709"/>
            <a:ext cx="4410027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400" b="1" dirty="0" err="1"/>
              <a:t>Derajat</a:t>
            </a:r>
            <a:r>
              <a:rPr lang="en-US" sz="2400" b="1" dirty="0"/>
              <a:t> (</a:t>
            </a:r>
            <a:r>
              <a:rPr lang="en-US" sz="2400" b="1" i="1" dirty="0"/>
              <a:t>Degree</a:t>
            </a:r>
            <a:r>
              <a:rPr lang="en-US" sz="2400" b="1" dirty="0"/>
              <a:t>)</a:t>
            </a:r>
            <a:endParaRPr lang="en-ID" sz="2400" dirty="0"/>
          </a:p>
          <a:p>
            <a:pPr marL="722313"/>
            <a:r>
              <a:rPr lang="en-US" sz="2400" i="1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yang </a:t>
            </a:r>
            <a:r>
              <a:rPr lang="en-US" sz="2400" dirty="0" err="1"/>
              <a:t>bersisian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  <a:endParaRPr lang="en-ID" sz="2400" dirty="0"/>
          </a:p>
          <a:p>
            <a:pPr marL="722313"/>
            <a:r>
              <a:rPr lang="en-US" sz="2400" dirty="0" err="1"/>
              <a:t>Notasi</a:t>
            </a:r>
            <a:r>
              <a:rPr lang="en-US" sz="2400" dirty="0"/>
              <a:t>: </a:t>
            </a:r>
            <a:r>
              <a:rPr lang="en-US" sz="2400" i="1" dirty="0"/>
              <a:t>d</a:t>
            </a:r>
            <a:r>
              <a:rPr lang="en-US" sz="2400" dirty="0"/>
              <a:t>(</a:t>
            </a:r>
            <a:r>
              <a:rPr lang="en-US" sz="2400" i="1" dirty="0"/>
              <a:t>v</a:t>
            </a:r>
            <a:r>
              <a:rPr lang="en-US" sz="2400" dirty="0"/>
              <a:t>)</a:t>
            </a:r>
            <a:endParaRPr lang="en-ID" sz="2400" dirty="0"/>
          </a:p>
          <a:p>
            <a:pPr marL="722313"/>
            <a:r>
              <a:rPr lang="en-US" sz="2400" dirty="0" err="1"/>
              <a:t>Tinjau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baseline="-25000" dirty="0"/>
              <a:t>1</a:t>
            </a:r>
            <a:r>
              <a:rPr lang="en-US" sz="2400" dirty="0"/>
              <a:t>:</a:t>
            </a:r>
          </a:p>
          <a:p>
            <a:pPr marL="977900" lvl="1"/>
            <a:r>
              <a:rPr lang="en-US" sz="2400" i="1" dirty="0"/>
              <a:t>d</a:t>
            </a:r>
            <a:r>
              <a:rPr lang="en-US" sz="2400" dirty="0"/>
              <a:t>(1) = </a:t>
            </a:r>
            <a:r>
              <a:rPr lang="en-US" sz="2400" i="1" dirty="0"/>
              <a:t>d</a:t>
            </a:r>
            <a:r>
              <a:rPr lang="en-US" sz="2400" dirty="0"/>
              <a:t>(4) = 2</a:t>
            </a:r>
          </a:p>
          <a:p>
            <a:pPr marL="977900" lvl="1"/>
            <a:r>
              <a:rPr lang="en-US" sz="2400" i="1" dirty="0"/>
              <a:t>d</a:t>
            </a:r>
            <a:r>
              <a:rPr lang="en-US" sz="2400" dirty="0"/>
              <a:t>(2) = </a:t>
            </a:r>
            <a:r>
              <a:rPr lang="en-US" sz="2400" i="1" dirty="0"/>
              <a:t>d</a:t>
            </a:r>
            <a:r>
              <a:rPr lang="en-US" sz="2400" dirty="0"/>
              <a:t>(3) = 3</a:t>
            </a:r>
            <a:endParaRPr lang="en-ID" sz="2400" dirty="0"/>
          </a:p>
          <a:p>
            <a:endParaRPr lang="en-US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1328D9C-7231-D748-8E89-C6E5D9DC054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977351" y="2464490"/>
            <a:ext cx="5181600" cy="4351338"/>
          </a:xfrm>
        </p:spPr>
        <p:txBody>
          <a:bodyPr>
            <a:normAutofit/>
          </a:bodyPr>
          <a:lstStyle/>
          <a:p>
            <a:r>
              <a:rPr lang="en-US" sz="2400" dirty="0" err="1"/>
              <a:t>Tinjau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baseline="-25000" dirty="0"/>
              <a:t>7</a:t>
            </a:r>
            <a:r>
              <a:rPr lang="en-US" sz="2400" dirty="0"/>
              <a:t>:</a:t>
            </a:r>
          </a:p>
          <a:p>
            <a:pPr lvl="1"/>
            <a:r>
              <a:rPr lang="en-US" i="1" dirty="0"/>
              <a:t>d</a:t>
            </a:r>
            <a:r>
              <a:rPr lang="en-US" dirty="0"/>
              <a:t>(5) = 0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terpencil</a:t>
            </a:r>
            <a:endParaRPr lang="en-US" dirty="0"/>
          </a:p>
          <a:p>
            <a:pPr lvl="1"/>
            <a:r>
              <a:rPr lang="en-US" i="1" dirty="0"/>
              <a:t>d</a:t>
            </a:r>
            <a:r>
              <a:rPr lang="en-US" dirty="0"/>
              <a:t>(4) = 1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anting-anting (</a:t>
            </a:r>
            <a:r>
              <a:rPr lang="en-US" i="1" dirty="0"/>
              <a:t>pendant vertex</a:t>
            </a:r>
            <a:r>
              <a:rPr lang="en-US" dirty="0"/>
              <a:t>)</a:t>
            </a:r>
          </a:p>
          <a:p>
            <a:endParaRPr lang="en-ID" sz="2400" dirty="0"/>
          </a:p>
          <a:p>
            <a:r>
              <a:rPr lang="en-US" sz="2400" dirty="0" err="1"/>
              <a:t>Tinjau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baseline="-25000" dirty="0"/>
              <a:t>6</a:t>
            </a:r>
            <a:r>
              <a:rPr lang="en-US" sz="2400" dirty="0"/>
              <a:t>:</a:t>
            </a:r>
          </a:p>
          <a:p>
            <a:pPr lvl="1"/>
            <a:r>
              <a:rPr lang="en-US" i="1" dirty="0"/>
              <a:t>d</a:t>
            </a:r>
            <a:r>
              <a:rPr lang="en-US" dirty="0"/>
              <a:t>(1) = 3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bersisian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ganda</a:t>
            </a:r>
            <a:endParaRPr lang="en-US" dirty="0"/>
          </a:p>
          <a:p>
            <a:pPr lvl="1"/>
            <a:r>
              <a:rPr lang="en-US" i="1" dirty="0"/>
              <a:t>d</a:t>
            </a:r>
            <a:r>
              <a:rPr lang="en-US" dirty="0"/>
              <a:t>(</a:t>
            </a:r>
            <a:r>
              <a:rPr lang="id-ID" dirty="0"/>
              <a:t>3</a:t>
            </a:r>
            <a:r>
              <a:rPr lang="en-US" dirty="0"/>
              <a:t>) = 4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bersisian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gelang</a:t>
            </a:r>
            <a:r>
              <a:rPr lang="en-US" dirty="0"/>
              <a:t> (</a:t>
            </a:r>
            <a:r>
              <a:rPr lang="en-US" i="1" dirty="0"/>
              <a:t>loop</a:t>
            </a:r>
            <a:r>
              <a:rPr lang="en-US" dirty="0"/>
              <a:t>)</a:t>
            </a:r>
            <a:r>
              <a:rPr lang="en-ID" dirty="0"/>
              <a:t> 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81CEC21-388D-154E-A49A-0C360F79D7EE}"/>
              </a:ext>
            </a:extLst>
          </p:cNvPr>
          <p:cNvGrpSpPr/>
          <p:nvPr/>
        </p:nvGrpSpPr>
        <p:grpSpPr>
          <a:xfrm>
            <a:off x="4320784" y="4038281"/>
            <a:ext cx="2129491" cy="2332020"/>
            <a:chOff x="2144881" y="4468789"/>
            <a:chExt cx="1686995" cy="180050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DB1E6BE-D961-844C-9B06-E13569127905}"/>
                </a:ext>
              </a:extLst>
            </p:cNvPr>
            <p:cNvGrpSpPr/>
            <p:nvPr/>
          </p:nvGrpSpPr>
          <p:grpSpPr>
            <a:xfrm rot="18898935">
              <a:off x="2555052" y="4881879"/>
              <a:ext cx="866652" cy="866652"/>
              <a:chOff x="5645791" y="4524236"/>
              <a:chExt cx="1619075" cy="1619075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73666D87-4D3D-EC4F-A602-C8BCCAA64CF5}"/>
                  </a:ext>
                </a:extLst>
              </p:cNvPr>
              <p:cNvSpPr/>
              <p:nvPr/>
            </p:nvSpPr>
            <p:spPr>
              <a:xfrm>
                <a:off x="5645791" y="4524236"/>
                <a:ext cx="1619075" cy="161907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F0F64B49-95D8-734D-B5D4-5975D32B7A49}"/>
                  </a:ext>
                </a:extLst>
              </p:cNvPr>
              <p:cNvCxnSpPr/>
              <p:nvPr/>
            </p:nvCxnSpPr>
            <p:spPr>
              <a:xfrm>
                <a:off x="5645791" y="4524236"/>
                <a:ext cx="1619075" cy="1619075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CE61AC0-C95D-354E-91D2-7922BECB5EFA}"/>
                </a:ext>
              </a:extLst>
            </p:cNvPr>
            <p:cNvSpPr/>
            <p:nvPr/>
          </p:nvSpPr>
          <p:spPr>
            <a:xfrm>
              <a:off x="2967677" y="4685089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6A64374A-C21B-9B49-A62C-04C00CBD92F8}"/>
                </a:ext>
              </a:extLst>
            </p:cNvPr>
            <p:cNvSpPr/>
            <p:nvPr/>
          </p:nvSpPr>
          <p:spPr>
            <a:xfrm>
              <a:off x="2368202" y="5295075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591CEEE3-D24F-4547-829D-7CFC509E292A}"/>
                </a:ext>
              </a:extLst>
            </p:cNvPr>
            <p:cNvSpPr/>
            <p:nvPr/>
          </p:nvSpPr>
          <p:spPr>
            <a:xfrm>
              <a:off x="3566949" y="5295075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2B568FCF-1CE1-5640-8A3F-667E0A9DB891}"/>
                </a:ext>
              </a:extLst>
            </p:cNvPr>
            <p:cNvSpPr/>
            <p:nvPr/>
          </p:nvSpPr>
          <p:spPr>
            <a:xfrm>
              <a:off x="2967677" y="5899964"/>
              <a:ext cx="45719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0EFDCF0-8663-1E4F-B348-83AAD18C47F4}"/>
                </a:ext>
              </a:extLst>
            </p:cNvPr>
            <p:cNvSpPr txBox="1"/>
            <p:nvPr/>
          </p:nvSpPr>
          <p:spPr>
            <a:xfrm>
              <a:off x="2837637" y="44687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C9ED0A2-D414-4345-9719-7E5DEE9BE042}"/>
                </a:ext>
              </a:extLst>
            </p:cNvPr>
            <p:cNvSpPr txBox="1"/>
            <p:nvPr/>
          </p:nvSpPr>
          <p:spPr>
            <a:xfrm>
              <a:off x="2144881" y="51886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21879A5-52BA-354D-B877-E11709E9315D}"/>
                </a:ext>
              </a:extLst>
            </p:cNvPr>
            <p:cNvSpPr txBox="1"/>
            <p:nvPr/>
          </p:nvSpPr>
          <p:spPr>
            <a:xfrm>
              <a:off x="3530190" y="51886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6C82E7D-2103-524D-9BC0-34732A33C4C0}"/>
                </a:ext>
              </a:extLst>
            </p:cNvPr>
            <p:cNvSpPr txBox="1"/>
            <p:nvPr/>
          </p:nvSpPr>
          <p:spPr>
            <a:xfrm>
              <a:off x="2879696" y="5899964"/>
              <a:ext cx="217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8E91C4A-50DB-E940-AB70-6F25FDA14764}"/>
                </a:ext>
              </a:extLst>
            </p:cNvPr>
            <p:cNvSpPr txBox="1"/>
            <p:nvPr/>
          </p:nvSpPr>
          <p:spPr>
            <a:xfrm>
              <a:off x="3251328" y="4668533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/>
                <a:t>G</a:t>
              </a:r>
              <a:r>
                <a:rPr lang="en-US" sz="2400" b="1" i="1" baseline="-25000" dirty="0"/>
                <a:t>1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62631CCB-DC9C-9848-B5D1-B90B73C943D2}"/>
              </a:ext>
            </a:extLst>
          </p:cNvPr>
          <p:cNvGrpSpPr/>
          <p:nvPr/>
        </p:nvGrpSpPr>
        <p:grpSpPr>
          <a:xfrm>
            <a:off x="1772667" y="5090513"/>
            <a:ext cx="2817334" cy="2037129"/>
            <a:chOff x="3549254" y="4553972"/>
            <a:chExt cx="2817334" cy="203712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420F68A9-8660-4241-AF5E-068AE7A1E3AD}"/>
                </a:ext>
              </a:extLst>
            </p:cNvPr>
            <p:cNvGrpSpPr/>
            <p:nvPr/>
          </p:nvGrpSpPr>
          <p:grpSpPr>
            <a:xfrm>
              <a:off x="3867105" y="4553972"/>
              <a:ext cx="2499483" cy="2037129"/>
              <a:chOff x="3586666" y="4508195"/>
              <a:chExt cx="2499483" cy="2037129"/>
            </a:xfrm>
          </p:grpSpPr>
          <p:sp>
            <p:nvSpPr>
              <p:cNvPr id="69" name="Arc 68">
                <a:extLst>
                  <a:ext uri="{FF2B5EF4-FFF2-40B4-BE49-F238E27FC236}">
                    <a16:creationId xmlns:a16="http://schemas.microsoft.com/office/drawing/2014/main" xmlns="" id="{218EF4A9-D2F7-1C44-B25B-B3E1A67A9944}"/>
                  </a:ext>
                </a:extLst>
              </p:cNvPr>
              <p:cNvSpPr/>
              <p:nvPr/>
            </p:nvSpPr>
            <p:spPr>
              <a:xfrm rot="14840922">
                <a:off x="3717428" y="4738099"/>
                <a:ext cx="1879233" cy="1735218"/>
              </a:xfrm>
              <a:prstGeom prst="arc">
                <a:avLst>
                  <a:gd name="adj1" fmla="val 16425367"/>
                  <a:gd name="adj2" fmla="val 0"/>
                </a:avLst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xmlns="" id="{455EFE59-EE1D-9E4F-8179-E4791809B1E6}"/>
                  </a:ext>
                </a:extLst>
              </p:cNvPr>
              <p:cNvGrpSpPr/>
              <p:nvPr/>
            </p:nvGrpSpPr>
            <p:grpSpPr>
              <a:xfrm>
                <a:off x="3586666" y="4508195"/>
                <a:ext cx="2499483" cy="1690128"/>
                <a:chOff x="3586666" y="4508195"/>
                <a:chExt cx="2499483" cy="1690128"/>
              </a:xfrm>
            </p:grpSpPr>
            <p:sp>
              <p:nvSpPr>
                <p:cNvPr id="71" name="Triangle 70">
                  <a:extLst>
                    <a:ext uri="{FF2B5EF4-FFF2-40B4-BE49-F238E27FC236}">
                      <a16:creationId xmlns:a16="http://schemas.microsoft.com/office/drawing/2014/main" xmlns="" id="{B980962C-7B0C-DE49-B568-3956A12F3472}"/>
                    </a:ext>
                  </a:extLst>
                </p:cNvPr>
                <p:cNvSpPr/>
                <p:nvPr/>
              </p:nvSpPr>
              <p:spPr>
                <a:xfrm>
                  <a:off x="3830853" y="4731332"/>
                  <a:ext cx="1635441" cy="1168632"/>
                </a:xfrm>
                <a:prstGeom prst="triangle">
                  <a:avLst>
                    <a:gd name="adj" fmla="val 27151"/>
                  </a:avLst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xmlns="" id="{368B346E-03A4-054C-873F-F2AB7B77DD0A}"/>
                    </a:ext>
                  </a:extLst>
                </p:cNvPr>
                <p:cNvSpPr/>
                <p:nvPr/>
              </p:nvSpPr>
              <p:spPr>
                <a:xfrm>
                  <a:off x="5435523" y="5873345"/>
                  <a:ext cx="41605" cy="416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xmlns="" id="{DC5BFC9F-DDCB-D642-BAC8-21A85325C6B4}"/>
                    </a:ext>
                  </a:extLst>
                </p:cNvPr>
                <p:cNvSpPr txBox="1"/>
                <p:nvPr/>
              </p:nvSpPr>
              <p:spPr>
                <a:xfrm>
                  <a:off x="5383064" y="5766101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xmlns="" id="{0A5F275E-EAFE-FF45-972C-C3AD70FCBC6A}"/>
                    </a:ext>
                  </a:extLst>
                </p:cNvPr>
                <p:cNvSpPr/>
                <p:nvPr/>
              </p:nvSpPr>
              <p:spPr>
                <a:xfrm>
                  <a:off x="3819394" y="5880582"/>
                  <a:ext cx="41605" cy="416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xmlns="" id="{5812E4C7-7FFE-1548-80EC-88700E1DF371}"/>
                    </a:ext>
                  </a:extLst>
                </p:cNvPr>
                <p:cNvSpPr txBox="1"/>
                <p:nvPr/>
              </p:nvSpPr>
              <p:spPr>
                <a:xfrm>
                  <a:off x="3596073" y="577418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xmlns="" id="{ADCD1A20-2544-DD43-B215-62D24D8BE760}"/>
                    </a:ext>
                  </a:extLst>
                </p:cNvPr>
                <p:cNvSpPr/>
                <p:nvPr/>
              </p:nvSpPr>
              <p:spPr>
                <a:xfrm>
                  <a:off x="4263513" y="4724495"/>
                  <a:ext cx="41605" cy="416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xmlns="" id="{E707FBFD-B591-0943-814E-C9C066124BB1}"/>
                    </a:ext>
                  </a:extLst>
                </p:cNvPr>
                <p:cNvSpPr txBox="1"/>
                <p:nvPr/>
              </p:nvSpPr>
              <p:spPr>
                <a:xfrm>
                  <a:off x="4133473" y="4508195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xmlns="" id="{318F5A58-2CEF-E542-A07E-A2079C89906A}"/>
                    </a:ext>
                  </a:extLst>
                </p:cNvPr>
                <p:cNvSpPr/>
                <p:nvPr/>
              </p:nvSpPr>
              <p:spPr>
                <a:xfrm>
                  <a:off x="5453209" y="5750996"/>
                  <a:ext cx="327907" cy="327907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xmlns="" id="{D7C5AFA1-D861-404F-AA67-4F7A402CB5E1}"/>
                    </a:ext>
                  </a:extLst>
                </p:cNvPr>
                <p:cNvSpPr txBox="1"/>
                <p:nvPr/>
              </p:nvSpPr>
              <p:spPr>
                <a:xfrm>
                  <a:off x="5712329" y="5787983"/>
                  <a:ext cx="373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i="1" dirty="0"/>
                    <a:t>e</a:t>
                  </a:r>
                  <a:r>
                    <a:rPr lang="en-US" i="1" baseline="-25000" dirty="0"/>
                    <a:t>5</a:t>
                  </a: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xmlns="" id="{DFAC34C0-12CC-D848-8BAA-01878E11EA84}"/>
                    </a:ext>
                  </a:extLst>
                </p:cNvPr>
                <p:cNvSpPr txBox="1"/>
                <p:nvPr/>
              </p:nvSpPr>
              <p:spPr>
                <a:xfrm>
                  <a:off x="4323148" y="5828991"/>
                  <a:ext cx="373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i="1" dirty="0"/>
                    <a:t>e</a:t>
                  </a:r>
                  <a:r>
                    <a:rPr lang="en-US" i="1" baseline="-25000" dirty="0"/>
                    <a:t>4</a:t>
                  </a: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xmlns="" id="{3E076356-83B4-0746-9228-41266FF64CA3}"/>
                    </a:ext>
                  </a:extLst>
                </p:cNvPr>
                <p:cNvSpPr txBox="1"/>
                <p:nvPr/>
              </p:nvSpPr>
              <p:spPr>
                <a:xfrm>
                  <a:off x="4710538" y="5037810"/>
                  <a:ext cx="373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i="1" dirty="0"/>
                    <a:t>e</a:t>
                  </a:r>
                  <a:r>
                    <a:rPr lang="en-US" i="1" baseline="-25000" dirty="0"/>
                    <a:t>3</a:t>
                  </a: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xmlns="" id="{25F588FD-FAD5-7548-821C-EEFF9DA93C91}"/>
                    </a:ext>
                  </a:extLst>
                </p:cNvPr>
                <p:cNvSpPr txBox="1"/>
                <p:nvPr/>
              </p:nvSpPr>
              <p:spPr>
                <a:xfrm>
                  <a:off x="3965161" y="5201763"/>
                  <a:ext cx="373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i="1" dirty="0"/>
                    <a:t>e</a:t>
                  </a:r>
                  <a:r>
                    <a:rPr lang="en-US" i="1" baseline="-25000" dirty="0"/>
                    <a:t>1</a:t>
                  </a:r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xmlns="" id="{CFEBE2B6-F7AB-A541-BE31-0403535018C2}"/>
                    </a:ext>
                  </a:extLst>
                </p:cNvPr>
                <p:cNvSpPr txBox="1"/>
                <p:nvPr/>
              </p:nvSpPr>
              <p:spPr>
                <a:xfrm>
                  <a:off x="3586666" y="4899310"/>
                  <a:ext cx="373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i="1" dirty="0"/>
                    <a:t>e</a:t>
                  </a:r>
                  <a:r>
                    <a:rPr lang="en-US" i="1" baseline="-25000" dirty="0"/>
                    <a:t>2</a:t>
                  </a:r>
                </a:p>
              </p:txBody>
            </p:sp>
          </p:grp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7A5868EF-D64B-A048-8E0D-D32765951893}"/>
                </a:ext>
              </a:extLst>
            </p:cNvPr>
            <p:cNvSpPr txBox="1"/>
            <p:nvPr/>
          </p:nvSpPr>
          <p:spPr>
            <a:xfrm>
              <a:off x="3549254" y="5439965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/>
                <a:t>G</a:t>
              </a:r>
              <a:r>
                <a:rPr lang="en-US" sz="2400" b="1" i="1" baseline="-25000" dirty="0"/>
                <a:t>6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C68ED86C-5144-0044-A082-B26477EBFF5C}"/>
              </a:ext>
            </a:extLst>
          </p:cNvPr>
          <p:cNvGrpSpPr/>
          <p:nvPr/>
        </p:nvGrpSpPr>
        <p:grpSpPr>
          <a:xfrm>
            <a:off x="9232547" y="969621"/>
            <a:ext cx="2360481" cy="1754215"/>
            <a:chOff x="8149426" y="4693157"/>
            <a:chExt cx="2133336" cy="1356567"/>
          </a:xfrm>
        </p:grpSpPr>
        <p:sp>
          <p:nvSpPr>
            <p:cNvPr id="85" name="Triangle 84">
              <a:extLst>
                <a:ext uri="{FF2B5EF4-FFF2-40B4-BE49-F238E27FC236}">
                  <a16:creationId xmlns:a16="http://schemas.microsoft.com/office/drawing/2014/main" xmlns="" id="{18A94A1B-3247-6C43-8A6C-2C268D466561}"/>
                </a:ext>
              </a:extLst>
            </p:cNvPr>
            <p:cNvSpPr/>
            <p:nvPr/>
          </p:nvSpPr>
          <p:spPr>
            <a:xfrm rot="21059660">
              <a:off x="8272979" y="4873236"/>
              <a:ext cx="1237959" cy="884598"/>
            </a:xfrm>
            <a:prstGeom prst="triangle">
              <a:avLst>
                <a:gd name="adj" fmla="val 27151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9EFA0FCB-D95C-064D-8830-2EF2780DA36A}"/>
                </a:ext>
              </a:extLst>
            </p:cNvPr>
            <p:cNvSpPr/>
            <p:nvPr/>
          </p:nvSpPr>
          <p:spPr>
            <a:xfrm rot="21059660">
              <a:off x="9548653" y="5636578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F8DDBB14-3A8F-8A4D-9191-1AEC91FE8156}"/>
                </a:ext>
              </a:extLst>
            </p:cNvPr>
            <p:cNvSpPr txBox="1"/>
            <p:nvPr/>
          </p:nvSpPr>
          <p:spPr>
            <a:xfrm>
              <a:off x="9428071" y="5629409"/>
              <a:ext cx="272655" cy="285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FF1DDBED-D488-ED4B-B2B7-12CDEEABDBE0}"/>
                </a:ext>
              </a:extLst>
            </p:cNvPr>
            <p:cNvSpPr/>
            <p:nvPr/>
          </p:nvSpPr>
          <p:spPr>
            <a:xfrm rot="21059660">
              <a:off x="8341251" y="5833481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CAE5B930-2D7D-764A-9104-3915A90E82D1}"/>
                </a:ext>
              </a:extLst>
            </p:cNvPr>
            <p:cNvSpPr txBox="1"/>
            <p:nvPr/>
          </p:nvSpPr>
          <p:spPr>
            <a:xfrm>
              <a:off x="8149426" y="5764113"/>
              <a:ext cx="272655" cy="285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56B92F2A-5BE0-044D-8704-31F53C2846EC}"/>
                </a:ext>
              </a:extLst>
            </p:cNvPr>
            <p:cNvSpPr/>
            <p:nvPr/>
          </p:nvSpPr>
          <p:spPr>
            <a:xfrm rot="21059660">
              <a:off x="8536305" y="4916537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EBBE5F41-7B06-6044-9295-1EE8AE4C2FB5}"/>
                </a:ext>
              </a:extLst>
            </p:cNvPr>
            <p:cNvSpPr txBox="1"/>
            <p:nvPr/>
          </p:nvSpPr>
          <p:spPr>
            <a:xfrm>
              <a:off x="8415722" y="4693157"/>
              <a:ext cx="272655" cy="285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0892E9ED-552C-734E-926C-EC668653F290}"/>
                </a:ext>
              </a:extLst>
            </p:cNvPr>
            <p:cNvCxnSpPr>
              <a:cxnSpLocks/>
            </p:cNvCxnSpPr>
            <p:nvPr/>
          </p:nvCxnSpPr>
          <p:spPr>
            <a:xfrm>
              <a:off x="9564397" y="5650210"/>
              <a:ext cx="499693" cy="14360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60655BE7-5B72-5941-ABCF-0EA04850F939}"/>
                </a:ext>
              </a:extLst>
            </p:cNvPr>
            <p:cNvSpPr/>
            <p:nvPr/>
          </p:nvSpPr>
          <p:spPr>
            <a:xfrm rot="21059660">
              <a:off x="10048343" y="5777863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C2B1D696-3E37-0F48-9DCD-045CA3161675}"/>
                </a:ext>
              </a:extLst>
            </p:cNvPr>
            <p:cNvSpPr txBox="1"/>
            <p:nvPr/>
          </p:nvSpPr>
          <p:spPr>
            <a:xfrm>
              <a:off x="10010107" y="5675914"/>
              <a:ext cx="272655" cy="285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91085452-F0DC-1F4B-AD49-55B7F21DEFA4}"/>
                </a:ext>
              </a:extLst>
            </p:cNvPr>
            <p:cNvSpPr txBox="1"/>
            <p:nvPr/>
          </p:nvSpPr>
          <p:spPr>
            <a:xfrm>
              <a:off x="8935568" y="4866470"/>
              <a:ext cx="394350" cy="285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/>
                <a:t>G</a:t>
              </a:r>
              <a:r>
                <a:rPr lang="en-US" sz="2400" b="1" i="1" baseline="-25000" dirty="0"/>
                <a:t>7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008E585D-99C5-DE4F-BDE2-B4482C21ECA4}"/>
                </a:ext>
              </a:extLst>
            </p:cNvPr>
            <p:cNvSpPr/>
            <p:nvPr/>
          </p:nvSpPr>
          <p:spPr>
            <a:xfrm rot="21059660">
              <a:off x="9834392" y="5021975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1A43DEED-CFD5-444C-8067-11E77F4D882D}"/>
                </a:ext>
              </a:extLst>
            </p:cNvPr>
            <p:cNvSpPr txBox="1"/>
            <p:nvPr/>
          </p:nvSpPr>
          <p:spPr>
            <a:xfrm>
              <a:off x="9796156" y="4920026"/>
              <a:ext cx="272655" cy="285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</p:grpSp>
      <p:sp>
        <p:nvSpPr>
          <p:cNvPr id="50" name="Subtitle 4">
            <a:extLst>
              <a:ext uri="{FF2B5EF4-FFF2-40B4-BE49-F238E27FC236}">
                <a16:creationId xmlns:a16="http://schemas.microsoft.com/office/drawing/2014/main" xmlns="" id="{4F3E8EBE-C011-42E0-A101-BDBD040A9DBB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Subtitle 4">
            <a:extLst>
              <a:ext uri="{FF2B5EF4-FFF2-40B4-BE49-F238E27FC236}">
                <a16:creationId xmlns:a16="http://schemas.microsoft.com/office/drawing/2014/main" xmlns="" id="{3B97221C-2993-4293-A117-4DB1974210FD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83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617B590-5996-6C45-A150-21E09D22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68" y="1243666"/>
            <a:ext cx="10612797" cy="809251"/>
          </a:xfrm>
        </p:spPr>
        <p:txBody>
          <a:bodyPr/>
          <a:lstStyle/>
          <a:p>
            <a:r>
              <a:rPr lang="en-US" b="1" dirty="0" err="1"/>
              <a:t>Terminologi</a:t>
            </a:r>
            <a:r>
              <a:rPr lang="en-US" b="1" dirty="0"/>
              <a:t> Graf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54F1D28-F663-204A-9F55-3B3915A0D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316" y="2240897"/>
            <a:ext cx="5181600" cy="461710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400" b="1" dirty="0" err="1"/>
              <a:t>Derajat</a:t>
            </a:r>
            <a:r>
              <a:rPr lang="en-US" sz="2400" b="1" dirty="0"/>
              <a:t> (</a:t>
            </a:r>
            <a:r>
              <a:rPr lang="en-US" sz="2400" b="1" i="1" dirty="0"/>
              <a:t>Degree</a:t>
            </a:r>
            <a:r>
              <a:rPr lang="en-US" sz="2400" b="1" dirty="0"/>
              <a:t>)</a:t>
            </a:r>
            <a:endParaRPr lang="en-ID" sz="2400" dirty="0"/>
          </a:p>
          <a:p>
            <a:pPr marL="898525"/>
            <a:r>
              <a:rPr lang="en-AU" sz="2400" dirty="0"/>
              <a:t>Pada </a:t>
            </a:r>
            <a:r>
              <a:rPr lang="en-AU" sz="2400" dirty="0" err="1"/>
              <a:t>graf</a:t>
            </a:r>
            <a:r>
              <a:rPr lang="en-AU" sz="2400" dirty="0"/>
              <a:t> </a:t>
            </a:r>
            <a:r>
              <a:rPr lang="en-AU" sz="2400" dirty="0" err="1"/>
              <a:t>berarah</a:t>
            </a:r>
            <a:r>
              <a:rPr lang="en-AU" sz="2400" dirty="0"/>
              <a:t>, </a:t>
            </a:r>
            <a:endParaRPr lang="en-ID" sz="2400" dirty="0"/>
          </a:p>
          <a:p>
            <a:pPr marL="1171575" lvl="1" indent="-220663">
              <a:tabLst>
                <a:tab pos="1366838" algn="l"/>
              </a:tabLst>
            </a:pPr>
            <a:r>
              <a:rPr lang="en-US" sz="2400" i="1" dirty="0"/>
              <a:t>d</a:t>
            </a:r>
            <a:r>
              <a:rPr lang="en-US" sz="2400" baseline="-25000" dirty="0"/>
              <a:t>in</a:t>
            </a:r>
            <a:r>
              <a:rPr lang="en-US" sz="2400" dirty="0"/>
              <a:t>(</a:t>
            </a:r>
            <a:r>
              <a:rPr lang="en-US" sz="2400" i="1" dirty="0"/>
              <a:t>v</a:t>
            </a:r>
            <a:r>
              <a:rPr lang="en-US" sz="2400" dirty="0"/>
              <a:t>)	= </a:t>
            </a:r>
            <a:r>
              <a:rPr lang="en-US" sz="2400" dirty="0" err="1"/>
              <a:t>derajat-masuk</a:t>
            </a:r>
            <a:r>
              <a:rPr lang="en-US" sz="2400" dirty="0"/>
              <a:t> (</a:t>
            </a:r>
            <a:r>
              <a:rPr lang="en-US" sz="2400" i="1" dirty="0"/>
              <a:t>in-degree</a:t>
            </a:r>
            <a:r>
              <a:rPr lang="en-US" sz="2400" dirty="0"/>
              <a:t>)	=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busur</a:t>
            </a:r>
            <a:r>
              <a:rPr lang="en-US" sz="2400" dirty="0"/>
              <a:t> yang </a:t>
            </a:r>
            <a:r>
              <a:rPr lang="en-US" sz="2400" dirty="0" err="1"/>
              <a:t>masuk</a:t>
            </a:r>
            <a:r>
              <a:rPr lang="en-US" sz="2400" dirty="0"/>
              <a:t> 	  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</a:p>
          <a:p>
            <a:pPr marL="1171575" lvl="1" indent="-220663">
              <a:tabLst>
                <a:tab pos="1465263" algn="l"/>
              </a:tabLst>
            </a:pPr>
            <a:r>
              <a:rPr lang="en-US" sz="2400" i="1" dirty="0" err="1"/>
              <a:t>d</a:t>
            </a:r>
            <a:r>
              <a:rPr lang="en-US" sz="2400" baseline="-25000" dirty="0" err="1"/>
              <a:t>out</a:t>
            </a:r>
            <a:r>
              <a:rPr lang="en-US" sz="2400" dirty="0"/>
              <a:t>(</a:t>
            </a:r>
            <a:r>
              <a:rPr lang="en-US" sz="2400" i="1" dirty="0"/>
              <a:t>v</a:t>
            </a:r>
            <a:r>
              <a:rPr lang="en-US" sz="2400" dirty="0"/>
              <a:t>)= </a:t>
            </a:r>
            <a:r>
              <a:rPr lang="en-US" sz="2400" dirty="0" err="1"/>
              <a:t>derajat-keluar</a:t>
            </a:r>
            <a:r>
              <a:rPr lang="en-US" sz="2400" dirty="0"/>
              <a:t> (</a:t>
            </a:r>
            <a:r>
              <a:rPr lang="en-US" sz="2400" i="1" dirty="0"/>
              <a:t>out-	  	   degree</a:t>
            </a:r>
            <a:r>
              <a:rPr lang="en-US" sz="2400" dirty="0"/>
              <a:t>)				=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busur</a:t>
            </a:r>
            <a:r>
              <a:rPr lang="en-US" sz="2400" dirty="0"/>
              <a:t> yang </a:t>
            </a:r>
            <a:r>
              <a:rPr lang="en-US" sz="2400" dirty="0" err="1"/>
              <a:t>keluar</a:t>
            </a:r>
            <a:r>
              <a:rPr lang="en-US" sz="2400" dirty="0"/>
              <a:t> 	  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</a:p>
          <a:p>
            <a:pPr marL="1171575" lvl="1" indent="-220663"/>
            <a:r>
              <a:rPr lang="fr-FR" sz="2400" b="1" i="1" dirty="0"/>
              <a:t>d</a:t>
            </a:r>
            <a:r>
              <a:rPr lang="fr-FR" sz="2400" b="1" dirty="0"/>
              <a:t>(</a:t>
            </a:r>
            <a:r>
              <a:rPr lang="fr-FR" sz="2400" b="1" i="1" dirty="0"/>
              <a:t>v</a:t>
            </a:r>
            <a:r>
              <a:rPr lang="fr-FR" sz="2400" b="1" dirty="0"/>
              <a:t>) = </a:t>
            </a:r>
            <a:r>
              <a:rPr lang="fr-FR" sz="2400" b="1" i="1" dirty="0" err="1"/>
              <a:t>d</a:t>
            </a:r>
            <a:r>
              <a:rPr lang="fr-FR" sz="2400" b="1" baseline="-25000" dirty="0" err="1"/>
              <a:t>in</a:t>
            </a:r>
            <a:r>
              <a:rPr lang="fr-FR" sz="2400" b="1" dirty="0"/>
              <a:t>(</a:t>
            </a:r>
            <a:r>
              <a:rPr lang="fr-FR" sz="2400" b="1" i="1" dirty="0"/>
              <a:t>v</a:t>
            </a:r>
            <a:r>
              <a:rPr lang="fr-FR" sz="2400" b="1" dirty="0"/>
              <a:t>) + </a:t>
            </a:r>
            <a:r>
              <a:rPr lang="fr-FR" sz="2400" b="1" i="1" dirty="0" err="1"/>
              <a:t>d</a:t>
            </a:r>
            <a:r>
              <a:rPr lang="fr-FR" sz="2400" b="1" baseline="-25000" dirty="0" err="1"/>
              <a:t>out</a:t>
            </a:r>
            <a:r>
              <a:rPr lang="fr-FR" sz="2400" b="1" dirty="0"/>
              <a:t>(</a:t>
            </a:r>
            <a:r>
              <a:rPr lang="fr-FR" sz="2400" b="1" i="1" dirty="0"/>
              <a:t>v</a:t>
            </a:r>
            <a:r>
              <a:rPr lang="fr-FR" sz="2400" b="1" dirty="0"/>
              <a:t>)</a:t>
            </a:r>
            <a:r>
              <a:rPr lang="en-ID" sz="2400" b="1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EF2C61-C67C-4B4F-BF73-E334AF3C83A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43989" y="2556741"/>
            <a:ext cx="5181600" cy="435133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Tinjau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baseline="-25000" dirty="0"/>
              <a:t>4</a:t>
            </a:r>
            <a:r>
              <a:rPr lang="en-US" sz="2400" dirty="0"/>
              <a:t>:</a:t>
            </a:r>
          </a:p>
          <a:p>
            <a:pPr lvl="1"/>
            <a:r>
              <a:rPr lang="en-US" i="1" dirty="0"/>
              <a:t>d</a:t>
            </a:r>
            <a:r>
              <a:rPr lang="en-US" baseline="-25000" dirty="0"/>
              <a:t>in</a:t>
            </a:r>
            <a:r>
              <a:rPr lang="en-US" dirty="0"/>
              <a:t>(1) = 2; </a:t>
            </a:r>
            <a:r>
              <a:rPr lang="en-US" i="1" dirty="0" err="1"/>
              <a:t>d</a:t>
            </a:r>
            <a:r>
              <a:rPr lang="en-US" baseline="-25000" dirty="0" err="1"/>
              <a:t>out</a:t>
            </a:r>
            <a:r>
              <a:rPr lang="en-US" dirty="0"/>
              <a:t>(1) = 1</a:t>
            </a:r>
          </a:p>
          <a:p>
            <a:pPr lvl="1"/>
            <a:r>
              <a:rPr lang="en-US" i="1" dirty="0"/>
              <a:t>d</a:t>
            </a:r>
            <a:r>
              <a:rPr lang="en-US" baseline="-25000" dirty="0"/>
              <a:t>in</a:t>
            </a:r>
            <a:r>
              <a:rPr lang="en-US" dirty="0"/>
              <a:t>(2) = 1; </a:t>
            </a:r>
            <a:r>
              <a:rPr lang="en-US" i="1" dirty="0" err="1"/>
              <a:t>d</a:t>
            </a:r>
            <a:r>
              <a:rPr lang="en-US" baseline="-25000" dirty="0" err="1"/>
              <a:t>out</a:t>
            </a:r>
            <a:r>
              <a:rPr lang="en-US" dirty="0"/>
              <a:t>(2) = 2</a:t>
            </a:r>
          </a:p>
          <a:p>
            <a:pPr lvl="1"/>
            <a:r>
              <a:rPr lang="en-US" i="1" dirty="0"/>
              <a:t>d</a:t>
            </a:r>
            <a:r>
              <a:rPr lang="en-US" baseline="-25000" dirty="0"/>
              <a:t>in</a:t>
            </a:r>
            <a:r>
              <a:rPr lang="en-US" dirty="0"/>
              <a:t>(3) = 3; </a:t>
            </a:r>
            <a:r>
              <a:rPr lang="en-US" i="1" dirty="0" err="1"/>
              <a:t>d</a:t>
            </a:r>
            <a:r>
              <a:rPr lang="en-US" baseline="-25000" dirty="0" err="1"/>
              <a:t>out</a:t>
            </a:r>
            <a:r>
              <a:rPr lang="en-US" dirty="0"/>
              <a:t>(3) = 1</a:t>
            </a:r>
          </a:p>
          <a:p>
            <a:pPr lvl="1"/>
            <a:r>
              <a:rPr lang="en-US" i="1" dirty="0"/>
              <a:t>d</a:t>
            </a:r>
            <a:r>
              <a:rPr lang="en-US" baseline="-25000" dirty="0"/>
              <a:t>in</a:t>
            </a:r>
            <a:r>
              <a:rPr lang="en-US" dirty="0"/>
              <a:t>(4) = 1; </a:t>
            </a:r>
            <a:r>
              <a:rPr lang="en-US" i="1" dirty="0" err="1"/>
              <a:t>d</a:t>
            </a:r>
            <a:r>
              <a:rPr lang="en-US" baseline="-25000" dirty="0" err="1"/>
              <a:t>out</a:t>
            </a:r>
            <a:r>
              <a:rPr lang="en-US" dirty="0"/>
              <a:t>(</a:t>
            </a:r>
            <a:r>
              <a:rPr lang="id-ID" dirty="0"/>
              <a:t>4</a:t>
            </a:r>
            <a:r>
              <a:rPr lang="en-US" dirty="0"/>
              <a:t>) = 2</a:t>
            </a:r>
            <a:endParaRPr lang="en-ID" dirty="0"/>
          </a:p>
          <a:p>
            <a:endParaRPr lang="en-US" sz="24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8B9A1574-4FE7-5B46-96F6-B9CEC0493D86}"/>
              </a:ext>
            </a:extLst>
          </p:cNvPr>
          <p:cNvGrpSpPr/>
          <p:nvPr/>
        </p:nvGrpSpPr>
        <p:grpSpPr>
          <a:xfrm>
            <a:off x="7806837" y="1456737"/>
            <a:ext cx="2464308" cy="2250941"/>
            <a:chOff x="4279974" y="2876945"/>
            <a:chExt cx="1668194" cy="174056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0865F717-8E54-5C4E-8932-CEC9FF96964E}"/>
                </a:ext>
              </a:extLst>
            </p:cNvPr>
            <p:cNvGrpSpPr/>
            <p:nvPr/>
          </p:nvGrpSpPr>
          <p:grpSpPr>
            <a:xfrm>
              <a:off x="4279974" y="2876945"/>
              <a:ext cx="1668194" cy="1740565"/>
              <a:chOff x="6845138" y="2424420"/>
              <a:chExt cx="1668194" cy="1740565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xmlns="" id="{757B48EF-73FD-2E49-903F-F9B1D3F2C1ED}"/>
                  </a:ext>
                </a:extLst>
              </p:cNvPr>
              <p:cNvGrpSpPr/>
              <p:nvPr/>
            </p:nvGrpSpPr>
            <p:grpSpPr>
              <a:xfrm rot="18898935">
                <a:off x="7280901" y="2837509"/>
                <a:ext cx="866654" cy="866653"/>
                <a:chOff x="5645791" y="4524235"/>
                <a:chExt cx="1619079" cy="1619076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xmlns="" id="{F5156016-AA05-7A43-9998-3BAA29247079}"/>
                    </a:ext>
                  </a:extLst>
                </p:cNvPr>
                <p:cNvSpPr/>
                <p:nvPr/>
              </p:nvSpPr>
              <p:spPr>
                <a:xfrm>
                  <a:off x="5645790" y="4524234"/>
                  <a:ext cx="1619075" cy="1619074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xmlns="" id="{84F7DD61-A825-9A44-A9E7-CD01985CEB3A}"/>
                    </a:ext>
                  </a:extLst>
                </p:cNvPr>
                <p:cNvCxnSpPr/>
                <p:nvPr/>
              </p:nvCxnSpPr>
              <p:spPr>
                <a:xfrm>
                  <a:off x="5645791" y="4524236"/>
                  <a:ext cx="1619075" cy="161907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5C22056F-8B9C-C94C-A508-C0B8E4CD5EBD}"/>
                  </a:ext>
                </a:extLst>
              </p:cNvPr>
              <p:cNvSpPr/>
              <p:nvPr/>
            </p:nvSpPr>
            <p:spPr>
              <a:xfrm>
                <a:off x="7693526" y="2640720"/>
                <a:ext cx="41605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645B0112-FA5D-504F-AAA8-6CB6F7B205EB}"/>
                  </a:ext>
                </a:extLst>
              </p:cNvPr>
              <p:cNvSpPr/>
              <p:nvPr/>
            </p:nvSpPr>
            <p:spPr>
              <a:xfrm>
                <a:off x="7094051" y="3250706"/>
                <a:ext cx="41605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C80E6F43-56C4-3D41-957D-2D3D402C1919}"/>
                  </a:ext>
                </a:extLst>
              </p:cNvPr>
              <p:cNvSpPr/>
              <p:nvPr/>
            </p:nvSpPr>
            <p:spPr>
              <a:xfrm>
                <a:off x="8295973" y="3250706"/>
                <a:ext cx="41605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EFBD8404-BD29-B645-8BEE-3F3458D3255D}"/>
                  </a:ext>
                </a:extLst>
              </p:cNvPr>
              <p:cNvSpPr/>
              <p:nvPr/>
            </p:nvSpPr>
            <p:spPr>
              <a:xfrm>
                <a:off x="7693526" y="3855595"/>
                <a:ext cx="45719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6558D594-1A24-2C4F-8ECD-294EC8356F85}"/>
                  </a:ext>
                </a:extLst>
              </p:cNvPr>
              <p:cNvSpPr txBox="1"/>
              <p:nvPr/>
            </p:nvSpPr>
            <p:spPr>
              <a:xfrm>
                <a:off x="7607875" y="2424420"/>
                <a:ext cx="212905" cy="309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1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B548A53A-2011-3F42-88CD-20F1EDE5A4F2}"/>
                  </a:ext>
                </a:extLst>
              </p:cNvPr>
              <p:cNvSpPr txBox="1"/>
              <p:nvPr/>
            </p:nvSpPr>
            <p:spPr>
              <a:xfrm>
                <a:off x="6915120" y="3144307"/>
                <a:ext cx="212905" cy="309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2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BCF9329B-6354-5246-AE4B-A353B7A6C8A4}"/>
                  </a:ext>
                </a:extLst>
              </p:cNvPr>
              <p:cNvSpPr txBox="1"/>
              <p:nvPr/>
            </p:nvSpPr>
            <p:spPr>
              <a:xfrm>
                <a:off x="8300427" y="3144307"/>
                <a:ext cx="212905" cy="309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3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C7D596A6-DE4D-D44A-9A99-C09A58FFBB7D}"/>
                  </a:ext>
                </a:extLst>
              </p:cNvPr>
              <p:cNvSpPr txBox="1"/>
              <p:nvPr/>
            </p:nvSpPr>
            <p:spPr>
              <a:xfrm>
                <a:off x="7605545" y="3855595"/>
                <a:ext cx="217567" cy="309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4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16565F40-5AB9-9640-AA16-EE95FE0FACC3}"/>
                  </a:ext>
                </a:extLst>
              </p:cNvPr>
              <p:cNvSpPr txBox="1"/>
              <p:nvPr/>
            </p:nvSpPr>
            <p:spPr>
              <a:xfrm>
                <a:off x="6845138" y="3547545"/>
                <a:ext cx="318163" cy="309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i="1" dirty="0"/>
                  <a:t>G</a:t>
                </a:r>
                <a:r>
                  <a:rPr lang="en-US" sz="2800" b="1" i="1" baseline="-25000" dirty="0"/>
                  <a:t>4</a:t>
                </a:r>
              </a:p>
            </p:txBody>
          </p:sp>
          <p:sp>
            <p:nvSpPr>
              <p:cNvPr id="100" name="Triangle 99">
                <a:extLst>
                  <a:ext uri="{FF2B5EF4-FFF2-40B4-BE49-F238E27FC236}">
                    <a16:creationId xmlns:a16="http://schemas.microsoft.com/office/drawing/2014/main" xmlns="" id="{95E3F5B8-43D1-4845-B1D9-8DAE3F561351}"/>
                  </a:ext>
                </a:extLst>
              </p:cNvPr>
              <p:cNvSpPr/>
              <p:nvPr/>
            </p:nvSpPr>
            <p:spPr>
              <a:xfrm rot="2577822">
                <a:off x="7400947" y="2914933"/>
                <a:ext cx="58602" cy="5051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1" name="Triangle 100">
                <a:extLst>
                  <a:ext uri="{FF2B5EF4-FFF2-40B4-BE49-F238E27FC236}">
                    <a16:creationId xmlns:a16="http://schemas.microsoft.com/office/drawing/2014/main" xmlns="" id="{E9ECF373-DC50-9840-AA99-7D5D7D25F3F5}"/>
                  </a:ext>
                </a:extLst>
              </p:cNvPr>
              <p:cNvSpPr/>
              <p:nvPr/>
            </p:nvSpPr>
            <p:spPr>
              <a:xfrm rot="715162">
                <a:off x="7402317" y="3568347"/>
                <a:ext cx="58602" cy="5051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2" name="Triangle 101">
                <a:extLst>
                  <a:ext uri="{FF2B5EF4-FFF2-40B4-BE49-F238E27FC236}">
                    <a16:creationId xmlns:a16="http://schemas.microsoft.com/office/drawing/2014/main" xmlns="" id="{F5391B88-8CA8-5A46-A665-A02ACC030EAF}"/>
                  </a:ext>
                </a:extLst>
              </p:cNvPr>
              <p:cNvSpPr/>
              <p:nvPr/>
            </p:nvSpPr>
            <p:spPr>
              <a:xfrm rot="16200000">
                <a:off x="7659665" y="3243700"/>
                <a:ext cx="58602" cy="5051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3" name="Triangle 102">
                <a:extLst>
                  <a:ext uri="{FF2B5EF4-FFF2-40B4-BE49-F238E27FC236}">
                    <a16:creationId xmlns:a16="http://schemas.microsoft.com/office/drawing/2014/main" xmlns="" id="{35432515-82C4-844A-AAAC-F4E105F0254F}"/>
                  </a:ext>
                </a:extLst>
              </p:cNvPr>
              <p:cNvSpPr/>
              <p:nvPr/>
            </p:nvSpPr>
            <p:spPr>
              <a:xfrm rot="17108852">
                <a:off x="7993333" y="3536376"/>
                <a:ext cx="58602" cy="5051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4" name="Triangle 103">
                <a:extLst>
                  <a:ext uri="{FF2B5EF4-FFF2-40B4-BE49-F238E27FC236}">
                    <a16:creationId xmlns:a16="http://schemas.microsoft.com/office/drawing/2014/main" xmlns="" id="{7597A324-2D44-F94E-AA0E-620EB48C38CD}"/>
                  </a:ext>
                </a:extLst>
              </p:cNvPr>
              <p:cNvSpPr/>
              <p:nvPr/>
            </p:nvSpPr>
            <p:spPr>
              <a:xfrm rot="8241247">
                <a:off x="7964899" y="2913711"/>
                <a:ext cx="58602" cy="5051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54" name="Arc 53">
              <a:extLst>
                <a:ext uri="{FF2B5EF4-FFF2-40B4-BE49-F238E27FC236}">
                  <a16:creationId xmlns:a16="http://schemas.microsoft.com/office/drawing/2014/main" xmlns="" id="{FFBA13DE-0CB2-1C45-BB4C-C70DAF1EFFBC}"/>
                </a:ext>
              </a:extLst>
            </p:cNvPr>
            <p:cNvSpPr/>
            <p:nvPr/>
          </p:nvSpPr>
          <p:spPr>
            <a:xfrm>
              <a:off x="4510396" y="3118126"/>
              <a:ext cx="1238182" cy="1238182"/>
            </a:xfrm>
            <a:prstGeom prst="arc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xmlns="" id="{4A6A64C3-D9C1-3444-93A8-B062938BC8D2}"/>
                </a:ext>
              </a:extLst>
            </p:cNvPr>
            <p:cNvSpPr/>
            <p:nvPr/>
          </p:nvSpPr>
          <p:spPr>
            <a:xfrm rot="5400000">
              <a:off x="4510396" y="3091645"/>
              <a:ext cx="1238182" cy="1238182"/>
            </a:xfrm>
            <a:prstGeom prst="arc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6" name="Triangle 55">
              <a:extLst>
                <a:ext uri="{FF2B5EF4-FFF2-40B4-BE49-F238E27FC236}">
                  <a16:creationId xmlns:a16="http://schemas.microsoft.com/office/drawing/2014/main" xmlns="" id="{C42E6ECF-CEDF-5B4E-AEA5-BC1EA2633D93}"/>
                </a:ext>
              </a:extLst>
            </p:cNvPr>
            <p:cNvSpPr/>
            <p:nvPr/>
          </p:nvSpPr>
          <p:spPr>
            <a:xfrm rot="4544361">
              <a:off x="5537255" y="3268512"/>
              <a:ext cx="58602" cy="505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7" name="Triangle 56">
              <a:extLst>
                <a:ext uri="{FF2B5EF4-FFF2-40B4-BE49-F238E27FC236}">
                  <a16:creationId xmlns:a16="http://schemas.microsoft.com/office/drawing/2014/main" xmlns="" id="{D1BE6F63-D904-D34C-86DC-082AC2250094}"/>
                </a:ext>
              </a:extLst>
            </p:cNvPr>
            <p:cNvSpPr/>
            <p:nvPr/>
          </p:nvSpPr>
          <p:spPr>
            <a:xfrm rot="2691247">
              <a:off x="5548890" y="4115535"/>
              <a:ext cx="58602" cy="505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28" name="Subtitle 4">
            <a:extLst>
              <a:ext uri="{FF2B5EF4-FFF2-40B4-BE49-F238E27FC236}">
                <a16:creationId xmlns:a16="http://schemas.microsoft.com/office/drawing/2014/main" xmlns="" id="{A3A38E39-C696-4E3F-85D8-6E2440FB33B3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Subtitle 4">
            <a:extLst>
              <a:ext uri="{FF2B5EF4-FFF2-40B4-BE49-F238E27FC236}">
                <a16:creationId xmlns:a16="http://schemas.microsoft.com/office/drawing/2014/main" xmlns="" id="{B17E96CA-8D60-44F7-A0E5-2CDE960A3533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41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617B590-5996-6C45-A150-21E09D22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Terminologi</a:t>
            </a:r>
            <a:r>
              <a:rPr lang="en-US" b="1" dirty="0"/>
              <a:t> Graf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xmlns="" id="{754F1D28-F663-204A-9F55-3B3915A0D4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5"/>
                </a:pPr>
                <a:r>
                  <a:rPr lang="en-US" sz="2400" b="1" dirty="0"/>
                  <a:t>Derajat (</a:t>
                </a:r>
                <a:r>
                  <a:rPr lang="en-US" sz="2400" b="1" i="1" dirty="0"/>
                  <a:t>Degree</a:t>
                </a:r>
                <a:r>
                  <a:rPr lang="en-US" sz="2400" b="1" dirty="0"/>
                  <a:t>)</a:t>
                </a:r>
              </a:p>
              <a:p>
                <a:pPr marL="977900"/>
                <a:r>
                  <a:rPr lang="en-US" sz="2400" b="1" dirty="0"/>
                  <a:t>Lemma </a:t>
                </a:r>
                <a:r>
                  <a:rPr lang="en-US" sz="2400" b="1" dirty="0" err="1"/>
                  <a:t>Jabat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Tangan</a:t>
                </a:r>
                <a:r>
                  <a:rPr lang="en-US" sz="2400" dirty="0"/>
                  <a:t>.  </a:t>
                </a:r>
                <a:r>
                  <a:rPr lang="en-US" sz="2400" dirty="0" err="1"/>
                  <a:t>Jumlah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derajat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semua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simpul</a:t>
                </a:r>
                <a:r>
                  <a:rPr lang="en-US" sz="2400" dirty="0"/>
                  <a:t> pada </a:t>
                </a:r>
                <a:r>
                  <a:rPr lang="en-US" sz="2400" dirty="0" err="1"/>
                  <a:t>suatu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graf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genap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yaitu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dua</a:t>
                </a:r>
                <a:r>
                  <a:rPr lang="en-US" sz="2400" dirty="0"/>
                  <a:t> kali  </a:t>
                </a:r>
                <a:r>
                  <a:rPr lang="en-US" sz="2400" dirty="0" err="1"/>
                  <a:t>jumlah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sisi</a:t>
                </a:r>
                <a:r>
                  <a:rPr lang="en-US" sz="2400" dirty="0"/>
                  <a:t> pada </a:t>
                </a:r>
                <a:r>
                  <a:rPr lang="en-US" sz="2400" dirty="0" err="1"/>
                  <a:t>graf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tersebut</a:t>
                </a:r>
                <a:r>
                  <a:rPr lang="en-US" sz="2400" dirty="0"/>
                  <a:t>.  </a:t>
                </a:r>
                <a:endParaRPr lang="en-ID" sz="2400" dirty="0"/>
              </a:p>
              <a:p>
                <a:pPr marL="977900"/>
                <a:r>
                  <a:rPr lang="en-ID" sz="2400" dirty="0" err="1"/>
                  <a:t>Dengan</a:t>
                </a:r>
                <a:r>
                  <a:rPr lang="en-ID" sz="2400" dirty="0"/>
                  <a:t> kata lain, </a:t>
                </a:r>
                <a:r>
                  <a:rPr lang="en-ID" sz="2400" dirty="0" err="1"/>
                  <a:t>jika</a:t>
                </a:r>
                <a:r>
                  <a:rPr lang="en-ID" sz="2400" dirty="0"/>
                  <a:t> </a:t>
                </a:r>
                <a:r>
                  <a:rPr lang="en-ID" sz="2400" i="1" dirty="0"/>
                  <a:t>G</a:t>
                </a:r>
                <a:r>
                  <a:rPr lang="en-ID" sz="2400" dirty="0"/>
                  <a:t> = (</a:t>
                </a:r>
                <a:r>
                  <a:rPr lang="en-ID" sz="2400" i="1" dirty="0"/>
                  <a:t>V</a:t>
                </a:r>
                <a:r>
                  <a:rPr lang="en-ID" sz="2400" dirty="0"/>
                  <a:t>, </a:t>
                </a:r>
                <a:r>
                  <a:rPr lang="en-ID" sz="2400" i="1" dirty="0"/>
                  <a:t>E</a:t>
                </a:r>
                <a:r>
                  <a:rPr lang="en-ID" sz="2400" dirty="0"/>
                  <a:t>), </a:t>
                </a:r>
                <a:r>
                  <a:rPr lang="en-ID" sz="2400" dirty="0" err="1"/>
                  <a:t>maka</a:t>
                </a:r>
                <a:r>
                  <a:rPr lang="en-ID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ID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nor/>
                            <m:brk m:alnAt="7"/>
                          </m:rPr>
                          <a:rPr lang="en-US" sz="2400" b="0" i="1" baseline="-25000" smtClean="0"/>
                          <m:t>v</m:t>
                        </m:r>
                        <m:r>
                          <m:rPr>
                            <m:nor/>
                          </m:rPr>
                          <a:rPr lang="en-US" sz="2400" b="0" i="1" baseline="-25000" smtClean="0"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 sz="2400" b="0" i="1" baseline="-25000" smtClean="0">
                            <a:ea typeface="Cambria Math" panose="02040503050406030204" pitchFamily="18" charset="0"/>
                          </a:rPr>
                          <m:t>V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400" b="0" i="1" smtClean="0"/>
                          <m:t>d</m:t>
                        </m:r>
                        <m:r>
                          <m:rPr>
                            <m:nor/>
                          </m:rPr>
                          <a:rPr lang="en-US" sz="2400" b="0" i="0" smtClean="0"/>
                          <m:t>(</m:t>
                        </m:r>
                        <m:r>
                          <m:rPr>
                            <m:nor/>
                          </m:rPr>
                          <a:rPr lang="en-US" sz="2400" b="0" i="1" smtClean="0"/>
                          <m:t>v</m:t>
                        </m:r>
                        <m:r>
                          <m:rPr>
                            <m:nor/>
                          </m:rPr>
                          <a:rPr lang="en-US" sz="2400" b="0" i="0" smtClean="0"/>
                          <m:t>)</m:t>
                        </m:r>
                      </m:e>
                    </m:nary>
                    <m:r>
                      <m:rPr>
                        <m:nor/>
                      </m:rPr>
                      <a:rPr lang="en-US" sz="2400" b="0" i="0" smtClean="0"/>
                      <m:t>=2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1" smtClean="0"/>
                          <m:t>E</m:t>
                        </m:r>
                      </m:e>
                    </m:d>
                  </m:oMath>
                </a14:m>
                <a:endParaRPr lang="en-US" sz="2400" b="0" dirty="0"/>
              </a:p>
              <a:p>
                <a:endParaRPr lang="en-US" sz="2400" b="1" dirty="0"/>
              </a:p>
              <a:p>
                <a:endParaRPr lang="en-ID" sz="2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54F1D28-F663-204A-9F55-3B3915A0D4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1" t="-184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EC23C640-0CA8-40C6-8A37-1F1400632E6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7368F829-6391-41AB-8379-3ADE555C341F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96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617B590-5996-6C45-A150-21E09D22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14" y="1037478"/>
            <a:ext cx="10119651" cy="809251"/>
          </a:xfrm>
        </p:spPr>
        <p:txBody>
          <a:bodyPr/>
          <a:lstStyle/>
          <a:p>
            <a:r>
              <a:rPr lang="en-US" b="1" dirty="0" err="1"/>
              <a:t>Terminologi</a:t>
            </a:r>
            <a:r>
              <a:rPr lang="en-US" b="1" dirty="0"/>
              <a:t> Graf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54F1D28-F663-204A-9F55-3B3915A0D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914" y="1793234"/>
            <a:ext cx="5911213" cy="507194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400" b="1" dirty="0"/>
              <a:t>Derajat (</a:t>
            </a:r>
            <a:r>
              <a:rPr lang="en-US" sz="2400" b="1" i="1" dirty="0"/>
              <a:t>Degree</a:t>
            </a:r>
            <a:r>
              <a:rPr lang="en-US" sz="2400" b="1" dirty="0"/>
              <a:t>)</a:t>
            </a:r>
          </a:p>
          <a:p>
            <a:pPr marL="801688" indent="-227013">
              <a:tabLst>
                <a:tab pos="5421313" algn="l"/>
              </a:tabLst>
            </a:pPr>
            <a:r>
              <a:rPr lang="en-ID" sz="2400" dirty="0" err="1"/>
              <a:t>Tinjau</a:t>
            </a:r>
            <a:r>
              <a:rPr lang="en-ID" sz="2400" dirty="0"/>
              <a:t> </a:t>
            </a:r>
            <a:r>
              <a:rPr lang="en-ID" sz="2400" dirty="0" err="1"/>
              <a:t>graf</a:t>
            </a:r>
            <a:r>
              <a:rPr lang="en-ID" sz="2400" dirty="0"/>
              <a:t>:</a:t>
            </a:r>
          </a:p>
          <a:p>
            <a:pPr marL="1250950" lvl="1" indent="-227013">
              <a:tabLst>
                <a:tab pos="1111250" algn="l"/>
                <a:tab pos="4078288" algn="l"/>
              </a:tabLst>
            </a:pPr>
            <a:r>
              <a:rPr lang="en-ID" sz="2400" i="1" dirty="0"/>
              <a:t>G</a:t>
            </a:r>
            <a:r>
              <a:rPr lang="en-ID" sz="2400" baseline="-25000" dirty="0"/>
              <a:t>1</a:t>
            </a:r>
            <a:r>
              <a:rPr lang="en-ID" sz="2400" dirty="0"/>
              <a:t>: </a:t>
            </a:r>
            <a:r>
              <a:rPr lang="en-ID" sz="2400" i="1" dirty="0"/>
              <a:t>d</a:t>
            </a:r>
            <a:r>
              <a:rPr lang="en-ID" sz="2400" dirty="0"/>
              <a:t>(1) + </a:t>
            </a:r>
            <a:r>
              <a:rPr lang="en-ID" sz="2400" i="1" dirty="0"/>
              <a:t>d</a:t>
            </a:r>
            <a:r>
              <a:rPr lang="en-ID" sz="2400" dirty="0"/>
              <a:t>(2) + </a:t>
            </a:r>
            <a:r>
              <a:rPr lang="en-ID" sz="2400" i="1" dirty="0"/>
              <a:t>d</a:t>
            </a:r>
            <a:r>
              <a:rPr lang="en-ID" sz="2400" dirty="0"/>
              <a:t>(3) + </a:t>
            </a:r>
            <a:r>
              <a:rPr lang="en-ID" sz="2400" i="1" dirty="0"/>
              <a:t>d</a:t>
            </a:r>
            <a:r>
              <a:rPr lang="en-ID" sz="2400" dirty="0"/>
              <a:t>(4)                     = 2 + 3 + 3 + 2 = 10                              </a:t>
            </a:r>
            <a:r>
              <a:rPr lang="fi-FI" sz="2400" dirty="0"/>
              <a:t>= 2 </a:t>
            </a:r>
            <a:r>
              <a:rPr lang="en-US" sz="2400" dirty="0">
                <a:sym typeface="Symbol" pitchFamily="2" charset="2"/>
              </a:rPr>
              <a:t></a:t>
            </a:r>
            <a:r>
              <a:rPr lang="fi-FI" sz="2400" dirty="0"/>
              <a:t> </a:t>
            </a:r>
            <a:r>
              <a:rPr lang="fi-FI" sz="2400" dirty="0" err="1"/>
              <a:t>jumlah</a:t>
            </a:r>
            <a:r>
              <a:rPr lang="fi-FI" sz="2400" dirty="0"/>
              <a:t> </a:t>
            </a:r>
            <a:r>
              <a:rPr lang="fi-FI" sz="2400" dirty="0" err="1"/>
              <a:t>sisi</a:t>
            </a:r>
            <a:r>
              <a:rPr lang="fi-FI" sz="2400" dirty="0"/>
              <a:t> = 2 </a:t>
            </a:r>
            <a:r>
              <a:rPr lang="en-US" sz="2400" dirty="0">
                <a:sym typeface="Symbol" pitchFamily="2" charset="2"/>
              </a:rPr>
              <a:t></a:t>
            </a:r>
            <a:r>
              <a:rPr lang="fi-FI" sz="2400" dirty="0"/>
              <a:t> 5</a:t>
            </a:r>
          </a:p>
          <a:p>
            <a:pPr marL="1250950" lvl="1" indent="-227013">
              <a:tabLst>
                <a:tab pos="1111250" algn="l"/>
                <a:tab pos="4078288" algn="l"/>
              </a:tabLst>
            </a:pPr>
            <a:endParaRPr lang="en-ID" sz="2400" dirty="0"/>
          </a:p>
          <a:p>
            <a:pPr marL="1250950" lvl="1" indent="-227013">
              <a:tabLst>
                <a:tab pos="1111250" algn="l"/>
                <a:tab pos="3370263" algn="l"/>
              </a:tabLst>
            </a:pPr>
            <a:r>
              <a:rPr lang="fi-FI" sz="2400" i="1" dirty="0"/>
              <a:t>G</a:t>
            </a:r>
            <a:r>
              <a:rPr lang="fi-FI" sz="2400" baseline="-25000" dirty="0"/>
              <a:t>6</a:t>
            </a:r>
            <a:r>
              <a:rPr lang="fi-FI" sz="2400" dirty="0"/>
              <a:t>: </a:t>
            </a:r>
            <a:r>
              <a:rPr lang="fi-FI" sz="2400" i="1" dirty="0"/>
              <a:t>d</a:t>
            </a:r>
            <a:r>
              <a:rPr lang="fi-FI" sz="2400" dirty="0"/>
              <a:t>(1) + </a:t>
            </a:r>
            <a:r>
              <a:rPr lang="fi-FI" sz="2400" i="1" dirty="0"/>
              <a:t>d</a:t>
            </a:r>
            <a:r>
              <a:rPr lang="fi-FI" sz="2400" dirty="0"/>
              <a:t>(2) + </a:t>
            </a:r>
            <a:r>
              <a:rPr lang="fi-FI" sz="2400" i="1" dirty="0"/>
              <a:t>d</a:t>
            </a:r>
            <a:r>
              <a:rPr lang="fi-FI" sz="2400" dirty="0"/>
              <a:t>(3)                           = 3 + 3 + 4 = 10	                                 </a:t>
            </a:r>
            <a:r>
              <a:rPr lang="en-US" sz="2400" dirty="0"/>
              <a:t>= 2 </a:t>
            </a:r>
            <a:r>
              <a:rPr lang="en-US" sz="2400" dirty="0">
                <a:sym typeface="Symbol" pitchFamily="2" charset="2"/>
              </a:rPr>
              <a:t>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= 2 </a:t>
            </a:r>
            <a:r>
              <a:rPr lang="en-US" sz="2400" dirty="0">
                <a:sym typeface="Symbol" pitchFamily="2" charset="2"/>
              </a:rPr>
              <a:t></a:t>
            </a:r>
            <a:r>
              <a:rPr lang="en-US" sz="2400" dirty="0"/>
              <a:t> 5</a:t>
            </a:r>
          </a:p>
          <a:p>
            <a:pPr marL="1250950" lvl="1" indent="-227013">
              <a:tabLst>
                <a:tab pos="1111250" algn="l"/>
                <a:tab pos="3370263" algn="l"/>
              </a:tabLst>
            </a:pPr>
            <a:endParaRPr lang="en-ID" sz="2400" dirty="0"/>
          </a:p>
          <a:p>
            <a:pPr marL="1250950" lvl="1" indent="-227013">
              <a:tabLst>
                <a:tab pos="1111250" algn="l"/>
                <a:tab pos="4932363" algn="l"/>
              </a:tabLst>
            </a:pPr>
            <a:r>
              <a:rPr lang="en-US" sz="2400" i="1" dirty="0"/>
              <a:t>G</a:t>
            </a:r>
            <a:r>
              <a:rPr lang="en-US" sz="2400" baseline="-25000" dirty="0"/>
              <a:t>7</a:t>
            </a:r>
            <a:r>
              <a:rPr lang="en-US" sz="2400" dirty="0"/>
              <a:t>: </a:t>
            </a:r>
            <a:r>
              <a:rPr lang="en-US" sz="2400" i="1" dirty="0"/>
              <a:t>d</a:t>
            </a:r>
            <a:r>
              <a:rPr lang="en-US" sz="2400" dirty="0"/>
              <a:t>(1) + </a:t>
            </a:r>
            <a:r>
              <a:rPr lang="en-US" sz="2400" i="1" dirty="0"/>
              <a:t>d</a:t>
            </a:r>
            <a:r>
              <a:rPr lang="en-US" sz="2400" dirty="0"/>
              <a:t>(2) + </a:t>
            </a:r>
            <a:r>
              <a:rPr lang="en-US" sz="2400" i="1" dirty="0"/>
              <a:t>d</a:t>
            </a:r>
            <a:r>
              <a:rPr lang="en-US" sz="2400" dirty="0"/>
              <a:t>(3) + </a:t>
            </a:r>
            <a:r>
              <a:rPr lang="en-US" sz="2400" i="1" dirty="0"/>
              <a:t>d</a:t>
            </a:r>
            <a:r>
              <a:rPr lang="en-US" sz="2400" dirty="0"/>
              <a:t>(4)+</a:t>
            </a:r>
            <a:r>
              <a:rPr lang="en-US" sz="2400" i="1" dirty="0"/>
              <a:t>d</a:t>
            </a:r>
            <a:r>
              <a:rPr lang="en-US" sz="2400" dirty="0"/>
              <a:t>(5)      = 2 + 2 + 3 + 1 + 0 = 8                          = 2 </a:t>
            </a:r>
            <a:r>
              <a:rPr lang="en-US" sz="2400" dirty="0">
                <a:sym typeface="Symbol" pitchFamily="2" charset="2"/>
              </a:rPr>
              <a:t>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= 2 </a:t>
            </a:r>
            <a:r>
              <a:rPr lang="en-US" sz="2400" dirty="0">
                <a:sym typeface="Symbol" pitchFamily="2" charset="2"/>
              </a:rPr>
              <a:t></a:t>
            </a:r>
            <a:r>
              <a:rPr lang="en-US" sz="2400" dirty="0"/>
              <a:t> 4</a:t>
            </a:r>
            <a:endParaRPr lang="en-ID" sz="2400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ID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183FB15-3BC4-E44A-8778-9F97DAFF22BF}"/>
              </a:ext>
            </a:extLst>
          </p:cNvPr>
          <p:cNvGrpSpPr/>
          <p:nvPr/>
        </p:nvGrpSpPr>
        <p:grpSpPr>
          <a:xfrm>
            <a:off x="6435730" y="1379514"/>
            <a:ext cx="2562758" cy="2284338"/>
            <a:chOff x="2062488" y="4468789"/>
            <a:chExt cx="1769388" cy="180050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F59F0738-268E-AE46-AF26-5BD28A541B6A}"/>
                </a:ext>
              </a:extLst>
            </p:cNvPr>
            <p:cNvGrpSpPr/>
            <p:nvPr/>
          </p:nvGrpSpPr>
          <p:grpSpPr>
            <a:xfrm rot="18898935">
              <a:off x="2555052" y="4881879"/>
              <a:ext cx="866652" cy="866652"/>
              <a:chOff x="5645791" y="4524236"/>
              <a:chExt cx="1619075" cy="1619075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F92A877E-09FF-D344-BB10-CA69CC92E9DC}"/>
                  </a:ext>
                </a:extLst>
              </p:cNvPr>
              <p:cNvSpPr/>
              <p:nvPr/>
            </p:nvSpPr>
            <p:spPr>
              <a:xfrm>
                <a:off x="5645791" y="4524236"/>
                <a:ext cx="1619075" cy="161907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C395020E-57D5-EC4B-BF87-CE83440C9110}"/>
                  </a:ext>
                </a:extLst>
              </p:cNvPr>
              <p:cNvCxnSpPr/>
              <p:nvPr/>
            </p:nvCxnSpPr>
            <p:spPr>
              <a:xfrm>
                <a:off x="5645791" y="4524236"/>
                <a:ext cx="1619075" cy="1619075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F398ED74-CA77-DF4B-A70C-27A3344B0A0C}"/>
                </a:ext>
              </a:extLst>
            </p:cNvPr>
            <p:cNvSpPr/>
            <p:nvPr/>
          </p:nvSpPr>
          <p:spPr>
            <a:xfrm>
              <a:off x="2967677" y="4685089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7469187-9A1F-5D41-AFE8-4437AF61BE81}"/>
                </a:ext>
              </a:extLst>
            </p:cNvPr>
            <p:cNvSpPr/>
            <p:nvPr/>
          </p:nvSpPr>
          <p:spPr>
            <a:xfrm>
              <a:off x="2368202" y="5295075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64B9E8D7-EC57-864D-84EC-4FF8751B189B}"/>
                </a:ext>
              </a:extLst>
            </p:cNvPr>
            <p:cNvSpPr/>
            <p:nvPr/>
          </p:nvSpPr>
          <p:spPr>
            <a:xfrm>
              <a:off x="3566949" y="5295075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3D2FB8AB-2210-BB4E-9D97-55ABA1A16883}"/>
                </a:ext>
              </a:extLst>
            </p:cNvPr>
            <p:cNvSpPr/>
            <p:nvPr/>
          </p:nvSpPr>
          <p:spPr>
            <a:xfrm>
              <a:off x="2967677" y="5899964"/>
              <a:ext cx="45719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557B68C-21A7-784B-BFB9-448D1E2CB3FF}"/>
                </a:ext>
              </a:extLst>
            </p:cNvPr>
            <p:cNvSpPr txBox="1"/>
            <p:nvPr/>
          </p:nvSpPr>
          <p:spPr>
            <a:xfrm>
              <a:off x="2837637" y="44687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55A3257-48AA-FA4B-A86A-1E2DA555A6AC}"/>
                </a:ext>
              </a:extLst>
            </p:cNvPr>
            <p:cNvSpPr txBox="1"/>
            <p:nvPr/>
          </p:nvSpPr>
          <p:spPr>
            <a:xfrm>
              <a:off x="2144881" y="51886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42C68A9-5A75-D140-AAF9-00A5CA020A98}"/>
                </a:ext>
              </a:extLst>
            </p:cNvPr>
            <p:cNvSpPr txBox="1"/>
            <p:nvPr/>
          </p:nvSpPr>
          <p:spPr>
            <a:xfrm>
              <a:off x="3530190" y="51886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E114BAB-6A28-AC45-B3A5-7364F2719E48}"/>
                </a:ext>
              </a:extLst>
            </p:cNvPr>
            <p:cNvSpPr txBox="1"/>
            <p:nvPr/>
          </p:nvSpPr>
          <p:spPr>
            <a:xfrm>
              <a:off x="2879696" y="5899964"/>
              <a:ext cx="217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463A4FC-D061-1447-AE91-F11D92F81F5F}"/>
                </a:ext>
              </a:extLst>
            </p:cNvPr>
            <p:cNvSpPr txBox="1"/>
            <p:nvPr/>
          </p:nvSpPr>
          <p:spPr>
            <a:xfrm>
              <a:off x="2062488" y="4703961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/>
                <a:t>G</a:t>
              </a:r>
              <a:r>
                <a:rPr lang="en-US" sz="2400" b="1" i="1" baseline="-25000" dirty="0"/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4D240EA-7950-5647-A516-3EEC043FEFA7}"/>
              </a:ext>
            </a:extLst>
          </p:cNvPr>
          <p:cNvGrpSpPr/>
          <p:nvPr/>
        </p:nvGrpSpPr>
        <p:grpSpPr>
          <a:xfrm>
            <a:off x="9364194" y="2585100"/>
            <a:ext cx="2499483" cy="2037129"/>
            <a:chOff x="3867105" y="4553972"/>
            <a:chExt cx="2499483" cy="203712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2B36C835-3FF6-B84E-AFC8-354C8D57610F}"/>
                </a:ext>
              </a:extLst>
            </p:cNvPr>
            <p:cNvGrpSpPr/>
            <p:nvPr/>
          </p:nvGrpSpPr>
          <p:grpSpPr>
            <a:xfrm>
              <a:off x="3867105" y="4553972"/>
              <a:ext cx="2499483" cy="2037129"/>
              <a:chOff x="3586666" y="4508195"/>
              <a:chExt cx="2499483" cy="2037129"/>
            </a:xfrm>
          </p:grpSpPr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xmlns="" id="{F4054D85-4358-7D41-9BB2-072444C8B743}"/>
                  </a:ext>
                </a:extLst>
              </p:cNvPr>
              <p:cNvSpPr/>
              <p:nvPr/>
            </p:nvSpPr>
            <p:spPr>
              <a:xfrm rot="14840922">
                <a:off x="3717428" y="4738099"/>
                <a:ext cx="1879233" cy="1735218"/>
              </a:xfrm>
              <a:prstGeom prst="arc">
                <a:avLst>
                  <a:gd name="adj1" fmla="val 16425367"/>
                  <a:gd name="adj2" fmla="val 0"/>
                </a:avLst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712ED793-D177-E846-9F64-69332DC88054}"/>
                  </a:ext>
                </a:extLst>
              </p:cNvPr>
              <p:cNvGrpSpPr/>
              <p:nvPr/>
            </p:nvGrpSpPr>
            <p:grpSpPr>
              <a:xfrm>
                <a:off x="3586666" y="4508195"/>
                <a:ext cx="2499483" cy="1690128"/>
                <a:chOff x="3586666" y="4508195"/>
                <a:chExt cx="2499483" cy="1690128"/>
              </a:xfrm>
            </p:grpSpPr>
            <p:sp>
              <p:nvSpPr>
                <p:cNvPr id="24" name="Triangle 23">
                  <a:extLst>
                    <a:ext uri="{FF2B5EF4-FFF2-40B4-BE49-F238E27FC236}">
                      <a16:creationId xmlns:a16="http://schemas.microsoft.com/office/drawing/2014/main" xmlns="" id="{22327F13-C415-E748-A404-3915414E4D25}"/>
                    </a:ext>
                  </a:extLst>
                </p:cNvPr>
                <p:cNvSpPr/>
                <p:nvPr/>
              </p:nvSpPr>
              <p:spPr>
                <a:xfrm>
                  <a:off x="3830853" y="4731332"/>
                  <a:ext cx="1635441" cy="1168632"/>
                </a:xfrm>
                <a:prstGeom prst="triangle">
                  <a:avLst>
                    <a:gd name="adj" fmla="val 27151"/>
                  </a:avLst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xmlns="" id="{2F341508-EF24-A740-9741-31F765254553}"/>
                    </a:ext>
                  </a:extLst>
                </p:cNvPr>
                <p:cNvSpPr/>
                <p:nvPr/>
              </p:nvSpPr>
              <p:spPr>
                <a:xfrm>
                  <a:off x="5435523" y="5873345"/>
                  <a:ext cx="41605" cy="416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A5F839F1-85A0-A84C-850C-3E8C5426185A}"/>
                    </a:ext>
                  </a:extLst>
                </p:cNvPr>
                <p:cNvSpPr txBox="1"/>
                <p:nvPr/>
              </p:nvSpPr>
              <p:spPr>
                <a:xfrm>
                  <a:off x="5383064" y="5766101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xmlns="" id="{F4AC1F04-273E-6D42-82E9-BC4430D2F5C3}"/>
                    </a:ext>
                  </a:extLst>
                </p:cNvPr>
                <p:cNvSpPr/>
                <p:nvPr/>
              </p:nvSpPr>
              <p:spPr>
                <a:xfrm>
                  <a:off x="3819394" y="5880582"/>
                  <a:ext cx="41605" cy="416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146B2873-61CC-1F46-BD1B-5EEE84AC4FB5}"/>
                    </a:ext>
                  </a:extLst>
                </p:cNvPr>
                <p:cNvSpPr txBox="1"/>
                <p:nvPr/>
              </p:nvSpPr>
              <p:spPr>
                <a:xfrm>
                  <a:off x="3596073" y="577418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xmlns="" id="{9787397E-36A8-224C-A7D0-A5A875CD92B9}"/>
                    </a:ext>
                  </a:extLst>
                </p:cNvPr>
                <p:cNvSpPr/>
                <p:nvPr/>
              </p:nvSpPr>
              <p:spPr>
                <a:xfrm>
                  <a:off x="4263513" y="4724495"/>
                  <a:ext cx="41605" cy="416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AF3AD512-CC5F-234E-82BC-F80B1BEDBFAA}"/>
                    </a:ext>
                  </a:extLst>
                </p:cNvPr>
                <p:cNvSpPr txBox="1"/>
                <p:nvPr/>
              </p:nvSpPr>
              <p:spPr>
                <a:xfrm>
                  <a:off x="4133473" y="4508195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xmlns="" id="{2D416ADA-F4C1-9D43-B3B2-E89B869C054F}"/>
                    </a:ext>
                  </a:extLst>
                </p:cNvPr>
                <p:cNvSpPr/>
                <p:nvPr/>
              </p:nvSpPr>
              <p:spPr>
                <a:xfrm>
                  <a:off x="5453209" y="5750996"/>
                  <a:ext cx="327907" cy="327907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1A7FD0AC-8902-F947-A9FD-302E28F23C1C}"/>
                    </a:ext>
                  </a:extLst>
                </p:cNvPr>
                <p:cNvSpPr txBox="1"/>
                <p:nvPr/>
              </p:nvSpPr>
              <p:spPr>
                <a:xfrm>
                  <a:off x="5712329" y="5787983"/>
                  <a:ext cx="373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i="1" dirty="0"/>
                    <a:t>e</a:t>
                  </a:r>
                  <a:r>
                    <a:rPr lang="en-US" i="1" baseline="-25000" dirty="0"/>
                    <a:t>5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BDA7A677-A84F-DD4E-B429-55BD0856C8AB}"/>
                    </a:ext>
                  </a:extLst>
                </p:cNvPr>
                <p:cNvSpPr txBox="1"/>
                <p:nvPr/>
              </p:nvSpPr>
              <p:spPr>
                <a:xfrm>
                  <a:off x="4323148" y="5828991"/>
                  <a:ext cx="373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i="1" dirty="0"/>
                    <a:t>e</a:t>
                  </a:r>
                  <a:r>
                    <a:rPr lang="en-US" i="1" baseline="-25000" dirty="0"/>
                    <a:t>4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xmlns="" id="{79C5DE0B-68B0-AC41-84AE-0D981F43320F}"/>
                    </a:ext>
                  </a:extLst>
                </p:cNvPr>
                <p:cNvSpPr txBox="1"/>
                <p:nvPr/>
              </p:nvSpPr>
              <p:spPr>
                <a:xfrm>
                  <a:off x="4710538" y="5037810"/>
                  <a:ext cx="373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i="1" dirty="0"/>
                    <a:t>e</a:t>
                  </a:r>
                  <a:r>
                    <a:rPr lang="en-US" i="1" baseline="-25000" dirty="0"/>
                    <a:t>3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id="{99461B55-B610-2A45-989E-66672C1039C1}"/>
                    </a:ext>
                  </a:extLst>
                </p:cNvPr>
                <p:cNvSpPr txBox="1"/>
                <p:nvPr/>
              </p:nvSpPr>
              <p:spPr>
                <a:xfrm>
                  <a:off x="3965161" y="5201763"/>
                  <a:ext cx="373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i="1" dirty="0"/>
                    <a:t>e</a:t>
                  </a:r>
                  <a:r>
                    <a:rPr lang="en-US" i="1" baseline="-25000" dirty="0"/>
                    <a:t>1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xmlns="" id="{9BD6656E-45D8-9048-9BEB-59C73BD04C0F}"/>
                    </a:ext>
                  </a:extLst>
                </p:cNvPr>
                <p:cNvSpPr txBox="1"/>
                <p:nvPr/>
              </p:nvSpPr>
              <p:spPr>
                <a:xfrm>
                  <a:off x="3586666" y="4899310"/>
                  <a:ext cx="373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i="1" dirty="0"/>
                    <a:t>e</a:t>
                  </a:r>
                  <a:r>
                    <a:rPr lang="en-US" i="1" baseline="-25000" dirty="0"/>
                    <a:t>2</a:t>
                  </a:r>
                </a:p>
              </p:txBody>
            </p:sp>
          </p:grp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46B47AD-6300-C441-BD18-47ACF1C1EB6A}"/>
                </a:ext>
              </a:extLst>
            </p:cNvPr>
            <p:cNvSpPr txBox="1"/>
            <p:nvPr/>
          </p:nvSpPr>
          <p:spPr>
            <a:xfrm>
              <a:off x="5133037" y="4708808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/>
                <a:t>G</a:t>
              </a:r>
              <a:r>
                <a:rPr lang="en-US" sz="2400" b="1" i="1" baseline="-25000" dirty="0"/>
                <a:t>6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5C88E91E-2355-CE48-ACD3-C153CEBE8163}"/>
              </a:ext>
            </a:extLst>
          </p:cNvPr>
          <p:cNvGrpSpPr/>
          <p:nvPr/>
        </p:nvGrpSpPr>
        <p:grpSpPr>
          <a:xfrm>
            <a:off x="8131271" y="4883889"/>
            <a:ext cx="2162366" cy="1440288"/>
            <a:chOff x="8134911" y="4693157"/>
            <a:chExt cx="2162366" cy="1440288"/>
          </a:xfrm>
        </p:grpSpPr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xmlns="" id="{29AB80F6-C1A9-CE45-B89B-A7AE589A87F0}"/>
                </a:ext>
              </a:extLst>
            </p:cNvPr>
            <p:cNvSpPr/>
            <p:nvPr/>
          </p:nvSpPr>
          <p:spPr>
            <a:xfrm rot="21059660">
              <a:off x="8272979" y="4873236"/>
              <a:ext cx="1237959" cy="884598"/>
            </a:xfrm>
            <a:prstGeom prst="triangle">
              <a:avLst>
                <a:gd name="adj" fmla="val 27151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5CC48544-1A68-EE4A-901C-CA0F53F16FCB}"/>
                </a:ext>
              </a:extLst>
            </p:cNvPr>
            <p:cNvSpPr/>
            <p:nvPr/>
          </p:nvSpPr>
          <p:spPr>
            <a:xfrm rot="21059660">
              <a:off x="9548653" y="5636578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4FAD94E9-4365-754B-923F-F9502C76D11F}"/>
                </a:ext>
              </a:extLst>
            </p:cNvPr>
            <p:cNvSpPr txBox="1"/>
            <p:nvPr/>
          </p:nvSpPr>
          <p:spPr>
            <a:xfrm>
              <a:off x="9413556" y="562940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38CAED20-2656-C041-B410-7C3010D324A7}"/>
                </a:ext>
              </a:extLst>
            </p:cNvPr>
            <p:cNvSpPr/>
            <p:nvPr/>
          </p:nvSpPr>
          <p:spPr>
            <a:xfrm rot="21059660">
              <a:off x="8341251" y="5833481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B9E26145-5463-6348-B168-0FBE16119321}"/>
                </a:ext>
              </a:extLst>
            </p:cNvPr>
            <p:cNvSpPr txBox="1"/>
            <p:nvPr/>
          </p:nvSpPr>
          <p:spPr>
            <a:xfrm>
              <a:off x="8134911" y="576411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1BC3EBF2-5B10-9943-8B08-3B5A37222530}"/>
                </a:ext>
              </a:extLst>
            </p:cNvPr>
            <p:cNvSpPr/>
            <p:nvPr/>
          </p:nvSpPr>
          <p:spPr>
            <a:xfrm rot="21059660">
              <a:off x="8536305" y="4916537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C3C9A3C2-6010-3D4E-BE0B-4A8902225C49}"/>
                </a:ext>
              </a:extLst>
            </p:cNvPr>
            <p:cNvSpPr txBox="1"/>
            <p:nvPr/>
          </p:nvSpPr>
          <p:spPr>
            <a:xfrm>
              <a:off x="8401208" y="469315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99F2B952-3E13-B944-ACCE-D364B2BA7567}"/>
                </a:ext>
              </a:extLst>
            </p:cNvPr>
            <p:cNvCxnSpPr>
              <a:cxnSpLocks/>
            </p:cNvCxnSpPr>
            <p:nvPr/>
          </p:nvCxnSpPr>
          <p:spPr>
            <a:xfrm>
              <a:off x="9564397" y="5650210"/>
              <a:ext cx="499693" cy="14360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2341CA21-68CB-E54E-8A97-BE32C8E8459C}"/>
                </a:ext>
              </a:extLst>
            </p:cNvPr>
            <p:cNvSpPr/>
            <p:nvPr/>
          </p:nvSpPr>
          <p:spPr>
            <a:xfrm rot="21059660">
              <a:off x="10048343" y="5777863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A7C93953-227E-1A4E-B575-523840E949E9}"/>
                </a:ext>
              </a:extLst>
            </p:cNvPr>
            <p:cNvSpPr txBox="1"/>
            <p:nvPr/>
          </p:nvSpPr>
          <p:spPr>
            <a:xfrm>
              <a:off x="9995591" y="56759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B385CBD9-DA1C-5A45-B726-136F298520AD}"/>
                </a:ext>
              </a:extLst>
            </p:cNvPr>
            <p:cNvSpPr txBox="1"/>
            <p:nvPr/>
          </p:nvSpPr>
          <p:spPr>
            <a:xfrm>
              <a:off x="8844284" y="4700797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/>
                <a:t>G</a:t>
              </a:r>
              <a:r>
                <a:rPr lang="en-US" sz="2400" b="1" i="1" baseline="-25000" dirty="0"/>
                <a:t>7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59B82DAA-CD69-5D4B-8603-8FE8BED8F5EB}"/>
                </a:ext>
              </a:extLst>
            </p:cNvPr>
            <p:cNvSpPr/>
            <p:nvPr/>
          </p:nvSpPr>
          <p:spPr>
            <a:xfrm rot="21059660">
              <a:off x="9834392" y="5021975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55564202-7A43-8140-A514-5E8C16388CA6}"/>
                </a:ext>
              </a:extLst>
            </p:cNvPr>
            <p:cNvSpPr txBox="1"/>
            <p:nvPr/>
          </p:nvSpPr>
          <p:spPr>
            <a:xfrm>
              <a:off x="9781640" y="492002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</p:grpSp>
      <p:sp>
        <p:nvSpPr>
          <p:cNvPr id="51" name="Subtitle 4">
            <a:extLst>
              <a:ext uri="{FF2B5EF4-FFF2-40B4-BE49-F238E27FC236}">
                <a16:creationId xmlns:a16="http://schemas.microsoft.com/office/drawing/2014/main" xmlns="" id="{66ED2581-8300-49D5-8B88-E671213208DE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2" name="Subtitle 4">
            <a:extLst>
              <a:ext uri="{FF2B5EF4-FFF2-40B4-BE49-F238E27FC236}">
                <a16:creationId xmlns:a16="http://schemas.microsoft.com/office/drawing/2014/main" xmlns="" id="{EC6D83B8-6485-4B89-8B02-35AF1E0C0440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0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70185"/>
            <a:ext cx="5354172" cy="809251"/>
          </a:xfrm>
        </p:spPr>
        <p:txBody>
          <a:bodyPr>
            <a:normAutofit/>
          </a:bodyPr>
          <a:lstStyle/>
          <a:p>
            <a:r>
              <a:rPr lang="en-ID" sz="3200" baseline="1207" dirty="0" err="1">
                <a:cs typeface="Times New Roman"/>
              </a:rPr>
              <a:t>Ca</a:t>
            </a:r>
            <a:r>
              <a:rPr lang="en-ID" sz="3200" spc="-29" baseline="1207" dirty="0" err="1">
                <a:cs typeface="Times New Roman"/>
              </a:rPr>
              <a:t>p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spc="-9" baseline="1207" dirty="0" err="1">
                <a:cs typeface="Times New Roman"/>
              </a:rPr>
              <a:t>i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r>
              <a:rPr lang="en-ID" sz="3200" spc="14" baseline="1207" dirty="0">
                <a:cs typeface="Times New Roman"/>
              </a:rPr>
              <a:t> </a:t>
            </a:r>
            <a:r>
              <a:rPr lang="en-ID" sz="3200" spc="-9" baseline="1207" dirty="0" err="1">
                <a:cs typeface="Times New Roman"/>
              </a:rPr>
              <a:t>P</a:t>
            </a:r>
            <a:r>
              <a:rPr lang="en-ID" sz="3200" baseline="1207" dirty="0" err="1">
                <a:cs typeface="Times New Roman"/>
              </a:rPr>
              <a:t>e</a:t>
            </a:r>
            <a:r>
              <a:rPr lang="en-ID" sz="3200" spc="-19" baseline="1207" dirty="0" err="1">
                <a:cs typeface="Times New Roman"/>
              </a:rPr>
              <a:t>m</a:t>
            </a:r>
            <a:r>
              <a:rPr lang="en-ID" sz="3200" spc="-29" baseline="1207" dirty="0" err="1">
                <a:cs typeface="Times New Roman"/>
              </a:rPr>
              <a:t>b</a:t>
            </a:r>
            <a:r>
              <a:rPr lang="en-ID" sz="3200" spc="-14" baseline="1207" dirty="0" err="1">
                <a:cs typeface="Times New Roman"/>
              </a:rPr>
              <a:t>e</a:t>
            </a:r>
            <a:r>
              <a:rPr lang="en-ID" sz="3200" spc="-29" baseline="1207" dirty="0" err="1">
                <a:cs typeface="Times New Roman"/>
              </a:rPr>
              <a:t>l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9" baseline="1207" dirty="0" err="1">
                <a:cs typeface="Times New Roman"/>
              </a:rPr>
              <a:t>j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5" baseline="1207" dirty="0" err="1">
                <a:cs typeface="Times New Roman"/>
              </a:rPr>
              <a:t>r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endParaRPr lang="en-ID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2C16DE-9637-4540-AC44-136E2A9F7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410" y="2200440"/>
            <a:ext cx="4476633" cy="8284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ID" sz="1600" dirty="0"/>
          </a:p>
        </p:txBody>
      </p:sp>
      <p:grpSp>
        <p:nvGrpSpPr>
          <p:cNvPr id="4" name="Google Shape;356;p47">
            <a:extLst>
              <a:ext uri="{FF2B5EF4-FFF2-40B4-BE49-F238E27FC236}">
                <a16:creationId xmlns:a16="http://schemas.microsoft.com/office/drawing/2014/main" xmlns="" id="{942724DC-AE87-4A9C-AA09-44FE39AC5C2A}"/>
              </a:ext>
            </a:extLst>
          </p:cNvPr>
          <p:cNvGrpSpPr/>
          <p:nvPr/>
        </p:nvGrpSpPr>
        <p:grpSpPr>
          <a:xfrm>
            <a:off x="7192760" y="1684804"/>
            <a:ext cx="4462973" cy="3941789"/>
            <a:chOff x="3147275" y="533250"/>
            <a:chExt cx="4704657" cy="4155250"/>
          </a:xfrm>
        </p:grpSpPr>
        <p:sp>
          <p:nvSpPr>
            <p:cNvPr id="5" name="Google Shape;357;p47">
              <a:extLst>
                <a:ext uri="{FF2B5EF4-FFF2-40B4-BE49-F238E27FC236}">
                  <a16:creationId xmlns:a16="http://schemas.microsoft.com/office/drawing/2014/main" xmlns="" id="{C5F29308-1E14-4381-A3EF-3F764194D618}"/>
                </a:ext>
              </a:extLst>
            </p:cNvPr>
            <p:cNvSpPr/>
            <p:nvPr/>
          </p:nvSpPr>
          <p:spPr>
            <a:xfrm>
              <a:off x="7337297" y="4407128"/>
              <a:ext cx="183154" cy="225427"/>
            </a:xfrm>
            <a:custGeom>
              <a:avLst/>
              <a:gdLst/>
              <a:ahLst/>
              <a:cxnLst/>
              <a:rect l="l" t="t" r="r" b="b"/>
              <a:pathLst>
                <a:path w="2344" h="2885" extrusionOk="0">
                  <a:moveTo>
                    <a:pt x="1242" y="0"/>
                  </a:moveTo>
                  <a:cubicBezTo>
                    <a:pt x="1230" y="0"/>
                    <a:pt x="1217" y="1"/>
                    <a:pt x="1205" y="2"/>
                  </a:cubicBezTo>
                  <a:lnTo>
                    <a:pt x="1105" y="19"/>
                  </a:lnTo>
                  <a:cubicBezTo>
                    <a:pt x="938" y="52"/>
                    <a:pt x="854" y="437"/>
                    <a:pt x="938" y="588"/>
                  </a:cubicBezTo>
                  <a:cubicBezTo>
                    <a:pt x="1172" y="1006"/>
                    <a:pt x="1507" y="1760"/>
                    <a:pt x="1122" y="2044"/>
                  </a:cubicBezTo>
                  <a:lnTo>
                    <a:pt x="686" y="2362"/>
                  </a:lnTo>
                  <a:cubicBezTo>
                    <a:pt x="251" y="2647"/>
                    <a:pt x="0" y="2446"/>
                    <a:pt x="0" y="2714"/>
                  </a:cubicBezTo>
                  <a:cubicBezTo>
                    <a:pt x="0" y="2803"/>
                    <a:pt x="261" y="2885"/>
                    <a:pt x="573" y="2885"/>
                  </a:cubicBezTo>
                  <a:cubicBezTo>
                    <a:pt x="729" y="2885"/>
                    <a:pt x="898" y="2864"/>
                    <a:pt x="1055" y="2814"/>
                  </a:cubicBezTo>
                  <a:cubicBezTo>
                    <a:pt x="1523" y="2680"/>
                    <a:pt x="1975" y="2513"/>
                    <a:pt x="1975" y="2513"/>
                  </a:cubicBezTo>
                  <a:cubicBezTo>
                    <a:pt x="2226" y="2446"/>
                    <a:pt x="2344" y="2145"/>
                    <a:pt x="2193" y="1944"/>
                  </a:cubicBezTo>
                  <a:lnTo>
                    <a:pt x="1959" y="1609"/>
                  </a:lnTo>
                  <a:lnTo>
                    <a:pt x="1892" y="1475"/>
                  </a:lnTo>
                  <a:lnTo>
                    <a:pt x="1590" y="253"/>
                  </a:lnTo>
                  <a:cubicBezTo>
                    <a:pt x="1544" y="98"/>
                    <a:pt x="1396" y="0"/>
                    <a:pt x="124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58;p47">
              <a:extLst>
                <a:ext uri="{FF2B5EF4-FFF2-40B4-BE49-F238E27FC236}">
                  <a16:creationId xmlns:a16="http://schemas.microsoft.com/office/drawing/2014/main" xmlns="" id="{6798E29E-35F2-42D2-BFC0-0222C9DE7938}"/>
                </a:ext>
              </a:extLst>
            </p:cNvPr>
            <p:cNvSpPr/>
            <p:nvPr/>
          </p:nvSpPr>
          <p:spPr>
            <a:xfrm>
              <a:off x="3373560" y="772584"/>
              <a:ext cx="4478373" cy="3525251"/>
            </a:xfrm>
            <a:custGeom>
              <a:avLst/>
              <a:gdLst/>
              <a:ahLst/>
              <a:cxnLst/>
              <a:rect l="l" t="t" r="r" b="b"/>
              <a:pathLst>
                <a:path w="57314" h="45116" extrusionOk="0">
                  <a:moveTo>
                    <a:pt x="5441" y="1"/>
                  </a:moveTo>
                  <a:cubicBezTo>
                    <a:pt x="2428" y="1"/>
                    <a:pt x="1" y="1691"/>
                    <a:pt x="1" y="3767"/>
                  </a:cubicBezTo>
                  <a:cubicBezTo>
                    <a:pt x="1" y="4637"/>
                    <a:pt x="453" y="5457"/>
                    <a:pt x="1172" y="6077"/>
                  </a:cubicBezTo>
                  <a:cubicBezTo>
                    <a:pt x="3248" y="7901"/>
                    <a:pt x="4403" y="10563"/>
                    <a:pt x="4152" y="13325"/>
                  </a:cubicBezTo>
                  <a:cubicBezTo>
                    <a:pt x="4085" y="14061"/>
                    <a:pt x="4102" y="14781"/>
                    <a:pt x="4252" y="15484"/>
                  </a:cubicBezTo>
                  <a:cubicBezTo>
                    <a:pt x="4319" y="15819"/>
                    <a:pt x="4420" y="16153"/>
                    <a:pt x="4554" y="16455"/>
                  </a:cubicBezTo>
                  <a:cubicBezTo>
                    <a:pt x="5340" y="18497"/>
                    <a:pt x="8454" y="20974"/>
                    <a:pt x="8655" y="22866"/>
                  </a:cubicBezTo>
                  <a:cubicBezTo>
                    <a:pt x="10111" y="37395"/>
                    <a:pt x="13927" y="42667"/>
                    <a:pt x="27904" y="44726"/>
                  </a:cubicBezTo>
                  <a:cubicBezTo>
                    <a:pt x="29671" y="44989"/>
                    <a:pt x="31415" y="45116"/>
                    <a:pt x="33117" y="45116"/>
                  </a:cubicBezTo>
                  <a:cubicBezTo>
                    <a:pt x="44847" y="45116"/>
                    <a:pt x="54571" y="39108"/>
                    <a:pt x="55857" y="30381"/>
                  </a:cubicBezTo>
                  <a:cubicBezTo>
                    <a:pt x="57314" y="20422"/>
                    <a:pt x="54920" y="8889"/>
                    <a:pt x="33243" y="8604"/>
                  </a:cubicBezTo>
                  <a:cubicBezTo>
                    <a:pt x="33093" y="8604"/>
                    <a:pt x="32708" y="8571"/>
                    <a:pt x="32172" y="8537"/>
                  </a:cubicBezTo>
                  <a:cubicBezTo>
                    <a:pt x="28389" y="8286"/>
                    <a:pt x="24724" y="7282"/>
                    <a:pt x="21309" y="5558"/>
                  </a:cubicBezTo>
                  <a:cubicBezTo>
                    <a:pt x="19142" y="4468"/>
                    <a:pt x="16429" y="3858"/>
                    <a:pt x="14338" y="3858"/>
                  </a:cubicBezTo>
                  <a:cubicBezTo>
                    <a:pt x="13667" y="3858"/>
                    <a:pt x="13059" y="3921"/>
                    <a:pt x="12555" y="4051"/>
                  </a:cubicBezTo>
                  <a:lnTo>
                    <a:pt x="12538" y="4051"/>
                  </a:lnTo>
                  <a:cubicBezTo>
                    <a:pt x="12412" y="4088"/>
                    <a:pt x="12287" y="4105"/>
                    <a:pt x="12164" y="4105"/>
                  </a:cubicBezTo>
                  <a:cubicBezTo>
                    <a:pt x="11549" y="4105"/>
                    <a:pt x="10998" y="3675"/>
                    <a:pt x="10831" y="3047"/>
                  </a:cubicBezTo>
                  <a:cubicBezTo>
                    <a:pt x="10345" y="1273"/>
                    <a:pt x="7952" y="1"/>
                    <a:pt x="5441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9;p47">
              <a:extLst>
                <a:ext uri="{FF2B5EF4-FFF2-40B4-BE49-F238E27FC236}">
                  <a16:creationId xmlns:a16="http://schemas.microsoft.com/office/drawing/2014/main" xmlns="" id="{7AFDCEF7-D18E-4393-8346-8727BB5A0E8A}"/>
                </a:ext>
              </a:extLst>
            </p:cNvPr>
            <p:cNvSpPr/>
            <p:nvPr/>
          </p:nvSpPr>
          <p:spPr>
            <a:xfrm>
              <a:off x="4245958" y="533250"/>
              <a:ext cx="444759" cy="298251"/>
            </a:xfrm>
            <a:custGeom>
              <a:avLst/>
              <a:gdLst/>
              <a:ahLst/>
              <a:cxnLst/>
              <a:rect l="l" t="t" r="r" b="b"/>
              <a:pathLst>
                <a:path w="5692" h="3817" extrusionOk="0">
                  <a:moveTo>
                    <a:pt x="2277" y="1"/>
                  </a:moveTo>
                  <a:cubicBezTo>
                    <a:pt x="1021" y="1"/>
                    <a:pt x="0" y="871"/>
                    <a:pt x="0" y="1909"/>
                  </a:cubicBezTo>
                  <a:cubicBezTo>
                    <a:pt x="0" y="2963"/>
                    <a:pt x="1021" y="3817"/>
                    <a:pt x="2277" y="3817"/>
                  </a:cubicBezTo>
                  <a:cubicBezTo>
                    <a:pt x="2913" y="3817"/>
                    <a:pt x="3448" y="3599"/>
                    <a:pt x="3867" y="3265"/>
                  </a:cubicBezTo>
                  <a:cubicBezTo>
                    <a:pt x="4038" y="3122"/>
                    <a:pt x="4270" y="3077"/>
                    <a:pt x="4490" y="3077"/>
                  </a:cubicBezTo>
                  <a:cubicBezTo>
                    <a:pt x="4528" y="3077"/>
                    <a:pt x="4566" y="3078"/>
                    <a:pt x="4603" y="3080"/>
                  </a:cubicBezTo>
                  <a:cubicBezTo>
                    <a:pt x="4640" y="3085"/>
                    <a:pt x="4677" y="3087"/>
                    <a:pt x="4713" y="3087"/>
                  </a:cubicBezTo>
                  <a:cubicBezTo>
                    <a:pt x="5212" y="3087"/>
                    <a:pt x="5691" y="2670"/>
                    <a:pt x="5691" y="2093"/>
                  </a:cubicBezTo>
                  <a:cubicBezTo>
                    <a:pt x="5691" y="1574"/>
                    <a:pt x="5290" y="1156"/>
                    <a:pt x="4804" y="1089"/>
                  </a:cubicBezTo>
                  <a:cubicBezTo>
                    <a:pt x="4520" y="1072"/>
                    <a:pt x="4269" y="921"/>
                    <a:pt x="4051" y="720"/>
                  </a:cubicBezTo>
                  <a:cubicBezTo>
                    <a:pt x="3633" y="285"/>
                    <a:pt x="2997" y="1"/>
                    <a:pt x="2277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0;p47">
              <a:extLst>
                <a:ext uri="{FF2B5EF4-FFF2-40B4-BE49-F238E27FC236}">
                  <a16:creationId xmlns:a16="http://schemas.microsoft.com/office/drawing/2014/main" xmlns="" id="{F95AB5BD-D430-4828-A7A9-AD15622DB954}"/>
                </a:ext>
              </a:extLst>
            </p:cNvPr>
            <p:cNvSpPr/>
            <p:nvPr/>
          </p:nvSpPr>
          <p:spPr>
            <a:xfrm>
              <a:off x="4732517" y="864160"/>
              <a:ext cx="115175" cy="85092"/>
            </a:xfrm>
            <a:custGeom>
              <a:avLst/>
              <a:gdLst/>
              <a:ahLst/>
              <a:cxnLst/>
              <a:rect l="l" t="t" r="r" b="b"/>
              <a:pathLst>
                <a:path w="1474" h="1089" extrusionOk="0">
                  <a:moveTo>
                    <a:pt x="737" y="0"/>
                  </a:moveTo>
                  <a:cubicBezTo>
                    <a:pt x="335" y="0"/>
                    <a:pt x="0" y="252"/>
                    <a:pt x="0" y="536"/>
                  </a:cubicBezTo>
                  <a:cubicBezTo>
                    <a:pt x="0" y="854"/>
                    <a:pt x="318" y="1088"/>
                    <a:pt x="737" y="1088"/>
                  </a:cubicBezTo>
                  <a:cubicBezTo>
                    <a:pt x="1138" y="1088"/>
                    <a:pt x="1473" y="837"/>
                    <a:pt x="1473" y="536"/>
                  </a:cubicBezTo>
                  <a:cubicBezTo>
                    <a:pt x="1473" y="252"/>
                    <a:pt x="1138" y="0"/>
                    <a:pt x="737" y="0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1;p47">
              <a:extLst>
                <a:ext uri="{FF2B5EF4-FFF2-40B4-BE49-F238E27FC236}">
                  <a16:creationId xmlns:a16="http://schemas.microsoft.com/office/drawing/2014/main" xmlns="" id="{1453417B-3565-4392-806D-91BFD19A61C6}"/>
                </a:ext>
              </a:extLst>
            </p:cNvPr>
            <p:cNvSpPr/>
            <p:nvPr/>
          </p:nvSpPr>
          <p:spPr>
            <a:xfrm>
              <a:off x="6838230" y="1320481"/>
              <a:ext cx="245977" cy="146664"/>
            </a:xfrm>
            <a:custGeom>
              <a:avLst/>
              <a:gdLst/>
              <a:ahLst/>
              <a:cxnLst/>
              <a:rect l="l" t="t" r="r" b="b"/>
              <a:pathLst>
                <a:path w="3148" h="1877" extrusionOk="0">
                  <a:moveTo>
                    <a:pt x="1666" y="0"/>
                  </a:moveTo>
                  <a:cubicBezTo>
                    <a:pt x="1635" y="0"/>
                    <a:pt x="1605" y="1"/>
                    <a:pt x="1574" y="2"/>
                  </a:cubicBezTo>
                  <a:cubicBezTo>
                    <a:pt x="720" y="2"/>
                    <a:pt x="0" y="421"/>
                    <a:pt x="0" y="940"/>
                  </a:cubicBezTo>
                  <a:cubicBezTo>
                    <a:pt x="0" y="1458"/>
                    <a:pt x="720" y="1877"/>
                    <a:pt x="1574" y="1877"/>
                  </a:cubicBezTo>
                  <a:cubicBezTo>
                    <a:pt x="2427" y="1877"/>
                    <a:pt x="3147" y="1458"/>
                    <a:pt x="3147" y="940"/>
                  </a:cubicBezTo>
                  <a:cubicBezTo>
                    <a:pt x="3147" y="439"/>
                    <a:pt x="2508" y="0"/>
                    <a:pt x="1666" y="0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2;p47">
              <a:extLst>
                <a:ext uri="{FF2B5EF4-FFF2-40B4-BE49-F238E27FC236}">
                  <a16:creationId xmlns:a16="http://schemas.microsoft.com/office/drawing/2014/main" xmlns="" id="{03DF1D3A-31DD-4B4E-BF99-1BCFAEF5B34B}"/>
                </a:ext>
              </a:extLst>
            </p:cNvPr>
            <p:cNvSpPr/>
            <p:nvPr/>
          </p:nvSpPr>
          <p:spPr>
            <a:xfrm>
              <a:off x="7115459" y="1223825"/>
              <a:ext cx="74621" cy="74621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69" y="1"/>
                  </a:moveTo>
                  <a:cubicBezTo>
                    <a:pt x="202" y="1"/>
                    <a:pt x="1" y="201"/>
                    <a:pt x="1" y="486"/>
                  </a:cubicBezTo>
                  <a:cubicBezTo>
                    <a:pt x="1" y="754"/>
                    <a:pt x="202" y="955"/>
                    <a:pt x="469" y="955"/>
                  </a:cubicBezTo>
                  <a:cubicBezTo>
                    <a:pt x="754" y="955"/>
                    <a:pt x="955" y="754"/>
                    <a:pt x="955" y="486"/>
                  </a:cubicBezTo>
                  <a:cubicBezTo>
                    <a:pt x="955" y="201"/>
                    <a:pt x="754" y="1"/>
                    <a:pt x="469" y="1"/>
                  </a:cubicBezTo>
                  <a:close/>
                </a:path>
              </a:pathLst>
            </a:custGeom>
            <a:solidFill>
              <a:srgbClr val="E0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3;p47">
              <a:extLst>
                <a:ext uri="{FF2B5EF4-FFF2-40B4-BE49-F238E27FC236}">
                  <a16:creationId xmlns:a16="http://schemas.microsoft.com/office/drawing/2014/main" xmlns="" id="{A10605BD-5532-4A70-8C4E-ED35170A42D9}"/>
                </a:ext>
              </a:extLst>
            </p:cNvPr>
            <p:cNvSpPr/>
            <p:nvPr/>
          </p:nvSpPr>
          <p:spPr>
            <a:xfrm>
              <a:off x="3147275" y="2996052"/>
              <a:ext cx="535086" cy="1442653"/>
            </a:xfrm>
            <a:custGeom>
              <a:avLst/>
              <a:gdLst/>
              <a:ahLst/>
              <a:cxnLst/>
              <a:rect l="l" t="t" r="r" b="b"/>
              <a:pathLst>
                <a:path w="6848" h="18463" extrusionOk="0">
                  <a:moveTo>
                    <a:pt x="319" y="0"/>
                  </a:moveTo>
                  <a:cubicBezTo>
                    <a:pt x="319" y="0"/>
                    <a:pt x="1" y="2913"/>
                    <a:pt x="1608" y="4921"/>
                  </a:cubicBezTo>
                  <a:cubicBezTo>
                    <a:pt x="2495" y="6009"/>
                    <a:pt x="4336" y="6796"/>
                    <a:pt x="5357" y="7131"/>
                  </a:cubicBezTo>
                  <a:cubicBezTo>
                    <a:pt x="5792" y="7282"/>
                    <a:pt x="6094" y="7683"/>
                    <a:pt x="6094" y="8135"/>
                  </a:cubicBezTo>
                  <a:cubicBezTo>
                    <a:pt x="5977" y="15115"/>
                    <a:pt x="4922" y="18463"/>
                    <a:pt x="4922" y="18463"/>
                  </a:cubicBezTo>
                  <a:lnTo>
                    <a:pt x="5943" y="18346"/>
                  </a:lnTo>
                  <a:cubicBezTo>
                    <a:pt x="6847" y="10780"/>
                    <a:pt x="6395" y="7817"/>
                    <a:pt x="6194" y="6361"/>
                  </a:cubicBezTo>
                  <a:cubicBezTo>
                    <a:pt x="6044" y="5306"/>
                    <a:pt x="5843" y="3666"/>
                    <a:pt x="4805" y="2360"/>
                  </a:cubicBezTo>
                  <a:cubicBezTo>
                    <a:pt x="3215" y="352"/>
                    <a:pt x="319" y="0"/>
                    <a:pt x="319" y="0"/>
                  </a:cubicBezTo>
                  <a:close/>
                </a:path>
              </a:pathLst>
            </a:custGeom>
            <a:solidFill>
              <a:srgbClr val="84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4;p47">
              <a:extLst>
                <a:ext uri="{FF2B5EF4-FFF2-40B4-BE49-F238E27FC236}">
                  <a16:creationId xmlns:a16="http://schemas.microsoft.com/office/drawing/2014/main" xmlns="" id="{E392EE6B-15EF-4BEF-A210-1867DDABBBDA}"/>
                </a:ext>
              </a:extLst>
            </p:cNvPr>
            <p:cNvSpPr/>
            <p:nvPr/>
          </p:nvSpPr>
          <p:spPr>
            <a:xfrm>
              <a:off x="3737209" y="3049497"/>
              <a:ext cx="587281" cy="1164249"/>
            </a:xfrm>
            <a:custGeom>
              <a:avLst/>
              <a:gdLst/>
              <a:ahLst/>
              <a:cxnLst/>
              <a:rect l="l" t="t" r="r" b="b"/>
              <a:pathLst>
                <a:path w="7516" h="14900" extrusionOk="0">
                  <a:moveTo>
                    <a:pt x="7381" y="0"/>
                  </a:moveTo>
                  <a:cubicBezTo>
                    <a:pt x="6840" y="0"/>
                    <a:pt x="4792" y="87"/>
                    <a:pt x="3364" y="1342"/>
                  </a:cubicBezTo>
                  <a:cubicBezTo>
                    <a:pt x="2310" y="2262"/>
                    <a:pt x="1858" y="3652"/>
                    <a:pt x="1590" y="4505"/>
                  </a:cubicBezTo>
                  <a:cubicBezTo>
                    <a:pt x="1188" y="5694"/>
                    <a:pt x="385" y="8121"/>
                    <a:pt x="0" y="14649"/>
                  </a:cubicBezTo>
                  <a:lnTo>
                    <a:pt x="854" y="14900"/>
                  </a:lnTo>
                  <a:cubicBezTo>
                    <a:pt x="854" y="14900"/>
                    <a:pt x="435" y="11920"/>
                    <a:pt x="1406" y="6012"/>
                  </a:cubicBezTo>
                  <a:cubicBezTo>
                    <a:pt x="1473" y="5610"/>
                    <a:pt x="1774" y="5325"/>
                    <a:pt x="2176" y="5258"/>
                  </a:cubicBezTo>
                  <a:cubicBezTo>
                    <a:pt x="3097" y="5158"/>
                    <a:pt x="4771" y="4756"/>
                    <a:pt x="5674" y="3953"/>
                  </a:cubicBezTo>
                  <a:cubicBezTo>
                    <a:pt x="7332" y="2497"/>
                    <a:pt x="7516" y="3"/>
                    <a:pt x="7516" y="3"/>
                  </a:cubicBezTo>
                  <a:cubicBezTo>
                    <a:pt x="7516" y="3"/>
                    <a:pt x="7468" y="0"/>
                    <a:pt x="7381" y="0"/>
                  </a:cubicBezTo>
                  <a:close/>
                </a:path>
              </a:pathLst>
            </a:custGeom>
            <a:solidFill>
              <a:srgbClr val="84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5;p47">
              <a:extLst>
                <a:ext uri="{FF2B5EF4-FFF2-40B4-BE49-F238E27FC236}">
                  <a16:creationId xmlns:a16="http://schemas.microsoft.com/office/drawing/2014/main" xmlns="" id="{929AC135-F01E-4B47-A3BD-257CB5FB93D8}"/>
                </a:ext>
              </a:extLst>
            </p:cNvPr>
            <p:cNvSpPr/>
            <p:nvPr/>
          </p:nvSpPr>
          <p:spPr>
            <a:xfrm>
              <a:off x="3653446" y="2582707"/>
              <a:ext cx="605644" cy="1599709"/>
            </a:xfrm>
            <a:custGeom>
              <a:avLst/>
              <a:gdLst/>
              <a:ahLst/>
              <a:cxnLst/>
              <a:rect l="l" t="t" r="r" b="b"/>
              <a:pathLst>
                <a:path w="7751" h="20473" extrusionOk="0">
                  <a:moveTo>
                    <a:pt x="7667" y="1"/>
                  </a:moveTo>
                  <a:cubicBezTo>
                    <a:pt x="7667" y="1"/>
                    <a:pt x="4738" y="118"/>
                    <a:pt x="2964" y="2026"/>
                  </a:cubicBezTo>
                  <a:cubicBezTo>
                    <a:pt x="1825" y="3231"/>
                    <a:pt x="1474" y="4889"/>
                    <a:pt x="1239" y="5943"/>
                  </a:cubicBezTo>
                  <a:cubicBezTo>
                    <a:pt x="921" y="7383"/>
                    <a:pt x="1" y="12605"/>
                    <a:pt x="285" y="20271"/>
                  </a:cubicBezTo>
                  <a:lnTo>
                    <a:pt x="1306" y="20472"/>
                  </a:lnTo>
                  <a:cubicBezTo>
                    <a:pt x="1306" y="20472"/>
                    <a:pt x="721" y="14748"/>
                    <a:pt x="1172" y="7717"/>
                  </a:cubicBezTo>
                  <a:cubicBezTo>
                    <a:pt x="1206" y="7249"/>
                    <a:pt x="1541" y="6864"/>
                    <a:pt x="1993" y="6747"/>
                  </a:cubicBezTo>
                  <a:cubicBezTo>
                    <a:pt x="3064" y="6495"/>
                    <a:pt x="4972" y="5859"/>
                    <a:pt x="5943" y="4822"/>
                  </a:cubicBezTo>
                  <a:cubicBezTo>
                    <a:pt x="7751" y="2947"/>
                    <a:pt x="7667" y="1"/>
                    <a:pt x="7667" y="1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6;p47">
              <a:extLst>
                <a:ext uri="{FF2B5EF4-FFF2-40B4-BE49-F238E27FC236}">
                  <a16:creationId xmlns:a16="http://schemas.microsoft.com/office/drawing/2014/main" xmlns="" id="{23EB7D13-901A-4957-9FE0-D9F13FF8AC7D}"/>
                </a:ext>
              </a:extLst>
            </p:cNvPr>
            <p:cNvSpPr/>
            <p:nvPr/>
          </p:nvSpPr>
          <p:spPr>
            <a:xfrm>
              <a:off x="3321286" y="3721242"/>
              <a:ext cx="282545" cy="484687"/>
            </a:xfrm>
            <a:custGeom>
              <a:avLst/>
              <a:gdLst/>
              <a:ahLst/>
              <a:cxnLst/>
              <a:rect l="l" t="t" r="r" b="b"/>
              <a:pathLst>
                <a:path w="3616" h="6203" extrusionOk="0">
                  <a:moveTo>
                    <a:pt x="435" y="0"/>
                  </a:moveTo>
                  <a:cubicBezTo>
                    <a:pt x="172" y="0"/>
                    <a:pt x="0" y="26"/>
                    <a:pt x="0" y="26"/>
                  </a:cubicBezTo>
                  <a:cubicBezTo>
                    <a:pt x="0" y="26"/>
                    <a:pt x="218" y="1265"/>
                    <a:pt x="1088" y="1884"/>
                  </a:cubicBezTo>
                  <a:cubicBezTo>
                    <a:pt x="1624" y="2269"/>
                    <a:pt x="2260" y="2353"/>
                    <a:pt x="2712" y="2353"/>
                  </a:cubicBezTo>
                  <a:cubicBezTo>
                    <a:pt x="2980" y="2353"/>
                    <a:pt x="3197" y="2587"/>
                    <a:pt x="3197" y="2838"/>
                  </a:cubicBezTo>
                  <a:cubicBezTo>
                    <a:pt x="3164" y="4261"/>
                    <a:pt x="2879" y="6202"/>
                    <a:pt x="2879" y="6202"/>
                  </a:cubicBezTo>
                  <a:lnTo>
                    <a:pt x="3448" y="6102"/>
                  </a:lnTo>
                  <a:cubicBezTo>
                    <a:pt x="3616" y="4780"/>
                    <a:pt x="3398" y="3273"/>
                    <a:pt x="3281" y="2470"/>
                  </a:cubicBezTo>
                  <a:cubicBezTo>
                    <a:pt x="3197" y="1951"/>
                    <a:pt x="2980" y="1449"/>
                    <a:pt x="2662" y="1013"/>
                  </a:cubicBezTo>
                  <a:cubicBezTo>
                    <a:pt x="2511" y="796"/>
                    <a:pt x="2360" y="612"/>
                    <a:pt x="2143" y="461"/>
                  </a:cubicBezTo>
                  <a:cubicBezTo>
                    <a:pt x="1576" y="73"/>
                    <a:pt x="877" y="0"/>
                    <a:pt x="435" y="0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7;p47">
              <a:extLst>
                <a:ext uri="{FF2B5EF4-FFF2-40B4-BE49-F238E27FC236}">
                  <a16:creationId xmlns:a16="http://schemas.microsoft.com/office/drawing/2014/main" xmlns="" id="{FD7006E5-2BBF-4F74-9D5A-4BEEB4B8EEE2}"/>
                </a:ext>
              </a:extLst>
            </p:cNvPr>
            <p:cNvSpPr/>
            <p:nvPr/>
          </p:nvSpPr>
          <p:spPr>
            <a:xfrm>
              <a:off x="3839178" y="3574109"/>
              <a:ext cx="198860" cy="571654"/>
            </a:xfrm>
            <a:custGeom>
              <a:avLst/>
              <a:gdLst/>
              <a:ahLst/>
              <a:cxnLst/>
              <a:rect l="l" t="t" r="r" b="b"/>
              <a:pathLst>
                <a:path w="2545" h="7316" extrusionOk="0">
                  <a:moveTo>
                    <a:pt x="2059" y="1"/>
                  </a:moveTo>
                  <a:cubicBezTo>
                    <a:pt x="2059" y="1"/>
                    <a:pt x="921" y="486"/>
                    <a:pt x="503" y="1507"/>
                  </a:cubicBezTo>
                  <a:cubicBezTo>
                    <a:pt x="268" y="2076"/>
                    <a:pt x="386" y="2930"/>
                    <a:pt x="436" y="3248"/>
                  </a:cubicBezTo>
                  <a:cubicBezTo>
                    <a:pt x="453" y="3332"/>
                    <a:pt x="453" y="3432"/>
                    <a:pt x="436" y="3516"/>
                  </a:cubicBezTo>
                  <a:lnTo>
                    <a:pt x="1" y="7315"/>
                  </a:lnTo>
                  <a:lnTo>
                    <a:pt x="687" y="7315"/>
                  </a:lnTo>
                  <a:cubicBezTo>
                    <a:pt x="520" y="5943"/>
                    <a:pt x="587" y="4721"/>
                    <a:pt x="637" y="4068"/>
                  </a:cubicBezTo>
                  <a:cubicBezTo>
                    <a:pt x="670" y="3800"/>
                    <a:pt x="804" y="3549"/>
                    <a:pt x="1022" y="3382"/>
                  </a:cubicBezTo>
                  <a:cubicBezTo>
                    <a:pt x="1373" y="3131"/>
                    <a:pt x="1892" y="2679"/>
                    <a:pt x="2110" y="2160"/>
                  </a:cubicBezTo>
                  <a:cubicBezTo>
                    <a:pt x="2545" y="1172"/>
                    <a:pt x="2059" y="1"/>
                    <a:pt x="2059" y="1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8;p47">
              <a:extLst>
                <a:ext uri="{FF2B5EF4-FFF2-40B4-BE49-F238E27FC236}">
                  <a16:creationId xmlns:a16="http://schemas.microsoft.com/office/drawing/2014/main" xmlns="" id="{67DE1E39-FA59-4C0A-BDC0-8A983C48A09C}"/>
                </a:ext>
              </a:extLst>
            </p:cNvPr>
            <p:cNvSpPr/>
            <p:nvPr/>
          </p:nvSpPr>
          <p:spPr>
            <a:xfrm>
              <a:off x="3449431" y="4144354"/>
              <a:ext cx="531101" cy="489219"/>
            </a:xfrm>
            <a:custGeom>
              <a:avLst/>
              <a:gdLst/>
              <a:ahLst/>
              <a:cxnLst/>
              <a:rect l="l" t="t" r="r" b="b"/>
              <a:pathLst>
                <a:path w="6797" h="6261" extrusionOk="0">
                  <a:moveTo>
                    <a:pt x="553" y="1"/>
                  </a:moveTo>
                  <a:cubicBezTo>
                    <a:pt x="252" y="1"/>
                    <a:pt x="1" y="252"/>
                    <a:pt x="1" y="553"/>
                  </a:cubicBezTo>
                  <a:lnTo>
                    <a:pt x="1" y="3215"/>
                  </a:lnTo>
                  <a:cubicBezTo>
                    <a:pt x="1" y="4503"/>
                    <a:pt x="737" y="5642"/>
                    <a:pt x="1775" y="6211"/>
                  </a:cubicBezTo>
                  <a:cubicBezTo>
                    <a:pt x="1859" y="6244"/>
                    <a:pt x="1942" y="6261"/>
                    <a:pt x="2026" y="6261"/>
                  </a:cubicBezTo>
                  <a:lnTo>
                    <a:pt x="4771" y="6261"/>
                  </a:lnTo>
                  <a:cubicBezTo>
                    <a:pt x="4855" y="6261"/>
                    <a:pt x="4938" y="6244"/>
                    <a:pt x="5022" y="6211"/>
                  </a:cubicBezTo>
                  <a:cubicBezTo>
                    <a:pt x="6093" y="5625"/>
                    <a:pt x="6796" y="4503"/>
                    <a:pt x="6796" y="3215"/>
                  </a:cubicBezTo>
                  <a:lnTo>
                    <a:pt x="6796" y="553"/>
                  </a:lnTo>
                  <a:cubicBezTo>
                    <a:pt x="6796" y="269"/>
                    <a:pt x="6545" y="1"/>
                    <a:pt x="6261" y="1"/>
                  </a:cubicBezTo>
                  <a:close/>
                </a:path>
              </a:pathLst>
            </a:custGeom>
            <a:solidFill>
              <a:srgbClr val="66D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9;p47">
              <a:extLst>
                <a:ext uri="{FF2B5EF4-FFF2-40B4-BE49-F238E27FC236}">
                  <a16:creationId xmlns:a16="http://schemas.microsoft.com/office/drawing/2014/main" xmlns="" id="{1BD3C2B4-9A03-4F4D-9474-743EA213B073}"/>
                </a:ext>
              </a:extLst>
            </p:cNvPr>
            <p:cNvSpPr/>
            <p:nvPr/>
          </p:nvSpPr>
          <p:spPr>
            <a:xfrm>
              <a:off x="3449431" y="4266013"/>
              <a:ext cx="532429" cy="126973"/>
            </a:xfrm>
            <a:custGeom>
              <a:avLst/>
              <a:gdLst/>
              <a:ahLst/>
              <a:cxnLst/>
              <a:rect l="l" t="t" r="r" b="b"/>
              <a:pathLst>
                <a:path w="6814" h="1625" extrusionOk="0">
                  <a:moveTo>
                    <a:pt x="1" y="0"/>
                  </a:moveTo>
                  <a:lnTo>
                    <a:pt x="1" y="1624"/>
                  </a:lnTo>
                  <a:lnTo>
                    <a:pt x="6813" y="1624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rgbClr val="5BD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0;p47">
              <a:extLst>
                <a:ext uri="{FF2B5EF4-FFF2-40B4-BE49-F238E27FC236}">
                  <a16:creationId xmlns:a16="http://schemas.microsoft.com/office/drawing/2014/main" xmlns="" id="{48B01E72-04A9-4DC5-B2FF-C8718A2CD9FE}"/>
                </a:ext>
              </a:extLst>
            </p:cNvPr>
            <p:cNvSpPr/>
            <p:nvPr/>
          </p:nvSpPr>
          <p:spPr>
            <a:xfrm>
              <a:off x="3449431" y="4266013"/>
              <a:ext cx="532429" cy="31489"/>
            </a:xfrm>
            <a:custGeom>
              <a:avLst/>
              <a:gdLst/>
              <a:ahLst/>
              <a:cxnLst/>
              <a:rect l="l" t="t" r="r" b="b"/>
              <a:pathLst>
                <a:path w="6814" h="403" extrusionOk="0">
                  <a:moveTo>
                    <a:pt x="1" y="0"/>
                  </a:moveTo>
                  <a:lnTo>
                    <a:pt x="1" y="402"/>
                  </a:lnTo>
                  <a:lnTo>
                    <a:pt x="6813" y="402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rgbClr val="009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1;p47">
              <a:extLst>
                <a:ext uri="{FF2B5EF4-FFF2-40B4-BE49-F238E27FC236}">
                  <a16:creationId xmlns:a16="http://schemas.microsoft.com/office/drawing/2014/main" xmlns="" id="{60AFDA49-3085-4690-B96E-7A8A9BDDA76C}"/>
                </a:ext>
              </a:extLst>
            </p:cNvPr>
            <p:cNvSpPr/>
            <p:nvPr/>
          </p:nvSpPr>
          <p:spPr>
            <a:xfrm>
              <a:off x="4843628" y="1202884"/>
              <a:ext cx="187139" cy="800519"/>
            </a:xfrm>
            <a:custGeom>
              <a:avLst/>
              <a:gdLst/>
              <a:ahLst/>
              <a:cxnLst/>
              <a:rect l="l" t="t" r="r" b="b"/>
              <a:pathLst>
                <a:path w="2395" h="10245" extrusionOk="0">
                  <a:moveTo>
                    <a:pt x="1909" y="1"/>
                  </a:moveTo>
                  <a:lnTo>
                    <a:pt x="1" y="10161"/>
                  </a:lnTo>
                  <a:lnTo>
                    <a:pt x="486" y="10245"/>
                  </a:lnTo>
                  <a:lnTo>
                    <a:pt x="2394" y="84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2;p47">
              <a:extLst>
                <a:ext uri="{FF2B5EF4-FFF2-40B4-BE49-F238E27FC236}">
                  <a16:creationId xmlns:a16="http://schemas.microsoft.com/office/drawing/2014/main" xmlns="" id="{8D837398-101F-4FF7-BB97-5DAC0C9B0FBA}"/>
                </a:ext>
              </a:extLst>
            </p:cNvPr>
            <p:cNvSpPr/>
            <p:nvPr/>
          </p:nvSpPr>
          <p:spPr>
            <a:xfrm>
              <a:off x="4952238" y="1068020"/>
              <a:ext cx="643540" cy="434913"/>
            </a:xfrm>
            <a:custGeom>
              <a:avLst/>
              <a:gdLst/>
              <a:ahLst/>
              <a:cxnLst/>
              <a:rect l="l" t="t" r="r" b="b"/>
              <a:pathLst>
                <a:path w="8236" h="5566" extrusionOk="0">
                  <a:moveTo>
                    <a:pt x="1077" y="0"/>
                  </a:moveTo>
                  <a:cubicBezTo>
                    <a:pt x="938" y="0"/>
                    <a:pt x="805" y="90"/>
                    <a:pt x="770" y="254"/>
                  </a:cubicBezTo>
                  <a:lnTo>
                    <a:pt x="17" y="4254"/>
                  </a:lnTo>
                  <a:cubicBezTo>
                    <a:pt x="0" y="4371"/>
                    <a:pt x="67" y="4489"/>
                    <a:pt x="151" y="4572"/>
                  </a:cubicBezTo>
                  <a:cubicBezTo>
                    <a:pt x="814" y="5094"/>
                    <a:pt x="1547" y="5237"/>
                    <a:pt x="2305" y="5237"/>
                  </a:cubicBezTo>
                  <a:cubicBezTo>
                    <a:pt x="3212" y="5237"/>
                    <a:pt x="4157" y="5033"/>
                    <a:pt x="5065" y="5033"/>
                  </a:cubicBezTo>
                  <a:cubicBezTo>
                    <a:pt x="5733" y="5033"/>
                    <a:pt x="6381" y="5143"/>
                    <a:pt x="6980" y="5526"/>
                  </a:cubicBezTo>
                  <a:cubicBezTo>
                    <a:pt x="7034" y="5553"/>
                    <a:pt x="7091" y="5566"/>
                    <a:pt x="7147" y="5566"/>
                  </a:cubicBezTo>
                  <a:cubicBezTo>
                    <a:pt x="7300" y="5566"/>
                    <a:pt x="7441" y="5473"/>
                    <a:pt x="7466" y="5325"/>
                  </a:cubicBezTo>
                  <a:cubicBezTo>
                    <a:pt x="7717" y="4003"/>
                    <a:pt x="7968" y="2664"/>
                    <a:pt x="8219" y="1325"/>
                  </a:cubicBezTo>
                  <a:cubicBezTo>
                    <a:pt x="8236" y="1191"/>
                    <a:pt x="8185" y="1091"/>
                    <a:pt x="8102" y="1007"/>
                  </a:cubicBezTo>
                  <a:cubicBezTo>
                    <a:pt x="7433" y="485"/>
                    <a:pt x="6697" y="343"/>
                    <a:pt x="5936" y="343"/>
                  </a:cubicBezTo>
                  <a:cubicBezTo>
                    <a:pt x="5026" y="343"/>
                    <a:pt x="4080" y="547"/>
                    <a:pt x="3171" y="547"/>
                  </a:cubicBezTo>
                  <a:cubicBezTo>
                    <a:pt x="2503" y="547"/>
                    <a:pt x="1854" y="436"/>
                    <a:pt x="1256" y="53"/>
                  </a:cubicBezTo>
                  <a:cubicBezTo>
                    <a:pt x="1200" y="17"/>
                    <a:pt x="1138" y="0"/>
                    <a:pt x="1077" y="0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3;p47">
              <a:extLst>
                <a:ext uri="{FF2B5EF4-FFF2-40B4-BE49-F238E27FC236}">
                  <a16:creationId xmlns:a16="http://schemas.microsoft.com/office/drawing/2014/main" xmlns="" id="{5BB9AABF-7C95-4A40-BFCA-0D0BE189021A}"/>
                </a:ext>
              </a:extLst>
            </p:cNvPr>
            <p:cNvSpPr/>
            <p:nvPr/>
          </p:nvSpPr>
          <p:spPr>
            <a:xfrm>
              <a:off x="4880274" y="1809619"/>
              <a:ext cx="74621" cy="129474"/>
            </a:xfrm>
            <a:custGeom>
              <a:avLst/>
              <a:gdLst/>
              <a:ahLst/>
              <a:cxnLst/>
              <a:rect l="l" t="t" r="r" b="b"/>
              <a:pathLst>
                <a:path w="955" h="1657" extrusionOk="0">
                  <a:moveTo>
                    <a:pt x="592" y="0"/>
                  </a:moveTo>
                  <a:cubicBezTo>
                    <a:pt x="531" y="0"/>
                    <a:pt x="474" y="12"/>
                    <a:pt x="436" y="36"/>
                  </a:cubicBezTo>
                  <a:cubicBezTo>
                    <a:pt x="402" y="53"/>
                    <a:pt x="319" y="103"/>
                    <a:pt x="252" y="270"/>
                  </a:cubicBezTo>
                  <a:cubicBezTo>
                    <a:pt x="235" y="304"/>
                    <a:pt x="235" y="320"/>
                    <a:pt x="252" y="337"/>
                  </a:cubicBezTo>
                  <a:cubicBezTo>
                    <a:pt x="252" y="438"/>
                    <a:pt x="235" y="488"/>
                    <a:pt x="168" y="555"/>
                  </a:cubicBezTo>
                  <a:cubicBezTo>
                    <a:pt x="118" y="588"/>
                    <a:pt x="84" y="655"/>
                    <a:pt x="67" y="722"/>
                  </a:cubicBezTo>
                  <a:cubicBezTo>
                    <a:pt x="17" y="823"/>
                    <a:pt x="1" y="973"/>
                    <a:pt x="34" y="1074"/>
                  </a:cubicBezTo>
                  <a:cubicBezTo>
                    <a:pt x="67" y="1157"/>
                    <a:pt x="67" y="1275"/>
                    <a:pt x="34" y="1358"/>
                  </a:cubicBezTo>
                  <a:cubicBezTo>
                    <a:pt x="17" y="1408"/>
                    <a:pt x="34" y="1459"/>
                    <a:pt x="67" y="1526"/>
                  </a:cubicBezTo>
                  <a:cubicBezTo>
                    <a:pt x="102" y="1607"/>
                    <a:pt x="186" y="1656"/>
                    <a:pt x="272" y="1656"/>
                  </a:cubicBezTo>
                  <a:cubicBezTo>
                    <a:pt x="311" y="1656"/>
                    <a:pt x="350" y="1647"/>
                    <a:pt x="386" y="1626"/>
                  </a:cubicBezTo>
                  <a:cubicBezTo>
                    <a:pt x="486" y="1576"/>
                    <a:pt x="536" y="1475"/>
                    <a:pt x="519" y="1392"/>
                  </a:cubicBezTo>
                  <a:cubicBezTo>
                    <a:pt x="519" y="1358"/>
                    <a:pt x="536" y="1291"/>
                    <a:pt x="553" y="1275"/>
                  </a:cubicBezTo>
                  <a:lnTo>
                    <a:pt x="586" y="1241"/>
                  </a:lnTo>
                  <a:cubicBezTo>
                    <a:pt x="620" y="1191"/>
                    <a:pt x="620" y="1124"/>
                    <a:pt x="620" y="1057"/>
                  </a:cubicBezTo>
                  <a:cubicBezTo>
                    <a:pt x="603" y="990"/>
                    <a:pt x="620" y="940"/>
                    <a:pt x="687" y="890"/>
                  </a:cubicBezTo>
                  <a:cubicBezTo>
                    <a:pt x="720" y="856"/>
                    <a:pt x="787" y="789"/>
                    <a:pt x="804" y="705"/>
                  </a:cubicBezTo>
                  <a:cubicBezTo>
                    <a:pt x="837" y="638"/>
                    <a:pt x="837" y="605"/>
                    <a:pt x="804" y="555"/>
                  </a:cubicBezTo>
                  <a:cubicBezTo>
                    <a:pt x="787" y="488"/>
                    <a:pt x="804" y="438"/>
                    <a:pt x="871" y="387"/>
                  </a:cubicBezTo>
                  <a:cubicBezTo>
                    <a:pt x="921" y="354"/>
                    <a:pt x="955" y="287"/>
                    <a:pt x="955" y="203"/>
                  </a:cubicBezTo>
                  <a:cubicBezTo>
                    <a:pt x="931" y="72"/>
                    <a:pt x="745" y="0"/>
                    <a:pt x="59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4;p47">
              <a:extLst>
                <a:ext uri="{FF2B5EF4-FFF2-40B4-BE49-F238E27FC236}">
                  <a16:creationId xmlns:a16="http://schemas.microsoft.com/office/drawing/2014/main" xmlns="" id="{9DC19C26-9FF3-4091-A863-E57E3AF1A8B4}"/>
                </a:ext>
              </a:extLst>
            </p:cNvPr>
            <p:cNvSpPr/>
            <p:nvPr/>
          </p:nvSpPr>
          <p:spPr>
            <a:xfrm>
              <a:off x="4775649" y="1790241"/>
              <a:ext cx="172684" cy="173934"/>
            </a:xfrm>
            <a:custGeom>
              <a:avLst/>
              <a:gdLst/>
              <a:ahLst/>
              <a:cxnLst/>
              <a:rect l="l" t="t" r="r" b="b"/>
              <a:pathLst>
                <a:path w="2210" h="2226" extrusionOk="0">
                  <a:moveTo>
                    <a:pt x="1736" y="0"/>
                  </a:moveTo>
                  <a:cubicBezTo>
                    <a:pt x="1591" y="0"/>
                    <a:pt x="1432" y="14"/>
                    <a:pt x="1289" y="33"/>
                  </a:cubicBezTo>
                  <a:cubicBezTo>
                    <a:pt x="1072" y="50"/>
                    <a:pt x="955" y="200"/>
                    <a:pt x="770" y="384"/>
                  </a:cubicBezTo>
                  <a:lnTo>
                    <a:pt x="503" y="686"/>
                  </a:lnTo>
                  <a:cubicBezTo>
                    <a:pt x="436" y="769"/>
                    <a:pt x="369" y="870"/>
                    <a:pt x="318" y="970"/>
                  </a:cubicBezTo>
                  <a:cubicBezTo>
                    <a:pt x="218" y="1104"/>
                    <a:pt x="185" y="1271"/>
                    <a:pt x="151" y="1456"/>
                  </a:cubicBezTo>
                  <a:lnTo>
                    <a:pt x="0" y="2125"/>
                  </a:lnTo>
                  <a:lnTo>
                    <a:pt x="670" y="2226"/>
                  </a:lnTo>
                  <a:lnTo>
                    <a:pt x="821" y="1824"/>
                  </a:lnTo>
                  <a:cubicBezTo>
                    <a:pt x="1406" y="1790"/>
                    <a:pt x="1256" y="702"/>
                    <a:pt x="1256" y="702"/>
                  </a:cubicBezTo>
                  <a:cubicBezTo>
                    <a:pt x="1273" y="619"/>
                    <a:pt x="1356" y="552"/>
                    <a:pt x="1440" y="535"/>
                  </a:cubicBezTo>
                  <a:cubicBezTo>
                    <a:pt x="1741" y="485"/>
                    <a:pt x="2210" y="368"/>
                    <a:pt x="2193" y="167"/>
                  </a:cubicBezTo>
                  <a:cubicBezTo>
                    <a:pt x="2183" y="40"/>
                    <a:pt x="1980" y="0"/>
                    <a:pt x="1736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5;p47">
              <a:extLst>
                <a:ext uri="{FF2B5EF4-FFF2-40B4-BE49-F238E27FC236}">
                  <a16:creationId xmlns:a16="http://schemas.microsoft.com/office/drawing/2014/main" xmlns="" id="{4850E57C-FDA2-4B87-B733-E780B7E4DBB7}"/>
                </a:ext>
              </a:extLst>
            </p:cNvPr>
            <p:cNvSpPr/>
            <p:nvPr/>
          </p:nvSpPr>
          <p:spPr>
            <a:xfrm>
              <a:off x="3861447" y="2246248"/>
              <a:ext cx="759965" cy="915850"/>
            </a:xfrm>
            <a:custGeom>
              <a:avLst/>
              <a:gdLst/>
              <a:ahLst/>
              <a:cxnLst/>
              <a:rect l="l" t="t" r="r" b="b"/>
              <a:pathLst>
                <a:path w="9726" h="11721" extrusionOk="0">
                  <a:moveTo>
                    <a:pt x="5238" y="0"/>
                  </a:moveTo>
                  <a:cubicBezTo>
                    <a:pt x="4812" y="0"/>
                    <a:pt x="4356" y="124"/>
                    <a:pt x="4101" y="574"/>
                  </a:cubicBezTo>
                  <a:cubicBezTo>
                    <a:pt x="3515" y="1595"/>
                    <a:pt x="4369" y="4307"/>
                    <a:pt x="2310" y="4675"/>
                  </a:cubicBezTo>
                  <a:cubicBezTo>
                    <a:pt x="218" y="5060"/>
                    <a:pt x="0" y="7119"/>
                    <a:pt x="168" y="8040"/>
                  </a:cubicBezTo>
                  <a:cubicBezTo>
                    <a:pt x="506" y="9884"/>
                    <a:pt x="2457" y="11720"/>
                    <a:pt x="4503" y="11720"/>
                  </a:cubicBezTo>
                  <a:cubicBezTo>
                    <a:pt x="5391" y="11720"/>
                    <a:pt x="6297" y="11374"/>
                    <a:pt x="7097" y="10534"/>
                  </a:cubicBezTo>
                  <a:cubicBezTo>
                    <a:pt x="9725" y="7755"/>
                    <a:pt x="6461" y="5864"/>
                    <a:pt x="6210" y="4474"/>
                  </a:cubicBezTo>
                  <a:cubicBezTo>
                    <a:pt x="5942" y="3051"/>
                    <a:pt x="7583" y="1177"/>
                    <a:pt x="6244" y="189"/>
                  </a:cubicBezTo>
                  <a:cubicBezTo>
                    <a:pt x="6244" y="189"/>
                    <a:pt x="5764" y="0"/>
                    <a:pt x="5238" y="0"/>
                  </a:cubicBezTo>
                  <a:close/>
                </a:path>
              </a:pathLst>
            </a:custGeom>
            <a:solidFill>
              <a:srgbClr val="504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6;p47">
              <a:extLst>
                <a:ext uri="{FF2B5EF4-FFF2-40B4-BE49-F238E27FC236}">
                  <a16:creationId xmlns:a16="http://schemas.microsoft.com/office/drawing/2014/main" xmlns="" id="{1CE7B63B-94C7-428E-AEA5-495319A1A674}"/>
                </a:ext>
              </a:extLst>
            </p:cNvPr>
            <p:cNvSpPr/>
            <p:nvPr/>
          </p:nvSpPr>
          <p:spPr>
            <a:xfrm>
              <a:off x="4192747" y="2290630"/>
              <a:ext cx="412957" cy="828023"/>
            </a:xfrm>
            <a:custGeom>
              <a:avLst/>
              <a:gdLst/>
              <a:ahLst/>
              <a:cxnLst/>
              <a:rect l="l" t="t" r="r" b="b"/>
              <a:pathLst>
                <a:path w="5285" h="10597" extrusionOk="0">
                  <a:moveTo>
                    <a:pt x="2886" y="1"/>
                  </a:moveTo>
                  <a:cubicBezTo>
                    <a:pt x="2852" y="1"/>
                    <a:pt x="2818" y="9"/>
                    <a:pt x="2790" y="23"/>
                  </a:cubicBezTo>
                  <a:cubicBezTo>
                    <a:pt x="2606" y="174"/>
                    <a:pt x="2020" y="257"/>
                    <a:pt x="1702" y="525"/>
                  </a:cubicBezTo>
                  <a:cubicBezTo>
                    <a:pt x="1133" y="1027"/>
                    <a:pt x="263" y="2417"/>
                    <a:pt x="531" y="3103"/>
                  </a:cubicBezTo>
                  <a:cubicBezTo>
                    <a:pt x="1117" y="4593"/>
                    <a:pt x="129" y="5865"/>
                    <a:pt x="45" y="7539"/>
                  </a:cubicBezTo>
                  <a:cubicBezTo>
                    <a:pt x="1" y="9081"/>
                    <a:pt x="2203" y="10597"/>
                    <a:pt x="3660" y="10597"/>
                  </a:cubicBezTo>
                  <a:cubicBezTo>
                    <a:pt x="3848" y="10597"/>
                    <a:pt x="4023" y="10571"/>
                    <a:pt x="4180" y="10518"/>
                  </a:cubicBezTo>
                  <a:cubicBezTo>
                    <a:pt x="4648" y="10351"/>
                    <a:pt x="4950" y="9982"/>
                    <a:pt x="5100" y="9564"/>
                  </a:cubicBezTo>
                  <a:cubicBezTo>
                    <a:pt x="5201" y="9229"/>
                    <a:pt x="5184" y="8878"/>
                    <a:pt x="5017" y="8593"/>
                  </a:cubicBezTo>
                  <a:cubicBezTo>
                    <a:pt x="4464" y="7605"/>
                    <a:pt x="3142" y="8091"/>
                    <a:pt x="3125" y="4459"/>
                  </a:cubicBezTo>
                  <a:cubicBezTo>
                    <a:pt x="3108" y="3371"/>
                    <a:pt x="5284" y="2249"/>
                    <a:pt x="3025" y="56"/>
                  </a:cubicBezTo>
                  <a:cubicBezTo>
                    <a:pt x="2986" y="17"/>
                    <a:pt x="2935" y="1"/>
                    <a:pt x="2886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7;p47">
              <a:extLst>
                <a:ext uri="{FF2B5EF4-FFF2-40B4-BE49-F238E27FC236}">
                  <a16:creationId xmlns:a16="http://schemas.microsoft.com/office/drawing/2014/main" xmlns="" id="{0477D4DF-1CDF-44E4-9291-FD4817C42207}"/>
                </a:ext>
              </a:extLst>
            </p:cNvPr>
            <p:cNvSpPr/>
            <p:nvPr/>
          </p:nvSpPr>
          <p:spPr>
            <a:xfrm>
              <a:off x="4462007" y="3111616"/>
              <a:ext cx="301923" cy="1522119"/>
            </a:xfrm>
            <a:custGeom>
              <a:avLst/>
              <a:gdLst/>
              <a:ahLst/>
              <a:cxnLst/>
              <a:rect l="l" t="t" r="r" b="b"/>
              <a:pathLst>
                <a:path w="3864" h="19480" extrusionOk="0">
                  <a:moveTo>
                    <a:pt x="1734" y="0"/>
                  </a:moveTo>
                  <a:cubicBezTo>
                    <a:pt x="780" y="0"/>
                    <a:pt x="0" y="826"/>
                    <a:pt x="47" y="1785"/>
                  </a:cubicBezTo>
                  <a:cubicBezTo>
                    <a:pt x="81" y="2237"/>
                    <a:pt x="148" y="2756"/>
                    <a:pt x="265" y="3392"/>
                  </a:cubicBezTo>
                  <a:cubicBezTo>
                    <a:pt x="750" y="5819"/>
                    <a:pt x="1554" y="17520"/>
                    <a:pt x="1554" y="17520"/>
                  </a:cubicBezTo>
                  <a:cubicBezTo>
                    <a:pt x="1554" y="17586"/>
                    <a:pt x="1554" y="17637"/>
                    <a:pt x="1537" y="17687"/>
                  </a:cubicBezTo>
                  <a:cubicBezTo>
                    <a:pt x="1504" y="17888"/>
                    <a:pt x="1420" y="17971"/>
                    <a:pt x="1353" y="18055"/>
                  </a:cubicBezTo>
                  <a:cubicBezTo>
                    <a:pt x="1186" y="18290"/>
                    <a:pt x="1286" y="18457"/>
                    <a:pt x="1638" y="18758"/>
                  </a:cubicBezTo>
                  <a:cubicBezTo>
                    <a:pt x="1939" y="18976"/>
                    <a:pt x="1788" y="19394"/>
                    <a:pt x="2090" y="19444"/>
                  </a:cubicBezTo>
                  <a:cubicBezTo>
                    <a:pt x="2238" y="19468"/>
                    <a:pt x="2369" y="19479"/>
                    <a:pt x="2479" y="19479"/>
                  </a:cubicBezTo>
                  <a:cubicBezTo>
                    <a:pt x="2680" y="19479"/>
                    <a:pt x="2810" y="19442"/>
                    <a:pt x="2843" y="19378"/>
                  </a:cubicBezTo>
                  <a:cubicBezTo>
                    <a:pt x="2876" y="19227"/>
                    <a:pt x="2776" y="19210"/>
                    <a:pt x="2424" y="19043"/>
                  </a:cubicBezTo>
                  <a:cubicBezTo>
                    <a:pt x="2140" y="18892"/>
                    <a:pt x="2106" y="18055"/>
                    <a:pt x="2106" y="17720"/>
                  </a:cubicBezTo>
                  <a:cubicBezTo>
                    <a:pt x="2106" y="17637"/>
                    <a:pt x="2106" y="17553"/>
                    <a:pt x="2123" y="17469"/>
                  </a:cubicBezTo>
                  <a:lnTo>
                    <a:pt x="3211" y="9585"/>
                  </a:lnTo>
                  <a:cubicBezTo>
                    <a:pt x="3864" y="5987"/>
                    <a:pt x="3596" y="2957"/>
                    <a:pt x="3345" y="1350"/>
                  </a:cubicBezTo>
                  <a:cubicBezTo>
                    <a:pt x="3244" y="630"/>
                    <a:pt x="2659" y="95"/>
                    <a:pt x="1922" y="11"/>
                  </a:cubicBezTo>
                  <a:cubicBezTo>
                    <a:pt x="1859" y="4"/>
                    <a:pt x="1796" y="0"/>
                    <a:pt x="1734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8;p47">
              <a:extLst>
                <a:ext uri="{FF2B5EF4-FFF2-40B4-BE49-F238E27FC236}">
                  <a16:creationId xmlns:a16="http://schemas.microsoft.com/office/drawing/2014/main" xmlns="" id="{22A6657C-F1BC-4B60-ADE5-F780B67031A6}"/>
                </a:ext>
              </a:extLst>
            </p:cNvPr>
            <p:cNvSpPr/>
            <p:nvPr/>
          </p:nvSpPr>
          <p:spPr>
            <a:xfrm>
              <a:off x="4082496" y="3096614"/>
              <a:ext cx="495704" cy="1539152"/>
            </a:xfrm>
            <a:custGeom>
              <a:avLst/>
              <a:gdLst/>
              <a:ahLst/>
              <a:cxnLst/>
              <a:rect l="l" t="t" r="r" b="b"/>
              <a:pathLst>
                <a:path w="6344" h="19698" extrusionOk="0">
                  <a:moveTo>
                    <a:pt x="4394" y="1"/>
                  </a:moveTo>
                  <a:cubicBezTo>
                    <a:pt x="3605" y="1"/>
                    <a:pt x="2922" y="511"/>
                    <a:pt x="2695" y="1258"/>
                  </a:cubicBezTo>
                  <a:cubicBezTo>
                    <a:pt x="2343" y="2429"/>
                    <a:pt x="2009" y="4388"/>
                    <a:pt x="2310" y="7250"/>
                  </a:cubicBezTo>
                  <a:cubicBezTo>
                    <a:pt x="2310" y="7250"/>
                    <a:pt x="2561" y="8790"/>
                    <a:pt x="2310" y="9794"/>
                  </a:cubicBezTo>
                  <a:cubicBezTo>
                    <a:pt x="2092" y="10698"/>
                    <a:pt x="837" y="16339"/>
                    <a:pt x="603" y="17377"/>
                  </a:cubicBezTo>
                  <a:cubicBezTo>
                    <a:pt x="552" y="17527"/>
                    <a:pt x="502" y="17661"/>
                    <a:pt x="469" y="17712"/>
                  </a:cubicBezTo>
                  <a:cubicBezTo>
                    <a:pt x="368" y="17896"/>
                    <a:pt x="301" y="17946"/>
                    <a:pt x="218" y="17996"/>
                  </a:cubicBezTo>
                  <a:cubicBezTo>
                    <a:pt x="0" y="18197"/>
                    <a:pt x="50" y="18381"/>
                    <a:pt x="335" y="18733"/>
                  </a:cubicBezTo>
                  <a:cubicBezTo>
                    <a:pt x="552" y="19034"/>
                    <a:pt x="301" y="19402"/>
                    <a:pt x="603" y="19536"/>
                  </a:cubicBezTo>
                  <a:cubicBezTo>
                    <a:pt x="864" y="19645"/>
                    <a:pt x="1069" y="19697"/>
                    <a:pt x="1199" y="19697"/>
                  </a:cubicBezTo>
                  <a:cubicBezTo>
                    <a:pt x="1268" y="19697"/>
                    <a:pt x="1316" y="19682"/>
                    <a:pt x="1339" y="19653"/>
                  </a:cubicBezTo>
                  <a:cubicBezTo>
                    <a:pt x="1423" y="19536"/>
                    <a:pt x="1306" y="19486"/>
                    <a:pt x="1004" y="19218"/>
                  </a:cubicBezTo>
                  <a:cubicBezTo>
                    <a:pt x="870" y="19118"/>
                    <a:pt x="887" y="18749"/>
                    <a:pt x="937" y="18415"/>
                  </a:cubicBezTo>
                  <a:cubicBezTo>
                    <a:pt x="988" y="18063"/>
                    <a:pt x="1088" y="17712"/>
                    <a:pt x="1255" y="17377"/>
                  </a:cubicBezTo>
                  <a:cubicBezTo>
                    <a:pt x="1925" y="16021"/>
                    <a:pt x="3934" y="11937"/>
                    <a:pt x="4469" y="10280"/>
                  </a:cubicBezTo>
                  <a:cubicBezTo>
                    <a:pt x="5139" y="8288"/>
                    <a:pt x="6344" y="1910"/>
                    <a:pt x="6076" y="136"/>
                  </a:cubicBezTo>
                  <a:lnTo>
                    <a:pt x="4469" y="2"/>
                  </a:lnTo>
                  <a:cubicBezTo>
                    <a:pt x="4444" y="1"/>
                    <a:pt x="4419" y="1"/>
                    <a:pt x="4394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9;p47">
              <a:extLst>
                <a:ext uri="{FF2B5EF4-FFF2-40B4-BE49-F238E27FC236}">
                  <a16:creationId xmlns:a16="http://schemas.microsoft.com/office/drawing/2014/main" xmlns="" id="{65B90A42-6692-4C00-877A-64ADCFCBD718}"/>
                </a:ext>
              </a:extLst>
            </p:cNvPr>
            <p:cNvSpPr/>
            <p:nvPr/>
          </p:nvSpPr>
          <p:spPr>
            <a:xfrm>
              <a:off x="4234160" y="3095286"/>
              <a:ext cx="528522" cy="923273"/>
            </a:xfrm>
            <a:custGeom>
              <a:avLst/>
              <a:gdLst/>
              <a:ahLst/>
              <a:cxnLst/>
              <a:rect l="l" t="t" r="r" b="b"/>
              <a:pathLst>
                <a:path w="6764" h="11816" extrusionOk="0">
                  <a:moveTo>
                    <a:pt x="2453" y="1"/>
                  </a:moveTo>
                  <a:cubicBezTo>
                    <a:pt x="1664" y="1"/>
                    <a:pt x="981" y="511"/>
                    <a:pt x="754" y="1258"/>
                  </a:cubicBezTo>
                  <a:cubicBezTo>
                    <a:pt x="402" y="2429"/>
                    <a:pt x="68" y="4405"/>
                    <a:pt x="369" y="7250"/>
                  </a:cubicBezTo>
                  <a:cubicBezTo>
                    <a:pt x="369" y="7250"/>
                    <a:pt x="620" y="8790"/>
                    <a:pt x="369" y="9794"/>
                  </a:cubicBezTo>
                  <a:cubicBezTo>
                    <a:pt x="319" y="10046"/>
                    <a:pt x="168" y="10682"/>
                    <a:pt x="1" y="11452"/>
                  </a:cubicBezTo>
                  <a:cubicBezTo>
                    <a:pt x="1038" y="11694"/>
                    <a:pt x="2047" y="11816"/>
                    <a:pt x="3028" y="11816"/>
                  </a:cubicBezTo>
                  <a:cubicBezTo>
                    <a:pt x="4010" y="11816"/>
                    <a:pt x="4964" y="11694"/>
                    <a:pt x="5893" y="11452"/>
                  </a:cubicBezTo>
                  <a:lnTo>
                    <a:pt x="6110" y="9778"/>
                  </a:lnTo>
                  <a:cubicBezTo>
                    <a:pt x="6763" y="6179"/>
                    <a:pt x="6479" y="3116"/>
                    <a:pt x="6227" y="1526"/>
                  </a:cubicBezTo>
                  <a:cubicBezTo>
                    <a:pt x="6110" y="823"/>
                    <a:pt x="5524" y="270"/>
                    <a:pt x="4805" y="187"/>
                  </a:cubicBezTo>
                  <a:lnTo>
                    <a:pt x="4135" y="136"/>
                  </a:lnTo>
                  <a:lnTo>
                    <a:pt x="2528" y="2"/>
                  </a:lnTo>
                  <a:cubicBezTo>
                    <a:pt x="2503" y="1"/>
                    <a:pt x="2478" y="1"/>
                    <a:pt x="2453" y="1"/>
                  </a:cubicBezTo>
                  <a:close/>
                </a:path>
              </a:pathLst>
            </a:custGeom>
            <a:solidFill>
              <a:srgbClr val="FBD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0;p47">
              <a:extLst>
                <a:ext uri="{FF2B5EF4-FFF2-40B4-BE49-F238E27FC236}">
                  <a16:creationId xmlns:a16="http://schemas.microsoft.com/office/drawing/2014/main" xmlns="" id="{DAFBA26C-BE1F-4687-8158-70058C3D6BD4}"/>
                </a:ext>
              </a:extLst>
            </p:cNvPr>
            <p:cNvSpPr/>
            <p:nvPr/>
          </p:nvSpPr>
          <p:spPr>
            <a:xfrm>
              <a:off x="4240723" y="3095286"/>
              <a:ext cx="491876" cy="668544"/>
            </a:xfrm>
            <a:custGeom>
              <a:avLst/>
              <a:gdLst/>
              <a:ahLst/>
              <a:cxnLst/>
              <a:rect l="l" t="t" r="r" b="b"/>
              <a:pathLst>
                <a:path w="6295" h="8556" extrusionOk="0">
                  <a:moveTo>
                    <a:pt x="2388" y="1"/>
                  </a:moveTo>
                  <a:cubicBezTo>
                    <a:pt x="1613" y="1"/>
                    <a:pt x="914" y="511"/>
                    <a:pt x="687" y="1258"/>
                  </a:cubicBezTo>
                  <a:cubicBezTo>
                    <a:pt x="335" y="2429"/>
                    <a:pt x="0" y="4405"/>
                    <a:pt x="318" y="7250"/>
                  </a:cubicBezTo>
                  <a:cubicBezTo>
                    <a:pt x="318" y="7250"/>
                    <a:pt x="402" y="7853"/>
                    <a:pt x="419" y="8556"/>
                  </a:cubicBezTo>
                  <a:cubicBezTo>
                    <a:pt x="603" y="8054"/>
                    <a:pt x="787" y="7551"/>
                    <a:pt x="1005" y="7083"/>
                  </a:cubicBezTo>
                  <a:cubicBezTo>
                    <a:pt x="1963" y="4820"/>
                    <a:pt x="3572" y="2411"/>
                    <a:pt x="6187" y="2411"/>
                  </a:cubicBezTo>
                  <a:cubicBezTo>
                    <a:pt x="6222" y="2411"/>
                    <a:pt x="6258" y="2412"/>
                    <a:pt x="6294" y="2413"/>
                  </a:cubicBezTo>
                  <a:cubicBezTo>
                    <a:pt x="6261" y="2095"/>
                    <a:pt x="6210" y="1777"/>
                    <a:pt x="6177" y="1526"/>
                  </a:cubicBezTo>
                  <a:cubicBezTo>
                    <a:pt x="6043" y="823"/>
                    <a:pt x="5457" y="270"/>
                    <a:pt x="4754" y="187"/>
                  </a:cubicBezTo>
                  <a:lnTo>
                    <a:pt x="4085" y="136"/>
                  </a:lnTo>
                  <a:lnTo>
                    <a:pt x="3064" y="36"/>
                  </a:lnTo>
                  <a:lnTo>
                    <a:pt x="2461" y="2"/>
                  </a:lnTo>
                  <a:cubicBezTo>
                    <a:pt x="2436" y="1"/>
                    <a:pt x="2412" y="1"/>
                    <a:pt x="2388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1;p47">
              <a:extLst>
                <a:ext uri="{FF2B5EF4-FFF2-40B4-BE49-F238E27FC236}">
                  <a16:creationId xmlns:a16="http://schemas.microsoft.com/office/drawing/2014/main" xmlns="" id="{FE3951C3-84F5-4E9E-8F70-EDD7FF127116}"/>
                </a:ext>
              </a:extLst>
            </p:cNvPr>
            <p:cNvSpPr/>
            <p:nvPr/>
          </p:nvSpPr>
          <p:spPr>
            <a:xfrm>
              <a:off x="4095545" y="1932138"/>
              <a:ext cx="745588" cy="1313960"/>
            </a:xfrm>
            <a:custGeom>
              <a:avLst/>
              <a:gdLst/>
              <a:ahLst/>
              <a:cxnLst/>
              <a:rect l="l" t="t" r="r" b="b"/>
              <a:pathLst>
                <a:path w="9542" h="16816" extrusionOk="0">
                  <a:moveTo>
                    <a:pt x="8947" y="0"/>
                  </a:moveTo>
                  <a:cubicBezTo>
                    <a:pt x="8853" y="0"/>
                    <a:pt x="8771" y="26"/>
                    <a:pt x="8721" y="92"/>
                  </a:cubicBezTo>
                  <a:lnTo>
                    <a:pt x="7700" y="4561"/>
                  </a:lnTo>
                  <a:cubicBezTo>
                    <a:pt x="6579" y="5950"/>
                    <a:pt x="5675" y="7239"/>
                    <a:pt x="5256" y="7858"/>
                  </a:cubicBezTo>
                  <a:cubicBezTo>
                    <a:pt x="5072" y="8093"/>
                    <a:pt x="4804" y="8260"/>
                    <a:pt x="4537" y="8277"/>
                  </a:cubicBezTo>
                  <a:cubicBezTo>
                    <a:pt x="4001" y="8327"/>
                    <a:pt x="3298" y="8411"/>
                    <a:pt x="2746" y="8544"/>
                  </a:cubicBezTo>
                  <a:cubicBezTo>
                    <a:pt x="0" y="9264"/>
                    <a:pt x="1122" y="10269"/>
                    <a:pt x="1122" y="10269"/>
                  </a:cubicBezTo>
                  <a:cubicBezTo>
                    <a:pt x="1457" y="10603"/>
                    <a:pt x="1741" y="11005"/>
                    <a:pt x="1942" y="11424"/>
                  </a:cubicBezTo>
                  <a:cubicBezTo>
                    <a:pt x="2294" y="12177"/>
                    <a:pt x="2746" y="13131"/>
                    <a:pt x="3013" y="13700"/>
                  </a:cubicBezTo>
                  <a:cubicBezTo>
                    <a:pt x="3114" y="14051"/>
                    <a:pt x="2796" y="15123"/>
                    <a:pt x="2679" y="15458"/>
                  </a:cubicBezTo>
                  <a:lnTo>
                    <a:pt x="2427" y="16211"/>
                  </a:lnTo>
                  <a:cubicBezTo>
                    <a:pt x="2377" y="16311"/>
                    <a:pt x="2444" y="16445"/>
                    <a:pt x="2545" y="16479"/>
                  </a:cubicBezTo>
                  <a:cubicBezTo>
                    <a:pt x="3181" y="16693"/>
                    <a:pt x="4148" y="16816"/>
                    <a:pt x="5154" y="16816"/>
                  </a:cubicBezTo>
                  <a:cubicBezTo>
                    <a:pt x="6107" y="16816"/>
                    <a:pt x="7094" y="16706"/>
                    <a:pt x="7868" y="16462"/>
                  </a:cubicBezTo>
                  <a:cubicBezTo>
                    <a:pt x="8052" y="16395"/>
                    <a:pt x="8135" y="16211"/>
                    <a:pt x="8035" y="16043"/>
                  </a:cubicBezTo>
                  <a:lnTo>
                    <a:pt x="6863" y="12846"/>
                  </a:lnTo>
                  <a:cubicBezTo>
                    <a:pt x="6545" y="12177"/>
                    <a:pt x="6612" y="12009"/>
                    <a:pt x="6813" y="11608"/>
                  </a:cubicBezTo>
                  <a:cubicBezTo>
                    <a:pt x="6947" y="11390"/>
                    <a:pt x="6980" y="11122"/>
                    <a:pt x="6897" y="10871"/>
                  </a:cubicBezTo>
                  <a:cubicBezTo>
                    <a:pt x="6863" y="10721"/>
                    <a:pt x="6729" y="10503"/>
                    <a:pt x="6595" y="10252"/>
                  </a:cubicBezTo>
                  <a:cubicBezTo>
                    <a:pt x="6361" y="9884"/>
                    <a:pt x="6395" y="9415"/>
                    <a:pt x="6679" y="9080"/>
                  </a:cubicBezTo>
                  <a:cubicBezTo>
                    <a:pt x="7566" y="7925"/>
                    <a:pt x="8805" y="5917"/>
                    <a:pt x="9039" y="4762"/>
                  </a:cubicBezTo>
                  <a:cubicBezTo>
                    <a:pt x="9290" y="3506"/>
                    <a:pt x="9541" y="259"/>
                    <a:pt x="9541" y="259"/>
                  </a:cubicBezTo>
                  <a:cubicBezTo>
                    <a:pt x="9448" y="142"/>
                    <a:pt x="9166" y="0"/>
                    <a:pt x="8947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2;p47">
              <a:extLst>
                <a:ext uri="{FF2B5EF4-FFF2-40B4-BE49-F238E27FC236}">
                  <a16:creationId xmlns:a16="http://schemas.microsoft.com/office/drawing/2014/main" xmlns="" id="{D09E0CA1-C6DA-413E-9CFF-1C6BFE819BD8}"/>
                </a:ext>
              </a:extLst>
            </p:cNvPr>
            <p:cNvSpPr/>
            <p:nvPr/>
          </p:nvSpPr>
          <p:spPr>
            <a:xfrm>
              <a:off x="4213219" y="2271018"/>
              <a:ext cx="253869" cy="404674"/>
            </a:xfrm>
            <a:custGeom>
              <a:avLst/>
              <a:gdLst/>
              <a:ahLst/>
              <a:cxnLst/>
              <a:rect l="l" t="t" r="r" b="b"/>
              <a:pathLst>
                <a:path w="3249" h="5179" extrusionOk="0">
                  <a:moveTo>
                    <a:pt x="1606" y="1"/>
                  </a:moveTo>
                  <a:cubicBezTo>
                    <a:pt x="1408" y="1"/>
                    <a:pt x="1192" y="40"/>
                    <a:pt x="955" y="107"/>
                  </a:cubicBezTo>
                  <a:cubicBezTo>
                    <a:pt x="152" y="341"/>
                    <a:pt x="1" y="1010"/>
                    <a:pt x="285" y="2098"/>
                  </a:cubicBezTo>
                  <a:cubicBezTo>
                    <a:pt x="403" y="2500"/>
                    <a:pt x="687" y="2852"/>
                    <a:pt x="921" y="3069"/>
                  </a:cubicBezTo>
                  <a:cubicBezTo>
                    <a:pt x="1089" y="3237"/>
                    <a:pt x="1173" y="3438"/>
                    <a:pt x="1173" y="3672"/>
                  </a:cubicBezTo>
                  <a:lnTo>
                    <a:pt x="1156" y="4341"/>
                  </a:lnTo>
                  <a:cubicBezTo>
                    <a:pt x="1189" y="4944"/>
                    <a:pt x="1541" y="5178"/>
                    <a:pt x="1959" y="5178"/>
                  </a:cubicBezTo>
                  <a:cubicBezTo>
                    <a:pt x="2177" y="5178"/>
                    <a:pt x="2411" y="5078"/>
                    <a:pt x="2545" y="4911"/>
                  </a:cubicBezTo>
                  <a:cubicBezTo>
                    <a:pt x="2713" y="4710"/>
                    <a:pt x="2662" y="4425"/>
                    <a:pt x="2545" y="4191"/>
                  </a:cubicBezTo>
                  <a:lnTo>
                    <a:pt x="2445" y="4023"/>
                  </a:lnTo>
                  <a:cubicBezTo>
                    <a:pt x="2328" y="3806"/>
                    <a:pt x="2378" y="3521"/>
                    <a:pt x="2612" y="3387"/>
                  </a:cubicBezTo>
                  <a:cubicBezTo>
                    <a:pt x="2779" y="3304"/>
                    <a:pt x="2964" y="3170"/>
                    <a:pt x="3081" y="3036"/>
                  </a:cubicBezTo>
                  <a:cubicBezTo>
                    <a:pt x="3181" y="2919"/>
                    <a:pt x="3248" y="1948"/>
                    <a:pt x="2796" y="960"/>
                  </a:cubicBezTo>
                  <a:cubicBezTo>
                    <a:pt x="2484" y="253"/>
                    <a:pt x="2104" y="1"/>
                    <a:pt x="1606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3;p47">
              <a:extLst>
                <a:ext uri="{FF2B5EF4-FFF2-40B4-BE49-F238E27FC236}">
                  <a16:creationId xmlns:a16="http://schemas.microsoft.com/office/drawing/2014/main" xmlns="" id="{C030CCD9-03CF-433F-8991-0EB2CF0DABF1}"/>
                </a:ext>
              </a:extLst>
            </p:cNvPr>
            <p:cNvSpPr/>
            <p:nvPr/>
          </p:nvSpPr>
          <p:spPr>
            <a:xfrm>
              <a:off x="4391137" y="2381347"/>
              <a:ext cx="47117" cy="85248"/>
            </a:xfrm>
            <a:custGeom>
              <a:avLst/>
              <a:gdLst/>
              <a:ahLst/>
              <a:cxnLst/>
              <a:rect l="l" t="t" r="r" b="b"/>
              <a:pathLst>
                <a:path w="603" h="1091" extrusionOk="0">
                  <a:moveTo>
                    <a:pt x="84" y="0"/>
                  </a:moveTo>
                  <a:cubicBezTo>
                    <a:pt x="67" y="0"/>
                    <a:pt x="34" y="17"/>
                    <a:pt x="17" y="34"/>
                  </a:cubicBezTo>
                  <a:cubicBezTo>
                    <a:pt x="0" y="67"/>
                    <a:pt x="0" y="101"/>
                    <a:pt x="0" y="117"/>
                  </a:cubicBezTo>
                  <a:lnTo>
                    <a:pt x="184" y="938"/>
                  </a:lnTo>
                  <a:cubicBezTo>
                    <a:pt x="214" y="1028"/>
                    <a:pt x="298" y="1091"/>
                    <a:pt x="388" y="1091"/>
                  </a:cubicBezTo>
                  <a:cubicBezTo>
                    <a:pt x="398" y="1091"/>
                    <a:pt x="408" y="1090"/>
                    <a:pt x="419" y="1088"/>
                  </a:cubicBezTo>
                  <a:cubicBezTo>
                    <a:pt x="519" y="1071"/>
                    <a:pt x="603" y="921"/>
                    <a:pt x="536" y="820"/>
                  </a:cubicBezTo>
                  <a:lnTo>
                    <a:pt x="184" y="34"/>
                  </a:lnTo>
                  <a:cubicBezTo>
                    <a:pt x="168" y="17"/>
                    <a:pt x="117" y="0"/>
                    <a:pt x="84" y="0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4;p47">
              <a:extLst>
                <a:ext uri="{FF2B5EF4-FFF2-40B4-BE49-F238E27FC236}">
                  <a16:creationId xmlns:a16="http://schemas.microsoft.com/office/drawing/2014/main" xmlns="" id="{7B5544E1-5CC3-40B9-B241-81A2F357BE48}"/>
                </a:ext>
              </a:extLst>
            </p:cNvPr>
            <p:cNvSpPr/>
            <p:nvPr/>
          </p:nvSpPr>
          <p:spPr>
            <a:xfrm>
              <a:off x="4210641" y="2409789"/>
              <a:ext cx="70714" cy="79466"/>
            </a:xfrm>
            <a:custGeom>
              <a:avLst/>
              <a:gdLst/>
              <a:ahLst/>
              <a:cxnLst/>
              <a:rect l="l" t="t" r="r" b="b"/>
              <a:pathLst>
                <a:path w="905" h="1017" extrusionOk="0">
                  <a:moveTo>
                    <a:pt x="389" y="0"/>
                  </a:moveTo>
                  <a:cubicBezTo>
                    <a:pt x="372" y="0"/>
                    <a:pt x="354" y="2"/>
                    <a:pt x="335" y="4"/>
                  </a:cubicBezTo>
                  <a:cubicBezTo>
                    <a:pt x="134" y="71"/>
                    <a:pt x="0" y="172"/>
                    <a:pt x="67" y="423"/>
                  </a:cubicBezTo>
                  <a:cubicBezTo>
                    <a:pt x="129" y="655"/>
                    <a:pt x="420" y="1016"/>
                    <a:pt x="649" y="1016"/>
                  </a:cubicBezTo>
                  <a:cubicBezTo>
                    <a:pt x="668" y="1016"/>
                    <a:pt x="686" y="1014"/>
                    <a:pt x="703" y="1009"/>
                  </a:cubicBezTo>
                  <a:cubicBezTo>
                    <a:pt x="904" y="958"/>
                    <a:pt x="821" y="640"/>
                    <a:pt x="754" y="389"/>
                  </a:cubicBezTo>
                  <a:cubicBezTo>
                    <a:pt x="708" y="160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5;p47">
              <a:extLst>
                <a:ext uri="{FF2B5EF4-FFF2-40B4-BE49-F238E27FC236}">
                  <a16:creationId xmlns:a16="http://schemas.microsoft.com/office/drawing/2014/main" xmlns="" id="{26216CA8-CB11-4B20-AAF9-79B42762EC54}"/>
                </a:ext>
              </a:extLst>
            </p:cNvPr>
            <p:cNvSpPr/>
            <p:nvPr/>
          </p:nvSpPr>
          <p:spPr>
            <a:xfrm>
              <a:off x="4173994" y="2232262"/>
              <a:ext cx="321848" cy="223551"/>
            </a:xfrm>
            <a:custGeom>
              <a:avLst/>
              <a:gdLst/>
              <a:ahLst/>
              <a:cxnLst/>
              <a:rect l="l" t="t" r="r" b="b"/>
              <a:pathLst>
                <a:path w="4119" h="2861" extrusionOk="0">
                  <a:moveTo>
                    <a:pt x="2537" y="1"/>
                  </a:moveTo>
                  <a:cubicBezTo>
                    <a:pt x="1809" y="1"/>
                    <a:pt x="901" y="475"/>
                    <a:pt x="402" y="1423"/>
                  </a:cubicBezTo>
                  <a:cubicBezTo>
                    <a:pt x="1" y="2193"/>
                    <a:pt x="453" y="2327"/>
                    <a:pt x="838" y="2444"/>
                  </a:cubicBezTo>
                  <a:cubicBezTo>
                    <a:pt x="1022" y="2511"/>
                    <a:pt x="1172" y="2611"/>
                    <a:pt x="1256" y="2779"/>
                  </a:cubicBezTo>
                  <a:lnTo>
                    <a:pt x="1290" y="2846"/>
                  </a:lnTo>
                  <a:cubicBezTo>
                    <a:pt x="1307" y="2856"/>
                    <a:pt x="1325" y="2861"/>
                    <a:pt x="1341" y="2861"/>
                  </a:cubicBezTo>
                  <a:cubicBezTo>
                    <a:pt x="1404" y="2861"/>
                    <a:pt x="1453" y="2795"/>
                    <a:pt x="1440" y="2728"/>
                  </a:cubicBezTo>
                  <a:lnTo>
                    <a:pt x="1373" y="2561"/>
                  </a:lnTo>
                  <a:cubicBezTo>
                    <a:pt x="1206" y="2076"/>
                    <a:pt x="1457" y="1590"/>
                    <a:pt x="1926" y="1423"/>
                  </a:cubicBezTo>
                  <a:lnTo>
                    <a:pt x="2478" y="1239"/>
                  </a:lnTo>
                  <a:cubicBezTo>
                    <a:pt x="2545" y="1239"/>
                    <a:pt x="2612" y="1239"/>
                    <a:pt x="2679" y="1272"/>
                  </a:cubicBezTo>
                  <a:cubicBezTo>
                    <a:pt x="2846" y="1373"/>
                    <a:pt x="3047" y="1439"/>
                    <a:pt x="3265" y="1439"/>
                  </a:cubicBezTo>
                  <a:cubicBezTo>
                    <a:pt x="4118" y="1423"/>
                    <a:pt x="3600" y="402"/>
                    <a:pt x="3198" y="167"/>
                  </a:cubicBezTo>
                  <a:cubicBezTo>
                    <a:pt x="3014" y="56"/>
                    <a:pt x="2786" y="1"/>
                    <a:pt x="2537" y="1"/>
                  </a:cubicBezTo>
                  <a:close/>
                </a:path>
              </a:pathLst>
            </a:custGeom>
            <a:solidFill>
              <a:srgbClr val="504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6;p47">
              <a:extLst>
                <a:ext uri="{FF2B5EF4-FFF2-40B4-BE49-F238E27FC236}">
                  <a16:creationId xmlns:a16="http://schemas.microsoft.com/office/drawing/2014/main" xmlns="" id="{43514AAD-CB72-4E89-A8C6-BB89F4E99D9A}"/>
                </a:ext>
              </a:extLst>
            </p:cNvPr>
            <p:cNvSpPr/>
            <p:nvPr/>
          </p:nvSpPr>
          <p:spPr>
            <a:xfrm>
              <a:off x="4189700" y="3437057"/>
              <a:ext cx="153071" cy="182920"/>
            </a:xfrm>
            <a:custGeom>
              <a:avLst/>
              <a:gdLst/>
              <a:ahLst/>
              <a:cxnLst/>
              <a:rect l="l" t="t" r="r" b="b"/>
              <a:pathLst>
                <a:path w="1959" h="2341" extrusionOk="0">
                  <a:moveTo>
                    <a:pt x="363" y="1"/>
                  </a:moveTo>
                  <a:cubicBezTo>
                    <a:pt x="323" y="1"/>
                    <a:pt x="280" y="10"/>
                    <a:pt x="235" y="31"/>
                  </a:cubicBezTo>
                  <a:cubicBezTo>
                    <a:pt x="51" y="114"/>
                    <a:pt x="1" y="298"/>
                    <a:pt x="118" y="483"/>
                  </a:cubicBezTo>
                  <a:lnTo>
                    <a:pt x="218" y="750"/>
                  </a:lnTo>
                  <a:cubicBezTo>
                    <a:pt x="302" y="901"/>
                    <a:pt x="302" y="1068"/>
                    <a:pt x="302" y="1236"/>
                  </a:cubicBezTo>
                  <a:cubicBezTo>
                    <a:pt x="319" y="1571"/>
                    <a:pt x="536" y="1905"/>
                    <a:pt x="737" y="2156"/>
                  </a:cubicBezTo>
                  <a:cubicBezTo>
                    <a:pt x="871" y="2324"/>
                    <a:pt x="1139" y="2341"/>
                    <a:pt x="1490" y="2341"/>
                  </a:cubicBezTo>
                  <a:cubicBezTo>
                    <a:pt x="1658" y="2341"/>
                    <a:pt x="1959" y="2307"/>
                    <a:pt x="1792" y="2156"/>
                  </a:cubicBezTo>
                  <a:cubicBezTo>
                    <a:pt x="1641" y="2039"/>
                    <a:pt x="1122" y="1989"/>
                    <a:pt x="1055" y="1453"/>
                  </a:cubicBezTo>
                  <a:cubicBezTo>
                    <a:pt x="1055" y="1420"/>
                    <a:pt x="1055" y="1370"/>
                    <a:pt x="1072" y="1336"/>
                  </a:cubicBezTo>
                  <a:cubicBezTo>
                    <a:pt x="1078" y="1334"/>
                    <a:pt x="1085" y="1333"/>
                    <a:pt x="1091" y="1333"/>
                  </a:cubicBezTo>
                  <a:cubicBezTo>
                    <a:pt x="1171" y="1333"/>
                    <a:pt x="1261" y="1509"/>
                    <a:pt x="1323" y="1571"/>
                  </a:cubicBezTo>
                  <a:cubicBezTo>
                    <a:pt x="1398" y="1646"/>
                    <a:pt x="1492" y="1684"/>
                    <a:pt x="1549" y="1684"/>
                  </a:cubicBezTo>
                  <a:cubicBezTo>
                    <a:pt x="1568" y="1684"/>
                    <a:pt x="1582" y="1679"/>
                    <a:pt x="1591" y="1671"/>
                  </a:cubicBezTo>
                  <a:cubicBezTo>
                    <a:pt x="1674" y="1621"/>
                    <a:pt x="1574" y="1554"/>
                    <a:pt x="1474" y="1420"/>
                  </a:cubicBezTo>
                  <a:cubicBezTo>
                    <a:pt x="1340" y="1219"/>
                    <a:pt x="1222" y="1001"/>
                    <a:pt x="1156" y="951"/>
                  </a:cubicBezTo>
                  <a:cubicBezTo>
                    <a:pt x="1139" y="918"/>
                    <a:pt x="1038" y="868"/>
                    <a:pt x="1005" y="834"/>
                  </a:cubicBezTo>
                  <a:cubicBezTo>
                    <a:pt x="921" y="784"/>
                    <a:pt x="804" y="717"/>
                    <a:pt x="787" y="616"/>
                  </a:cubicBezTo>
                  <a:lnTo>
                    <a:pt x="637" y="232"/>
                  </a:lnTo>
                  <a:cubicBezTo>
                    <a:pt x="586" y="92"/>
                    <a:pt x="487" y="1"/>
                    <a:pt x="363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7;p47">
              <a:extLst>
                <a:ext uri="{FF2B5EF4-FFF2-40B4-BE49-F238E27FC236}">
                  <a16:creationId xmlns:a16="http://schemas.microsoft.com/office/drawing/2014/main" xmlns="" id="{F6793D9F-C35A-4A33-8AA0-679B7BBF4DCD}"/>
                </a:ext>
              </a:extLst>
            </p:cNvPr>
            <p:cNvSpPr/>
            <p:nvPr/>
          </p:nvSpPr>
          <p:spPr>
            <a:xfrm>
              <a:off x="4944346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4805" y="0"/>
                  </a:moveTo>
                  <a:lnTo>
                    <a:pt x="2009" y="2344"/>
                  </a:lnTo>
                  <a:cubicBezTo>
                    <a:pt x="720" y="3415"/>
                    <a:pt x="1" y="4988"/>
                    <a:pt x="1" y="6662"/>
                  </a:cubicBezTo>
                  <a:lnTo>
                    <a:pt x="1" y="16153"/>
                  </a:lnTo>
                  <a:cubicBezTo>
                    <a:pt x="1089" y="16153"/>
                    <a:pt x="1959" y="15283"/>
                    <a:pt x="1959" y="14195"/>
                  </a:cubicBezTo>
                  <a:lnTo>
                    <a:pt x="1959" y="13090"/>
                  </a:lnTo>
                  <a:cubicBezTo>
                    <a:pt x="1959" y="10629"/>
                    <a:pt x="3047" y="8336"/>
                    <a:pt x="4905" y="6763"/>
                  </a:cubicBezTo>
                  <a:lnTo>
                    <a:pt x="7500" y="4587"/>
                  </a:lnTo>
                  <a:lnTo>
                    <a:pt x="4805" y="0"/>
                  </a:ln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8;p47">
              <a:extLst>
                <a:ext uri="{FF2B5EF4-FFF2-40B4-BE49-F238E27FC236}">
                  <a16:creationId xmlns:a16="http://schemas.microsoft.com/office/drawing/2014/main" xmlns="" id="{27531588-38F5-4622-AB9E-52B538BE3533}"/>
                </a:ext>
              </a:extLst>
            </p:cNvPr>
            <p:cNvSpPr/>
            <p:nvPr/>
          </p:nvSpPr>
          <p:spPr>
            <a:xfrm>
              <a:off x="5896523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2679" y="0"/>
                  </a:moveTo>
                  <a:lnTo>
                    <a:pt x="0" y="4587"/>
                  </a:lnTo>
                  <a:lnTo>
                    <a:pt x="2578" y="6763"/>
                  </a:lnTo>
                  <a:cubicBezTo>
                    <a:pt x="4436" y="8336"/>
                    <a:pt x="5524" y="10629"/>
                    <a:pt x="5524" y="13073"/>
                  </a:cubicBezTo>
                  <a:lnTo>
                    <a:pt x="5524" y="14195"/>
                  </a:lnTo>
                  <a:cubicBezTo>
                    <a:pt x="5524" y="15283"/>
                    <a:pt x="6411" y="16153"/>
                    <a:pt x="7499" y="16153"/>
                  </a:cubicBezTo>
                  <a:lnTo>
                    <a:pt x="7499" y="6662"/>
                  </a:lnTo>
                  <a:cubicBezTo>
                    <a:pt x="7499" y="4988"/>
                    <a:pt x="6763" y="3415"/>
                    <a:pt x="5491" y="2344"/>
                  </a:cubicBezTo>
                  <a:lnTo>
                    <a:pt x="2679" y="0"/>
                  </a:lnTo>
                  <a:close/>
                </a:path>
              </a:pathLst>
            </a:custGeom>
            <a:solidFill>
              <a:srgbClr val="827D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9;p47">
              <a:extLst>
                <a:ext uri="{FF2B5EF4-FFF2-40B4-BE49-F238E27FC236}">
                  <a16:creationId xmlns:a16="http://schemas.microsoft.com/office/drawing/2014/main" xmlns="" id="{412F3B8C-B68D-4407-B50E-175FAFECC4A6}"/>
                </a:ext>
              </a:extLst>
            </p:cNvPr>
            <p:cNvSpPr/>
            <p:nvPr/>
          </p:nvSpPr>
          <p:spPr>
            <a:xfrm>
              <a:off x="5896523" y="3371422"/>
              <a:ext cx="586031" cy="1262155"/>
            </a:xfrm>
            <a:custGeom>
              <a:avLst/>
              <a:gdLst/>
              <a:ahLst/>
              <a:cxnLst/>
              <a:rect l="l" t="t" r="r" b="b"/>
              <a:pathLst>
                <a:path w="7500" h="16153" extrusionOk="0">
                  <a:moveTo>
                    <a:pt x="2679" y="0"/>
                  </a:moveTo>
                  <a:lnTo>
                    <a:pt x="0" y="4587"/>
                  </a:lnTo>
                  <a:lnTo>
                    <a:pt x="2578" y="6763"/>
                  </a:lnTo>
                  <a:cubicBezTo>
                    <a:pt x="4436" y="8336"/>
                    <a:pt x="5524" y="10629"/>
                    <a:pt x="5524" y="13073"/>
                  </a:cubicBezTo>
                  <a:lnTo>
                    <a:pt x="5524" y="14195"/>
                  </a:lnTo>
                  <a:cubicBezTo>
                    <a:pt x="5524" y="15283"/>
                    <a:pt x="6411" y="16153"/>
                    <a:pt x="7499" y="16153"/>
                  </a:cubicBezTo>
                  <a:lnTo>
                    <a:pt x="7499" y="6662"/>
                  </a:lnTo>
                  <a:cubicBezTo>
                    <a:pt x="7499" y="4988"/>
                    <a:pt x="6763" y="3415"/>
                    <a:pt x="5491" y="2344"/>
                  </a:cubicBezTo>
                  <a:lnTo>
                    <a:pt x="2679" y="0"/>
                  </a:ln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0;p47">
              <a:extLst>
                <a:ext uri="{FF2B5EF4-FFF2-40B4-BE49-F238E27FC236}">
                  <a16:creationId xmlns:a16="http://schemas.microsoft.com/office/drawing/2014/main" xmlns="" id="{D8544C9B-0461-4965-90D3-6C6AB8507483}"/>
                </a:ext>
              </a:extLst>
            </p:cNvPr>
            <p:cNvSpPr/>
            <p:nvPr/>
          </p:nvSpPr>
          <p:spPr>
            <a:xfrm>
              <a:off x="5365505" y="3763748"/>
              <a:ext cx="701128" cy="487969"/>
            </a:xfrm>
            <a:custGeom>
              <a:avLst/>
              <a:gdLst/>
              <a:ahLst/>
              <a:cxnLst/>
              <a:rect l="l" t="t" r="r" b="b"/>
              <a:pathLst>
                <a:path w="8973" h="6245" extrusionOk="0">
                  <a:moveTo>
                    <a:pt x="720" y="1"/>
                  </a:moveTo>
                  <a:lnTo>
                    <a:pt x="68" y="5290"/>
                  </a:lnTo>
                  <a:cubicBezTo>
                    <a:pt x="1" y="5792"/>
                    <a:pt x="402" y="6244"/>
                    <a:pt x="904" y="6244"/>
                  </a:cubicBezTo>
                  <a:lnTo>
                    <a:pt x="8102" y="6244"/>
                  </a:lnTo>
                  <a:cubicBezTo>
                    <a:pt x="8604" y="6244"/>
                    <a:pt x="8972" y="5809"/>
                    <a:pt x="8956" y="5290"/>
                  </a:cubicBezTo>
                  <a:lnTo>
                    <a:pt x="8303" y="1"/>
                  </a:lnTo>
                  <a:close/>
                </a:path>
              </a:pathLst>
            </a:custGeom>
            <a:solidFill>
              <a:srgbClr val="E76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1;p47">
              <a:extLst>
                <a:ext uri="{FF2B5EF4-FFF2-40B4-BE49-F238E27FC236}">
                  <a16:creationId xmlns:a16="http://schemas.microsoft.com/office/drawing/2014/main" xmlns="" id="{33D5FF92-BBC9-4AD0-AF50-0653BA8522BA}"/>
                </a:ext>
              </a:extLst>
            </p:cNvPr>
            <p:cNvSpPr/>
            <p:nvPr/>
          </p:nvSpPr>
          <p:spPr>
            <a:xfrm>
              <a:off x="5246502" y="1223825"/>
              <a:ext cx="937806" cy="2635500"/>
            </a:xfrm>
            <a:custGeom>
              <a:avLst/>
              <a:gdLst/>
              <a:ahLst/>
              <a:cxnLst/>
              <a:rect l="l" t="t" r="r" b="b"/>
              <a:pathLst>
                <a:path w="12002" h="33729" extrusionOk="0">
                  <a:moveTo>
                    <a:pt x="6009" y="1"/>
                  </a:moveTo>
                  <a:cubicBezTo>
                    <a:pt x="4453" y="1"/>
                    <a:pt x="0" y="10998"/>
                    <a:pt x="0" y="21543"/>
                  </a:cubicBezTo>
                  <a:cubicBezTo>
                    <a:pt x="0" y="25259"/>
                    <a:pt x="335" y="28707"/>
                    <a:pt x="904" y="31620"/>
                  </a:cubicBezTo>
                  <a:cubicBezTo>
                    <a:pt x="1155" y="32842"/>
                    <a:pt x="2210" y="33729"/>
                    <a:pt x="3465" y="33729"/>
                  </a:cubicBezTo>
                  <a:lnTo>
                    <a:pt x="8537" y="33729"/>
                  </a:lnTo>
                  <a:cubicBezTo>
                    <a:pt x="9792" y="33729"/>
                    <a:pt x="10880" y="32842"/>
                    <a:pt x="11115" y="31620"/>
                  </a:cubicBezTo>
                  <a:cubicBezTo>
                    <a:pt x="11667" y="28690"/>
                    <a:pt x="12002" y="25226"/>
                    <a:pt x="12002" y="21543"/>
                  </a:cubicBezTo>
                  <a:cubicBezTo>
                    <a:pt x="12002" y="10998"/>
                    <a:pt x="7298" y="1"/>
                    <a:pt x="6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2;p47">
              <a:extLst>
                <a:ext uri="{FF2B5EF4-FFF2-40B4-BE49-F238E27FC236}">
                  <a16:creationId xmlns:a16="http://schemas.microsoft.com/office/drawing/2014/main" xmlns="" id="{560DAEA7-6191-486C-9067-38C3C7AA67F9}"/>
                </a:ext>
              </a:extLst>
            </p:cNvPr>
            <p:cNvSpPr/>
            <p:nvPr/>
          </p:nvSpPr>
          <p:spPr>
            <a:xfrm>
              <a:off x="5390352" y="1223825"/>
              <a:ext cx="646197" cy="682844"/>
            </a:xfrm>
            <a:custGeom>
              <a:avLst/>
              <a:gdLst/>
              <a:ahLst/>
              <a:cxnLst/>
              <a:rect l="l" t="t" r="r" b="b"/>
              <a:pathLst>
                <a:path w="8270" h="8739" extrusionOk="0">
                  <a:moveTo>
                    <a:pt x="4168" y="1"/>
                  </a:moveTo>
                  <a:cubicBezTo>
                    <a:pt x="3265" y="1"/>
                    <a:pt x="1407" y="3633"/>
                    <a:pt x="1" y="8738"/>
                  </a:cubicBezTo>
                  <a:lnTo>
                    <a:pt x="8269" y="8738"/>
                  </a:lnTo>
                  <a:cubicBezTo>
                    <a:pt x="6796" y="3633"/>
                    <a:pt x="4938" y="1"/>
                    <a:pt x="4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3;p47">
              <a:extLst>
                <a:ext uri="{FF2B5EF4-FFF2-40B4-BE49-F238E27FC236}">
                  <a16:creationId xmlns:a16="http://schemas.microsoft.com/office/drawing/2014/main" xmlns="" id="{E3958EE2-4DCF-4965-8B3B-8AA3CDE46FEC}"/>
                </a:ext>
              </a:extLst>
            </p:cNvPr>
            <p:cNvSpPr/>
            <p:nvPr/>
          </p:nvSpPr>
          <p:spPr>
            <a:xfrm>
              <a:off x="5419106" y="1223825"/>
              <a:ext cx="586031" cy="582124"/>
            </a:xfrm>
            <a:custGeom>
              <a:avLst/>
              <a:gdLst/>
              <a:ahLst/>
              <a:cxnLst/>
              <a:rect l="l" t="t" r="r" b="b"/>
              <a:pathLst>
                <a:path w="7500" h="7450" extrusionOk="0">
                  <a:moveTo>
                    <a:pt x="3800" y="1"/>
                  </a:moveTo>
                  <a:cubicBezTo>
                    <a:pt x="2980" y="1"/>
                    <a:pt x="1373" y="3030"/>
                    <a:pt x="1" y="7449"/>
                  </a:cubicBezTo>
                  <a:lnTo>
                    <a:pt x="7500" y="7449"/>
                  </a:lnTo>
                  <a:cubicBezTo>
                    <a:pt x="6110" y="3030"/>
                    <a:pt x="4487" y="1"/>
                    <a:pt x="3800" y="1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4;p47">
              <a:extLst>
                <a:ext uri="{FF2B5EF4-FFF2-40B4-BE49-F238E27FC236}">
                  <a16:creationId xmlns:a16="http://schemas.microsoft.com/office/drawing/2014/main" xmlns="" id="{FFDC54B2-8D0C-4423-8DFB-981E24BD7127}"/>
                </a:ext>
              </a:extLst>
            </p:cNvPr>
            <p:cNvSpPr/>
            <p:nvPr/>
          </p:nvSpPr>
          <p:spPr>
            <a:xfrm>
              <a:off x="5478022" y="1341421"/>
              <a:ext cx="198938" cy="464527"/>
            </a:xfrm>
            <a:custGeom>
              <a:avLst/>
              <a:gdLst/>
              <a:ahLst/>
              <a:cxnLst/>
              <a:rect l="l" t="t" r="r" b="b"/>
              <a:pathLst>
                <a:path w="2546" h="5945" extrusionOk="0">
                  <a:moveTo>
                    <a:pt x="2396" y="0"/>
                  </a:moveTo>
                  <a:cubicBezTo>
                    <a:pt x="2363" y="0"/>
                    <a:pt x="2331" y="16"/>
                    <a:pt x="2310" y="52"/>
                  </a:cubicBezTo>
                  <a:cubicBezTo>
                    <a:pt x="1707" y="1107"/>
                    <a:pt x="921" y="2948"/>
                    <a:pt x="0" y="5944"/>
                  </a:cubicBezTo>
                  <a:lnTo>
                    <a:pt x="804" y="5944"/>
                  </a:lnTo>
                  <a:cubicBezTo>
                    <a:pt x="1557" y="3500"/>
                    <a:pt x="1892" y="1776"/>
                    <a:pt x="2511" y="169"/>
                  </a:cubicBezTo>
                  <a:cubicBezTo>
                    <a:pt x="2546" y="77"/>
                    <a:pt x="2469" y="0"/>
                    <a:pt x="2396" y="0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5;p47">
              <a:extLst>
                <a:ext uri="{FF2B5EF4-FFF2-40B4-BE49-F238E27FC236}">
                  <a16:creationId xmlns:a16="http://schemas.microsoft.com/office/drawing/2014/main" xmlns="" id="{20495321-C4C8-44B4-88F8-0AE90EFAE447}"/>
                </a:ext>
              </a:extLst>
            </p:cNvPr>
            <p:cNvSpPr/>
            <p:nvPr/>
          </p:nvSpPr>
          <p:spPr>
            <a:xfrm>
              <a:off x="5377303" y="2434949"/>
              <a:ext cx="669717" cy="671045"/>
            </a:xfrm>
            <a:custGeom>
              <a:avLst/>
              <a:gdLst/>
              <a:ahLst/>
              <a:cxnLst/>
              <a:rect l="l" t="t" r="r" b="b"/>
              <a:pathLst>
                <a:path w="8571" h="8588" extrusionOk="0">
                  <a:moveTo>
                    <a:pt x="4285" y="0"/>
                  </a:moveTo>
                  <a:cubicBezTo>
                    <a:pt x="1925" y="0"/>
                    <a:pt x="0" y="1925"/>
                    <a:pt x="0" y="4286"/>
                  </a:cubicBezTo>
                  <a:cubicBezTo>
                    <a:pt x="0" y="6662"/>
                    <a:pt x="1925" y="8587"/>
                    <a:pt x="4285" y="8587"/>
                  </a:cubicBezTo>
                  <a:cubicBezTo>
                    <a:pt x="6645" y="8587"/>
                    <a:pt x="8570" y="6662"/>
                    <a:pt x="8570" y="4286"/>
                  </a:cubicBezTo>
                  <a:cubicBezTo>
                    <a:pt x="8570" y="1909"/>
                    <a:pt x="6679" y="0"/>
                    <a:pt x="4285" y="0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6;p47">
              <a:extLst>
                <a:ext uri="{FF2B5EF4-FFF2-40B4-BE49-F238E27FC236}">
                  <a16:creationId xmlns:a16="http://schemas.microsoft.com/office/drawing/2014/main" xmlns="" id="{6E324686-8C14-4C0A-8BB7-418D59A6C1E6}"/>
                </a:ext>
              </a:extLst>
            </p:cNvPr>
            <p:cNvSpPr/>
            <p:nvPr/>
          </p:nvSpPr>
          <p:spPr>
            <a:xfrm>
              <a:off x="5377303" y="2399631"/>
              <a:ext cx="669717" cy="669717"/>
            </a:xfrm>
            <a:custGeom>
              <a:avLst/>
              <a:gdLst/>
              <a:ahLst/>
              <a:cxnLst/>
              <a:rect l="l" t="t" r="r" b="b"/>
              <a:pathLst>
                <a:path w="8571" h="8571" extrusionOk="0">
                  <a:moveTo>
                    <a:pt x="4285" y="0"/>
                  </a:moveTo>
                  <a:cubicBezTo>
                    <a:pt x="1925" y="0"/>
                    <a:pt x="0" y="1925"/>
                    <a:pt x="0" y="4286"/>
                  </a:cubicBezTo>
                  <a:cubicBezTo>
                    <a:pt x="0" y="6646"/>
                    <a:pt x="1925" y="8571"/>
                    <a:pt x="4285" y="8571"/>
                  </a:cubicBezTo>
                  <a:cubicBezTo>
                    <a:pt x="6645" y="8571"/>
                    <a:pt x="8570" y="6646"/>
                    <a:pt x="8570" y="4286"/>
                  </a:cubicBezTo>
                  <a:cubicBezTo>
                    <a:pt x="8570" y="1925"/>
                    <a:pt x="6679" y="0"/>
                    <a:pt x="4285" y="0"/>
                  </a:cubicBez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7;p47">
              <a:extLst>
                <a:ext uri="{FF2B5EF4-FFF2-40B4-BE49-F238E27FC236}">
                  <a16:creationId xmlns:a16="http://schemas.microsoft.com/office/drawing/2014/main" xmlns="" id="{546B3444-0861-42F3-9D8B-4FAACB930E2D}"/>
                </a:ext>
              </a:extLst>
            </p:cNvPr>
            <p:cNvSpPr/>
            <p:nvPr/>
          </p:nvSpPr>
          <p:spPr>
            <a:xfrm>
              <a:off x="5709463" y="2399631"/>
              <a:ext cx="337554" cy="669717"/>
            </a:xfrm>
            <a:custGeom>
              <a:avLst/>
              <a:gdLst/>
              <a:ahLst/>
              <a:cxnLst/>
              <a:rect l="l" t="t" r="r" b="b"/>
              <a:pathLst>
                <a:path w="4320" h="8571" extrusionOk="0">
                  <a:moveTo>
                    <a:pt x="1" y="0"/>
                  </a:moveTo>
                  <a:lnTo>
                    <a:pt x="1" y="8571"/>
                  </a:lnTo>
                  <a:lnTo>
                    <a:pt x="34" y="8571"/>
                  </a:lnTo>
                  <a:cubicBezTo>
                    <a:pt x="2394" y="8571"/>
                    <a:pt x="4319" y="6646"/>
                    <a:pt x="4319" y="4286"/>
                  </a:cubicBezTo>
                  <a:cubicBezTo>
                    <a:pt x="4319" y="1925"/>
                    <a:pt x="2428" y="0"/>
                    <a:pt x="34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8;p47">
              <a:extLst>
                <a:ext uri="{FF2B5EF4-FFF2-40B4-BE49-F238E27FC236}">
                  <a16:creationId xmlns:a16="http://schemas.microsoft.com/office/drawing/2014/main" xmlns="" id="{C9AEB32D-F0D2-4686-82ED-41843F5E4D0E}"/>
                </a:ext>
              </a:extLst>
            </p:cNvPr>
            <p:cNvSpPr/>
            <p:nvPr/>
          </p:nvSpPr>
          <p:spPr>
            <a:xfrm>
              <a:off x="5484507" y="2505585"/>
              <a:ext cx="457886" cy="457808"/>
            </a:xfrm>
            <a:custGeom>
              <a:avLst/>
              <a:gdLst/>
              <a:ahLst/>
              <a:cxnLst/>
              <a:rect l="l" t="t" r="r" b="b"/>
              <a:pathLst>
                <a:path w="5860" h="5859" extrusionOk="0">
                  <a:moveTo>
                    <a:pt x="2930" y="0"/>
                  </a:moveTo>
                  <a:cubicBezTo>
                    <a:pt x="1323" y="0"/>
                    <a:pt x="1" y="1323"/>
                    <a:pt x="1" y="2930"/>
                  </a:cubicBezTo>
                  <a:cubicBezTo>
                    <a:pt x="1" y="4536"/>
                    <a:pt x="1323" y="5859"/>
                    <a:pt x="2930" y="5859"/>
                  </a:cubicBezTo>
                  <a:cubicBezTo>
                    <a:pt x="4554" y="5859"/>
                    <a:pt x="5859" y="4536"/>
                    <a:pt x="5859" y="2930"/>
                  </a:cubicBezTo>
                  <a:cubicBezTo>
                    <a:pt x="5859" y="1323"/>
                    <a:pt x="4554" y="0"/>
                    <a:pt x="2930" y="0"/>
                  </a:cubicBezTo>
                  <a:close/>
                </a:path>
              </a:pathLst>
            </a:custGeom>
            <a:solidFill>
              <a:srgbClr val="D2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99;p47">
              <a:extLst>
                <a:ext uri="{FF2B5EF4-FFF2-40B4-BE49-F238E27FC236}">
                  <a16:creationId xmlns:a16="http://schemas.microsoft.com/office/drawing/2014/main" xmlns="" id="{6E63D030-617F-4A42-B9DE-0AEBBA499C90}"/>
                </a:ext>
              </a:extLst>
            </p:cNvPr>
            <p:cNvSpPr/>
            <p:nvPr/>
          </p:nvSpPr>
          <p:spPr>
            <a:xfrm>
              <a:off x="5426998" y="4251636"/>
              <a:ext cx="574232" cy="166198"/>
            </a:xfrm>
            <a:custGeom>
              <a:avLst/>
              <a:gdLst/>
              <a:ahLst/>
              <a:cxnLst/>
              <a:rect l="l" t="t" r="r" b="b"/>
              <a:pathLst>
                <a:path w="7349" h="2127" extrusionOk="0">
                  <a:moveTo>
                    <a:pt x="0" y="0"/>
                  </a:moveTo>
                  <a:lnTo>
                    <a:pt x="0" y="1205"/>
                  </a:lnTo>
                  <a:cubicBezTo>
                    <a:pt x="0" y="1708"/>
                    <a:pt x="419" y="2126"/>
                    <a:pt x="921" y="2126"/>
                  </a:cubicBezTo>
                  <a:lnTo>
                    <a:pt x="6428" y="2126"/>
                  </a:lnTo>
                  <a:cubicBezTo>
                    <a:pt x="6963" y="2126"/>
                    <a:pt x="7348" y="1741"/>
                    <a:pt x="7332" y="1205"/>
                  </a:cubicBezTo>
                  <a:lnTo>
                    <a:pt x="7332" y="0"/>
                  </a:lnTo>
                  <a:close/>
                </a:path>
              </a:pathLst>
            </a:custGeom>
            <a:solidFill>
              <a:srgbClr val="E78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0;p47">
              <a:extLst>
                <a:ext uri="{FF2B5EF4-FFF2-40B4-BE49-F238E27FC236}">
                  <a16:creationId xmlns:a16="http://schemas.microsoft.com/office/drawing/2014/main" xmlns="" id="{F677E172-61E8-469F-AD1D-7356B1DDAB40}"/>
                </a:ext>
              </a:extLst>
            </p:cNvPr>
            <p:cNvSpPr/>
            <p:nvPr/>
          </p:nvSpPr>
          <p:spPr>
            <a:xfrm>
              <a:off x="5876911" y="4251636"/>
              <a:ext cx="124317" cy="166198"/>
            </a:xfrm>
            <a:custGeom>
              <a:avLst/>
              <a:gdLst/>
              <a:ahLst/>
              <a:cxnLst/>
              <a:rect l="l" t="t" r="r" b="b"/>
              <a:pathLst>
                <a:path w="1591" h="2127" extrusionOk="0">
                  <a:moveTo>
                    <a:pt x="0" y="0"/>
                  </a:moveTo>
                  <a:lnTo>
                    <a:pt x="0" y="2126"/>
                  </a:lnTo>
                  <a:lnTo>
                    <a:pt x="670" y="2126"/>
                  </a:lnTo>
                  <a:cubicBezTo>
                    <a:pt x="1205" y="2126"/>
                    <a:pt x="1590" y="1741"/>
                    <a:pt x="1590" y="1205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01;p47">
              <a:extLst>
                <a:ext uri="{FF2B5EF4-FFF2-40B4-BE49-F238E27FC236}">
                  <a16:creationId xmlns:a16="http://schemas.microsoft.com/office/drawing/2014/main" xmlns="" id="{B4D59957-F973-4703-83E9-88EA5D06E41B}"/>
                </a:ext>
              </a:extLst>
            </p:cNvPr>
            <p:cNvSpPr/>
            <p:nvPr/>
          </p:nvSpPr>
          <p:spPr>
            <a:xfrm>
              <a:off x="5625779" y="3341339"/>
              <a:ext cx="177919" cy="1294895"/>
            </a:xfrm>
            <a:custGeom>
              <a:avLst/>
              <a:gdLst/>
              <a:ahLst/>
              <a:cxnLst/>
              <a:rect l="l" t="t" r="r" b="b"/>
              <a:pathLst>
                <a:path w="2277" h="16572" extrusionOk="0">
                  <a:moveTo>
                    <a:pt x="1122" y="0"/>
                  </a:moveTo>
                  <a:cubicBezTo>
                    <a:pt x="402" y="553"/>
                    <a:pt x="1" y="1440"/>
                    <a:pt x="17" y="2360"/>
                  </a:cubicBezTo>
                  <a:lnTo>
                    <a:pt x="419" y="14764"/>
                  </a:lnTo>
                  <a:cubicBezTo>
                    <a:pt x="436" y="15433"/>
                    <a:pt x="704" y="16069"/>
                    <a:pt x="1155" y="16571"/>
                  </a:cubicBezTo>
                  <a:lnTo>
                    <a:pt x="1189" y="16504"/>
                  </a:lnTo>
                  <a:cubicBezTo>
                    <a:pt x="1607" y="16002"/>
                    <a:pt x="1842" y="15400"/>
                    <a:pt x="1825" y="14831"/>
                  </a:cubicBezTo>
                  <a:lnTo>
                    <a:pt x="2243" y="2377"/>
                  </a:lnTo>
                  <a:cubicBezTo>
                    <a:pt x="2277" y="1440"/>
                    <a:pt x="1859" y="553"/>
                    <a:pt x="1122" y="0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02;p47">
              <a:extLst>
                <a:ext uri="{FF2B5EF4-FFF2-40B4-BE49-F238E27FC236}">
                  <a16:creationId xmlns:a16="http://schemas.microsoft.com/office/drawing/2014/main" xmlns="" id="{39CA3897-BD2C-42AA-BB43-EEF8BC6E604E}"/>
                </a:ext>
              </a:extLst>
            </p:cNvPr>
            <p:cNvSpPr/>
            <p:nvPr/>
          </p:nvSpPr>
          <p:spPr>
            <a:xfrm>
              <a:off x="5716027" y="3338683"/>
              <a:ext cx="88999" cy="1297551"/>
            </a:xfrm>
            <a:custGeom>
              <a:avLst/>
              <a:gdLst/>
              <a:ahLst/>
              <a:cxnLst/>
              <a:rect l="l" t="t" r="r" b="b"/>
              <a:pathLst>
                <a:path w="1139" h="16606" extrusionOk="0">
                  <a:moveTo>
                    <a:pt x="0" y="1"/>
                  </a:moveTo>
                  <a:lnTo>
                    <a:pt x="0" y="16605"/>
                  </a:lnTo>
                  <a:lnTo>
                    <a:pt x="34" y="16538"/>
                  </a:lnTo>
                  <a:cubicBezTo>
                    <a:pt x="452" y="16036"/>
                    <a:pt x="687" y="15434"/>
                    <a:pt x="687" y="14848"/>
                  </a:cubicBezTo>
                  <a:lnTo>
                    <a:pt x="1105" y="2394"/>
                  </a:lnTo>
                  <a:cubicBezTo>
                    <a:pt x="1139" y="1457"/>
                    <a:pt x="720" y="570"/>
                    <a:pt x="0" y="1"/>
                  </a:cubicBezTo>
                  <a:close/>
                </a:path>
              </a:pathLst>
            </a:custGeom>
            <a:solidFill>
              <a:srgbClr val="BA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03;p47">
              <a:extLst>
                <a:ext uri="{FF2B5EF4-FFF2-40B4-BE49-F238E27FC236}">
                  <a16:creationId xmlns:a16="http://schemas.microsoft.com/office/drawing/2014/main" xmlns="" id="{03596331-E390-435D-85BF-7DFF59F038E8}"/>
                </a:ext>
              </a:extLst>
            </p:cNvPr>
            <p:cNvSpPr/>
            <p:nvPr/>
          </p:nvSpPr>
          <p:spPr>
            <a:xfrm>
              <a:off x="5515918" y="2543482"/>
              <a:ext cx="426474" cy="419911"/>
            </a:xfrm>
            <a:custGeom>
              <a:avLst/>
              <a:gdLst/>
              <a:ahLst/>
              <a:cxnLst/>
              <a:rect l="l" t="t" r="r" b="b"/>
              <a:pathLst>
                <a:path w="5458" h="5374" extrusionOk="0">
                  <a:moveTo>
                    <a:pt x="4152" y="1"/>
                  </a:moveTo>
                  <a:lnTo>
                    <a:pt x="4152" y="168"/>
                  </a:lnTo>
                  <a:cubicBezTo>
                    <a:pt x="4152" y="2260"/>
                    <a:pt x="2444" y="3968"/>
                    <a:pt x="335" y="3968"/>
                  </a:cubicBezTo>
                  <a:cubicBezTo>
                    <a:pt x="218" y="3968"/>
                    <a:pt x="101" y="3968"/>
                    <a:pt x="0" y="3951"/>
                  </a:cubicBezTo>
                  <a:lnTo>
                    <a:pt x="0" y="3951"/>
                  </a:lnTo>
                  <a:cubicBezTo>
                    <a:pt x="519" y="4805"/>
                    <a:pt x="1440" y="5374"/>
                    <a:pt x="2511" y="5374"/>
                  </a:cubicBezTo>
                  <a:cubicBezTo>
                    <a:pt x="4118" y="5374"/>
                    <a:pt x="5441" y="4051"/>
                    <a:pt x="5441" y="2445"/>
                  </a:cubicBezTo>
                  <a:cubicBezTo>
                    <a:pt x="5457" y="1424"/>
                    <a:pt x="4938" y="536"/>
                    <a:pt x="4152" y="1"/>
                  </a:cubicBezTo>
                  <a:close/>
                </a:path>
              </a:pathLst>
            </a:custGeom>
            <a:solidFill>
              <a:srgbClr val="AF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04;p47">
              <a:extLst>
                <a:ext uri="{FF2B5EF4-FFF2-40B4-BE49-F238E27FC236}">
                  <a16:creationId xmlns:a16="http://schemas.microsoft.com/office/drawing/2014/main" xmlns="" id="{AFC4F50C-9214-4FA7-A043-488C2AE72D0C}"/>
                </a:ext>
              </a:extLst>
            </p:cNvPr>
            <p:cNvSpPr/>
            <p:nvPr/>
          </p:nvSpPr>
          <p:spPr>
            <a:xfrm>
              <a:off x="4021002" y="2630136"/>
              <a:ext cx="324427" cy="869514"/>
            </a:xfrm>
            <a:custGeom>
              <a:avLst/>
              <a:gdLst/>
              <a:ahLst/>
              <a:cxnLst/>
              <a:rect l="l" t="t" r="r" b="b"/>
              <a:pathLst>
                <a:path w="4152" h="11128" extrusionOk="0">
                  <a:moveTo>
                    <a:pt x="3030" y="1"/>
                  </a:moveTo>
                  <a:cubicBezTo>
                    <a:pt x="2641" y="1"/>
                    <a:pt x="2293" y="98"/>
                    <a:pt x="2109" y="281"/>
                  </a:cubicBezTo>
                  <a:cubicBezTo>
                    <a:pt x="1306" y="1101"/>
                    <a:pt x="469" y="4030"/>
                    <a:pt x="117" y="5420"/>
                  </a:cubicBezTo>
                  <a:cubicBezTo>
                    <a:pt x="0" y="5855"/>
                    <a:pt x="51" y="6307"/>
                    <a:pt x="235" y="6725"/>
                  </a:cubicBezTo>
                  <a:lnTo>
                    <a:pt x="2243" y="11128"/>
                  </a:lnTo>
                  <a:cubicBezTo>
                    <a:pt x="2511" y="11077"/>
                    <a:pt x="2762" y="11044"/>
                    <a:pt x="2913" y="10743"/>
                  </a:cubicBezTo>
                  <a:lnTo>
                    <a:pt x="1724" y="6525"/>
                  </a:lnTo>
                  <a:cubicBezTo>
                    <a:pt x="1657" y="6307"/>
                    <a:pt x="1708" y="6056"/>
                    <a:pt x="1825" y="5872"/>
                  </a:cubicBezTo>
                  <a:cubicBezTo>
                    <a:pt x="2946" y="4047"/>
                    <a:pt x="4151" y="164"/>
                    <a:pt x="3582" y="63"/>
                  </a:cubicBezTo>
                  <a:cubicBezTo>
                    <a:pt x="3398" y="21"/>
                    <a:pt x="3210" y="1"/>
                    <a:pt x="3030" y="1"/>
                  </a:cubicBezTo>
                  <a:close/>
                </a:path>
              </a:pathLst>
            </a:cu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05;p47">
              <a:extLst>
                <a:ext uri="{FF2B5EF4-FFF2-40B4-BE49-F238E27FC236}">
                  <a16:creationId xmlns:a16="http://schemas.microsoft.com/office/drawing/2014/main" xmlns="" id="{418EABAA-AF4C-4A51-B00B-94C427C94EF3}"/>
                </a:ext>
              </a:extLst>
            </p:cNvPr>
            <p:cNvSpPr/>
            <p:nvPr/>
          </p:nvSpPr>
          <p:spPr>
            <a:xfrm>
              <a:off x="6808147" y="4407128"/>
              <a:ext cx="183154" cy="225427"/>
            </a:xfrm>
            <a:custGeom>
              <a:avLst/>
              <a:gdLst/>
              <a:ahLst/>
              <a:cxnLst/>
              <a:rect l="l" t="t" r="r" b="b"/>
              <a:pathLst>
                <a:path w="2344" h="2885" extrusionOk="0">
                  <a:moveTo>
                    <a:pt x="1242" y="0"/>
                  </a:moveTo>
                  <a:cubicBezTo>
                    <a:pt x="1230" y="0"/>
                    <a:pt x="1217" y="1"/>
                    <a:pt x="1205" y="2"/>
                  </a:cubicBezTo>
                  <a:lnTo>
                    <a:pt x="1105" y="19"/>
                  </a:lnTo>
                  <a:cubicBezTo>
                    <a:pt x="938" y="52"/>
                    <a:pt x="854" y="437"/>
                    <a:pt x="938" y="588"/>
                  </a:cubicBezTo>
                  <a:cubicBezTo>
                    <a:pt x="1172" y="1006"/>
                    <a:pt x="1507" y="1760"/>
                    <a:pt x="1122" y="2044"/>
                  </a:cubicBezTo>
                  <a:lnTo>
                    <a:pt x="686" y="2362"/>
                  </a:lnTo>
                  <a:cubicBezTo>
                    <a:pt x="251" y="2647"/>
                    <a:pt x="0" y="2446"/>
                    <a:pt x="0" y="2714"/>
                  </a:cubicBezTo>
                  <a:cubicBezTo>
                    <a:pt x="0" y="2803"/>
                    <a:pt x="261" y="2885"/>
                    <a:pt x="573" y="2885"/>
                  </a:cubicBezTo>
                  <a:cubicBezTo>
                    <a:pt x="729" y="2885"/>
                    <a:pt x="898" y="2864"/>
                    <a:pt x="1055" y="2814"/>
                  </a:cubicBezTo>
                  <a:cubicBezTo>
                    <a:pt x="1523" y="2680"/>
                    <a:pt x="1975" y="2513"/>
                    <a:pt x="1975" y="2513"/>
                  </a:cubicBezTo>
                  <a:cubicBezTo>
                    <a:pt x="2226" y="2446"/>
                    <a:pt x="2344" y="2145"/>
                    <a:pt x="2193" y="1944"/>
                  </a:cubicBezTo>
                  <a:lnTo>
                    <a:pt x="1959" y="1609"/>
                  </a:lnTo>
                  <a:lnTo>
                    <a:pt x="1892" y="1475"/>
                  </a:lnTo>
                  <a:lnTo>
                    <a:pt x="1590" y="253"/>
                  </a:lnTo>
                  <a:cubicBezTo>
                    <a:pt x="1544" y="98"/>
                    <a:pt x="1396" y="0"/>
                    <a:pt x="1242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06;p47">
              <a:extLst>
                <a:ext uri="{FF2B5EF4-FFF2-40B4-BE49-F238E27FC236}">
                  <a16:creationId xmlns:a16="http://schemas.microsoft.com/office/drawing/2014/main" xmlns="" id="{DBEA0B1C-0F64-4EE8-8E26-5885BA04AA4A}"/>
                </a:ext>
              </a:extLst>
            </p:cNvPr>
            <p:cNvSpPr/>
            <p:nvPr/>
          </p:nvSpPr>
          <p:spPr>
            <a:xfrm>
              <a:off x="6817289" y="3466124"/>
              <a:ext cx="109861" cy="207455"/>
            </a:xfrm>
            <a:custGeom>
              <a:avLst/>
              <a:gdLst/>
              <a:ahLst/>
              <a:cxnLst/>
              <a:rect l="l" t="t" r="r" b="b"/>
              <a:pathLst>
                <a:path w="1406" h="2655" extrusionOk="0">
                  <a:moveTo>
                    <a:pt x="343" y="0"/>
                  </a:moveTo>
                  <a:cubicBezTo>
                    <a:pt x="320" y="0"/>
                    <a:pt x="295" y="4"/>
                    <a:pt x="268" y="10"/>
                  </a:cubicBezTo>
                  <a:cubicBezTo>
                    <a:pt x="67" y="44"/>
                    <a:pt x="0" y="244"/>
                    <a:pt x="34" y="445"/>
                  </a:cubicBezTo>
                  <a:lnTo>
                    <a:pt x="84" y="747"/>
                  </a:lnTo>
                  <a:cubicBezTo>
                    <a:pt x="118" y="914"/>
                    <a:pt x="101" y="1081"/>
                    <a:pt x="67" y="1249"/>
                  </a:cubicBezTo>
                  <a:cubicBezTo>
                    <a:pt x="17" y="1600"/>
                    <a:pt x="151" y="1969"/>
                    <a:pt x="285" y="2270"/>
                  </a:cubicBezTo>
                  <a:cubicBezTo>
                    <a:pt x="369" y="2454"/>
                    <a:pt x="653" y="2538"/>
                    <a:pt x="1005" y="2621"/>
                  </a:cubicBezTo>
                  <a:cubicBezTo>
                    <a:pt x="1069" y="2641"/>
                    <a:pt x="1150" y="2655"/>
                    <a:pt x="1219" y="2655"/>
                  </a:cubicBezTo>
                  <a:cubicBezTo>
                    <a:pt x="1329" y="2655"/>
                    <a:pt x="1405" y="2618"/>
                    <a:pt x="1323" y="2504"/>
                  </a:cubicBezTo>
                  <a:cubicBezTo>
                    <a:pt x="1206" y="2354"/>
                    <a:pt x="670" y="2186"/>
                    <a:pt x="754" y="1634"/>
                  </a:cubicBezTo>
                  <a:cubicBezTo>
                    <a:pt x="754" y="1617"/>
                    <a:pt x="770" y="1533"/>
                    <a:pt x="787" y="1533"/>
                  </a:cubicBezTo>
                  <a:cubicBezTo>
                    <a:pt x="792" y="1533"/>
                    <a:pt x="796" y="1532"/>
                    <a:pt x="801" y="1532"/>
                  </a:cubicBezTo>
                  <a:cubicBezTo>
                    <a:pt x="907" y="1532"/>
                    <a:pt x="940" y="1722"/>
                    <a:pt x="1005" y="1835"/>
                  </a:cubicBezTo>
                  <a:cubicBezTo>
                    <a:pt x="1078" y="1952"/>
                    <a:pt x="1177" y="2005"/>
                    <a:pt x="1246" y="2005"/>
                  </a:cubicBezTo>
                  <a:cubicBezTo>
                    <a:pt x="1255" y="2005"/>
                    <a:pt x="1264" y="2004"/>
                    <a:pt x="1272" y="2002"/>
                  </a:cubicBezTo>
                  <a:cubicBezTo>
                    <a:pt x="1339" y="1935"/>
                    <a:pt x="1256" y="1835"/>
                    <a:pt x="1189" y="1684"/>
                  </a:cubicBezTo>
                  <a:cubicBezTo>
                    <a:pt x="1105" y="1450"/>
                    <a:pt x="1021" y="1215"/>
                    <a:pt x="988" y="1115"/>
                  </a:cubicBezTo>
                  <a:cubicBezTo>
                    <a:pt x="954" y="1081"/>
                    <a:pt x="887" y="998"/>
                    <a:pt x="854" y="964"/>
                  </a:cubicBezTo>
                  <a:cubicBezTo>
                    <a:pt x="787" y="881"/>
                    <a:pt x="687" y="780"/>
                    <a:pt x="670" y="696"/>
                  </a:cubicBezTo>
                  <a:lnTo>
                    <a:pt x="603" y="295"/>
                  </a:lnTo>
                  <a:cubicBezTo>
                    <a:pt x="588" y="135"/>
                    <a:pt x="498" y="0"/>
                    <a:pt x="343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07;p47">
              <a:extLst>
                <a:ext uri="{FF2B5EF4-FFF2-40B4-BE49-F238E27FC236}">
                  <a16:creationId xmlns:a16="http://schemas.microsoft.com/office/drawing/2014/main" xmlns="" id="{2E32B4D3-C5A6-427D-AAF7-F3C73D5E8343}"/>
                </a:ext>
              </a:extLst>
            </p:cNvPr>
            <p:cNvSpPr/>
            <p:nvPr/>
          </p:nvSpPr>
          <p:spPr>
            <a:xfrm>
              <a:off x="6270565" y="2533246"/>
              <a:ext cx="741916" cy="717927"/>
            </a:xfrm>
            <a:custGeom>
              <a:avLst/>
              <a:gdLst/>
              <a:ahLst/>
              <a:cxnLst/>
              <a:rect l="l" t="t" r="r" b="b"/>
              <a:pathLst>
                <a:path w="9495" h="9188" extrusionOk="0">
                  <a:moveTo>
                    <a:pt x="8751" y="1"/>
                  </a:moveTo>
                  <a:cubicBezTo>
                    <a:pt x="8494" y="1"/>
                    <a:pt x="8198" y="132"/>
                    <a:pt x="7951" y="416"/>
                  </a:cubicBezTo>
                  <a:cubicBezTo>
                    <a:pt x="7366" y="1052"/>
                    <a:pt x="5441" y="5120"/>
                    <a:pt x="4888" y="5756"/>
                  </a:cubicBezTo>
                  <a:cubicBezTo>
                    <a:pt x="4302" y="6409"/>
                    <a:pt x="1" y="8601"/>
                    <a:pt x="1" y="8601"/>
                  </a:cubicBezTo>
                  <a:cubicBezTo>
                    <a:pt x="1" y="8601"/>
                    <a:pt x="51" y="8786"/>
                    <a:pt x="135" y="8919"/>
                  </a:cubicBezTo>
                  <a:cubicBezTo>
                    <a:pt x="218" y="9037"/>
                    <a:pt x="319" y="9187"/>
                    <a:pt x="319" y="9187"/>
                  </a:cubicBezTo>
                  <a:cubicBezTo>
                    <a:pt x="319" y="9187"/>
                    <a:pt x="3767" y="8016"/>
                    <a:pt x="5190" y="7212"/>
                  </a:cubicBezTo>
                  <a:cubicBezTo>
                    <a:pt x="7315" y="6040"/>
                    <a:pt x="8738" y="2743"/>
                    <a:pt x="9307" y="985"/>
                  </a:cubicBezTo>
                  <a:cubicBezTo>
                    <a:pt x="9495" y="360"/>
                    <a:pt x="9176" y="1"/>
                    <a:pt x="8751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08;p47">
              <a:extLst>
                <a:ext uri="{FF2B5EF4-FFF2-40B4-BE49-F238E27FC236}">
                  <a16:creationId xmlns:a16="http://schemas.microsoft.com/office/drawing/2014/main" xmlns="" id="{4D4ACC88-5ADF-42C7-B971-26C5E66B4934}"/>
                </a:ext>
              </a:extLst>
            </p:cNvPr>
            <p:cNvSpPr/>
            <p:nvPr/>
          </p:nvSpPr>
          <p:spPr>
            <a:xfrm>
              <a:off x="6849950" y="2492458"/>
              <a:ext cx="541571" cy="784891"/>
            </a:xfrm>
            <a:custGeom>
              <a:avLst/>
              <a:gdLst/>
              <a:ahLst/>
              <a:cxnLst/>
              <a:rect l="l" t="t" r="r" b="b"/>
              <a:pathLst>
                <a:path w="6931" h="10045" extrusionOk="0">
                  <a:moveTo>
                    <a:pt x="5022" y="1"/>
                  </a:moveTo>
                  <a:lnTo>
                    <a:pt x="1357" y="503"/>
                  </a:lnTo>
                  <a:lnTo>
                    <a:pt x="1" y="10044"/>
                  </a:lnTo>
                  <a:lnTo>
                    <a:pt x="6931" y="9977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09;p47">
              <a:extLst>
                <a:ext uri="{FF2B5EF4-FFF2-40B4-BE49-F238E27FC236}">
                  <a16:creationId xmlns:a16="http://schemas.microsoft.com/office/drawing/2014/main" xmlns="" id="{5D700ADC-D7EF-4078-B4B8-997021FA350F}"/>
                </a:ext>
              </a:extLst>
            </p:cNvPr>
            <p:cNvSpPr/>
            <p:nvPr/>
          </p:nvSpPr>
          <p:spPr>
            <a:xfrm>
              <a:off x="6687816" y="3257576"/>
              <a:ext cx="481405" cy="1214257"/>
            </a:xfrm>
            <a:custGeom>
              <a:avLst/>
              <a:gdLst/>
              <a:ahLst/>
              <a:cxnLst/>
              <a:rect l="l" t="t" r="r" b="b"/>
              <a:pathLst>
                <a:path w="6161" h="15540" extrusionOk="0">
                  <a:moveTo>
                    <a:pt x="2093" y="1"/>
                  </a:moveTo>
                  <a:cubicBezTo>
                    <a:pt x="2093" y="1"/>
                    <a:pt x="653" y="5140"/>
                    <a:pt x="285" y="7450"/>
                  </a:cubicBezTo>
                  <a:cubicBezTo>
                    <a:pt x="0" y="9090"/>
                    <a:pt x="2511" y="15501"/>
                    <a:pt x="2511" y="15501"/>
                  </a:cubicBezTo>
                  <a:cubicBezTo>
                    <a:pt x="2581" y="15529"/>
                    <a:pt x="2650" y="15540"/>
                    <a:pt x="2718" y="15540"/>
                  </a:cubicBezTo>
                  <a:cubicBezTo>
                    <a:pt x="2895" y="15540"/>
                    <a:pt x="3071" y="15466"/>
                    <a:pt x="3264" y="15417"/>
                  </a:cubicBezTo>
                  <a:cubicBezTo>
                    <a:pt x="3264" y="15417"/>
                    <a:pt x="2511" y="9776"/>
                    <a:pt x="2762" y="8387"/>
                  </a:cubicBezTo>
                  <a:cubicBezTo>
                    <a:pt x="3047" y="6947"/>
                    <a:pt x="5189" y="4035"/>
                    <a:pt x="5340" y="3282"/>
                  </a:cubicBezTo>
                  <a:cubicBezTo>
                    <a:pt x="5641" y="1692"/>
                    <a:pt x="6160" y="336"/>
                    <a:pt x="6160" y="336"/>
                  </a:cubicBezTo>
                  <a:lnTo>
                    <a:pt x="2093" y="1"/>
                  </a:ln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10;p47">
              <a:extLst>
                <a:ext uri="{FF2B5EF4-FFF2-40B4-BE49-F238E27FC236}">
                  <a16:creationId xmlns:a16="http://schemas.microsoft.com/office/drawing/2014/main" xmlns="" id="{8E6A265E-823F-477B-BD09-5E7F302537BD}"/>
                </a:ext>
              </a:extLst>
            </p:cNvPr>
            <p:cNvSpPr/>
            <p:nvPr/>
          </p:nvSpPr>
          <p:spPr>
            <a:xfrm>
              <a:off x="6997785" y="3210694"/>
              <a:ext cx="481405" cy="1265984"/>
            </a:xfrm>
            <a:custGeom>
              <a:avLst/>
              <a:gdLst/>
              <a:ahLst/>
              <a:cxnLst/>
              <a:rect l="l" t="t" r="r" b="b"/>
              <a:pathLst>
                <a:path w="6161" h="16202" extrusionOk="0">
                  <a:moveTo>
                    <a:pt x="3364" y="0"/>
                  </a:moveTo>
                  <a:cubicBezTo>
                    <a:pt x="2452" y="0"/>
                    <a:pt x="1479" y="370"/>
                    <a:pt x="1356" y="1003"/>
                  </a:cubicBezTo>
                  <a:cubicBezTo>
                    <a:pt x="938" y="3229"/>
                    <a:pt x="0" y="6610"/>
                    <a:pt x="1791" y="9757"/>
                  </a:cubicBezTo>
                  <a:cubicBezTo>
                    <a:pt x="3599" y="12921"/>
                    <a:pt x="5491" y="16201"/>
                    <a:pt x="5491" y="16201"/>
                  </a:cubicBezTo>
                  <a:cubicBezTo>
                    <a:pt x="5742" y="16201"/>
                    <a:pt x="5959" y="16118"/>
                    <a:pt x="6160" y="15967"/>
                  </a:cubicBezTo>
                  <a:cubicBezTo>
                    <a:pt x="6160" y="15967"/>
                    <a:pt x="5859" y="14544"/>
                    <a:pt x="5390" y="12870"/>
                  </a:cubicBezTo>
                  <a:cubicBezTo>
                    <a:pt x="4871" y="10979"/>
                    <a:pt x="4202" y="8719"/>
                    <a:pt x="4386" y="7547"/>
                  </a:cubicBezTo>
                  <a:cubicBezTo>
                    <a:pt x="4737" y="5338"/>
                    <a:pt x="5139" y="2409"/>
                    <a:pt x="5022" y="986"/>
                  </a:cubicBezTo>
                  <a:cubicBezTo>
                    <a:pt x="4966" y="302"/>
                    <a:pt x="4190" y="0"/>
                    <a:pt x="3364" y="0"/>
                  </a:cubicBezTo>
                  <a:close/>
                </a:path>
              </a:pathLst>
            </a:cu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11;p47">
              <a:extLst>
                <a:ext uri="{FF2B5EF4-FFF2-40B4-BE49-F238E27FC236}">
                  <a16:creationId xmlns:a16="http://schemas.microsoft.com/office/drawing/2014/main" xmlns="" id="{E06E48A8-96AB-4470-88C2-AA12362E91B4}"/>
                </a:ext>
              </a:extLst>
            </p:cNvPr>
            <p:cNvSpPr/>
            <p:nvPr/>
          </p:nvSpPr>
          <p:spPr>
            <a:xfrm>
              <a:off x="6836901" y="2492458"/>
              <a:ext cx="563762" cy="829351"/>
            </a:xfrm>
            <a:custGeom>
              <a:avLst/>
              <a:gdLst/>
              <a:ahLst/>
              <a:cxnLst/>
              <a:rect l="l" t="t" r="r" b="b"/>
              <a:pathLst>
                <a:path w="7215" h="10614" extrusionOk="0">
                  <a:moveTo>
                    <a:pt x="5206" y="1"/>
                  </a:moveTo>
                  <a:lnTo>
                    <a:pt x="1557" y="503"/>
                  </a:lnTo>
                  <a:lnTo>
                    <a:pt x="51" y="9793"/>
                  </a:lnTo>
                  <a:cubicBezTo>
                    <a:pt x="0" y="9944"/>
                    <a:pt x="84" y="10111"/>
                    <a:pt x="235" y="10161"/>
                  </a:cubicBezTo>
                  <a:cubicBezTo>
                    <a:pt x="586" y="10362"/>
                    <a:pt x="1356" y="10613"/>
                    <a:pt x="2746" y="10613"/>
                  </a:cubicBezTo>
                  <a:cubicBezTo>
                    <a:pt x="4587" y="10613"/>
                    <a:pt x="6210" y="10329"/>
                    <a:pt x="6913" y="10211"/>
                  </a:cubicBezTo>
                  <a:cubicBezTo>
                    <a:pt x="7098" y="10161"/>
                    <a:pt x="7215" y="9994"/>
                    <a:pt x="7181" y="9810"/>
                  </a:cubicBezTo>
                  <a:lnTo>
                    <a:pt x="5206" y="1"/>
                  </a:lnTo>
                  <a:close/>
                </a:path>
              </a:pathLst>
            </a:custGeom>
            <a:solidFill>
              <a:srgbClr val="D2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12;p47">
              <a:extLst>
                <a:ext uri="{FF2B5EF4-FFF2-40B4-BE49-F238E27FC236}">
                  <a16:creationId xmlns:a16="http://schemas.microsoft.com/office/drawing/2014/main" xmlns="" id="{27C8813B-B7FD-42FB-A285-0359FD0BEC36}"/>
                </a:ext>
              </a:extLst>
            </p:cNvPr>
            <p:cNvSpPr/>
            <p:nvPr/>
          </p:nvSpPr>
          <p:spPr>
            <a:xfrm>
              <a:off x="7135072" y="2499022"/>
              <a:ext cx="302236" cy="1025320"/>
            </a:xfrm>
            <a:custGeom>
              <a:avLst/>
              <a:gdLst/>
              <a:ahLst/>
              <a:cxnLst/>
              <a:rect l="l" t="t" r="r" b="b"/>
              <a:pathLst>
                <a:path w="3868" h="13122" extrusionOk="0">
                  <a:moveTo>
                    <a:pt x="1223" y="1"/>
                  </a:moveTo>
                  <a:lnTo>
                    <a:pt x="553" y="68"/>
                  </a:lnTo>
                  <a:cubicBezTo>
                    <a:pt x="553" y="67"/>
                    <a:pt x="553" y="67"/>
                    <a:pt x="553" y="67"/>
                  </a:cubicBezTo>
                  <a:lnTo>
                    <a:pt x="553" y="67"/>
                  </a:lnTo>
                  <a:cubicBezTo>
                    <a:pt x="533" y="67"/>
                    <a:pt x="354" y="1797"/>
                    <a:pt x="553" y="2377"/>
                  </a:cubicBezTo>
                  <a:cubicBezTo>
                    <a:pt x="1005" y="3599"/>
                    <a:pt x="1708" y="5976"/>
                    <a:pt x="1306" y="8069"/>
                  </a:cubicBezTo>
                  <a:cubicBezTo>
                    <a:pt x="754" y="11015"/>
                    <a:pt x="1" y="12220"/>
                    <a:pt x="955" y="12906"/>
                  </a:cubicBezTo>
                  <a:cubicBezTo>
                    <a:pt x="1172" y="13059"/>
                    <a:pt x="1430" y="13122"/>
                    <a:pt x="1702" y="13122"/>
                  </a:cubicBezTo>
                  <a:cubicBezTo>
                    <a:pt x="2646" y="13122"/>
                    <a:pt x="3748" y="12368"/>
                    <a:pt x="3800" y="12069"/>
                  </a:cubicBezTo>
                  <a:cubicBezTo>
                    <a:pt x="3867" y="11684"/>
                    <a:pt x="3449" y="6981"/>
                    <a:pt x="2980" y="4955"/>
                  </a:cubicBezTo>
                  <a:cubicBezTo>
                    <a:pt x="2528" y="2930"/>
                    <a:pt x="1223" y="1"/>
                    <a:pt x="1223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13;p47">
              <a:extLst>
                <a:ext uri="{FF2B5EF4-FFF2-40B4-BE49-F238E27FC236}">
                  <a16:creationId xmlns:a16="http://schemas.microsoft.com/office/drawing/2014/main" xmlns="" id="{FE952D27-FBD3-4BDF-AD63-95166DB2AF2D}"/>
                </a:ext>
              </a:extLst>
            </p:cNvPr>
            <p:cNvSpPr/>
            <p:nvPr/>
          </p:nvSpPr>
          <p:spPr>
            <a:xfrm>
              <a:off x="6772829" y="2525198"/>
              <a:ext cx="286452" cy="956325"/>
            </a:xfrm>
            <a:custGeom>
              <a:avLst/>
              <a:gdLst/>
              <a:ahLst/>
              <a:cxnLst/>
              <a:rect l="l" t="t" r="r" b="b"/>
              <a:pathLst>
                <a:path w="3666" h="12239" extrusionOk="0">
                  <a:moveTo>
                    <a:pt x="2996" y="0"/>
                  </a:moveTo>
                  <a:lnTo>
                    <a:pt x="2243" y="101"/>
                  </a:lnTo>
                  <a:cubicBezTo>
                    <a:pt x="1908" y="151"/>
                    <a:pt x="1641" y="419"/>
                    <a:pt x="1624" y="754"/>
                  </a:cubicBezTo>
                  <a:cubicBezTo>
                    <a:pt x="1507" y="2243"/>
                    <a:pt x="1172" y="6093"/>
                    <a:pt x="837" y="7231"/>
                  </a:cubicBezTo>
                  <a:cubicBezTo>
                    <a:pt x="452" y="8688"/>
                    <a:pt x="0" y="10244"/>
                    <a:pt x="0" y="10730"/>
                  </a:cubicBezTo>
                  <a:cubicBezTo>
                    <a:pt x="0" y="10974"/>
                    <a:pt x="1090" y="12239"/>
                    <a:pt x="1712" y="12239"/>
                  </a:cubicBezTo>
                  <a:cubicBezTo>
                    <a:pt x="1771" y="12239"/>
                    <a:pt x="1826" y="12227"/>
                    <a:pt x="1875" y="12203"/>
                  </a:cubicBezTo>
                  <a:cubicBezTo>
                    <a:pt x="3666" y="11282"/>
                    <a:pt x="3164" y="5273"/>
                    <a:pt x="2929" y="3298"/>
                  </a:cubicBezTo>
                  <a:cubicBezTo>
                    <a:pt x="2712" y="1323"/>
                    <a:pt x="2996" y="0"/>
                    <a:pt x="2996" y="0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14;p47">
              <a:extLst>
                <a:ext uri="{FF2B5EF4-FFF2-40B4-BE49-F238E27FC236}">
                  <a16:creationId xmlns:a16="http://schemas.microsoft.com/office/drawing/2014/main" xmlns="" id="{7705A1B6-7F88-4070-AC32-AA019C239178}"/>
                </a:ext>
              </a:extLst>
            </p:cNvPr>
            <p:cNvSpPr/>
            <p:nvPr/>
          </p:nvSpPr>
          <p:spPr>
            <a:xfrm>
              <a:off x="7074047" y="2209133"/>
              <a:ext cx="187999" cy="237382"/>
            </a:xfrm>
            <a:custGeom>
              <a:avLst/>
              <a:gdLst/>
              <a:ahLst/>
              <a:cxnLst/>
              <a:rect l="l" t="t" r="r" b="b"/>
              <a:pathLst>
                <a:path w="2406" h="3038" extrusionOk="0">
                  <a:moveTo>
                    <a:pt x="1691" y="1"/>
                  </a:moveTo>
                  <a:cubicBezTo>
                    <a:pt x="710" y="1"/>
                    <a:pt x="1" y="2484"/>
                    <a:pt x="146" y="2807"/>
                  </a:cubicBezTo>
                  <a:cubicBezTo>
                    <a:pt x="224" y="2971"/>
                    <a:pt x="503" y="3037"/>
                    <a:pt x="796" y="3037"/>
                  </a:cubicBezTo>
                  <a:cubicBezTo>
                    <a:pt x="1070" y="3037"/>
                    <a:pt x="1356" y="2979"/>
                    <a:pt x="1502" y="2890"/>
                  </a:cubicBezTo>
                  <a:cubicBezTo>
                    <a:pt x="1820" y="2706"/>
                    <a:pt x="1702" y="2288"/>
                    <a:pt x="1803" y="2020"/>
                  </a:cubicBezTo>
                  <a:cubicBezTo>
                    <a:pt x="1920" y="1735"/>
                    <a:pt x="2405" y="1367"/>
                    <a:pt x="2071" y="965"/>
                  </a:cubicBezTo>
                  <a:cubicBezTo>
                    <a:pt x="1736" y="547"/>
                    <a:pt x="1803" y="11"/>
                    <a:pt x="1803" y="11"/>
                  </a:cubicBezTo>
                  <a:cubicBezTo>
                    <a:pt x="1765" y="4"/>
                    <a:pt x="1728" y="1"/>
                    <a:pt x="1691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15;p47">
              <a:extLst>
                <a:ext uri="{FF2B5EF4-FFF2-40B4-BE49-F238E27FC236}">
                  <a16:creationId xmlns:a16="http://schemas.microsoft.com/office/drawing/2014/main" xmlns="" id="{64389426-9D38-4100-A649-549DEA004516}"/>
                </a:ext>
              </a:extLst>
            </p:cNvPr>
            <p:cNvSpPr/>
            <p:nvPr/>
          </p:nvSpPr>
          <p:spPr>
            <a:xfrm>
              <a:off x="6927149" y="2134122"/>
              <a:ext cx="287780" cy="300908"/>
            </a:xfrm>
            <a:custGeom>
              <a:avLst/>
              <a:gdLst/>
              <a:ahLst/>
              <a:cxnLst/>
              <a:rect l="l" t="t" r="r" b="b"/>
              <a:pathLst>
                <a:path w="3683" h="3851" extrusionOk="0">
                  <a:moveTo>
                    <a:pt x="1942" y="1"/>
                  </a:moveTo>
                  <a:cubicBezTo>
                    <a:pt x="1172" y="1"/>
                    <a:pt x="436" y="603"/>
                    <a:pt x="134" y="1172"/>
                  </a:cubicBezTo>
                  <a:cubicBezTo>
                    <a:pt x="67" y="1323"/>
                    <a:pt x="67" y="1524"/>
                    <a:pt x="34" y="1691"/>
                  </a:cubicBezTo>
                  <a:cubicBezTo>
                    <a:pt x="0" y="3499"/>
                    <a:pt x="1674" y="3850"/>
                    <a:pt x="2645" y="3850"/>
                  </a:cubicBezTo>
                  <a:cubicBezTo>
                    <a:pt x="3633" y="3850"/>
                    <a:pt x="3683" y="1691"/>
                    <a:pt x="3683" y="904"/>
                  </a:cubicBezTo>
                  <a:cubicBezTo>
                    <a:pt x="3683" y="134"/>
                    <a:pt x="2896" y="1"/>
                    <a:pt x="1942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16;p47">
              <a:extLst>
                <a:ext uri="{FF2B5EF4-FFF2-40B4-BE49-F238E27FC236}">
                  <a16:creationId xmlns:a16="http://schemas.microsoft.com/office/drawing/2014/main" xmlns="" id="{72F8F00F-591C-4CE9-88EE-FDD817B49B3C}"/>
                </a:ext>
              </a:extLst>
            </p:cNvPr>
            <p:cNvSpPr/>
            <p:nvPr/>
          </p:nvSpPr>
          <p:spPr>
            <a:xfrm>
              <a:off x="6937620" y="2187724"/>
              <a:ext cx="225036" cy="388265"/>
            </a:xfrm>
            <a:custGeom>
              <a:avLst/>
              <a:gdLst/>
              <a:ahLst/>
              <a:cxnLst/>
              <a:rect l="l" t="t" r="r" b="b"/>
              <a:pathLst>
                <a:path w="2880" h="4969" extrusionOk="0">
                  <a:moveTo>
                    <a:pt x="1741" y="1"/>
                  </a:moveTo>
                  <a:cubicBezTo>
                    <a:pt x="938" y="1"/>
                    <a:pt x="0" y="620"/>
                    <a:pt x="184" y="1658"/>
                  </a:cubicBezTo>
                  <a:cubicBezTo>
                    <a:pt x="352" y="2679"/>
                    <a:pt x="419" y="3332"/>
                    <a:pt x="1055" y="3482"/>
                  </a:cubicBezTo>
                  <a:cubicBezTo>
                    <a:pt x="1306" y="3533"/>
                    <a:pt x="1440" y="3800"/>
                    <a:pt x="1373" y="4018"/>
                  </a:cubicBezTo>
                  <a:lnTo>
                    <a:pt x="1323" y="4185"/>
                  </a:lnTo>
                  <a:cubicBezTo>
                    <a:pt x="1289" y="4420"/>
                    <a:pt x="1306" y="4721"/>
                    <a:pt x="1507" y="4838"/>
                  </a:cubicBezTo>
                  <a:cubicBezTo>
                    <a:pt x="1623" y="4920"/>
                    <a:pt x="1780" y="4969"/>
                    <a:pt x="1932" y="4969"/>
                  </a:cubicBezTo>
                  <a:cubicBezTo>
                    <a:pt x="1999" y="4969"/>
                    <a:pt x="2065" y="4959"/>
                    <a:pt x="2126" y="4939"/>
                  </a:cubicBezTo>
                  <a:cubicBezTo>
                    <a:pt x="2511" y="4838"/>
                    <a:pt x="2796" y="4520"/>
                    <a:pt x="2662" y="3968"/>
                  </a:cubicBezTo>
                  <a:lnTo>
                    <a:pt x="2478" y="3349"/>
                  </a:lnTo>
                  <a:cubicBezTo>
                    <a:pt x="2411" y="3148"/>
                    <a:pt x="2461" y="2913"/>
                    <a:pt x="2561" y="2729"/>
                  </a:cubicBezTo>
                  <a:cubicBezTo>
                    <a:pt x="2712" y="2461"/>
                    <a:pt x="2879" y="2060"/>
                    <a:pt x="2879" y="1658"/>
                  </a:cubicBezTo>
                  <a:cubicBezTo>
                    <a:pt x="2879" y="587"/>
                    <a:pt x="2561" y="1"/>
                    <a:pt x="1741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17;p47">
              <a:extLst>
                <a:ext uri="{FF2B5EF4-FFF2-40B4-BE49-F238E27FC236}">
                  <a16:creationId xmlns:a16="http://schemas.microsoft.com/office/drawing/2014/main" xmlns="" id="{89857B96-7228-4515-8BD9-AEA8AF9A0E9D}"/>
                </a:ext>
              </a:extLst>
            </p:cNvPr>
            <p:cNvSpPr/>
            <p:nvPr/>
          </p:nvSpPr>
          <p:spPr>
            <a:xfrm>
              <a:off x="6889175" y="2141936"/>
              <a:ext cx="304893" cy="176669"/>
            </a:xfrm>
            <a:custGeom>
              <a:avLst/>
              <a:gdLst/>
              <a:ahLst/>
              <a:cxnLst/>
              <a:rect l="l" t="t" r="r" b="b"/>
              <a:pathLst>
                <a:path w="3902" h="2261" extrusionOk="0">
                  <a:moveTo>
                    <a:pt x="2395" y="1"/>
                  </a:moveTo>
                  <a:lnTo>
                    <a:pt x="1440" y="269"/>
                  </a:lnTo>
                  <a:cubicBezTo>
                    <a:pt x="1363" y="300"/>
                    <a:pt x="1281" y="313"/>
                    <a:pt x="1200" y="313"/>
                  </a:cubicBezTo>
                  <a:cubicBezTo>
                    <a:pt x="1106" y="313"/>
                    <a:pt x="1011" y="296"/>
                    <a:pt x="922" y="269"/>
                  </a:cubicBezTo>
                  <a:lnTo>
                    <a:pt x="470" y="135"/>
                  </a:lnTo>
                  <a:cubicBezTo>
                    <a:pt x="437" y="125"/>
                    <a:pt x="404" y="121"/>
                    <a:pt x="371" y="121"/>
                  </a:cubicBezTo>
                  <a:cubicBezTo>
                    <a:pt x="174" y="121"/>
                    <a:pt x="1" y="287"/>
                    <a:pt x="1" y="503"/>
                  </a:cubicBezTo>
                  <a:lnTo>
                    <a:pt x="1" y="637"/>
                  </a:lnTo>
                  <a:cubicBezTo>
                    <a:pt x="57" y="1196"/>
                    <a:pt x="545" y="1569"/>
                    <a:pt x="1085" y="1569"/>
                  </a:cubicBezTo>
                  <a:cubicBezTo>
                    <a:pt x="1191" y="1569"/>
                    <a:pt x="1300" y="1554"/>
                    <a:pt x="1407" y="1524"/>
                  </a:cubicBezTo>
                  <a:cubicBezTo>
                    <a:pt x="1562" y="1487"/>
                    <a:pt x="1713" y="1473"/>
                    <a:pt x="1861" y="1473"/>
                  </a:cubicBezTo>
                  <a:cubicBezTo>
                    <a:pt x="2050" y="1473"/>
                    <a:pt x="2233" y="1496"/>
                    <a:pt x="2411" y="1524"/>
                  </a:cubicBezTo>
                  <a:cubicBezTo>
                    <a:pt x="2662" y="1591"/>
                    <a:pt x="2847" y="1825"/>
                    <a:pt x="2847" y="2077"/>
                  </a:cubicBezTo>
                  <a:cubicBezTo>
                    <a:pt x="2847" y="2177"/>
                    <a:pt x="2930" y="2261"/>
                    <a:pt x="3031" y="2261"/>
                  </a:cubicBezTo>
                  <a:cubicBezTo>
                    <a:pt x="3098" y="2261"/>
                    <a:pt x="3181" y="2227"/>
                    <a:pt x="3198" y="2144"/>
                  </a:cubicBezTo>
                  <a:cubicBezTo>
                    <a:pt x="3432" y="2127"/>
                    <a:pt x="3616" y="1943"/>
                    <a:pt x="3667" y="1725"/>
                  </a:cubicBezTo>
                  <a:lnTo>
                    <a:pt x="3767" y="1139"/>
                  </a:lnTo>
                  <a:cubicBezTo>
                    <a:pt x="3901" y="319"/>
                    <a:pt x="2947" y="1"/>
                    <a:pt x="2395" y="1"/>
                  </a:cubicBezTo>
                  <a:close/>
                </a:path>
              </a:pathLst>
            </a:custGeom>
            <a:solidFill>
              <a:srgbClr val="413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18;p47">
              <a:extLst>
                <a:ext uri="{FF2B5EF4-FFF2-40B4-BE49-F238E27FC236}">
                  <a16:creationId xmlns:a16="http://schemas.microsoft.com/office/drawing/2014/main" xmlns="" id="{66FB9D02-FEC2-4D56-8DFE-3F4FD7F18FD7}"/>
                </a:ext>
              </a:extLst>
            </p:cNvPr>
            <p:cNvSpPr/>
            <p:nvPr/>
          </p:nvSpPr>
          <p:spPr>
            <a:xfrm>
              <a:off x="7128586" y="2285786"/>
              <a:ext cx="56259" cy="70793"/>
            </a:xfrm>
            <a:custGeom>
              <a:avLst/>
              <a:gdLst/>
              <a:ahLst/>
              <a:cxnLst/>
              <a:rect l="l" t="t" r="r" b="b"/>
              <a:pathLst>
                <a:path w="720" h="906" extrusionOk="0">
                  <a:moveTo>
                    <a:pt x="307" y="0"/>
                  </a:moveTo>
                  <a:cubicBezTo>
                    <a:pt x="62" y="0"/>
                    <a:pt x="0" y="211"/>
                    <a:pt x="0" y="453"/>
                  </a:cubicBezTo>
                  <a:cubicBezTo>
                    <a:pt x="0" y="704"/>
                    <a:pt x="67" y="905"/>
                    <a:pt x="335" y="905"/>
                  </a:cubicBezTo>
                  <a:cubicBezTo>
                    <a:pt x="552" y="905"/>
                    <a:pt x="720" y="570"/>
                    <a:pt x="720" y="319"/>
                  </a:cubicBezTo>
                  <a:cubicBezTo>
                    <a:pt x="720" y="68"/>
                    <a:pt x="586" y="1"/>
                    <a:pt x="335" y="1"/>
                  </a:cubicBezTo>
                  <a:cubicBezTo>
                    <a:pt x="325" y="1"/>
                    <a:pt x="316" y="0"/>
                    <a:pt x="307" y="0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19;p47">
              <a:extLst>
                <a:ext uri="{FF2B5EF4-FFF2-40B4-BE49-F238E27FC236}">
                  <a16:creationId xmlns:a16="http://schemas.microsoft.com/office/drawing/2014/main" xmlns="" id="{6A4212F2-FA08-4121-8A5E-704F5C1A6901}"/>
                </a:ext>
              </a:extLst>
            </p:cNvPr>
            <p:cNvSpPr/>
            <p:nvPr/>
          </p:nvSpPr>
          <p:spPr>
            <a:xfrm>
              <a:off x="6969031" y="2310712"/>
              <a:ext cx="31411" cy="85092"/>
            </a:xfrm>
            <a:custGeom>
              <a:avLst/>
              <a:gdLst/>
              <a:ahLst/>
              <a:cxnLst/>
              <a:rect l="l" t="t" r="r" b="b"/>
              <a:pathLst>
                <a:path w="402" h="1089" extrusionOk="0">
                  <a:moveTo>
                    <a:pt x="268" y="0"/>
                  </a:moveTo>
                  <a:cubicBezTo>
                    <a:pt x="234" y="0"/>
                    <a:pt x="201" y="17"/>
                    <a:pt x="201" y="67"/>
                  </a:cubicBezTo>
                  <a:lnTo>
                    <a:pt x="17" y="854"/>
                  </a:lnTo>
                  <a:cubicBezTo>
                    <a:pt x="0" y="988"/>
                    <a:pt x="84" y="1088"/>
                    <a:pt x="218" y="1088"/>
                  </a:cubicBezTo>
                  <a:cubicBezTo>
                    <a:pt x="318" y="1088"/>
                    <a:pt x="402" y="1005"/>
                    <a:pt x="402" y="921"/>
                  </a:cubicBezTo>
                  <a:lnTo>
                    <a:pt x="402" y="117"/>
                  </a:lnTo>
                  <a:cubicBezTo>
                    <a:pt x="402" y="101"/>
                    <a:pt x="385" y="67"/>
                    <a:pt x="352" y="34"/>
                  </a:cubicBezTo>
                  <a:cubicBezTo>
                    <a:pt x="335" y="17"/>
                    <a:pt x="318" y="0"/>
                    <a:pt x="268" y="0"/>
                  </a:cubicBezTo>
                  <a:close/>
                </a:path>
              </a:pathLst>
            </a:custGeom>
            <a:solidFill>
              <a:srgbClr val="FA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20;p47">
              <a:extLst>
                <a:ext uri="{FF2B5EF4-FFF2-40B4-BE49-F238E27FC236}">
                  <a16:creationId xmlns:a16="http://schemas.microsoft.com/office/drawing/2014/main" xmlns="" id="{2DE55EA9-E80C-4048-8F38-67AB9C12CECF}"/>
                </a:ext>
              </a:extLst>
            </p:cNvPr>
            <p:cNvSpPr/>
            <p:nvPr/>
          </p:nvSpPr>
          <p:spPr>
            <a:xfrm>
              <a:off x="7052715" y="2636387"/>
              <a:ext cx="130880" cy="554620"/>
            </a:xfrm>
            <a:custGeom>
              <a:avLst/>
              <a:gdLst/>
              <a:ahLst/>
              <a:cxnLst/>
              <a:rect l="l" t="t" r="r" b="b"/>
              <a:pathLst>
                <a:path w="1675" h="7098" extrusionOk="0">
                  <a:moveTo>
                    <a:pt x="653" y="0"/>
                  </a:moveTo>
                  <a:lnTo>
                    <a:pt x="402" y="17"/>
                  </a:lnTo>
                  <a:cubicBezTo>
                    <a:pt x="335" y="17"/>
                    <a:pt x="268" y="84"/>
                    <a:pt x="285" y="151"/>
                  </a:cubicBezTo>
                  <a:cubicBezTo>
                    <a:pt x="402" y="686"/>
                    <a:pt x="737" y="2862"/>
                    <a:pt x="754" y="3214"/>
                  </a:cubicBezTo>
                  <a:cubicBezTo>
                    <a:pt x="820" y="4218"/>
                    <a:pt x="268" y="5758"/>
                    <a:pt x="34" y="6344"/>
                  </a:cubicBezTo>
                  <a:cubicBezTo>
                    <a:pt x="0" y="6511"/>
                    <a:pt x="0" y="6645"/>
                    <a:pt x="84" y="6796"/>
                  </a:cubicBezTo>
                  <a:lnTo>
                    <a:pt x="184" y="6980"/>
                  </a:lnTo>
                  <a:cubicBezTo>
                    <a:pt x="228" y="7057"/>
                    <a:pt x="308" y="7098"/>
                    <a:pt x="387" y="7098"/>
                  </a:cubicBezTo>
                  <a:cubicBezTo>
                    <a:pt x="428" y="7098"/>
                    <a:pt x="468" y="7087"/>
                    <a:pt x="502" y="7064"/>
                  </a:cubicBezTo>
                  <a:lnTo>
                    <a:pt x="620" y="6980"/>
                  </a:lnTo>
                  <a:cubicBezTo>
                    <a:pt x="904" y="6813"/>
                    <a:pt x="1072" y="6595"/>
                    <a:pt x="1155" y="6294"/>
                  </a:cubicBezTo>
                  <a:cubicBezTo>
                    <a:pt x="1339" y="5557"/>
                    <a:pt x="1674" y="4135"/>
                    <a:pt x="1574" y="3331"/>
                  </a:cubicBezTo>
                  <a:cubicBezTo>
                    <a:pt x="1440" y="2327"/>
                    <a:pt x="887" y="486"/>
                    <a:pt x="754" y="84"/>
                  </a:cubicBezTo>
                  <a:cubicBezTo>
                    <a:pt x="737" y="34"/>
                    <a:pt x="687" y="0"/>
                    <a:pt x="653" y="0"/>
                  </a:cubicBezTo>
                  <a:close/>
                </a:path>
              </a:pathLst>
            </a:custGeom>
            <a:solidFill>
              <a:srgbClr val="AF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21;p47">
              <a:extLst>
                <a:ext uri="{FF2B5EF4-FFF2-40B4-BE49-F238E27FC236}">
                  <a16:creationId xmlns:a16="http://schemas.microsoft.com/office/drawing/2014/main" xmlns="" id="{14C4F523-E94C-497C-AE4B-000B979FC291}"/>
                </a:ext>
              </a:extLst>
            </p:cNvPr>
            <p:cNvSpPr/>
            <p:nvPr/>
          </p:nvSpPr>
          <p:spPr>
            <a:xfrm>
              <a:off x="7033103" y="2615446"/>
              <a:ext cx="133459" cy="553057"/>
            </a:xfrm>
            <a:custGeom>
              <a:avLst/>
              <a:gdLst/>
              <a:ahLst/>
              <a:cxnLst/>
              <a:rect l="l" t="t" r="r" b="b"/>
              <a:pathLst>
                <a:path w="1708" h="7078" extrusionOk="0">
                  <a:moveTo>
                    <a:pt x="586" y="0"/>
                  </a:moveTo>
                  <a:cubicBezTo>
                    <a:pt x="519" y="0"/>
                    <a:pt x="486" y="51"/>
                    <a:pt x="486" y="118"/>
                  </a:cubicBezTo>
                  <a:cubicBezTo>
                    <a:pt x="536" y="687"/>
                    <a:pt x="854" y="2863"/>
                    <a:pt x="854" y="3214"/>
                  </a:cubicBezTo>
                  <a:cubicBezTo>
                    <a:pt x="871" y="4218"/>
                    <a:pt x="285" y="5742"/>
                    <a:pt x="67" y="6311"/>
                  </a:cubicBezTo>
                  <a:cubicBezTo>
                    <a:pt x="0" y="6461"/>
                    <a:pt x="0" y="6629"/>
                    <a:pt x="84" y="6779"/>
                  </a:cubicBezTo>
                  <a:lnTo>
                    <a:pt x="184" y="6964"/>
                  </a:lnTo>
                  <a:cubicBezTo>
                    <a:pt x="230" y="7033"/>
                    <a:pt x="316" y="7078"/>
                    <a:pt x="397" y="7078"/>
                  </a:cubicBezTo>
                  <a:cubicBezTo>
                    <a:pt x="434" y="7078"/>
                    <a:pt x="471" y="7068"/>
                    <a:pt x="502" y="7047"/>
                  </a:cubicBezTo>
                  <a:lnTo>
                    <a:pt x="636" y="6980"/>
                  </a:lnTo>
                  <a:cubicBezTo>
                    <a:pt x="871" y="6830"/>
                    <a:pt x="1071" y="6612"/>
                    <a:pt x="1155" y="6311"/>
                  </a:cubicBezTo>
                  <a:cubicBezTo>
                    <a:pt x="1356" y="5608"/>
                    <a:pt x="1708" y="4185"/>
                    <a:pt x="1641" y="3365"/>
                  </a:cubicBezTo>
                  <a:cubicBezTo>
                    <a:pt x="1523" y="2360"/>
                    <a:pt x="1005" y="503"/>
                    <a:pt x="871" y="101"/>
                  </a:cubicBezTo>
                  <a:cubicBezTo>
                    <a:pt x="854" y="51"/>
                    <a:pt x="820" y="17"/>
                    <a:pt x="770" y="17"/>
                  </a:cubicBezTo>
                  <a:lnTo>
                    <a:pt x="586" y="0"/>
                  </a:lnTo>
                  <a:close/>
                </a:path>
              </a:pathLst>
            </a:custGeom>
            <a:solidFill>
              <a:srgbClr val="515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22;p47">
              <a:extLst>
                <a:ext uri="{FF2B5EF4-FFF2-40B4-BE49-F238E27FC236}">
                  <a16:creationId xmlns:a16="http://schemas.microsoft.com/office/drawing/2014/main" xmlns="" id="{1368D6C1-4FC8-4DDF-8B20-EA0411EC9876}"/>
                </a:ext>
              </a:extLst>
            </p:cNvPr>
            <p:cNvSpPr/>
            <p:nvPr/>
          </p:nvSpPr>
          <p:spPr>
            <a:xfrm>
              <a:off x="7060529" y="2572236"/>
              <a:ext cx="44538" cy="47195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151" y="1"/>
                  </a:moveTo>
                  <a:cubicBezTo>
                    <a:pt x="84" y="1"/>
                    <a:pt x="1" y="85"/>
                    <a:pt x="1" y="152"/>
                  </a:cubicBezTo>
                  <a:lnTo>
                    <a:pt x="1" y="503"/>
                  </a:lnTo>
                  <a:cubicBezTo>
                    <a:pt x="1" y="570"/>
                    <a:pt x="51" y="604"/>
                    <a:pt x="101" y="604"/>
                  </a:cubicBezTo>
                  <a:lnTo>
                    <a:pt x="469" y="604"/>
                  </a:lnTo>
                  <a:cubicBezTo>
                    <a:pt x="520" y="604"/>
                    <a:pt x="570" y="570"/>
                    <a:pt x="570" y="503"/>
                  </a:cubicBezTo>
                  <a:lnTo>
                    <a:pt x="570" y="152"/>
                  </a:lnTo>
                  <a:cubicBezTo>
                    <a:pt x="570" y="85"/>
                    <a:pt x="520" y="51"/>
                    <a:pt x="469" y="5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515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23;p47">
              <a:extLst>
                <a:ext uri="{FF2B5EF4-FFF2-40B4-BE49-F238E27FC236}">
                  <a16:creationId xmlns:a16="http://schemas.microsoft.com/office/drawing/2014/main" xmlns="" id="{EEF52717-F0CE-4CFD-B446-A91B41446F33}"/>
                </a:ext>
              </a:extLst>
            </p:cNvPr>
            <p:cNvSpPr/>
            <p:nvPr/>
          </p:nvSpPr>
          <p:spPr>
            <a:xfrm>
              <a:off x="7097175" y="2491208"/>
              <a:ext cx="92905" cy="140647"/>
            </a:xfrm>
            <a:custGeom>
              <a:avLst/>
              <a:gdLst/>
              <a:ahLst/>
              <a:cxnLst/>
              <a:rect l="l" t="t" r="r" b="b"/>
              <a:pathLst>
                <a:path w="1189" h="1800" extrusionOk="0">
                  <a:moveTo>
                    <a:pt x="603" y="0"/>
                  </a:moveTo>
                  <a:lnTo>
                    <a:pt x="34" y="954"/>
                  </a:lnTo>
                  <a:cubicBezTo>
                    <a:pt x="0" y="1021"/>
                    <a:pt x="0" y="1122"/>
                    <a:pt x="34" y="1189"/>
                  </a:cubicBezTo>
                  <a:lnTo>
                    <a:pt x="452" y="1774"/>
                  </a:lnTo>
                  <a:cubicBezTo>
                    <a:pt x="477" y="1791"/>
                    <a:pt x="507" y="1800"/>
                    <a:pt x="534" y="1800"/>
                  </a:cubicBezTo>
                  <a:cubicBezTo>
                    <a:pt x="561" y="1800"/>
                    <a:pt x="586" y="1791"/>
                    <a:pt x="603" y="1774"/>
                  </a:cubicBezTo>
                  <a:cubicBezTo>
                    <a:pt x="1072" y="1055"/>
                    <a:pt x="1189" y="101"/>
                    <a:pt x="1189" y="101"/>
                  </a:cubicBezTo>
                  <a:lnTo>
                    <a:pt x="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24;p47">
              <a:extLst>
                <a:ext uri="{FF2B5EF4-FFF2-40B4-BE49-F238E27FC236}">
                  <a16:creationId xmlns:a16="http://schemas.microsoft.com/office/drawing/2014/main" xmlns="" id="{CEC50891-004F-4A64-AAB0-D62A8F70BD58}"/>
                </a:ext>
              </a:extLst>
            </p:cNvPr>
            <p:cNvSpPr/>
            <p:nvPr/>
          </p:nvSpPr>
          <p:spPr>
            <a:xfrm>
              <a:off x="6995128" y="2510821"/>
              <a:ext cx="77278" cy="116816"/>
            </a:xfrm>
            <a:custGeom>
              <a:avLst/>
              <a:gdLst/>
              <a:ahLst/>
              <a:cxnLst/>
              <a:rect l="l" t="t" r="r" b="b"/>
              <a:pathLst>
                <a:path w="989" h="1495" extrusionOk="0">
                  <a:moveTo>
                    <a:pt x="620" y="0"/>
                  </a:moveTo>
                  <a:lnTo>
                    <a:pt x="34" y="184"/>
                  </a:lnTo>
                  <a:cubicBezTo>
                    <a:pt x="34" y="184"/>
                    <a:pt x="1" y="770"/>
                    <a:pt x="469" y="1457"/>
                  </a:cubicBezTo>
                  <a:cubicBezTo>
                    <a:pt x="486" y="1482"/>
                    <a:pt x="511" y="1494"/>
                    <a:pt x="539" y="1494"/>
                  </a:cubicBezTo>
                  <a:cubicBezTo>
                    <a:pt x="566" y="1494"/>
                    <a:pt x="595" y="1482"/>
                    <a:pt x="620" y="1457"/>
                  </a:cubicBezTo>
                  <a:lnTo>
                    <a:pt x="955" y="921"/>
                  </a:lnTo>
                  <a:cubicBezTo>
                    <a:pt x="988" y="854"/>
                    <a:pt x="988" y="770"/>
                    <a:pt x="972" y="703"/>
                  </a:cubicBezTo>
                  <a:lnTo>
                    <a:pt x="6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25;p47">
              <a:extLst>
                <a:ext uri="{FF2B5EF4-FFF2-40B4-BE49-F238E27FC236}">
                  <a16:creationId xmlns:a16="http://schemas.microsoft.com/office/drawing/2014/main" xmlns="" id="{04397EE3-94B5-4685-8CD1-C53CB953436B}"/>
                </a:ext>
              </a:extLst>
            </p:cNvPr>
            <p:cNvSpPr/>
            <p:nvPr/>
          </p:nvSpPr>
          <p:spPr>
            <a:xfrm>
              <a:off x="6083583" y="2446748"/>
              <a:ext cx="1185033" cy="1185033"/>
            </a:xfrm>
            <a:custGeom>
              <a:avLst/>
              <a:gdLst/>
              <a:ahLst/>
              <a:cxnLst/>
              <a:rect l="l" t="t" r="r" b="b"/>
              <a:pathLst>
                <a:path w="15166" h="15166" extrusionOk="0">
                  <a:moveTo>
                    <a:pt x="7560" y="3923"/>
                  </a:moveTo>
                  <a:cubicBezTo>
                    <a:pt x="9663" y="3923"/>
                    <a:pt x="11391" y="5719"/>
                    <a:pt x="11215" y="7867"/>
                  </a:cubicBezTo>
                  <a:cubicBezTo>
                    <a:pt x="11064" y="9641"/>
                    <a:pt x="9641" y="11064"/>
                    <a:pt x="7867" y="11215"/>
                  </a:cubicBezTo>
                  <a:cubicBezTo>
                    <a:pt x="7773" y="11222"/>
                    <a:pt x="7679" y="11225"/>
                    <a:pt x="7586" y="11225"/>
                  </a:cubicBezTo>
                  <a:cubicBezTo>
                    <a:pt x="5470" y="11225"/>
                    <a:pt x="3757" y="9430"/>
                    <a:pt x="3934" y="7281"/>
                  </a:cubicBezTo>
                  <a:cubicBezTo>
                    <a:pt x="4067" y="5507"/>
                    <a:pt x="5490" y="4068"/>
                    <a:pt x="7281" y="3934"/>
                  </a:cubicBezTo>
                  <a:cubicBezTo>
                    <a:pt x="7375" y="3927"/>
                    <a:pt x="7468" y="3923"/>
                    <a:pt x="7560" y="3923"/>
                  </a:cubicBezTo>
                  <a:close/>
                  <a:moveTo>
                    <a:pt x="6779" y="0"/>
                  </a:moveTo>
                  <a:cubicBezTo>
                    <a:pt x="6394" y="0"/>
                    <a:pt x="6110" y="285"/>
                    <a:pt x="6110" y="670"/>
                  </a:cubicBezTo>
                  <a:lnTo>
                    <a:pt x="6110" y="1172"/>
                  </a:lnTo>
                  <a:cubicBezTo>
                    <a:pt x="6110" y="1490"/>
                    <a:pt x="5892" y="1774"/>
                    <a:pt x="5607" y="1875"/>
                  </a:cubicBezTo>
                  <a:cubicBezTo>
                    <a:pt x="5373" y="1958"/>
                    <a:pt x="5172" y="2042"/>
                    <a:pt x="4938" y="2159"/>
                  </a:cubicBezTo>
                  <a:cubicBezTo>
                    <a:pt x="4828" y="2208"/>
                    <a:pt x="4714" y="2232"/>
                    <a:pt x="4603" y="2232"/>
                  </a:cubicBezTo>
                  <a:cubicBezTo>
                    <a:pt x="4409" y="2232"/>
                    <a:pt x="4223" y="2158"/>
                    <a:pt x="4084" y="2009"/>
                  </a:cubicBezTo>
                  <a:lnTo>
                    <a:pt x="3716" y="1657"/>
                  </a:lnTo>
                  <a:cubicBezTo>
                    <a:pt x="3582" y="1515"/>
                    <a:pt x="3410" y="1444"/>
                    <a:pt x="3241" y="1444"/>
                  </a:cubicBezTo>
                  <a:cubicBezTo>
                    <a:pt x="3072" y="1444"/>
                    <a:pt x="2904" y="1515"/>
                    <a:pt x="2779" y="1657"/>
                  </a:cubicBezTo>
                  <a:lnTo>
                    <a:pt x="1657" y="2779"/>
                  </a:lnTo>
                  <a:cubicBezTo>
                    <a:pt x="1373" y="3046"/>
                    <a:pt x="1373" y="3465"/>
                    <a:pt x="1657" y="3716"/>
                  </a:cubicBezTo>
                  <a:lnTo>
                    <a:pt x="2009" y="4084"/>
                  </a:lnTo>
                  <a:cubicBezTo>
                    <a:pt x="2243" y="4302"/>
                    <a:pt x="2293" y="4637"/>
                    <a:pt x="2159" y="4938"/>
                  </a:cubicBezTo>
                  <a:cubicBezTo>
                    <a:pt x="2042" y="5139"/>
                    <a:pt x="1958" y="5373"/>
                    <a:pt x="1875" y="5607"/>
                  </a:cubicBezTo>
                  <a:cubicBezTo>
                    <a:pt x="1774" y="5892"/>
                    <a:pt x="1506" y="6110"/>
                    <a:pt x="1172" y="6110"/>
                  </a:cubicBezTo>
                  <a:lnTo>
                    <a:pt x="670" y="6110"/>
                  </a:lnTo>
                  <a:cubicBezTo>
                    <a:pt x="285" y="6110"/>
                    <a:pt x="0" y="6394"/>
                    <a:pt x="0" y="6779"/>
                  </a:cubicBezTo>
                  <a:lnTo>
                    <a:pt x="0" y="8386"/>
                  </a:lnTo>
                  <a:cubicBezTo>
                    <a:pt x="0" y="8771"/>
                    <a:pt x="285" y="9056"/>
                    <a:pt x="670" y="9056"/>
                  </a:cubicBezTo>
                  <a:lnTo>
                    <a:pt x="1172" y="9056"/>
                  </a:lnTo>
                  <a:cubicBezTo>
                    <a:pt x="1490" y="9056"/>
                    <a:pt x="1774" y="9273"/>
                    <a:pt x="1875" y="9558"/>
                  </a:cubicBezTo>
                  <a:cubicBezTo>
                    <a:pt x="1958" y="9792"/>
                    <a:pt x="2042" y="9993"/>
                    <a:pt x="2159" y="10227"/>
                  </a:cubicBezTo>
                  <a:cubicBezTo>
                    <a:pt x="2293" y="10529"/>
                    <a:pt x="2243" y="10847"/>
                    <a:pt x="2009" y="11081"/>
                  </a:cubicBezTo>
                  <a:lnTo>
                    <a:pt x="1657" y="11433"/>
                  </a:lnTo>
                  <a:cubicBezTo>
                    <a:pt x="1373" y="11717"/>
                    <a:pt x="1373" y="12136"/>
                    <a:pt x="1657" y="12387"/>
                  </a:cubicBezTo>
                  <a:lnTo>
                    <a:pt x="2779" y="13508"/>
                  </a:lnTo>
                  <a:cubicBezTo>
                    <a:pt x="2913" y="13642"/>
                    <a:pt x="3084" y="13709"/>
                    <a:pt x="3254" y="13709"/>
                  </a:cubicBezTo>
                  <a:cubicBezTo>
                    <a:pt x="3423" y="13709"/>
                    <a:pt x="3590" y="13642"/>
                    <a:pt x="3716" y="13508"/>
                  </a:cubicBezTo>
                  <a:lnTo>
                    <a:pt x="4084" y="13157"/>
                  </a:lnTo>
                  <a:cubicBezTo>
                    <a:pt x="4223" y="13007"/>
                    <a:pt x="4410" y="12925"/>
                    <a:pt x="4605" y="12925"/>
                  </a:cubicBezTo>
                  <a:cubicBezTo>
                    <a:pt x="4716" y="12925"/>
                    <a:pt x="4829" y="12952"/>
                    <a:pt x="4938" y="13006"/>
                  </a:cubicBezTo>
                  <a:cubicBezTo>
                    <a:pt x="5139" y="13123"/>
                    <a:pt x="5373" y="13207"/>
                    <a:pt x="5607" y="13290"/>
                  </a:cubicBezTo>
                  <a:cubicBezTo>
                    <a:pt x="5892" y="13391"/>
                    <a:pt x="6110" y="13659"/>
                    <a:pt x="6110" y="13994"/>
                  </a:cubicBezTo>
                  <a:lnTo>
                    <a:pt x="6110" y="14496"/>
                  </a:lnTo>
                  <a:cubicBezTo>
                    <a:pt x="6110" y="14881"/>
                    <a:pt x="6394" y="15165"/>
                    <a:pt x="6779" y="15165"/>
                  </a:cubicBezTo>
                  <a:lnTo>
                    <a:pt x="8386" y="15165"/>
                  </a:lnTo>
                  <a:cubicBezTo>
                    <a:pt x="8771" y="15165"/>
                    <a:pt x="9056" y="14881"/>
                    <a:pt x="9056" y="14496"/>
                  </a:cubicBezTo>
                  <a:lnTo>
                    <a:pt x="9056" y="13994"/>
                  </a:lnTo>
                  <a:cubicBezTo>
                    <a:pt x="9056" y="13675"/>
                    <a:pt x="9273" y="13391"/>
                    <a:pt x="9558" y="13290"/>
                  </a:cubicBezTo>
                  <a:cubicBezTo>
                    <a:pt x="9792" y="13207"/>
                    <a:pt x="9993" y="13123"/>
                    <a:pt x="10227" y="13006"/>
                  </a:cubicBezTo>
                  <a:cubicBezTo>
                    <a:pt x="10331" y="12957"/>
                    <a:pt x="10443" y="12933"/>
                    <a:pt x="10555" y="12933"/>
                  </a:cubicBezTo>
                  <a:cubicBezTo>
                    <a:pt x="10750" y="12933"/>
                    <a:pt x="10942" y="13007"/>
                    <a:pt x="11081" y="13157"/>
                  </a:cubicBezTo>
                  <a:lnTo>
                    <a:pt x="11449" y="13508"/>
                  </a:lnTo>
                  <a:cubicBezTo>
                    <a:pt x="11583" y="13642"/>
                    <a:pt x="11755" y="13709"/>
                    <a:pt x="11924" y="13709"/>
                  </a:cubicBezTo>
                  <a:cubicBezTo>
                    <a:pt x="12094" y="13709"/>
                    <a:pt x="12261" y="13642"/>
                    <a:pt x="12387" y="13508"/>
                  </a:cubicBezTo>
                  <a:lnTo>
                    <a:pt x="13508" y="12387"/>
                  </a:lnTo>
                  <a:cubicBezTo>
                    <a:pt x="13793" y="12102"/>
                    <a:pt x="13793" y="11684"/>
                    <a:pt x="13508" y="11433"/>
                  </a:cubicBezTo>
                  <a:lnTo>
                    <a:pt x="13157" y="11081"/>
                  </a:lnTo>
                  <a:cubicBezTo>
                    <a:pt x="12922" y="10847"/>
                    <a:pt x="12872" y="10529"/>
                    <a:pt x="13006" y="10227"/>
                  </a:cubicBezTo>
                  <a:cubicBezTo>
                    <a:pt x="13123" y="10010"/>
                    <a:pt x="13207" y="9792"/>
                    <a:pt x="13290" y="9558"/>
                  </a:cubicBezTo>
                  <a:cubicBezTo>
                    <a:pt x="13391" y="9273"/>
                    <a:pt x="13659" y="9056"/>
                    <a:pt x="13993" y="9056"/>
                  </a:cubicBezTo>
                  <a:lnTo>
                    <a:pt x="14496" y="9056"/>
                  </a:lnTo>
                  <a:cubicBezTo>
                    <a:pt x="14847" y="9056"/>
                    <a:pt x="15165" y="8738"/>
                    <a:pt x="15165" y="8386"/>
                  </a:cubicBezTo>
                  <a:lnTo>
                    <a:pt x="15165" y="6779"/>
                  </a:lnTo>
                  <a:cubicBezTo>
                    <a:pt x="15165" y="6394"/>
                    <a:pt x="14881" y="6110"/>
                    <a:pt x="14496" y="6110"/>
                  </a:cubicBezTo>
                  <a:lnTo>
                    <a:pt x="13993" y="6110"/>
                  </a:lnTo>
                  <a:cubicBezTo>
                    <a:pt x="13675" y="6110"/>
                    <a:pt x="13391" y="5892"/>
                    <a:pt x="13290" y="5607"/>
                  </a:cubicBezTo>
                  <a:cubicBezTo>
                    <a:pt x="13207" y="5373"/>
                    <a:pt x="13123" y="5172"/>
                    <a:pt x="13006" y="4938"/>
                  </a:cubicBezTo>
                  <a:cubicBezTo>
                    <a:pt x="12872" y="4637"/>
                    <a:pt x="12922" y="4302"/>
                    <a:pt x="13157" y="4084"/>
                  </a:cubicBezTo>
                  <a:lnTo>
                    <a:pt x="13508" y="3716"/>
                  </a:lnTo>
                  <a:cubicBezTo>
                    <a:pt x="13793" y="3448"/>
                    <a:pt x="13793" y="3030"/>
                    <a:pt x="13508" y="2779"/>
                  </a:cubicBezTo>
                  <a:lnTo>
                    <a:pt x="12387" y="1657"/>
                  </a:lnTo>
                  <a:cubicBezTo>
                    <a:pt x="12253" y="1515"/>
                    <a:pt x="12081" y="1444"/>
                    <a:pt x="11912" y="1444"/>
                  </a:cubicBezTo>
                  <a:cubicBezTo>
                    <a:pt x="11742" y="1444"/>
                    <a:pt x="11575" y="1515"/>
                    <a:pt x="11449" y="1657"/>
                  </a:cubicBezTo>
                  <a:lnTo>
                    <a:pt x="11081" y="2009"/>
                  </a:lnTo>
                  <a:cubicBezTo>
                    <a:pt x="10942" y="2158"/>
                    <a:pt x="10757" y="2232"/>
                    <a:pt x="10562" y="2232"/>
                  </a:cubicBezTo>
                  <a:cubicBezTo>
                    <a:pt x="10451" y="2232"/>
                    <a:pt x="10337" y="2208"/>
                    <a:pt x="10227" y="2159"/>
                  </a:cubicBezTo>
                  <a:cubicBezTo>
                    <a:pt x="10026" y="2042"/>
                    <a:pt x="9792" y="1958"/>
                    <a:pt x="9558" y="1875"/>
                  </a:cubicBezTo>
                  <a:cubicBezTo>
                    <a:pt x="9273" y="1774"/>
                    <a:pt x="9056" y="1507"/>
                    <a:pt x="9056" y="1172"/>
                  </a:cubicBezTo>
                  <a:lnTo>
                    <a:pt x="9056" y="670"/>
                  </a:lnTo>
                  <a:cubicBezTo>
                    <a:pt x="9056" y="285"/>
                    <a:pt x="8771" y="0"/>
                    <a:pt x="83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26;p47">
              <a:extLst>
                <a:ext uri="{FF2B5EF4-FFF2-40B4-BE49-F238E27FC236}">
                  <a16:creationId xmlns:a16="http://schemas.microsoft.com/office/drawing/2014/main" xmlns="" id="{83AE6AB0-65EC-466C-A15A-E0CE2053E7A1}"/>
                </a:ext>
              </a:extLst>
            </p:cNvPr>
            <p:cNvSpPr/>
            <p:nvPr/>
          </p:nvSpPr>
          <p:spPr>
            <a:xfrm>
              <a:off x="6250952" y="2614118"/>
              <a:ext cx="848886" cy="848886"/>
            </a:xfrm>
            <a:custGeom>
              <a:avLst/>
              <a:gdLst/>
              <a:ahLst/>
              <a:cxnLst/>
              <a:rect l="l" t="t" r="r" b="b"/>
              <a:pathLst>
                <a:path w="10864" h="10864" fill="none" extrusionOk="0">
                  <a:moveTo>
                    <a:pt x="8671" y="1792"/>
                  </a:moveTo>
                  <a:cubicBezTo>
                    <a:pt x="10680" y="3583"/>
                    <a:pt x="10864" y="6663"/>
                    <a:pt x="9073" y="8671"/>
                  </a:cubicBezTo>
                  <a:cubicBezTo>
                    <a:pt x="7282" y="10680"/>
                    <a:pt x="4202" y="10864"/>
                    <a:pt x="2193" y="9090"/>
                  </a:cubicBezTo>
                  <a:cubicBezTo>
                    <a:pt x="185" y="7299"/>
                    <a:pt x="1" y="4219"/>
                    <a:pt x="1775" y="2193"/>
                  </a:cubicBezTo>
                  <a:cubicBezTo>
                    <a:pt x="3566" y="185"/>
                    <a:pt x="6646" y="1"/>
                    <a:pt x="8671" y="1792"/>
                  </a:cubicBezTo>
                  <a:close/>
                </a:path>
              </a:pathLst>
            </a:custGeom>
            <a:noFill/>
            <a:ln w="15475" cap="flat" cmpd="sng">
              <a:solidFill>
                <a:srgbClr val="666666"/>
              </a:solidFill>
              <a:prstDash val="solid"/>
              <a:miter lim="167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27;p47">
              <a:extLst>
                <a:ext uri="{FF2B5EF4-FFF2-40B4-BE49-F238E27FC236}">
                  <a16:creationId xmlns:a16="http://schemas.microsoft.com/office/drawing/2014/main" xmlns="" id="{93895B00-0755-45F5-9D2C-548ED3325BE2}"/>
                </a:ext>
              </a:extLst>
            </p:cNvPr>
            <p:cNvSpPr/>
            <p:nvPr/>
          </p:nvSpPr>
          <p:spPr>
            <a:xfrm>
              <a:off x="6539981" y="2493708"/>
              <a:ext cx="157056" cy="173075"/>
            </a:xfrm>
            <a:custGeom>
              <a:avLst/>
              <a:gdLst/>
              <a:ahLst/>
              <a:cxnLst/>
              <a:rect l="l" t="t" r="r" b="b"/>
              <a:pathLst>
                <a:path w="2010" h="2215" extrusionOk="0">
                  <a:moveTo>
                    <a:pt x="340" y="1"/>
                  </a:moveTo>
                  <a:cubicBezTo>
                    <a:pt x="302" y="1"/>
                    <a:pt x="275" y="21"/>
                    <a:pt x="269" y="69"/>
                  </a:cubicBezTo>
                  <a:cubicBezTo>
                    <a:pt x="252" y="152"/>
                    <a:pt x="168" y="152"/>
                    <a:pt x="84" y="219"/>
                  </a:cubicBezTo>
                  <a:cubicBezTo>
                    <a:pt x="1" y="269"/>
                    <a:pt x="34" y="688"/>
                    <a:pt x="34" y="822"/>
                  </a:cubicBezTo>
                  <a:cubicBezTo>
                    <a:pt x="34" y="973"/>
                    <a:pt x="1" y="1006"/>
                    <a:pt x="202" y="1240"/>
                  </a:cubicBezTo>
                  <a:cubicBezTo>
                    <a:pt x="369" y="1424"/>
                    <a:pt x="1089" y="1893"/>
                    <a:pt x="1089" y="1893"/>
                  </a:cubicBezTo>
                  <a:lnTo>
                    <a:pt x="1390" y="2094"/>
                  </a:lnTo>
                  <a:cubicBezTo>
                    <a:pt x="1464" y="2177"/>
                    <a:pt x="1553" y="2214"/>
                    <a:pt x="1640" y="2214"/>
                  </a:cubicBezTo>
                  <a:cubicBezTo>
                    <a:pt x="1711" y="2214"/>
                    <a:pt x="1782" y="2189"/>
                    <a:pt x="1842" y="2144"/>
                  </a:cubicBezTo>
                  <a:cubicBezTo>
                    <a:pt x="1959" y="2027"/>
                    <a:pt x="2009" y="1826"/>
                    <a:pt x="1875" y="1676"/>
                  </a:cubicBezTo>
                  <a:lnTo>
                    <a:pt x="1742" y="1508"/>
                  </a:lnTo>
                  <a:cubicBezTo>
                    <a:pt x="1608" y="1324"/>
                    <a:pt x="1507" y="1090"/>
                    <a:pt x="1507" y="839"/>
                  </a:cubicBezTo>
                  <a:cubicBezTo>
                    <a:pt x="1507" y="679"/>
                    <a:pt x="1401" y="232"/>
                    <a:pt x="1247" y="232"/>
                  </a:cubicBezTo>
                  <a:cubicBezTo>
                    <a:pt x="1239" y="232"/>
                    <a:pt x="1231" y="234"/>
                    <a:pt x="1223" y="236"/>
                  </a:cubicBezTo>
                  <a:cubicBezTo>
                    <a:pt x="1091" y="253"/>
                    <a:pt x="1219" y="822"/>
                    <a:pt x="1094" y="822"/>
                  </a:cubicBezTo>
                  <a:cubicBezTo>
                    <a:pt x="1092" y="822"/>
                    <a:pt x="1091" y="822"/>
                    <a:pt x="1089" y="822"/>
                  </a:cubicBezTo>
                  <a:cubicBezTo>
                    <a:pt x="1022" y="822"/>
                    <a:pt x="771" y="403"/>
                    <a:pt x="587" y="152"/>
                  </a:cubicBezTo>
                  <a:cubicBezTo>
                    <a:pt x="511" y="66"/>
                    <a:pt x="408" y="1"/>
                    <a:pt x="340" y="1"/>
                  </a:cubicBezTo>
                  <a:close/>
                </a:path>
              </a:pathLst>
            </a:custGeom>
            <a:solidFill>
              <a:srgbClr val="FAB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28;p47">
              <a:extLst>
                <a:ext uri="{FF2B5EF4-FFF2-40B4-BE49-F238E27FC236}">
                  <a16:creationId xmlns:a16="http://schemas.microsoft.com/office/drawing/2014/main" xmlns="" id="{4B56D7BD-065E-48C8-8681-48DB7E64A9F9}"/>
                </a:ext>
              </a:extLst>
            </p:cNvPr>
            <p:cNvSpPr/>
            <p:nvPr/>
          </p:nvSpPr>
          <p:spPr>
            <a:xfrm>
              <a:off x="6634136" y="2491911"/>
              <a:ext cx="703159" cy="504221"/>
            </a:xfrm>
            <a:custGeom>
              <a:avLst/>
              <a:gdLst/>
              <a:ahLst/>
              <a:cxnLst/>
              <a:rect l="l" t="t" r="r" b="b"/>
              <a:pathLst>
                <a:path w="8999" h="6453" extrusionOk="0">
                  <a:moveTo>
                    <a:pt x="7776" y="1"/>
                  </a:moveTo>
                  <a:cubicBezTo>
                    <a:pt x="7562" y="1"/>
                    <a:pt x="7356" y="87"/>
                    <a:pt x="7199" y="276"/>
                  </a:cubicBezTo>
                  <a:cubicBezTo>
                    <a:pt x="6857" y="683"/>
                    <a:pt x="4964" y="4570"/>
                    <a:pt x="4229" y="4570"/>
                  </a:cubicBezTo>
                  <a:cubicBezTo>
                    <a:pt x="4208" y="4570"/>
                    <a:pt x="4188" y="4567"/>
                    <a:pt x="4169" y="4561"/>
                  </a:cubicBezTo>
                  <a:cubicBezTo>
                    <a:pt x="3483" y="4343"/>
                    <a:pt x="520" y="1498"/>
                    <a:pt x="520" y="1498"/>
                  </a:cubicBezTo>
                  <a:cubicBezTo>
                    <a:pt x="235" y="1699"/>
                    <a:pt x="68" y="1916"/>
                    <a:pt x="1" y="2117"/>
                  </a:cubicBezTo>
                  <a:cubicBezTo>
                    <a:pt x="1" y="2117"/>
                    <a:pt x="3655" y="6452"/>
                    <a:pt x="4163" y="6452"/>
                  </a:cubicBezTo>
                  <a:cubicBezTo>
                    <a:pt x="4165" y="6452"/>
                    <a:pt x="4167" y="6452"/>
                    <a:pt x="4169" y="6452"/>
                  </a:cubicBezTo>
                  <a:cubicBezTo>
                    <a:pt x="4654" y="6402"/>
                    <a:pt x="8554" y="3222"/>
                    <a:pt x="8839" y="1598"/>
                  </a:cubicBezTo>
                  <a:cubicBezTo>
                    <a:pt x="8998" y="643"/>
                    <a:pt x="8360" y="1"/>
                    <a:pt x="7776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29;p47">
              <a:extLst>
                <a:ext uri="{FF2B5EF4-FFF2-40B4-BE49-F238E27FC236}">
                  <a16:creationId xmlns:a16="http://schemas.microsoft.com/office/drawing/2014/main" xmlns="" id="{339F5B60-5DE7-4112-925B-64AAF5C49540}"/>
                </a:ext>
              </a:extLst>
            </p:cNvPr>
            <p:cNvSpPr/>
            <p:nvPr/>
          </p:nvSpPr>
          <p:spPr>
            <a:xfrm>
              <a:off x="5188915" y="1202025"/>
              <a:ext cx="175341" cy="167839"/>
            </a:xfrm>
            <a:custGeom>
              <a:avLst/>
              <a:gdLst/>
              <a:ahLst/>
              <a:cxnLst/>
              <a:rect l="l" t="t" r="r" b="b"/>
              <a:pathLst>
                <a:path w="2244" h="2148" extrusionOk="0">
                  <a:moveTo>
                    <a:pt x="1241" y="0"/>
                  </a:moveTo>
                  <a:cubicBezTo>
                    <a:pt x="1189" y="0"/>
                    <a:pt x="1134" y="26"/>
                    <a:pt x="1089" y="79"/>
                  </a:cubicBezTo>
                  <a:lnTo>
                    <a:pt x="821" y="480"/>
                  </a:lnTo>
                  <a:cubicBezTo>
                    <a:pt x="788" y="531"/>
                    <a:pt x="737" y="547"/>
                    <a:pt x="687" y="547"/>
                  </a:cubicBezTo>
                  <a:lnTo>
                    <a:pt x="202" y="547"/>
                  </a:lnTo>
                  <a:cubicBezTo>
                    <a:pt x="85" y="547"/>
                    <a:pt x="1" y="698"/>
                    <a:pt x="85" y="798"/>
                  </a:cubicBezTo>
                  <a:lnTo>
                    <a:pt x="369" y="1167"/>
                  </a:lnTo>
                  <a:cubicBezTo>
                    <a:pt x="403" y="1217"/>
                    <a:pt x="419" y="1284"/>
                    <a:pt x="403" y="1317"/>
                  </a:cubicBezTo>
                  <a:lnTo>
                    <a:pt x="252" y="1786"/>
                  </a:lnTo>
                  <a:cubicBezTo>
                    <a:pt x="210" y="1884"/>
                    <a:pt x="285" y="1982"/>
                    <a:pt x="379" y="1982"/>
                  </a:cubicBezTo>
                  <a:cubicBezTo>
                    <a:pt x="398" y="1982"/>
                    <a:pt x="417" y="1978"/>
                    <a:pt x="436" y="1970"/>
                  </a:cubicBezTo>
                  <a:lnTo>
                    <a:pt x="905" y="1803"/>
                  </a:lnTo>
                  <a:cubicBezTo>
                    <a:pt x="919" y="1798"/>
                    <a:pt x="934" y="1796"/>
                    <a:pt x="948" y="1796"/>
                  </a:cubicBezTo>
                  <a:cubicBezTo>
                    <a:pt x="983" y="1796"/>
                    <a:pt x="1015" y="1808"/>
                    <a:pt x="1039" y="1819"/>
                  </a:cubicBezTo>
                  <a:lnTo>
                    <a:pt x="1440" y="2121"/>
                  </a:lnTo>
                  <a:cubicBezTo>
                    <a:pt x="1463" y="2139"/>
                    <a:pt x="1490" y="2147"/>
                    <a:pt x="1518" y="2147"/>
                  </a:cubicBezTo>
                  <a:cubicBezTo>
                    <a:pt x="1594" y="2147"/>
                    <a:pt x="1675" y="2085"/>
                    <a:pt x="1675" y="1987"/>
                  </a:cubicBezTo>
                  <a:lnTo>
                    <a:pt x="1675" y="1518"/>
                  </a:lnTo>
                  <a:cubicBezTo>
                    <a:pt x="1675" y="1468"/>
                    <a:pt x="1691" y="1401"/>
                    <a:pt x="1742" y="1384"/>
                  </a:cubicBezTo>
                  <a:lnTo>
                    <a:pt x="2127" y="1100"/>
                  </a:lnTo>
                  <a:cubicBezTo>
                    <a:pt x="2244" y="1016"/>
                    <a:pt x="2210" y="865"/>
                    <a:pt x="2093" y="815"/>
                  </a:cubicBezTo>
                  <a:lnTo>
                    <a:pt x="1641" y="681"/>
                  </a:lnTo>
                  <a:cubicBezTo>
                    <a:pt x="1574" y="648"/>
                    <a:pt x="1558" y="614"/>
                    <a:pt x="1524" y="564"/>
                  </a:cubicBezTo>
                  <a:lnTo>
                    <a:pt x="1390" y="112"/>
                  </a:lnTo>
                  <a:cubicBezTo>
                    <a:pt x="1363" y="39"/>
                    <a:pt x="1305" y="0"/>
                    <a:pt x="1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30;p47">
              <a:extLst>
                <a:ext uri="{FF2B5EF4-FFF2-40B4-BE49-F238E27FC236}">
                  <a16:creationId xmlns:a16="http://schemas.microsoft.com/office/drawing/2014/main" xmlns="" id="{45D9AA25-66A3-40F1-8E6D-43D20A31073C}"/>
                </a:ext>
              </a:extLst>
            </p:cNvPr>
            <p:cNvSpPr/>
            <p:nvPr/>
          </p:nvSpPr>
          <p:spPr>
            <a:xfrm>
              <a:off x="5127499" y="1147954"/>
              <a:ext cx="294344" cy="273481"/>
            </a:xfrm>
            <a:custGeom>
              <a:avLst/>
              <a:gdLst/>
              <a:ahLst/>
              <a:cxnLst/>
              <a:rect l="l" t="t" r="r" b="b"/>
              <a:pathLst>
                <a:path w="3767" h="3500" extrusionOk="0">
                  <a:moveTo>
                    <a:pt x="1875" y="151"/>
                  </a:moveTo>
                  <a:cubicBezTo>
                    <a:pt x="1959" y="151"/>
                    <a:pt x="2042" y="151"/>
                    <a:pt x="2109" y="168"/>
                  </a:cubicBezTo>
                  <a:cubicBezTo>
                    <a:pt x="2980" y="302"/>
                    <a:pt x="3599" y="1122"/>
                    <a:pt x="3448" y="1993"/>
                  </a:cubicBezTo>
                  <a:cubicBezTo>
                    <a:pt x="3314" y="2763"/>
                    <a:pt x="2645" y="3348"/>
                    <a:pt x="1858" y="3348"/>
                  </a:cubicBezTo>
                  <a:cubicBezTo>
                    <a:pt x="1774" y="3348"/>
                    <a:pt x="1691" y="3348"/>
                    <a:pt x="1624" y="3332"/>
                  </a:cubicBezTo>
                  <a:cubicBezTo>
                    <a:pt x="1205" y="3265"/>
                    <a:pt x="837" y="3047"/>
                    <a:pt x="586" y="2712"/>
                  </a:cubicBezTo>
                  <a:cubicBezTo>
                    <a:pt x="335" y="2378"/>
                    <a:pt x="218" y="1926"/>
                    <a:pt x="285" y="1507"/>
                  </a:cubicBezTo>
                  <a:cubicBezTo>
                    <a:pt x="435" y="737"/>
                    <a:pt x="1105" y="151"/>
                    <a:pt x="1875" y="151"/>
                  </a:cubicBezTo>
                  <a:close/>
                  <a:moveTo>
                    <a:pt x="1875" y="1"/>
                  </a:moveTo>
                  <a:cubicBezTo>
                    <a:pt x="1021" y="1"/>
                    <a:pt x="268" y="637"/>
                    <a:pt x="134" y="1490"/>
                  </a:cubicBezTo>
                  <a:cubicBezTo>
                    <a:pt x="0" y="2445"/>
                    <a:pt x="670" y="3332"/>
                    <a:pt x="1607" y="3482"/>
                  </a:cubicBezTo>
                  <a:cubicBezTo>
                    <a:pt x="1691" y="3499"/>
                    <a:pt x="1774" y="3499"/>
                    <a:pt x="1875" y="3499"/>
                  </a:cubicBezTo>
                  <a:cubicBezTo>
                    <a:pt x="2729" y="3499"/>
                    <a:pt x="3482" y="2863"/>
                    <a:pt x="3616" y="2009"/>
                  </a:cubicBezTo>
                  <a:cubicBezTo>
                    <a:pt x="3766" y="1055"/>
                    <a:pt x="3097" y="168"/>
                    <a:pt x="2143" y="17"/>
                  </a:cubicBezTo>
                  <a:cubicBezTo>
                    <a:pt x="2059" y="1"/>
                    <a:pt x="1975" y="1"/>
                    <a:pt x="18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31;p47">
              <a:extLst>
                <a:ext uri="{FF2B5EF4-FFF2-40B4-BE49-F238E27FC236}">
                  <a16:creationId xmlns:a16="http://schemas.microsoft.com/office/drawing/2014/main" xmlns="" id="{83FA704D-9E7D-464E-8006-E5829938A975}"/>
                </a:ext>
              </a:extLst>
            </p:cNvPr>
            <p:cNvSpPr/>
            <p:nvPr/>
          </p:nvSpPr>
          <p:spPr>
            <a:xfrm>
              <a:off x="3368324" y="4634820"/>
              <a:ext cx="4351477" cy="53680"/>
            </a:xfrm>
            <a:custGeom>
              <a:avLst/>
              <a:gdLst/>
              <a:ahLst/>
              <a:cxnLst/>
              <a:rect l="l" t="t" r="r" b="b"/>
              <a:pathLst>
                <a:path w="55690" h="687" extrusionOk="0">
                  <a:moveTo>
                    <a:pt x="336" y="1"/>
                  </a:moveTo>
                  <a:cubicBezTo>
                    <a:pt x="135" y="1"/>
                    <a:pt x="1" y="151"/>
                    <a:pt x="1" y="352"/>
                  </a:cubicBezTo>
                  <a:cubicBezTo>
                    <a:pt x="1" y="536"/>
                    <a:pt x="135" y="687"/>
                    <a:pt x="336" y="687"/>
                  </a:cubicBezTo>
                  <a:lnTo>
                    <a:pt x="55355" y="687"/>
                  </a:lnTo>
                  <a:cubicBezTo>
                    <a:pt x="55539" y="687"/>
                    <a:pt x="55690" y="520"/>
                    <a:pt x="55690" y="352"/>
                  </a:cubicBezTo>
                  <a:cubicBezTo>
                    <a:pt x="55690" y="151"/>
                    <a:pt x="55539" y="1"/>
                    <a:pt x="55355" y="1"/>
                  </a:cubicBezTo>
                  <a:close/>
                </a:path>
              </a:pathLst>
            </a:cu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xmlns="" id="{B539B913-656A-4855-BB9F-7EDD901C5AFB}"/>
              </a:ext>
            </a:extLst>
          </p:cNvPr>
          <p:cNvSpPr txBox="1">
            <a:spLocks/>
          </p:cNvSpPr>
          <p:nvPr/>
        </p:nvSpPr>
        <p:spPr>
          <a:xfrm>
            <a:off x="1541929" y="3330365"/>
            <a:ext cx="5354172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ID" sz="3200" baseline="1207" dirty="0" err="1">
                <a:cs typeface="Times New Roman"/>
              </a:rPr>
              <a:t>Kemampuan</a:t>
            </a:r>
            <a:r>
              <a:rPr lang="en-ID" sz="3200" baseline="1207" dirty="0">
                <a:cs typeface="Times New Roman"/>
              </a:rPr>
              <a:t> Akhir yang </a:t>
            </a:r>
            <a:r>
              <a:rPr lang="en-ID" sz="3200" baseline="1207" dirty="0" err="1">
                <a:cs typeface="Times New Roman"/>
              </a:rPr>
              <a:t>Diharapkan</a:t>
            </a:r>
            <a:endParaRPr lang="en-ID" sz="3200" dirty="0">
              <a:solidFill>
                <a:srgbClr val="FFFF00"/>
              </a:solidFill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xmlns="" id="{FB3AE7A1-F012-4542-A649-7AB7CDD493BB}"/>
              </a:ext>
            </a:extLst>
          </p:cNvPr>
          <p:cNvSpPr txBox="1">
            <a:spLocks/>
          </p:cNvSpPr>
          <p:nvPr/>
        </p:nvSpPr>
        <p:spPr>
          <a:xfrm>
            <a:off x="1944410" y="4327596"/>
            <a:ext cx="4476633" cy="141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D" sz="1600" dirty="0"/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3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617B590-5996-6C45-A150-21E09D22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Terminologi</a:t>
            </a:r>
            <a:r>
              <a:rPr lang="en-US" b="1" dirty="0"/>
              <a:t> Graf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54F1D28-F663-204A-9F55-3B3915A0D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400" b="1" dirty="0"/>
              <a:t>Derajat (</a:t>
            </a:r>
            <a:r>
              <a:rPr lang="en-US" sz="2400" b="1" i="1" dirty="0"/>
              <a:t>Degree</a:t>
            </a:r>
            <a:r>
              <a:rPr lang="en-US" sz="2400" b="1" dirty="0"/>
              <a:t>)</a:t>
            </a:r>
          </a:p>
          <a:p>
            <a:pPr marL="801688"/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b="1" dirty="0"/>
              <a:t>Lemma (</a:t>
            </a:r>
            <a:r>
              <a:rPr lang="en-US" sz="2400" b="1" i="1" dirty="0"/>
              <a:t>corollary</a:t>
            </a:r>
            <a:r>
              <a:rPr lang="en-US" sz="2400" b="1" dirty="0"/>
              <a:t>)</a:t>
            </a:r>
            <a:r>
              <a:rPr lang="en-US" sz="2400" dirty="0"/>
              <a:t>:</a:t>
            </a:r>
          </a:p>
          <a:p>
            <a:pPr marL="1250950" lvl="1"/>
            <a:r>
              <a:rPr lang="en-US" sz="2400" b="1" dirty="0" err="1"/>
              <a:t>Teorema</a:t>
            </a:r>
            <a:r>
              <a:rPr lang="en-US" sz="2400" dirty="0"/>
              <a:t>: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sembarang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G, </a:t>
            </a:r>
            <a:r>
              <a:rPr lang="en-US" sz="2400" dirty="0" err="1"/>
              <a:t>banyaknya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berderajat</a:t>
            </a:r>
            <a:r>
              <a:rPr lang="en-US" sz="2400" dirty="0"/>
              <a:t> </a:t>
            </a:r>
            <a:r>
              <a:rPr lang="en-US" sz="2400" dirty="0" err="1"/>
              <a:t>ganjil</a:t>
            </a:r>
            <a:r>
              <a:rPr lang="en-US" sz="2400" dirty="0"/>
              <a:t> </a:t>
            </a:r>
            <a:r>
              <a:rPr lang="en-US" sz="2400" dirty="0" err="1"/>
              <a:t>selau</a:t>
            </a:r>
            <a:r>
              <a:rPr lang="en-US" sz="2400" dirty="0"/>
              <a:t> </a:t>
            </a:r>
            <a:r>
              <a:rPr lang="en-US" sz="2400" dirty="0" err="1"/>
              <a:t>genap</a:t>
            </a:r>
            <a:endParaRPr lang="en-US" sz="2400" b="1" dirty="0"/>
          </a:p>
          <a:p>
            <a:endParaRPr lang="en-ID" sz="2400" dirty="0"/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214811FD-132E-4EA7-90B9-CA21586E93ED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C86FB3A4-AD97-4195-A7F6-BA38ECFA89B0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88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617B590-5996-6C45-A150-21E09D22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Terminologi</a:t>
            </a:r>
            <a:r>
              <a:rPr lang="en-US" b="1" dirty="0"/>
              <a:t> Graf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54F1D28-F663-204A-9F55-3B3915A0D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4740563" cy="476950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400" b="1" dirty="0"/>
              <a:t>Derajat (</a:t>
            </a:r>
            <a:r>
              <a:rPr lang="en-US" sz="2400" b="1" i="1" dirty="0"/>
              <a:t>Degree</a:t>
            </a:r>
            <a:r>
              <a:rPr lang="en-US" sz="2400" b="1" dirty="0"/>
              <a:t>)</a:t>
            </a:r>
          </a:p>
          <a:p>
            <a:pPr marL="801688" indent="-255588"/>
            <a:r>
              <a:rPr lang="en-US" sz="2400" b="1" dirty="0" err="1"/>
              <a:t>Contoh</a:t>
            </a:r>
            <a:r>
              <a:rPr lang="en-US" sz="2400" b="1" dirty="0"/>
              <a:t>:</a:t>
            </a:r>
            <a:endParaRPr lang="en-US" sz="2400" dirty="0"/>
          </a:p>
          <a:p>
            <a:pPr marL="1074738" lvl="1"/>
            <a:r>
              <a:rPr lang="en-US" sz="2400" dirty="0" err="1"/>
              <a:t>Diketahui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lima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. </a:t>
            </a:r>
            <a:r>
              <a:rPr lang="en-US" sz="2400" dirty="0" err="1"/>
              <a:t>Dapatkah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Digambar,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masing-masing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:</a:t>
            </a:r>
          </a:p>
          <a:p>
            <a:pPr marL="1371577" lvl="2" indent="-457200">
              <a:buFont typeface="+mj-lt"/>
              <a:buAutoNum type="alphaLcParenR"/>
            </a:pPr>
            <a:r>
              <a:rPr lang="en-US" sz="2400" dirty="0"/>
              <a:t>2, 3, 1, 1, 2</a:t>
            </a:r>
          </a:p>
          <a:p>
            <a:pPr marL="1371577" lvl="2" indent="-457200">
              <a:buFont typeface="+mj-lt"/>
              <a:buAutoNum type="alphaLcParenR"/>
            </a:pPr>
            <a:r>
              <a:rPr lang="en-US" sz="2400" dirty="0"/>
              <a:t>2, 3, 3, 4, 4</a:t>
            </a:r>
            <a:endParaRPr lang="en-ID" sz="2400" dirty="0"/>
          </a:p>
          <a:p>
            <a:endParaRPr lang="en-ID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E593A92-E397-704C-97CB-19614155E1E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786256" y="2302750"/>
            <a:ext cx="5181600" cy="4351338"/>
          </a:xfrm>
        </p:spPr>
        <p:txBody>
          <a:bodyPr>
            <a:normAutofit/>
          </a:bodyPr>
          <a:lstStyle/>
          <a:p>
            <a:r>
              <a:rPr lang="en-AU" sz="2400" dirty="0" err="1"/>
              <a:t>Penyelesaian</a:t>
            </a:r>
            <a:r>
              <a:rPr lang="en-AU" sz="2400" dirty="0"/>
              <a:t>: 	</a:t>
            </a:r>
            <a:endParaRPr lang="en-ID" sz="2400" dirty="0"/>
          </a:p>
          <a:p>
            <a:pPr marL="1428727" lvl="2" indent="-514350">
              <a:buFont typeface="+mj-lt"/>
              <a:buAutoNum type="alphaLcParenR"/>
            </a:pPr>
            <a:r>
              <a:rPr lang="en-AU" sz="2400" dirty="0" err="1"/>
              <a:t>tidak</a:t>
            </a:r>
            <a:r>
              <a:rPr lang="en-AU" sz="2400" dirty="0"/>
              <a:t> </a:t>
            </a:r>
            <a:r>
              <a:rPr lang="en-AU" sz="2400" dirty="0" err="1"/>
              <a:t>dapat</a:t>
            </a:r>
            <a:r>
              <a:rPr lang="en-AU" sz="2400" dirty="0"/>
              <a:t>, </a:t>
            </a:r>
            <a:r>
              <a:rPr lang="en-AU" sz="2400" dirty="0" err="1"/>
              <a:t>karena</a:t>
            </a:r>
            <a:r>
              <a:rPr lang="en-AU" sz="2400" dirty="0"/>
              <a:t> </a:t>
            </a:r>
            <a:r>
              <a:rPr lang="en-AU" sz="2400" dirty="0" err="1"/>
              <a:t>jumlah</a:t>
            </a:r>
            <a:r>
              <a:rPr lang="en-AU" sz="2400" dirty="0"/>
              <a:t> </a:t>
            </a:r>
            <a:r>
              <a:rPr lang="en-AU" sz="2400" dirty="0" err="1"/>
              <a:t>derajat</a:t>
            </a:r>
            <a:r>
              <a:rPr lang="en-AU" sz="2400" dirty="0"/>
              <a:t> </a:t>
            </a:r>
            <a:r>
              <a:rPr lang="en-AU" sz="2400" dirty="0" err="1"/>
              <a:t>semua</a:t>
            </a:r>
            <a:r>
              <a:rPr lang="en-AU" sz="2400" dirty="0"/>
              <a:t> </a:t>
            </a:r>
            <a:r>
              <a:rPr lang="en-AU" sz="2400" dirty="0" err="1"/>
              <a:t>simpulnya</a:t>
            </a:r>
            <a:r>
              <a:rPr lang="en-AU" sz="2400" dirty="0"/>
              <a:t> </a:t>
            </a:r>
            <a:r>
              <a:rPr lang="en-AU" sz="2400" dirty="0" err="1"/>
              <a:t>ganjil</a:t>
            </a:r>
            <a:r>
              <a:rPr lang="en-AU" sz="2400" dirty="0"/>
              <a:t>: 2 + 3 + 1 + 1 + 2 = 9</a:t>
            </a:r>
          </a:p>
          <a:p>
            <a:pPr marL="1428727" lvl="2" indent="-514350">
              <a:buFont typeface="+mj-lt"/>
              <a:buAutoNum type="alphaLcParenR"/>
            </a:pPr>
            <a:r>
              <a:rPr lang="en-AU" sz="2400" dirty="0" err="1"/>
              <a:t>dapat</a:t>
            </a:r>
            <a:r>
              <a:rPr lang="en-AU" sz="2400" dirty="0"/>
              <a:t>, </a:t>
            </a:r>
            <a:r>
              <a:rPr lang="en-AU" sz="2400" dirty="0" err="1"/>
              <a:t>karena</a:t>
            </a:r>
            <a:r>
              <a:rPr lang="en-AU" sz="2400" dirty="0"/>
              <a:t> </a:t>
            </a:r>
            <a:r>
              <a:rPr lang="en-AU" sz="2400" dirty="0" err="1"/>
              <a:t>jumlah</a:t>
            </a:r>
            <a:r>
              <a:rPr lang="en-AU" sz="2400" dirty="0"/>
              <a:t> </a:t>
            </a:r>
            <a:r>
              <a:rPr lang="en-AU" sz="2400" dirty="0" err="1"/>
              <a:t>derajat</a:t>
            </a:r>
            <a:r>
              <a:rPr lang="en-AU" sz="2400" dirty="0"/>
              <a:t> </a:t>
            </a:r>
            <a:r>
              <a:rPr lang="en-AU" sz="2400" dirty="0" err="1"/>
              <a:t>semua</a:t>
            </a:r>
            <a:r>
              <a:rPr lang="en-AU" sz="2400" dirty="0"/>
              <a:t> </a:t>
            </a:r>
            <a:r>
              <a:rPr lang="en-AU" sz="2400" dirty="0" err="1"/>
              <a:t>simpulnya</a:t>
            </a:r>
            <a:r>
              <a:rPr lang="en-AU" sz="2400" dirty="0"/>
              <a:t> </a:t>
            </a:r>
            <a:r>
              <a:rPr lang="en-AU" sz="2400" dirty="0" err="1"/>
              <a:t>genap</a:t>
            </a:r>
            <a:r>
              <a:rPr lang="en-AU" sz="2400" dirty="0"/>
              <a:t>: 2 + 3 + 3 + 4 + 4 = 16</a:t>
            </a:r>
            <a:endParaRPr lang="en-ID" sz="2400" dirty="0"/>
          </a:p>
          <a:p>
            <a:endParaRPr lang="en-US" sz="24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AD3D6B1-3502-5B4C-9ED3-07871A9639C1}"/>
              </a:ext>
            </a:extLst>
          </p:cNvPr>
          <p:cNvSpPr/>
          <p:nvPr/>
        </p:nvSpPr>
        <p:spPr>
          <a:xfrm rot="21059660">
            <a:off x="8673866" y="5780098"/>
            <a:ext cx="31493" cy="31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95047599-B49F-7B47-8572-28DC0FCAB9FD}"/>
              </a:ext>
            </a:extLst>
          </p:cNvPr>
          <p:cNvSpPr/>
          <p:nvPr/>
        </p:nvSpPr>
        <p:spPr>
          <a:xfrm rot="21059660">
            <a:off x="8387083" y="4900977"/>
            <a:ext cx="31493" cy="31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5FA7AE60-7EE7-E941-AFAC-6862D7EDA9FE}"/>
              </a:ext>
            </a:extLst>
          </p:cNvPr>
          <p:cNvSpPr/>
          <p:nvPr/>
        </p:nvSpPr>
        <p:spPr>
          <a:xfrm rot="21059660">
            <a:off x="9870568" y="4900977"/>
            <a:ext cx="31493" cy="31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6FE93076-A3FA-894C-BBFD-C7F97B51DC97}"/>
              </a:ext>
            </a:extLst>
          </p:cNvPr>
          <p:cNvSpPr/>
          <p:nvPr/>
        </p:nvSpPr>
        <p:spPr>
          <a:xfrm rot="21059660">
            <a:off x="9133010" y="4359805"/>
            <a:ext cx="31493" cy="31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AAC773E2-05D2-8E48-936E-9988887B1656}"/>
              </a:ext>
            </a:extLst>
          </p:cNvPr>
          <p:cNvSpPr/>
          <p:nvPr/>
        </p:nvSpPr>
        <p:spPr>
          <a:xfrm rot="21059660">
            <a:off x="9587587" y="5780098"/>
            <a:ext cx="31493" cy="314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BCC3280-0DDB-4C37-BF07-D1BF403AFD4C}"/>
              </a:ext>
            </a:extLst>
          </p:cNvPr>
          <p:cNvGrpSpPr/>
          <p:nvPr/>
        </p:nvGrpSpPr>
        <p:grpSpPr>
          <a:xfrm>
            <a:off x="8402828" y="5001579"/>
            <a:ext cx="2325389" cy="1784351"/>
            <a:chOff x="8061676" y="4317799"/>
            <a:chExt cx="1824638" cy="147804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23FFCD56-32F7-864F-97D1-4B6B5FAD06A8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 flipH="1">
              <a:off x="8689302" y="4388292"/>
              <a:ext cx="450200" cy="140755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B0F3CAE8-6E24-AD42-A18F-407D33BA6E6F}"/>
                </a:ext>
              </a:extLst>
            </p:cNvPr>
            <p:cNvCxnSpPr>
              <a:cxnSpLocks/>
            </p:cNvCxnSpPr>
            <p:nvPr/>
          </p:nvCxnSpPr>
          <p:spPr>
            <a:xfrm>
              <a:off x="9166774" y="4317799"/>
              <a:ext cx="452554" cy="142556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0BF5479-4F6A-4F0E-82D1-096901F8A091}"/>
                </a:ext>
              </a:extLst>
            </p:cNvPr>
            <p:cNvGrpSpPr/>
            <p:nvPr/>
          </p:nvGrpSpPr>
          <p:grpSpPr>
            <a:xfrm>
              <a:off x="8061676" y="4375031"/>
              <a:ext cx="1824638" cy="1420813"/>
              <a:chOff x="8070045" y="4375032"/>
              <a:chExt cx="1824638" cy="1420813"/>
            </a:xfrm>
          </p:grpSpPr>
          <p:sp>
            <p:nvSpPr>
              <p:cNvPr id="3" name="Regular Pentagon 2">
                <a:extLst>
                  <a:ext uri="{FF2B5EF4-FFF2-40B4-BE49-F238E27FC236}">
                    <a16:creationId xmlns:a16="http://schemas.microsoft.com/office/drawing/2014/main" xmlns="" id="{585DEE39-4044-8D41-94C5-64DF180243F0}"/>
                  </a:ext>
                </a:extLst>
              </p:cNvPr>
              <p:cNvSpPr/>
              <p:nvPr/>
            </p:nvSpPr>
            <p:spPr>
              <a:xfrm>
                <a:off x="8402829" y="4375032"/>
                <a:ext cx="1491854" cy="1420813"/>
              </a:xfrm>
              <a:prstGeom prst="pentagon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CDD318D1-5147-CB47-9AC6-702D083A1955}"/>
                  </a:ext>
                </a:extLst>
              </p:cNvPr>
              <p:cNvSpPr/>
              <p:nvPr/>
            </p:nvSpPr>
            <p:spPr>
              <a:xfrm>
                <a:off x="8070045" y="4734752"/>
                <a:ext cx="327907" cy="327907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Subtitle 4">
            <a:extLst>
              <a:ext uri="{FF2B5EF4-FFF2-40B4-BE49-F238E27FC236}">
                <a16:creationId xmlns:a16="http://schemas.microsoft.com/office/drawing/2014/main" xmlns="" id="{86346F24-9C79-49E1-9950-E2DA1DC0B79A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Subtitle 4">
            <a:extLst>
              <a:ext uri="{FF2B5EF4-FFF2-40B4-BE49-F238E27FC236}">
                <a16:creationId xmlns:a16="http://schemas.microsoft.com/office/drawing/2014/main" xmlns="" id="{C38C9847-F32D-4066-B1FA-D612F54B761C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11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617B590-5996-6C45-A150-21E09D22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Terminologi</a:t>
            </a:r>
            <a:r>
              <a:rPr lang="en-US" b="1" dirty="0"/>
              <a:t> Graf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54F1D28-F663-204A-9F55-3B3915A0D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400" b="1" dirty="0" err="1"/>
              <a:t>Lintasan</a:t>
            </a:r>
            <a:r>
              <a:rPr lang="en-US" sz="2400" b="1" dirty="0"/>
              <a:t> (</a:t>
            </a:r>
            <a:r>
              <a:rPr lang="en-US" sz="2400" b="1" i="1" dirty="0"/>
              <a:t>Path</a:t>
            </a:r>
            <a:r>
              <a:rPr lang="en-US" sz="2400" b="1" dirty="0"/>
              <a:t>)</a:t>
            </a:r>
          </a:p>
          <a:p>
            <a:pPr marL="898525"/>
            <a:r>
              <a:rPr lang="en-US" sz="2400" b="1" dirty="0" err="1"/>
              <a:t>Lintasan</a:t>
            </a:r>
            <a:r>
              <a:rPr lang="en-US" sz="2400" dirty="0"/>
              <a:t> yang </a:t>
            </a:r>
            <a:r>
              <a:rPr lang="en-US" sz="2400" dirty="0" err="1"/>
              <a:t>panjangnya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baseline="-25000" dirty="0"/>
              <a:t>0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n</a:t>
            </a:r>
            <a:r>
              <a:rPr lang="en-US" sz="2400" i="1" dirty="0"/>
              <a:t> </a:t>
            </a:r>
            <a:r>
              <a:rPr lang="en-US" sz="2400" dirty="0"/>
              <a:t>di</a:t>
            </a:r>
            <a:r>
              <a:rPr lang="en-US" sz="2400" i="1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dirty="0"/>
              <a:t> </a:t>
            </a:r>
            <a:r>
              <a:rPr lang="en-US" sz="2400" dirty="0" err="1"/>
              <a:t>ialah</a:t>
            </a:r>
            <a:r>
              <a:rPr lang="en-US" sz="2400" dirty="0"/>
              <a:t> </a:t>
            </a:r>
            <a:r>
              <a:rPr lang="en-US" sz="2400" dirty="0" err="1"/>
              <a:t>barisan</a:t>
            </a:r>
            <a:r>
              <a:rPr lang="en-US" sz="2400" dirty="0"/>
              <a:t> </a:t>
            </a:r>
            <a:r>
              <a:rPr lang="en-US" sz="2400" dirty="0" err="1"/>
              <a:t>berselang-seling</a:t>
            </a:r>
            <a:r>
              <a:rPr lang="en-US" sz="2400" dirty="0"/>
              <a:t> </a:t>
            </a:r>
            <a:r>
              <a:rPr lang="en-US" sz="2400" dirty="0" err="1"/>
              <a:t>simpul-simpul</a:t>
            </a:r>
            <a:r>
              <a:rPr lang="en-US" sz="2400" dirty="0"/>
              <a:t> dan </a:t>
            </a:r>
            <a:r>
              <a:rPr lang="en-US" sz="2400" dirty="0" err="1"/>
              <a:t>sisi-sisi</a:t>
            </a:r>
            <a:r>
              <a:rPr lang="en-US" sz="2400" dirty="0"/>
              <a:t> yang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baseline="-25000" dirty="0"/>
              <a:t>0</a:t>
            </a:r>
            <a:r>
              <a:rPr lang="en-US" sz="2400" dirty="0"/>
              <a:t>,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v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, </a:t>
            </a:r>
            <a:r>
              <a:rPr lang="en-US" sz="2400" i="1" dirty="0"/>
              <a:t>v</a:t>
            </a:r>
            <a:r>
              <a:rPr lang="en-US" sz="2400" baseline="-25000" dirty="0"/>
              <a:t>2</a:t>
            </a:r>
            <a:r>
              <a:rPr lang="en-US" sz="2400" dirty="0"/>
              <a:t>,... ,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n</a:t>
            </a:r>
            <a:r>
              <a:rPr lang="en-US" sz="2400" baseline="-25000" dirty="0"/>
              <a:t> –1</a:t>
            </a:r>
            <a:r>
              <a:rPr lang="en-US" sz="2400" dirty="0"/>
              <a:t>, </a:t>
            </a:r>
            <a:r>
              <a:rPr lang="en-US" sz="2400" i="1" dirty="0" err="1"/>
              <a:t>e</a:t>
            </a:r>
            <a:r>
              <a:rPr lang="en-US" sz="2400" i="1" baseline="-25000" dirty="0" err="1"/>
              <a:t>n</a:t>
            </a:r>
            <a:r>
              <a:rPr lang="en-US" sz="2400" dirty="0"/>
              <a:t>,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n</a:t>
            </a:r>
            <a:r>
              <a:rPr lang="en-US" sz="2400" dirty="0"/>
              <a:t> </a:t>
            </a:r>
            <a:r>
              <a:rPr lang="en-US" sz="2400" dirty="0" err="1"/>
              <a:t>sedemikian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= (</a:t>
            </a:r>
            <a:r>
              <a:rPr lang="en-US" sz="2400" i="1" dirty="0"/>
              <a:t>v</a:t>
            </a:r>
            <a:r>
              <a:rPr lang="en-US" sz="2400" baseline="-25000" dirty="0"/>
              <a:t>0</a:t>
            </a:r>
            <a:r>
              <a:rPr lang="en-US" sz="2400" dirty="0"/>
              <a:t>, </a:t>
            </a:r>
            <a:r>
              <a:rPr lang="en-US" sz="2400" i="1" dirty="0"/>
              <a:t>v</a:t>
            </a:r>
            <a:r>
              <a:rPr lang="en-US" sz="2400" baseline="-25000" dirty="0"/>
              <a:t>1</a:t>
            </a:r>
            <a:r>
              <a:rPr lang="en-US" sz="2400" dirty="0"/>
              <a:t>), </a:t>
            </a:r>
            <a:r>
              <a:rPr lang="en-US" sz="2400" i="1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= (</a:t>
            </a:r>
            <a:r>
              <a:rPr lang="en-US" sz="2400" i="1" dirty="0"/>
              <a:t>v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v</a:t>
            </a:r>
            <a:r>
              <a:rPr lang="en-US" sz="2400" baseline="-25000" dirty="0"/>
              <a:t>2</a:t>
            </a:r>
            <a:r>
              <a:rPr lang="en-US" sz="2400" dirty="0"/>
              <a:t>), ... , </a:t>
            </a:r>
            <a:r>
              <a:rPr lang="en-US" sz="2400" i="1" dirty="0" err="1"/>
              <a:t>e</a:t>
            </a:r>
            <a:r>
              <a:rPr lang="en-US" sz="2400" i="1" baseline="-25000" dirty="0" err="1"/>
              <a:t>n</a:t>
            </a:r>
            <a:r>
              <a:rPr lang="en-US" sz="2400" dirty="0"/>
              <a:t> = (</a:t>
            </a:r>
            <a:r>
              <a:rPr lang="en-US" sz="2400" i="1" dirty="0"/>
              <a:t>v</a:t>
            </a:r>
            <a:r>
              <a:rPr lang="en-US" sz="2400" i="1" baseline="-25000" dirty="0"/>
              <a:t>n</a:t>
            </a:r>
            <a:r>
              <a:rPr lang="en-US" sz="2400" baseline="-25000" dirty="0"/>
              <a:t>-1</a:t>
            </a:r>
            <a:r>
              <a:rPr lang="en-US" sz="2400" dirty="0"/>
              <a:t>,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n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sisi-sisi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dirty="0"/>
              <a:t>.</a:t>
            </a:r>
            <a:endParaRPr lang="en-ID" sz="2400" dirty="0"/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197D6F1E-B79E-4838-8F0E-C1A5B6855394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051C985F-975B-4258-8131-B7A2DAADE9A0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68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617B590-5996-6C45-A150-21E09D22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Terminologi</a:t>
            </a:r>
            <a:r>
              <a:rPr lang="en-US" b="1" dirty="0"/>
              <a:t> Graf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54F1D28-F663-204A-9F55-3B3915A0D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61937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400" b="1" dirty="0" err="1"/>
              <a:t>Lintasan</a:t>
            </a:r>
            <a:r>
              <a:rPr lang="en-US" sz="2400" b="1" dirty="0"/>
              <a:t> (</a:t>
            </a:r>
            <a:r>
              <a:rPr lang="en-US" sz="2400" b="1" i="1" dirty="0"/>
              <a:t>Path</a:t>
            </a:r>
            <a:r>
              <a:rPr lang="en-US" sz="2400" b="1" dirty="0"/>
              <a:t>)</a:t>
            </a:r>
          </a:p>
          <a:p>
            <a:pPr marL="801688"/>
            <a:r>
              <a:rPr lang="en-US" sz="2400" dirty="0" err="1"/>
              <a:t>Tinjau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baseline="-25000" dirty="0"/>
              <a:t>1</a:t>
            </a:r>
            <a:r>
              <a:rPr lang="en-US" sz="2400" dirty="0"/>
              <a:t>: </a:t>
            </a:r>
            <a:r>
              <a:rPr lang="en-US" sz="2400" dirty="0" err="1"/>
              <a:t>lintasan</a:t>
            </a:r>
            <a:r>
              <a:rPr lang="en-US" sz="2400" dirty="0"/>
              <a:t> 1, 2, 4, 3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lintasan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barisan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(1,2), (2,4), (4,3).</a:t>
            </a:r>
          </a:p>
          <a:p>
            <a:pPr marL="801688"/>
            <a:endParaRPr lang="en-US" sz="2400" dirty="0"/>
          </a:p>
          <a:p>
            <a:pPr marL="801688"/>
            <a:endParaRPr lang="en-US" sz="2400" dirty="0"/>
          </a:p>
          <a:p>
            <a:pPr marL="801688"/>
            <a:endParaRPr lang="en-US" sz="2400" dirty="0"/>
          </a:p>
          <a:p>
            <a:pPr marL="801688"/>
            <a:endParaRPr lang="en-ID" sz="2400" dirty="0"/>
          </a:p>
          <a:p>
            <a:pPr marL="801688"/>
            <a:endParaRPr lang="en-ID" sz="2400" dirty="0"/>
          </a:p>
          <a:p>
            <a:pPr marL="801688"/>
            <a:endParaRPr lang="en-ID" sz="2400" dirty="0"/>
          </a:p>
          <a:p>
            <a:pPr marL="801688"/>
            <a:endParaRPr lang="en-ID" sz="2400" dirty="0"/>
          </a:p>
          <a:p>
            <a:pPr marL="801688"/>
            <a:r>
              <a:rPr lang="en-US" sz="2400" b="1" dirty="0"/>
              <a:t>Panjang </a:t>
            </a:r>
            <a:r>
              <a:rPr lang="en-US" sz="2400" b="1" dirty="0" err="1"/>
              <a:t>lintasan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lintasan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 </a:t>
            </a:r>
            <a:r>
              <a:rPr lang="en-US" sz="2400" dirty="0" err="1"/>
              <a:t>Lintasan</a:t>
            </a:r>
            <a:r>
              <a:rPr lang="en-US" sz="2400" dirty="0"/>
              <a:t> 1, 2, 4, 3 pada </a:t>
            </a:r>
            <a:r>
              <a:rPr lang="en-US" sz="2400" i="1" dirty="0"/>
              <a:t>G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3.</a:t>
            </a:r>
            <a:endParaRPr lang="en-ID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94B7847-8C34-A848-874D-1E61A2D5143C}"/>
              </a:ext>
            </a:extLst>
          </p:cNvPr>
          <p:cNvGrpSpPr/>
          <p:nvPr/>
        </p:nvGrpSpPr>
        <p:grpSpPr>
          <a:xfrm>
            <a:off x="5126963" y="3275545"/>
            <a:ext cx="2279124" cy="2185249"/>
            <a:chOff x="2106248" y="4468789"/>
            <a:chExt cx="1691494" cy="17519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5C45D1C-36A8-9D4E-B884-7F8823DE334C}"/>
                </a:ext>
              </a:extLst>
            </p:cNvPr>
            <p:cNvGrpSpPr/>
            <p:nvPr/>
          </p:nvGrpSpPr>
          <p:grpSpPr>
            <a:xfrm rot="18898935">
              <a:off x="2555052" y="4881879"/>
              <a:ext cx="866652" cy="866652"/>
              <a:chOff x="5645791" y="4524236"/>
              <a:chExt cx="1619075" cy="1619075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10126E4B-8747-F746-832B-A70486E06D43}"/>
                  </a:ext>
                </a:extLst>
              </p:cNvPr>
              <p:cNvSpPr/>
              <p:nvPr/>
            </p:nvSpPr>
            <p:spPr>
              <a:xfrm>
                <a:off x="5645791" y="4524236"/>
                <a:ext cx="1619075" cy="161907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A6761565-AF9C-234A-AA98-3659D87A3B0D}"/>
                  </a:ext>
                </a:extLst>
              </p:cNvPr>
              <p:cNvCxnSpPr/>
              <p:nvPr/>
            </p:nvCxnSpPr>
            <p:spPr>
              <a:xfrm>
                <a:off x="5645791" y="4524236"/>
                <a:ext cx="1619075" cy="1619075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3B51103D-DA45-EB4A-BCC4-34418850EBFB}"/>
                </a:ext>
              </a:extLst>
            </p:cNvPr>
            <p:cNvSpPr/>
            <p:nvPr/>
          </p:nvSpPr>
          <p:spPr>
            <a:xfrm>
              <a:off x="2967677" y="4685089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D4C7303D-2A68-F840-B7CD-8CDC5C53DF79}"/>
                </a:ext>
              </a:extLst>
            </p:cNvPr>
            <p:cNvSpPr/>
            <p:nvPr/>
          </p:nvSpPr>
          <p:spPr>
            <a:xfrm>
              <a:off x="2368202" y="5295075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F95AE16E-486C-484C-B287-EE15C026BFB3}"/>
                </a:ext>
              </a:extLst>
            </p:cNvPr>
            <p:cNvSpPr/>
            <p:nvPr/>
          </p:nvSpPr>
          <p:spPr>
            <a:xfrm>
              <a:off x="3566949" y="5295075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3A6AB2E-AC03-6847-BEFA-A596845C80E2}"/>
                </a:ext>
              </a:extLst>
            </p:cNvPr>
            <p:cNvSpPr/>
            <p:nvPr/>
          </p:nvSpPr>
          <p:spPr>
            <a:xfrm>
              <a:off x="2967677" y="5899964"/>
              <a:ext cx="45719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76E3DE1-7349-AB4E-9281-898DAB898434}"/>
                </a:ext>
              </a:extLst>
            </p:cNvPr>
            <p:cNvSpPr txBox="1"/>
            <p:nvPr/>
          </p:nvSpPr>
          <p:spPr>
            <a:xfrm>
              <a:off x="2871770" y="4468789"/>
              <a:ext cx="233419" cy="320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1B12871-1C82-D04F-923E-A36DF441662B}"/>
                </a:ext>
              </a:extLst>
            </p:cNvPr>
            <p:cNvSpPr txBox="1"/>
            <p:nvPr/>
          </p:nvSpPr>
          <p:spPr>
            <a:xfrm>
              <a:off x="2179015" y="5188676"/>
              <a:ext cx="233419" cy="320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BB2B766-C3ED-EC4F-8FF9-FD7C1EEEABB0}"/>
                </a:ext>
              </a:extLst>
            </p:cNvPr>
            <p:cNvSpPr txBox="1"/>
            <p:nvPr/>
          </p:nvSpPr>
          <p:spPr>
            <a:xfrm>
              <a:off x="3564323" y="5188676"/>
              <a:ext cx="233419" cy="320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ABB6DA7-6A22-5940-A7CA-C468AF7D7355}"/>
                </a:ext>
              </a:extLst>
            </p:cNvPr>
            <p:cNvSpPr txBox="1"/>
            <p:nvPr/>
          </p:nvSpPr>
          <p:spPr>
            <a:xfrm>
              <a:off x="2879696" y="5899964"/>
              <a:ext cx="217567" cy="320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AE560C2-ED76-CA48-B1BF-974B784A447C}"/>
                </a:ext>
              </a:extLst>
            </p:cNvPr>
            <p:cNvSpPr txBox="1"/>
            <p:nvPr/>
          </p:nvSpPr>
          <p:spPr>
            <a:xfrm>
              <a:off x="2106248" y="4703961"/>
              <a:ext cx="348819" cy="320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i="1" dirty="0"/>
                <a:t>G</a:t>
              </a:r>
              <a:r>
                <a:rPr lang="en-US" sz="2800" b="1" i="1" baseline="-25000" dirty="0"/>
                <a:t>1</a:t>
              </a:r>
            </a:p>
          </p:txBody>
        </p:sp>
      </p:grpSp>
      <p:sp>
        <p:nvSpPr>
          <p:cNvPr id="19" name="Subtitle 4">
            <a:extLst>
              <a:ext uri="{FF2B5EF4-FFF2-40B4-BE49-F238E27FC236}">
                <a16:creationId xmlns:a16="http://schemas.microsoft.com/office/drawing/2014/main" xmlns="" id="{5BF8884F-D53C-4445-9FCE-30B8CE1F7D98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Subtitle 4">
            <a:extLst>
              <a:ext uri="{FF2B5EF4-FFF2-40B4-BE49-F238E27FC236}">
                <a16:creationId xmlns:a16="http://schemas.microsoft.com/office/drawing/2014/main" xmlns="" id="{17D552EF-960B-44FC-A925-37F012FCECB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86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617B590-5996-6C45-A150-21E09D22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Terminologi</a:t>
            </a:r>
            <a:r>
              <a:rPr lang="en-US" b="1" dirty="0"/>
              <a:t> Graf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54F1D28-F663-204A-9F55-3B3915A0D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sz="2400" b="1" dirty="0" err="1"/>
              <a:t>Siklus</a:t>
            </a:r>
            <a:r>
              <a:rPr lang="en-US" sz="2400" b="1" dirty="0"/>
              <a:t> (</a:t>
            </a:r>
            <a:r>
              <a:rPr lang="en-US" sz="2400" b="1" i="1" dirty="0"/>
              <a:t>Cycle</a:t>
            </a:r>
            <a:r>
              <a:rPr lang="en-US" sz="2400" b="1" dirty="0"/>
              <a:t>) </a:t>
            </a:r>
            <a:r>
              <a:rPr lang="en-US" sz="2400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Sirkuit</a:t>
            </a:r>
            <a:r>
              <a:rPr lang="en-US" sz="2400" b="1" dirty="0"/>
              <a:t> (</a:t>
            </a:r>
            <a:r>
              <a:rPr lang="en-US" sz="2400" b="1" i="1" dirty="0"/>
              <a:t>Circuit</a:t>
            </a:r>
            <a:r>
              <a:rPr lang="en-US" sz="2400" b="1" dirty="0"/>
              <a:t>)</a:t>
            </a:r>
          </a:p>
          <a:p>
            <a:pPr marL="898525"/>
            <a:r>
              <a:rPr lang="en-US" sz="2400" dirty="0" err="1"/>
              <a:t>Lintasan</a:t>
            </a:r>
            <a:r>
              <a:rPr lang="en-US" sz="2400" dirty="0"/>
              <a:t> yang </a:t>
            </a:r>
            <a:r>
              <a:rPr lang="en-US" sz="2400" dirty="0" err="1"/>
              <a:t>berawal</a:t>
            </a:r>
            <a:r>
              <a:rPr lang="en-US" sz="2400" dirty="0"/>
              <a:t> dan </a:t>
            </a:r>
            <a:r>
              <a:rPr lang="en-US" sz="2400" dirty="0" err="1"/>
              <a:t>berakhir</a:t>
            </a:r>
            <a:r>
              <a:rPr lang="en-US" sz="2400" dirty="0"/>
              <a:t> pada </a:t>
            </a:r>
            <a:r>
              <a:rPr lang="en-US" sz="2400" dirty="0" err="1"/>
              <a:t>simpul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b="1" dirty="0" err="1"/>
              <a:t>sirkuit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b="1" dirty="0" err="1"/>
              <a:t>siklus</a:t>
            </a:r>
            <a:r>
              <a:rPr lang="en-US" sz="2400" dirty="0"/>
              <a:t>. </a:t>
            </a:r>
            <a:endParaRPr lang="en-ID" sz="2400" dirty="0"/>
          </a:p>
          <a:p>
            <a:pPr marL="898525"/>
            <a:r>
              <a:rPr lang="en-US" sz="2400" dirty="0" err="1"/>
              <a:t>Tinjau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baseline="-25000" dirty="0"/>
              <a:t>1</a:t>
            </a:r>
            <a:r>
              <a:rPr lang="en-US" sz="2400" dirty="0"/>
              <a:t>: 1, 2, 3, </a:t>
            </a:r>
            <a:r>
              <a:rPr lang="id-ID" sz="2400" dirty="0"/>
              <a:t>1</a:t>
            </a:r>
            <a:r>
              <a:rPr lang="en-US" sz="2400" dirty="0" smtClean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sirkuit</a:t>
            </a:r>
            <a:r>
              <a:rPr lang="en-US" sz="2400" dirty="0"/>
              <a:t>.</a:t>
            </a:r>
            <a:endParaRPr lang="en-ID" sz="2400" dirty="0"/>
          </a:p>
          <a:p>
            <a:pPr marL="898525"/>
            <a:r>
              <a:rPr lang="en-US" sz="2400" b="1" dirty="0"/>
              <a:t>Panjang </a:t>
            </a:r>
            <a:r>
              <a:rPr lang="en-US" sz="2400" b="1" dirty="0" err="1"/>
              <a:t>sirkuit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sirkuit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 </a:t>
            </a:r>
            <a:r>
              <a:rPr lang="en-US" sz="2400" dirty="0" err="1"/>
              <a:t>Sirkuit</a:t>
            </a:r>
            <a:r>
              <a:rPr lang="en-US" sz="2400" dirty="0"/>
              <a:t> 1, 2, 3, 1 pada </a:t>
            </a:r>
            <a:r>
              <a:rPr lang="en-US" sz="2400" i="1" dirty="0"/>
              <a:t>G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3.</a:t>
            </a:r>
            <a:endParaRPr lang="en-ID" sz="2400" dirty="0"/>
          </a:p>
          <a:p>
            <a:endParaRPr lang="en-US" sz="24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1E67B07-7173-EA41-A353-A1B760C7CC9E}"/>
              </a:ext>
            </a:extLst>
          </p:cNvPr>
          <p:cNvGrpSpPr/>
          <p:nvPr/>
        </p:nvGrpSpPr>
        <p:grpSpPr>
          <a:xfrm>
            <a:off x="6967082" y="4321095"/>
            <a:ext cx="2469401" cy="2324001"/>
            <a:chOff x="2135199" y="4468789"/>
            <a:chExt cx="1646404" cy="170159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CCC4F777-E3E8-F74D-9E66-D811A277FF1F}"/>
                </a:ext>
              </a:extLst>
            </p:cNvPr>
            <p:cNvGrpSpPr/>
            <p:nvPr/>
          </p:nvGrpSpPr>
          <p:grpSpPr>
            <a:xfrm rot="18898935">
              <a:off x="2555052" y="4881879"/>
              <a:ext cx="866652" cy="866652"/>
              <a:chOff x="5645791" y="4524236"/>
              <a:chExt cx="1619075" cy="1619075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CC74884E-1F3A-A749-8E6B-389D960A16C1}"/>
                  </a:ext>
                </a:extLst>
              </p:cNvPr>
              <p:cNvSpPr/>
              <p:nvPr/>
            </p:nvSpPr>
            <p:spPr>
              <a:xfrm>
                <a:off x="5645791" y="4524236"/>
                <a:ext cx="1619075" cy="161907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C7E6411C-DB94-B345-A34A-795BFFB3A75E}"/>
                  </a:ext>
                </a:extLst>
              </p:cNvPr>
              <p:cNvCxnSpPr/>
              <p:nvPr/>
            </p:nvCxnSpPr>
            <p:spPr>
              <a:xfrm>
                <a:off x="5645791" y="4524236"/>
                <a:ext cx="1619075" cy="1619075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5E051982-B495-7941-983B-3B740E20E71F}"/>
                </a:ext>
              </a:extLst>
            </p:cNvPr>
            <p:cNvSpPr/>
            <p:nvPr/>
          </p:nvSpPr>
          <p:spPr>
            <a:xfrm>
              <a:off x="2967677" y="4685089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9AC47294-D52E-A44C-8D2D-222AE12F3EB0}"/>
                </a:ext>
              </a:extLst>
            </p:cNvPr>
            <p:cNvSpPr/>
            <p:nvPr/>
          </p:nvSpPr>
          <p:spPr>
            <a:xfrm>
              <a:off x="2368202" y="5295075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FACE63F4-464A-594D-AF5F-B929E740ED53}"/>
                </a:ext>
              </a:extLst>
            </p:cNvPr>
            <p:cNvSpPr/>
            <p:nvPr/>
          </p:nvSpPr>
          <p:spPr>
            <a:xfrm>
              <a:off x="3566949" y="5295075"/>
              <a:ext cx="41605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DC60E400-51BD-B540-A77C-6D2F4F64052F}"/>
                </a:ext>
              </a:extLst>
            </p:cNvPr>
            <p:cNvSpPr/>
            <p:nvPr/>
          </p:nvSpPr>
          <p:spPr>
            <a:xfrm>
              <a:off x="2967677" y="5899964"/>
              <a:ext cx="45719" cy="416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4CA428E8-4C2A-E94D-9761-14C3251770AB}"/>
                </a:ext>
              </a:extLst>
            </p:cNvPr>
            <p:cNvSpPr txBox="1"/>
            <p:nvPr/>
          </p:nvSpPr>
          <p:spPr>
            <a:xfrm>
              <a:off x="2887911" y="4468789"/>
              <a:ext cx="201141" cy="270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B77F1B7-84AD-F44A-A2E7-71682871DDE3}"/>
                </a:ext>
              </a:extLst>
            </p:cNvPr>
            <p:cNvSpPr txBox="1"/>
            <p:nvPr/>
          </p:nvSpPr>
          <p:spPr>
            <a:xfrm>
              <a:off x="2195153" y="5188676"/>
              <a:ext cx="201141" cy="270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FD38F93-89F3-A848-B9EE-B276C9BD48CF}"/>
                </a:ext>
              </a:extLst>
            </p:cNvPr>
            <p:cNvSpPr txBox="1"/>
            <p:nvPr/>
          </p:nvSpPr>
          <p:spPr>
            <a:xfrm>
              <a:off x="3580462" y="5188676"/>
              <a:ext cx="201141" cy="270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262629A-1B99-E740-A89C-7A4DD453BD9E}"/>
                </a:ext>
              </a:extLst>
            </p:cNvPr>
            <p:cNvSpPr txBox="1"/>
            <p:nvPr/>
          </p:nvSpPr>
          <p:spPr>
            <a:xfrm>
              <a:off x="2879696" y="5899964"/>
              <a:ext cx="217567" cy="270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056A7BC8-EAB7-EC4B-AF92-70E1BCDCAAA0}"/>
                </a:ext>
              </a:extLst>
            </p:cNvPr>
            <p:cNvSpPr txBox="1"/>
            <p:nvPr/>
          </p:nvSpPr>
          <p:spPr>
            <a:xfrm>
              <a:off x="2135199" y="4703961"/>
              <a:ext cx="290916" cy="270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/>
                <a:t>G</a:t>
              </a:r>
              <a:r>
                <a:rPr lang="en-US" sz="2400" b="1" i="1" baseline="-25000" dirty="0"/>
                <a:t>1</a:t>
              </a:r>
            </a:p>
          </p:txBody>
        </p:sp>
      </p:grpSp>
      <p:sp>
        <p:nvSpPr>
          <p:cNvPr id="17" name="Subtitle 4">
            <a:extLst>
              <a:ext uri="{FF2B5EF4-FFF2-40B4-BE49-F238E27FC236}">
                <a16:creationId xmlns:a16="http://schemas.microsoft.com/office/drawing/2014/main" xmlns="" id="{0B79A402-1E5E-4B1C-B318-C3EC3E4C1FC3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Subtitle 4">
            <a:extLst>
              <a:ext uri="{FF2B5EF4-FFF2-40B4-BE49-F238E27FC236}">
                <a16:creationId xmlns:a16="http://schemas.microsoft.com/office/drawing/2014/main" xmlns="" id="{36A1FBEC-D7F4-4ADC-8EA3-8A68C6684FE4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86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617B590-5996-6C45-A150-21E09D22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Terminologi</a:t>
            </a:r>
            <a:r>
              <a:rPr lang="en-US" b="1" dirty="0"/>
              <a:t> Graf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54F1D28-F663-204A-9F55-3B3915A0D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sz="2400" b="1" dirty="0" err="1"/>
              <a:t>Terhubung</a:t>
            </a:r>
            <a:r>
              <a:rPr lang="en-US" sz="2400" b="1" dirty="0"/>
              <a:t> (</a:t>
            </a:r>
            <a:r>
              <a:rPr lang="en-US" sz="2400" b="1" i="1" dirty="0"/>
              <a:t>Connected</a:t>
            </a:r>
            <a:r>
              <a:rPr lang="en-US" sz="2400" b="1" dirty="0"/>
              <a:t>)</a:t>
            </a:r>
          </a:p>
          <a:p>
            <a:pPr marL="898525"/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baseline="-25000" dirty="0"/>
              <a:t>1</a:t>
            </a:r>
            <a:r>
              <a:rPr lang="en-US" sz="2400" dirty="0"/>
              <a:t> dan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b="1" dirty="0" err="1"/>
              <a:t>terhubung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lintasan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baseline="-25000" dirty="0"/>
              <a:t>2</a:t>
            </a:r>
            <a:r>
              <a:rPr lang="en-US" sz="2400" dirty="0"/>
              <a:t>. </a:t>
            </a:r>
            <a:endParaRPr lang="en-ID" sz="2400" dirty="0"/>
          </a:p>
          <a:p>
            <a:pPr marL="898525"/>
            <a:r>
              <a:rPr lang="en-US" sz="2400" i="1" dirty="0"/>
              <a:t>G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b="1" dirty="0" err="1"/>
              <a:t>graf</a:t>
            </a:r>
            <a:r>
              <a:rPr lang="en-US" sz="2400" b="1" dirty="0"/>
              <a:t> </a:t>
            </a:r>
            <a:r>
              <a:rPr lang="en-US" sz="2400" b="1" dirty="0" err="1"/>
              <a:t>terhubung</a:t>
            </a:r>
            <a:r>
              <a:rPr lang="en-US" sz="2400" dirty="0"/>
              <a:t> (</a:t>
            </a:r>
            <a:r>
              <a:rPr lang="en-US" sz="2400" i="1" dirty="0"/>
              <a:t>connected graph</a:t>
            </a:r>
            <a:r>
              <a:rPr lang="en-US" sz="2400" dirty="0"/>
              <a:t>)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pasang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i="1" baseline="-25000" dirty="0"/>
              <a:t>i</a:t>
            </a:r>
            <a:r>
              <a:rPr lang="en-US" sz="2400" dirty="0"/>
              <a:t> dan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j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lintasan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i="1" baseline="-250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j</a:t>
            </a:r>
            <a:r>
              <a:rPr lang="en-US" sz="2400" dirty="0"/>
              <a:t>. </a:t>
            </a:r>
            <a:endParaRPr lang="en-ID" sz="2400" dirty="0"/>
          </a:p>
          <a:p>
            <a:pPr marL="898525"/>
            <a:r>
              <a:rPr lang="en-US" sz="2400" dirty="0"/>
              <a:t>Jika </a:t>
            </a:r>
            <a:r>
              <a:rPr lang="en-US" sz="2400" dirty="0" err="1"/>
              <a:t>tidak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b="1" dirty="0" err="1"/>
              <a:t>graf</a:t>
            </a:r>
            <a:r>
              <a:rPr lang="en-US" sz="2400" b="1" dirty="0"/>
              <a:t> </a:t>
            </a:r>
            <a:r>
              <a:rPr lang="en-US" sz="2400" b="1" dirty="0" err="1"/>
              <a:t>tak-terhubung</a:t>
            </a:r>
            <a:r>
              <a:rPr lang="en-US" sz="2400" dirty="0"/>
              <a:t> (</a:t>
            </a:r>
            <a:r>
              <a:rPr lang="en-US" sz="2400" i="1" dirty="0"/>
              <a:t>disconnected graph</a:t>
            </a:r>
            <a:r>
              <a:rPr lang="en-US" sz="2400" dirty="0"/>
              <a:t>). </a:t>
            </a:r>
            <a:endParaRPr lang="en-ID" sz="2400" dirty="0"/>
          </a:p>
          <a:p>
            <a:pPr marL="898525"/>
            <a:r>
              <a:rPr lang="en-US" sz="2400" dirty="0"/>
              <a:t> 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tak-terhubung</a:t>
            </a:r>
            <a:r>
              <a:rPr lang="en-US" sz="2400" dirty="0"/>
              <a:t>:</a:t>
            </a:r>
            <a:endParaRPr lang="en-ID" sz="2400" dirty="0"/>
          </a:p>
          <a:p>
            <a:endParaRPr lang="en-US" sz="2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1AD0A26-557E-6140-9615-967D2252A87D}"/>
              </a:ext>
            </a:extLst>
          </p:cNvPr>
          <p:cNvGrpSpPr/>
          <p:nvPr/>
        </p:nvGrpSpPr>
        <p:grpSpPr>
          <a:xfrm>
            <a:off x="6414246" y="4588071"/>
            <a:ext cx="3179812" cy="2066017"/>
            <a:chOff x="8174311" y="4693157"/>
            <a:chExt cx="2083568" cy="1379132"/>
          </a:xfrm>
        </p:grpSpPr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xmlns="" id="{C67CC699-AA04-EB4E-8921-26B2F0B82827}"/>
                </a:ext>
              </a:extLst>
            </p:cNvPr>
            <p:cNvSpPr/>
            <p:nvPr/>
          </p:nvSpPr>
          <p:spPr>
            <a:xfrm rot="21059660">
              <a:off x="8272979" y="4873236"/>
              <a:ext cx="1237959" cy="884598"/>
            </a:xfrm>
            <a:prstGeom prst="triangle">
              <a:avLst>
                <a:gd name="adj" fmla="val 27151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8CD86270-8122-BA4C-9DFC-7FC4F2D09323}"/>
                </a:ext>
              </a:extLst>
            </p:cNvPr>
            <p:cNvSpPr/>
            <p:nvPr/>
          </p:nvSpPr>
          <p:spPr>
            <a:xfrm rot="21059660">
              <a:off x="9548653" y="5636578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1675456-440E-F244-9DDF-3E777BD6B877}"/>
                </a:ext>
              </a:extLst>
            </p:cNvPr>
            <p:cNvSpPr txBox="1"/>
            <p:nvPr/>
          </p:nvSpPr>
          <p:spPr>
            <a:xfrm>
              <a:off x="9452956" y="5629409"/>
              <a:ext cx="222888" cy="308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AE216015-B6EC-9041-9A7A-458D1FF42B0C}"/>
                </a:ext>
              </a:extLst>
            </p:cNvPr>
            <p:cNvSpPr/>
            <p:nvPr/>
          </p:nvSpPr>
          <p:spPr>
            <a:xfrm rot="21059660">
              <a:off x="8341251" y="5833481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1BBF1B1B-1CBC-C949-9DAD-AF99ABC77476}"/>
                </a:ext>
              </a:extLst>
            </p:cNvPr>
            <p:cNvSpPr txBox="1"/>
            <p:nvPr/>
          </p:nvSpPr>
          <p:spPr>
            <a:xfrm>
              <a:off x="8174311" y="5764113"/>
              <a:ext cx="222888" cy="308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41FEC482-1FD0-DD42-8F27-50D53E9BCC99}"/>
                </a:ext>
              </a:extLst>
            </p:cNvPr>
            <p:cNvSpPr/>
            <p:nvPr/>
          </p:nvSpPr>
          <p:spPr>
            <a:xfrm rot="21059660">
              <a:off x="8536305" y="4916537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088D878-C82E-E945-9D24-D6AA3108B4E5}"/>
                </a:ext>
              </a:extLst>
            </p:cNvPr>
            <p:cNvSpPr txBox="1"/>
            <p:nvPr/>
          </p:nvSpPr>
          <p:spPr>
            <a:xfrm>
              <a:off x="8440607" y="4693157"/>
              <a:ext cx="222888" cy="308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D70E705D-DFFB-DC44-A985-D88512E0398C}"/>
                </a:ext>
              </a:extLst>
            </p:cNvPr>
            <p:cNvCxnSpPr>
              <a:cxnSpLocks/>
            </p:cNvCxnSpPr>
            <p:nvPr/>
          </p:nvCxnSpPr>
          <p:spPr>
            <a:xfrm>
              <a:off x="9564397" y="5650210"/>
              <a:ext cx="499693" cy="14360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F03B2DD9-B25D-C845-B09D-2E625607AEAA}"/>
                </a:ext>
              </a:extLst>
            </p:cNvPr>
            <p:cNvSpPr/>
            <p:nvPr/>
          </p:nvSpPr>
          <p:spPr>
            <a:xfrm rot="21059660">
              <a:off x="10048343" y="5777863"/>
              <a:ext cx="31493" cy="314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0066C670-1C3D-D440-AA79-377E81A51BD7}"/>
                </a:ext>
              </a:extLst>
            </p:cNvPr>
            <p:cNvSpPr txBox="1"/>
            <p:nvPr/>
          </p:nvSpPr>
          <p:spPr>
            <a:xfrm>
              <a:off x="10034991" y="5675914"/>
              <a:ext cx="222888" cy="308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7140BA3C-AB90-2E4B-9D47-A36EC772DA41}"/>
                </a:ext>
              </a:extLst>
            </p:cNvPr>
            <p:cNvSpPr txBox="1"/>
            <p:nvPr/>
          </p:nvSpPr>
          <p:spPr>
            <a:xfrm>
              <a:off x="8892188" y="4700797"/>
              <a:ext cx="340529" cy="308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i="1" dirty="0"/>
                <a:t>G</a:t>
              </a:r>
              <a:r>
                <a:rPr lang="en-US" sz="3200" b="1" i="1" baseline="-25000" dirty="0"/>
                <a:t>7</a:t>
              </a:r>
            </a:p>
          </p:txBody>
        </p:sp>
      </p:grpSp>
      <p:sp>
        <p:nvSpPr>
          <p:cNvPr id="16" name="Subtitle 4">
            <a:extLst>
              <a:ext uri="{FF2B5EF4-FFF2-40B4-BE49-F238E27FC236}">
                <a16:creationId xmlns:a16="http://schemas.microsoft.com/office/drawing/2014/main" xmlns="" id="{DB58C730-97DA-42B9-A4B3-066FB91A27F6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xmlns="" id="{1B934AE7-32C0-4714-BE31-341DCF9C5E83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49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617B590-5996-6C45-A150-21E09D22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Terminologi</a:t>
            </a:r>
            <a:r>
              <a:rPr lang="en-US" b="1" dirty="0"/>
              <a:t> Graf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54F1D28-F663-204A-9F55-3B3915A0D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sz="2400" b="1" dirty="0" err="1"/>
              <a:t>Terhubung</a:t>
            </a:r>
            <a:r>
              <a:rPr lang="en-US" sz="2400" b="1" dirty="0"/>
              <a:t> (</a:t>
            </a:r>
            <a:r>
              <a:rPr lang="en-US" sz="2400" b="1" i="1" dirty="0"/>
              <a:t>Connected</a:t>
            </a:r>
            <a:r>
              <a:rPr lang="en-US" sz="2400" b="1" dirty="0"/>
              <a:t>)</a:t>
            </a:r>
          </a:p>
          <a:p>
            <a:pPr marL="898525" lvl="0"/>
            <a:r>
              <a:rPr lang="en-US" sz="2400" dirty="0"/>
              <a:t>Graf </a:t>
            </a:r>
            <a:r>
              <a:rPr lang="en-US" sz="2400" dirty="0" err="1"/>
              <a:t>berarah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dirty="0"/>
              <a:t> </a:t>
            </a:r>
            <a:r>
              <a:rPr lang="en-US" sz="2400" dirty="0" err="1"/>
              <a:t>dikatakan</a:t>
            </a:r>
            <a:r>
              <a:rPr lang="en-US" sz="2400" dirty="0"/>
              <a:t> </a:t>
            </a:r>
            <a:r>
              <a:rPr lang="en-US" sz="2400" dirty="0" err="1"/>
              <a:t>terhubung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berarahnya</a:t>
            </a:r>
            <a:r>
              <a:rPr lang="en-US" sz="2400" dirty="0"/>
              <a:t> </a:t>
            </a:r>
            <a:r>
              <a:rPr lang="en-US" sz="2400" dirty="0" err="1"/>
              <a:t>terhubung</a:t>
            </a:r>
            <a:r>
              <a:rPr lang="en-US" sz="2400" dirty="0"/>
              <a:t> (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berarah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dirty="0"/>
              <a:t>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menghilangkan</a:t>
            </a:r>
            <a:r>
              <a:rPr lang="en-US" sz="2400" dirty="0"/>
              <a:t> </a:t>
            </a:r>
            <a:r>
              <a:rPr lang="en-US" sz="2400" dirty="0" err="1"/>
              <a:t>arahnya</a:t>
            </a:r>
            <a:r>
              <a:rPr lang="en-US" sz="2400" dirty="0"/>
              <a:t>).</a:t>
            </a:r>
            <a:endParaRPr lang="en-ID" sz="2400" dirty="0"/>
          </a:p>
          <a:p>
            <a:pPr marL="898525"/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, </a:t>
            </a:r>
            <a:r>
              <a:rPr lang="en-US" sz="2400" i="1" dirty="0"/>
              <a:t>u</a:t>
            </a:r>
            <a:r>
              <a:rPr lang="en-US" sz="2400" dirty="0"/>
              <a:t> dan </a:t>
            </a:r>
            <a:r>
              <a:rPr lang="en-US" sz="2400" i="1" dirty="0"/>
              <a:t>v</a:t>
            </a:r>
            <a:r>
              <a:rPr lang="en-US" sz="2400" dirty="0"/>
              <a:t>, pada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berarah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b="1" dirty="0" err="1"/>
              <a:t>terhubung</a:t>
            </a:r>
            <a:r>
              <a:rPr lang="en-US" sz="2400" b="1" dirty="0"/>
              <a:t> </a:t>
            </a:r>
            <a:r>
              <a:rPr lang="en-US" sz="2400" b="1" dirty="0" err="1"/>
              <a:t>kuat</a:t>
            </a:r>
            <a:r>
              <a:rPr lang="en-US" sz="2400" dirty="0"/>
              <a:t> (</a:t>
            </a:r>
            <a:r>
              <a:rPr lang="en-US" sz="2400" i="1" dirty="0"/>
              <a:t>strongly connected</a:t>
            </a:r>
            <a:r>
              <a:rPr lang="en-US" sz="2400" dirty="0"/>
              <a:t>)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lintasan</a:t>
            </a:r>
            <a:r>
              <a:rPr lang="en-US" sz="2400" dirty="0"/>
              <a:t> </a:t>
            </a:r>
            <a:r>
              <a:rPr lang="en-US" sz="2400" dirty="0" err="1"/>
              <a:t>berarah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/>
              <a:t>u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dirty="0"/>
              <a:t> dan juga </a:t>
            </a:r>
            <a:r>
              <a:rPr lang="en-US" sz="2400" dirty="0" err="1"/>
              <a:t>lintasan</a:t>
            </a:r>
            <a:r>
              <a:rPr lang="en-US" sz="2400" dirty="0"/>
              <a:t> </a:t>
            </a:r>
            <a:r>
              <a:rPr lang="en-US" sz="2400" dirty="0" err="1"/>
              <a:t>berarah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/>
              <a:t>u</a:t>
            </a:r>
            <a:r>
              <a:rPr lang="en-US" sz="2400" dirty="0"/>
              <a:t>. </a:t>
            </a:r>
            <a:endParaRPr lang="en-ID" sz="2400" dirty="0"/>
          </a:p>
          <a:p>
            <a:pPr marL="898525"/>
            <a:r>
              <a:rPr lang="en-US" sz="2400" dirty="0"/>
              <a:t>Jika </a:t>
            </a:r>
            <a:r>
              <a:rPr lang="en-US" sz="2400" i="1" dirty="0"/>
              <a:t>u</a:t>
            </a:r>
            <a:r>
              <a:rPr lang="en-US" sz="2400" dirty="0"/>
              <a:t> dan </a:t>
            </a:r>
            <a:r>
              <a:rPr lang="en-US" sz="2400" i="1" dirty="0"/>
              <a:t>v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terhubung</a:t>
            </a:r>
            <a:r>
              <a:rPr lang="en-US" sz="2400" dirty="0"/>
              <a:t> </a:t>
            </a:r>
            <a:r>
              <a:rPr lang="en-US" sz="2400" dirty="0" err="1"/>
              <a:t>kuat</a:t>
            </a:r>
            <a:r>
              <a:rPr lang="en-US" sz="2400" dirty="0"/>
              <a:t>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terhubung</a:t>
            </a:r>
            <a:r>
              <a:rPr lang="en-US" sz="2400" dirty="0"/>
              <a:t> pada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berarahnya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i="1" dirty="0"/>
              <a:t>u</a:t>
            </a:r>
            <a:r>
              <a:rPr lang="en-US" sz="2400" dirty="0"/>
              <a:t> dan </a:t>
            </a:r>
            <a:r>
              <a:rPr lang="en-US" sz="2400" i="1" dirty="0"/>
              <a:t>v </a:t>
            </a:r>
            <a:r>
              <a:rPr lang="en-US" sz="2400" dirty="0" err="1"/>
              <a:t>dikatakan</a:t>
            </a:r>
            <a:r>
              <a:rPr lang="en-US" sz="2400" dirty="0"/>
              <a:t> </a:t>
            </a:r>
            <a:r>
              <a:rPr lang="en-US" sz="2400" b="1" dirty="0" err="1"/>
              <a:t>terhubung</a:t>
            </a:r>
            <a:r>
              <a:rPr lang="en-US" sz="2400" i="1" dirty="0"/>
              <a:t> </a:t>
            </a:r>
            <a:r>
              <a:rPr lang="en-US" sz="2400" b="1" dirty="0" err="1"/>
              <a:t>lemah</a:t>
            </a:r>
            <a:r>
              <a:rPr lang="en-US" sz="2400" dirty="0"/>
              <a:t> (</a:t>
            </a:r>
            <a:r>
              <a:rPr lang="en-US" sz="2400" i="1" dirty="0"/>
              <a:t>weakly co</a:t>
            </a:r>
            <a:r>
              <a:rPr lang="id-ID" sz="2400" i="1" dirty="0" err="1"/>
              <a:t>n</a:t>
            </a:r>
            <a:r>
              <a:rPr lang="en-US" sz="2400" i="1" dirty="0" err="1"/>
              <a:t>nected</a:t>
            </a:r>
            <a:r>
              <a:rPr lang="en-US" sz="2400" dirty="0"/>
              <a:t>). </a:t>
            </a:r>
            <a:endParaRPr lang="en-ID" sz="2400" dirty="0"/>
          </a:p>
          <a:p>
            <a:endParaRPr lang="en-US" sz="2400" dirty="0"/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BFD9E926-79B6-4057-829E-4E599CFCA1F6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3B0EEEAE-0C64-467B-A876-512D0CD9D655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45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617B590-5996-6C45-A150-21E09D22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Terminologi</a:t>
            </a:r>
            <a:r>
              <a:rPr lang="en-US" b="1" dirty="0"/>
              <a:t> Graf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54F1D28-F663-204A-9F55-3B3915A0D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sz="2400" b="1" dirty="0"/>
              <a:t>Graf </a:t>
            </a:r>
            <a:r>
              <a:rPr lang="en-US" sz="2400" b="1" dirty="0" err="1"/>
              <a:t>Berbobot</a:t>
            </a:r>
            <a:r>
              <a:rPr lang="en-US" sz="2400" b="1" dirty="0"/>
              <a:t> (</a:t>
            </a:r>
            <a:r>
              <a:rPr lang="en-US" sz="2400" b="1" i="1" dirty="0"/>
              <a:t>Weighted Graph</a:t>
            </a:r>
            <a:r>
              <a:rPr lang="en-US" sz="2400" b="1" dirty="0"/>
              <a:t>)</a:t>
            </a:r>
          </a:p>
          <a:p>
            <a:pPr marL="801688"/>
            <a:r>
              <a:rPr lang="en-US" sz="2400" i="1" dirty="0"/>
              <a:t>Graf </a:t>
            </a:r>
            <a:r>
              <a:rPr lang="en-US" sz="2400" i="1" dirty="0" err="1"/>
              <a:t>berbobot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yang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sisinya</a:t>
            </a:r>
            <a:r>
              <a:rPr lang="en-US" sz="2400" dirty="0"/>
              <a:t> </a:t>
            </a:r>
            <a:r>
              <a:rPr lang="en-US" sz="2400" dirty="0" err="1"/>
              <a:t>diberi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(</a:t>
            </a:r>
            <a:r>
              <a:rPr lang="en-US" sz="2400" dirty="0" err="1"/>
              <a:t>bobot</a:t>
            </a:r>
            <a:r>
              <a:rPr lang="en-US" sz="2400" dirty="0"/>
              <a:t>). </a:t>
            </a:r>
            <a:endParaRPr lang="en-ID" sz="2400" dirty="0"/>
          </a:p>
          <a:p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B0ED0FD-9CBF-504E-898F-E51A717CC68C}"/>
              </a:ext>
            </a:extLst>
          </p:cNvPr>
          <p:cNvGrpSpPr/>
          <p:nvPr/>
        </p:nvGrpSpPr>
        <p:grpSpPr>
          <a:xfrm>
            <a:off x="4672524" y="3522990"/>
            <a:ext cx="3134313" cy="2554626"/>
            <a:chOff x="3905386" y="4553972"/>
            <a:chExt cx="2394424" cy="20371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809DF5B-F54B-834A-AC38-7D7985369A6F}"/>
                </a:ext>
              </a:extLst>
            </p:cNvPr>
            <p:cNvGrpSpPr/>
            <p:nvPr/>
          </p:nvGrpSpPr>
          <p:grpSpPr>
            <a:xfrm>
              <a:off x="3905386" y="4553972"/>
              <a:ext cx="2394424" cy="2037129"/>
              <a:chOff x="3624947" y="4508195"/>
              <a:chExt cx="2394424" cy="2037129"/>
            </a:xfrm>
          </p:grpSpPr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xmlns="" id="{57404E35-0181-5049-B4A9-2A255762B912}"/>
                  </a:ext>
                </a:extLst>
              </p:cNvPr>
              <p:cNvSpPr/>
              <p:nvPr/>
            </p:nvSpPr>
            <p:spPr>
              <a:xfrm rot="14840922">
                <a:off x="3717428" y="4738099"/>
                <a:ext cx="1879233" cy="1735218"/>
              </a:xfrm>
              <a:prstGeom prst="arc">
                <a:avLst>
                  <a:gd name="adj1" fmla="val 16425367"/>
                  <a:gd name="adj2" fmla="val 0"/>
                </a:avLst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A914B0AB-D9B1-9548-8CA1-2C585851BB83}"/>
                  </a:ext>
                </a:extLst>
              </p:cNvPr>
              <p:cNvGrpSpPr/>
              <p:nvPr/>
            </p:nvGrpSpPr>
            <p:grpSpPr>
              <a:xfrm>
                <a:off x="3624947" y="4508195"/>
                <a:ext cx="2394424" cy="1664569"/>
                <a:chOff x="3624947" y="4508195"/>
                <a:chExt cx="2394424" cy="1664569"/>
              </a:xfrm>
            </p:grpSpPr>
            <p:sp>
              <p:nvSpPr>
                <p:cNvPr id="11" name="Triangle 10">
                  <a:extLst>
                    <a:ext uri="{FF2B5EF4-FFF2-40B4-BE49-F238E27FC236}">
                      <a16:creationId xmlns:a16="http://schemas.microsoft.com/office/drawing/2014/main" xmlns="" id="{355EDBC6-0DDE-A74B-BF9A-07DF9013F482}"/>
                    </a:ext>
                  </a:extLst>
                </p:cNvPr>
                <p:cNvSpPr/>
                <p:nvPr/>
              </p:nvSpPr>
              <p:spPr>
                <a:xfrm>
                  <a:off x="3830853" y="4731332"/>
                  <a:ext cx="1635441" cy="1168632"/>
                </a:xfrm>
                <a:prstGeom prst="triangle">
                  <a:avLst>
                    <a:gd name="adj" fmla="val 27151"/>
                  </a:avLst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BD80F354-B277-5241-9D59-81DCBA3DFB20}"/>
                    </a:ext>
                  </a:extLst>
                </p:cNvPr>
                <p:cNvSpPr/>
                <p:nvPr/>
              </p:nvSpPr>
              <p:spPr>
                <a:xfrm>
                  <a:off x="5435523" y="5873345"/>
                  <a:ext cx="41605" cy="416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xmlns="" id="{B5873EBF-1D5B-BC40-86FA-B384D32B21CC}"/>
                    </a:ext>
                  </a:extLst>
                </p:cNvPr>
                <p:cNvSpPr txBox="1"/>
                <p:nvPr/>
              </p:nvSpPr>
              <p:spPr>
                <a:xfrm>
                  <a:off x="5421736" y="5766101"/>
                  <a:ext cx="224347" cy="319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/>
                    <a:t>c</a:t>
                  </a: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144E460E-008E-7B4D-9FDB-CA64F23CB166}"/>
                    </a:ext>
                  </a:extLst>
                </p:cNvPr>
                <p:cNvSpPr/>
                <p:nvPr/>
              </p:nvSpPr>
              <p:spPr>
                <a:xfrm>
                  <a:off x="3819394" y="5880582"/>
                  <a:ext cx="41605" cy="416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253B241C-D976-CF49-AECE-A88208557D35}"/>
                    </a:ext>
                  </a:extLst>
                </p:cNvPr>
                <p:cNvSpPr txBox="1"/>
                <p:nvPr/>
              </p:nvSpPr>
              <p:spPr>
                <a:xfrm>
                  <a:off x="3624947" y="5774183"/>
                  <a:ext cx="243940" cy="319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/>
                    <a:t>b</a:t>
                  </a: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A9A88E1C-38C8-D14D-A7D5-6A223918057B}"/>
                    </a:ext>
                  </a:extLst>
                </p:cNvPr>
                <p:cNvSpPr/>
                <p:nvPr/>
              </p:nvSpPr>
              <p:spPr>
                <a:xfrm>
                  <a:off x="4263513" y="4724495"/>
                  <a:ext cx="41605" cy="4160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0641D9CF-8CB7-2845-8E2B-C772BAD8BB75}"/>
                    </a:ext>
                  </a:extLst>
                </p:cNvPr>
                <p:cNvSpPr txBox="1"/>
                <p:nvPr/>
              </p:nvSpPr>
              <p:spPr>
                <a:xfrm>
                  <a:off x="4166632" y="4508195"/>
                  <a:ext cx="235368" cy="319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/>
                    <a:t>a</a:t>
                  </a: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0CB47DBC-7B75-924E-ABF8-8B2CEA57C321}"/>
                    </a:ext>
                  </a:extLst>
                </p:cNvPr>
                <p:cNvSpPr/>
                <p:nvPr/>
              </p:nvSpPr>
              <p:spPr>
                <a:xfrm>
                  <a:off x="5453209" y="5750996"/>
                  <a:ext cx="327907" cy="327907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ABEE7CF1-CDE8-CF42-AEB8-4A35B187A851}"/>
                    </a:ext>
                  </a:extLst>
                </p:cNvPr>
                <p:cNvSpPr txBox="1"/>
                <p:nvPr/>
              </p:nvSpPr>
              <p:spPr>
                <a:xfrm>
                  <a:off x="5779105" y="5787983"/>
                  <a:ext cx="240266" cy="319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/>
                    <a:t>4</a:t>
                  </a:r>
                  <a:endParaRPr lang="en-US" sz="2000" baseline="-25000" dirty="0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E44D4331-9E4D-9746-A4C4-04ACCF20C08F}"/>
                    </a:ext>
                  </a:extLst>
                </p:cNvPr>
                <p:cNvSpPr txBox="1"/>
                <p:nvPr/>
              </p:nvSpPr>
              <p:spPr>
                <a:xfrm>
                  <a:off x="4389923" y="5853705"/>
                  <a:ext cx="240266" cy="319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/>
                    <a:t>5</a:t>
                  </a:r>
                  <a:endParaRPr lang="en-US" sz="2000" baseline="-25000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id="{41AE99EF-697D-E94B-B984-04CD9DBCA331}"/>
                    </a:ext>
                  </a:extLst>
                </p:cNvPr>
                <p:cNvSpPr txBox="1"/>
                <p:nvPr/>
              </p:nvSpPr>
              <p:spPr>
                <a:xfrm>
                  <a:off x="4777315" y="5037810"/>
                  <a:ext cx="240266" cy="319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/>
                    <a:t>9</a:t>
                  </a:r>
                  <a:endParaRPr lang="en-US" sz="2000" baseline="-25000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3BF9E526-4F44-7E4D-A32D-B4342372A3CE}"/>
                    </a:ext>
                  </a:extLst>
                </p:cNvPr>
                <p:cNvSpPr txBox="1"/>
                <p:nvPr/>
              </p:nvSpPr>
              <p:spPr>
                <a:xfrm>
                  <a:off x="4031936" y="5201763"/>
                  <a:ext cx="240266" cy="319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/>
                    <a:t>7</a:t>
                  </a:r>
                  <a:endParaRPr lang="en-US" sz="2000" baseline="-250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4DFC5E15-F19E-D341-9282-844770EBDB2A}"/>
                    </a:ext>
                  </a:extLst>
                </p:cNvPr>
                <p:cNvSpPr txBox="1"/>
                <p:nvPr/>
              </p:nvSpPr>
              <p:spPr>
                <a:xfrm>
                  <a:off x="3653443" y="4899310"/>
                  <a:ext cx="240266" cy="319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/>
                    <a:t>4</a:t>
                  </a:r>
                  <a:endParaRPr lang="en-US" sz="2000" baseline="-25000" dirty="0"/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7999117-68B1-3649-82D5-7F33EF0E6542}"/>
                </a:ext>
              </a:extLst>
            </p:cNvPr>
            <p:cNvSpPr txBox="1"/>
            <p:nvPr/>
          </p:nvSpPr>
          <p:spPr>
            <a:xfrm>
              <a:off x="5171682" y="4708808"/>
              <a:ext cx="359051" cy="319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i="1" dirty="0"/>
                <a:t>G</a:t>
              </a:r>
              <a:r>
                <a:rPr lang="en-US" sz="2800" b="1" i="1" baseline="-25000" dirty="0"/>
                <a:t>6</a:t>
              </a:r>
            </a:p>
          </p:txBody>
        </p:sp>
      </p:grpSp>
      <p:sp>
        <p:nvSpPr>
          <p:cNvPr id="24" name="Subtitle 4">
            <a:extLst>
              <a:ext uri="{FF2B5EF4-FFF2-40B4-BE49-F238E27FC236}">
                <a16:creationId xmlns:a16="http://schemas.microsoft.com/office/drawing/2014/main" xmlns="" id="{5603BEA7-AAD4-42CF-AECD-EB5AAB22FB40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Subtitle 4">
            <a:extLst>
              <a:ext uri="{FF2B5EF4-FFF2-40B4-BE49-F238E27FC236}">
                <a16:creationId xmlns:a16="http://schemas.microsoft.com/office/drawing/2014/main" xmlns="" id="{DA280550-1B64-4B46-8521-4A9FEA733468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90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AB429-FC50-C740-9518-6137818A6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6526" y="1283914"/>
            <a:ext cx="4823010" cy="2145086"/>
          </a:xfrm>
        </p:spPr>
        <p:txBody>
          <a:bodyPr/>
          <a:lstStyle/>
          <a:p>
            <a:pPr algn="l"/>
            <a:r>
              <a:rPr lang="en-US" b="1" dirty="0" err="1"/>
              <a:t>Terimakasih</a:t>
            </a:r>
            <a:r>
              <a:rPr lang="en-US" b="1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4A6359-6CEE-1A47-9B34-526F304DB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6526" y="3466231"/>
            <a:ext cx="4310155" cy="1031408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/>
              <a:t>Adab</a:t>
            </a:r>
            <a:r>
              <a:rPr lang="en-US" sz="2000" b="1" dirty="0"/>
              <a:t> di </a:t>
            </a:r>
            <a:r>
              <a:rPr lang="en-US" sz="2000" b="1" dirty="0" err="1"/>
              <a:t>atas</a:t>
            </a:r>
            <a:r>
              <a:rPr lang="en-US" sz="2000" b="1" dirty="0"/>
              <a:t> </a:t>
            </a:r>
            <a:r>
              <a:rPr lang="en-US" sz="2000" b="1" dirty="0" err="1"/>
              <a:t>ilmu</a:t>
            </a:r>
            <a:r>
              <a:rPr lang="en-US" sz="2000" b="1" dirty="0"/>
              <a:t>.</a:t>
            </a:r>
          </a:p>
          <a:p>
            <a:pPr algn="l"/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A4AF43-A279-49CC-B549-B57FEB4C66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67" y="2543174"/>
            <a:ext cx="1388786" cy="143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2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36816A-D94F-FD48-9B5C-215BC890F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Bahasan</a:t>
            </a:r>
            <a:r>
              <a:rPr lang="en-US" b="1" dirty="0"/>
              <a:t> </a:t>
            </a:r>
            <a:r>
              <a:rPr lang="en-US" b="1" dirty="0" err="1"/>
              <a:t>Materi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26D2B5-B94C-A040-B843-6829B8762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smtClean="0"/>
              <a:t>Pendahuluan</a:t>
            </a:r>
          </a:p>
          <a:p>
            <a:r>
              <a:rPr lang="en-US" sz="2400" dirty="0" err="1" smtClean="0"/>
              <a:t>Definisi</a:t>
            </a:r>
            <a:r>
              <a:rPr lang="id-ID" sz="2400" dirty="0" smtClean="0"/>
              <a:t> graf</a:t>
            </a:r>
            <a:endParaRPr lang="en-US" sz="2400" dirty="0"/>
          </a:p>
          <a:p>
            <a:r>
              <a:rPr lang="id-ID" sz="2400" dirty="0" smtClean="0"/>
              <a:t>Jenis jenis Graf</a:t>
            </a:r>
            <a:endParaRPr lang="en-US" sz="2400" dirty="0"/>
          </a:p>
          <a:p>
            <a:r>
              <a:rPr lang="en-US" sz="2400" dirty="0" err="1" smtClean="0"/>
              <a:t>Terminologi</a:t>
            </a:r>
            <a:r>
              <a:rPr lang="id-ID" sz="2400" dirty="0" smtClean="0"/>
              <a:t> Graf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830DC77B-80FD-471E-A818-3B6A6C30707D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EC73C3BB-2070-480C-8109-7AC426E80E7E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3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F8033E11-9133-EC49-BA95-37A75DAE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Pendahuluan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E5A7E5E-A707-494F-ABDD-66FE12801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Graf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merepresentasikan</a:t>
            </a:r>
            <a:r>
              <a:rPr lang="en-US" sz="2400" dirty="0"/>
              <a:t> </a:t>
            </a:r>
            <a:r>
              <a:rPr lang="en-US" sz="2400" dirty="0" err="1"/>
              <a:t>objek-objek</a:t>
            </a:r>
            <a:r>
              <a:rPr lang="en-US" sz="2400" dirty="0"/>
              <a:t> </a:t>
            </a:r>
            <a:r>
              <a:rPr lang="en-US" sz="2400" dirty="0" err="1"/>
              <a:t>diskrit</a:t>
            </a:r>
            <a:r>
              <a:rPr lang="en-US" sz="2400" dirty="0"/>
              <a:t> dan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objek-objek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  <a:endParaRPr lang="en-ID" sz="2400" dirty="0"/>
          </a:p>
          <a:p>
            <a:pPr lvl="0"/>
            <a:r>
              <a:rPr lang="en-US" sz="2400" dirty="0"/>
              <a:t>Gambar 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yang </a:t>
            </a:r>
            <a:r>
              <a:rPr lang="en-US" sz="2400" dirty="0" err="1"/>
              <a:t>menyatakan</a:t>
            </a:r>
            <a:r>
              <a:rPr lang="en-US" sz="2400" dirty="0"/>
              <a:t> peta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jalan</a:t>
            </a:r>
            <a:r>
              <a:rPr lang="en-US" sz="2400" dirty="0"/>
              <a:t> </a:t>
            </a:r>
            <a:r>
              <a:rPr lang="en-US" sz="2400" dirty="0" err="1"/>
              <a:t>raya</a:t>
            </a:r>
            <a:r>
              <a:rPr lang="en-US" sz="2400" dirty="0"/>
              <a:t> yang </a:t>
            </a:r>
            <a:r>
              <a:rPr lang="en-US" sz="2400" dirty="0" err="1"/>
              <a:t>menghubungkan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dirty="0" err="1"/>
              <a:t>kota</a:t>
            </a:r>
            <a:r>
              <a:rPr lang="en-US" sz="2400" dirty="0"/>
              <a:t> di </a:t>
            </a:r>
            <a:r>
              <a:rPr lang="en-US" sz="2400" dirty="0" err="1"/>
              <a:t>Provinsi</a:t>
            </a:r>
            <a:r>
              <a:rPr lang="en-US" sz="2400" dirty="0"/>
              <a:t> </a:t>
            </a:r>
            <a:r>
              <a:rPr lang="en-US" sz="2400" dirty="0" err="1"/>
              <a:t>Jawa</a:t>
            </a:r>
            <a:r>
              <a:rPr lang="en-US" sz="2400" dirty="0"/>
              <a:t> Tengah.</a:t>
            </a:r>
            <a:endParaRPr lang="en-ID" sz="2400" dirty="0"/>
          </a:p>
          <a:p>
            <a:endParaRPr lang="en-US" sz="24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2041B176-25A6-6541-8452-D409CCCD6A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531326"/>
              </p:ext>
            </p:extLst>
          </p:nvPr>
        </p:nvGraphicFramePr>
        <p:xfrm>
          <a:off x="3233484" y="3925398"/>
          <a:ext cx="5725032" cy="2547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3" imgW="37249100" imgH="16979900" progId="Visio.Drawing.5">
                  <p:embed/>
                </p:oleObj>
              </mc:Choice>
              <mc:Fallback>
                <p:oleObj r:id="rId3" imgW="37249100" imgH="16979900" progId="Visio.Drawing.5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xmlns="" id="{2041B176-25A6-6541-8452-D409CCCD6A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484" y="3925398"/>
                        <a:ext cx="5725032" cy="254770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C8C3EE0-87B5-114A-AC9E-26B43D27C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7672A770-0B8D-47AA-9948-85914171E9E2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xmlns="" id="{63D5F1F3-ADEA-4C7F-B7A2-17474214CCE4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7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F8033E11-9133-EC49-BA95-37A75DAE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Pendahuluan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E5A7E5E-A707-494F-ABDD-66FE12801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823291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Sejarah Graf: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jembatan</a:t>
            </a:r>
            <a:r>
              <a:rPr lang="en-US" sz="2400" dirty="0"/>
              <a:t> </a:t>
            </a:r>
            <a:r>
              <a:rPr lang="en-ID" sz="2400" dirty="0" err="1"/>
              <a:t>Königsberg</a:t>
            </a:r>
            <a:r>
              <a:rPr lang="en-US" sz="2400" dirty="0"/>
              <a:t> (</a:t>
            </a:r>
            <a:r>
              <a:rPr lang="en-US" sz="2400" dirty="0" err="1"/>
              <a:t>tahun</a:t>
            </a:r>
            <a:r>
              <a:rPr lang="en-US" sz="2400" dirty="0"/>
              <a:t> 1736)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ID" sz="2400" dirty="0"/>
          </a:p>
          <a:p>
            <a:pPr lvl="0"/>
            <a:r>
              <a:rPr lang="en-US" sz="2400" dirty="0"/>
              <a:t>Graf yang </a:t>
            </a:r>
            <a:r>
              <a:rPr lang="en-US" sz="2400" dirty="0" err="1"/>
              <a:t>merepresentasikan</a:t>
            </a:r>
            <a:r>
              <a:rPr lang="en-US" sz="2400" dirty="0"/>
              <a:t> </a:t>
            </a:r>
            <a:r>
              <a:rPr lang="en-US" sz="2400" dirty="0" err="1"/>
              <a:t>jembatan</a:t>
            </a:r>
            <a:r>
              <a:rPr lang="en-US" sz="2400" dirty="0"/>
              <a:t> </a:t>
            </a:r>
            <a:r>
              <a:rPr lang="en-US" sz="2400" dirty="0" err="1"/>
              <a:t>K</a:t>
            </a:r>
            <a:r>
              <a:rPr lang="en-US" sz="2400" dirty="0" err="1">
                <a:sym typeface="Courier New" panose="02070309020205020404" pitchFamily="49" charset="0"/>
              </a:rPr>
              <a:t></a:t>
            </a:r>
            <a:r>
              <a:rPr lang="en-US" sz="2400" dirty="0" err="1"/>
              <a:t>nigsberg</a:t>
            </a:r>
            <a:r>
              <a:rPr lang="en-US" sz="2400" dirty="0"/>
              <a:t>:</a:t>
            </a:r>
            <a:endParaRPr lang="en-ID" sz="2400" dirty="0"/>
          </a:p>
          <a:p>
            <a:pPr lvl="1"/>
            <a:r>
              <a:rPr lang="en-US" sz="2400" dirty="0" err="1"/>
              <a:t>Simpul</a:t>
            </a:r>
            <a:r>
              <a:rPr lang="en-US" sz="2400" dirty="0"/>
              <a:t> (</a:t>
            </a:r>
            <a:r>
              <a:rPr lang="en-US" sz="2400" i="1" dirty="0"/>
              <a:t>vertex</a:t>
            </a:r>
            <a:r>
              <a:rPr lang="en-US" sz="2400" dirty="0"/>
              <a:t>)	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daratan</a:t>
            </a:r>
            <a:endParaRPr lang="en-ID" sz="2400" dirty="0"/>
          </a:p>
          <a:p>
            <a:pPr lvl="1"/>
            <a:r>
              <a:rPr lang="en-US" sz="2400" dirty="0"/>
              <a:t>Sisi (</a:t>
            </a:r>
            <a:r>
              <a:rPr lang="en-US" sz="2400" i="1" dirty="0"/>
              <a:t>edge</a:t>
            </a:r>
            <a:r>
              <a:rPr lang="en-US" sz="2400" dirty="0"/>
              <a:t>)	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jembatan</a:t>
            </a:r>
            <a:endParaRPr lang="en-ID" sz="2400" dirty="0"/>
          </a:p>
          <a:p>
            <a:pPr lvl="0"/>
            <a:r>
              <a:rPr lang="en-US" sz="2400" dirty="0" err="1"/>
              <a:t>Bisakah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jembatan</a:t>
            </a:r>
            <a:r>
              <a:rPr lang="en-US" sz="2400" dirty="0"/>
              <a:t> </a:t>
            </a:r>
            <a:r>
              <a:rPr lang="en-US" sz="2400" dirty="0" err="1"/>
              <a:t>tepat</a:t>
            </a:r>
            <a:r>
              <a:rPr lang="en-US" sz="2400" dirty="0"/>
              <a:t> </a:t>
            </a:r>
            <a:r>
              <a:rPr lang="en-US" sz="2400" dirty="0" err="1"/>
              <a:t>sekali</a:t>
            </a:r>
            <a:r>
              <a:rPr lang="en-US" sz="2400" dirty="0"/>
              <a:t> dan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semula</a:t>
            </a:r>
            <a:r>
              <a:rPr lang="en-US" sz="2400" dirty="0"/>
              <a:t>?</a:t>
            </a:r>
            <a:endParaRPr lang="en-ID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2F11E1-2E9D-7F4E-830A-7D73D98873B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84780"/>
            <a:ext cx="3200400" cy="1488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FA6190CA-1FA8-F34E-95C6-9BAA9D665B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606730"/>
              </p:ext>
            </p:extLst>
          </p:nvPr>
        </p:nvGraphicFramePr>
        <p:xfrm>
          <a:off x="7449672" y="2749550"/>
          <a:ext cx="125095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4" imgW="9182100" imgH="9969500" progId="Visio.Drawing.5">
                  <p:embed/>
                </p:oleObj>
              </mc:Choice>
              <mc:Fallback>
                <p:oleObj r:id="rId4" imgW="9182100" imgH="9969500" progId="Visio.Drawing.5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xmlns="" id="{FA6190CA-1FA8-F34E-95C6-9BAA9D665B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9672" y="2749550"/>
                        <a:ext cx="1250950" cy="13589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C73A3EA-CDA6-F149-B181-4EB7ED205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D8C923E4-9A7C-4887-BE48-F68AAE0A0C37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xmlns="" id="{791C30A8-635D-41D9-8B57-C99E7583706F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3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F8033E11-9133-EC49-BA95-37A75DAE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Definisi</a:t>
            </a:r>
            <a:r>
              <a:rPr lang="en-US" b="1" dirty="0"/>
              <a:t> Graf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E5A7E5E-A707-494F-ABDD-66FE12801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Graf </a:t>
            </a:r>
            <a:r>
              <a:rPr lang="da-DK" sz="2400" i="1" dirty="0"/>
              <a:t>G</a:t>
            </a:r>
            <a:r>
              <a:rPr lang="da-DK" sz="2400" dirty="0"/>
              <a:t> = (</a:t>
            </a:r>
            <a:r>
              <a:rPr lang="da-DK" sz="2400" i="1" dirty="0"/>
              <a:t>V</a:t>
            </a:r>
            <a:r>
              <a:rPr lang="da-DK" sz="2400" dirty="0"/>
              <a:t>, </a:t>
            </a:r>
            <a:r>
              <a:rPr lang="da-DK" sz="2400" i="1" dirty="0"/>
              <a:t>E</a:t>
            </a:r>
            <a:r>
              <a:rPr lang="da-DK" sz="2400" dirty="0"/>
              <a:t>), yang </a:t>
            </a:r>
            <a:r>
              <a:rPr lang="da-DK" sz="2400" dirty="0" err="1"/>
              <a:t>dalam</a:t>
            </a:r>
            <a:r>
              <a:rPr lang="da-DK" sz="2400" dirty="0"/>
              <a:t> hal </a:t>
            </a:r>
            <a:r>
              <a:rPr lang="da-DK" sz="2400" dirty="0" err="1"/>
              <a:t>ini</a:t>
            </a:r>
            <a:r>
              <a:rPr lang="da-DK" sz="2400" dirty="0"/>
              <a:t>:</a:t>
            </a:r>
            <a:endParaRPr lang="en-ID" sz="2400" dirty="0"/>
          </a:p>
          <a:p>
            <a:pPr lvl="1"/>
            <a:r>
              <a:rPr lang="da-DK" sz="2400" i="1" dirty="0"/>
              <a:t>V	</a:t>
            </a:r>
            <a:r>
              <a:rPr lang="da-DK" sz="2400" dirty="0"/>
              <a:t>= </a:t>
            </a:r>
            <a:r>
              <a:rPr lang="da-DK" sz="2400" dirty="0" err="1"/>
              <a:t>himpunan</a:t>
            </a:r>
            <a:r>
              <a:rPr lang="da-DK" sz="2400" dirty="0"/>
              <a:t> </a:t>
            </a:r>
            <a:r>
              <a:rPr lang="da-DK" sz="2400" dirty="0" err="1"/>
              <a:t>tidak-kosong</a:t>
            </a:r>
            <a:r>
              <a:rPr lang="da-DK" sz="2400" dirty="0"/>
              <a:t> </a:t>
            </a:r>
            <a:r>
              <a:rPr lang="da-DK" sz="2400" dirty="0" err="1"/>
              <a:t>dari</a:t>
            </a:r>
            <a:r>
              <a:rPr lang="da-DK" sz="2400" dirty="0"/>
              <a:t> </a:t>
            </a:r>
            <a:r>
              <a:rPr lang="da-DK" sz="2400" dirty="0" err="1"/>
              <a:t>simpul-simpul</a:t>
            </a:r>
            <a:r>
              <a:rPr lang="da-DK" sz="2400" dirty="0"/>
              <a:t> (</a:t>
            </a:r>
            <a:r>
              <a:rPr lang="da-DK" sz="2400" i="1" dirty="0" err="1"/>
              <a:t>vertices</a:t>
            </a:r>
            <a:r>
              <a:rPr lang="da-DK" sz="2400" dirty="0"/>
              <a:t>) </a:t>
            </a:r>
          </a:p>
          <a:p>
            <a:pPr marL="457189" lvl="1" indent="0">
              <a:buNone/>
            </a:pPr>
            <a:r>
              <a:rPr lang="da-DK" sz="2400" dirty="0"/>
              <a:t>	= {</a:t>
            </a:r>
            <a:r>
              <a:rPr lang="da-DK" sz="2400" i="1" dirty="0"/>
              <a:t>v</a:t>
            </a:r>
            <a:r>
              <a:rPr lang="da-DK" sz="2400" baseline="-25000" dirty="0"/>
              <a:t>1</a:t>
            </a:r>
            <a:r>
              <a:rPr lang="da-DK" sz="2400" dirty="0"/>
              <a:t>, </a:t>
            </a:r>
            <a:r>
              <a:rPr lang="da-DK" sz="2400" i="1" dirty="0"/>
              <a:t>v</a:t>
            </a:r>
            <a:r>
              <a:rPr lang="da-DK" sz="2400" baseline="-25000" dirty="0"/>
              <a:t>2</a:t>
            </a:r>
            <a:r>
              <a:rPr lang="da-DK" sz="2400" dirty="0"/>
              <a:t>, ..., </a:t>
            </a:r>
            <a:r>
              <a:rPr lang="da-DK" sz="2400" i="1" dirty="0" err="1"/>
              <a:t>v</a:t>
            </a:r>
            <a:r>
              <a:rPr lang="da-DK" sz="2400" i="1" baseline="-25000" dirty="0" err="1"/>
              <a:t>n</a:t>
            </a:r>
            <a:r>
              <a:rPr lang="da-DK" sz="2400" dirty="0"/>
              <a:t>} </a:t>
            </a:r>
            <a:endParaRPr lang="en-ID" sz="2400" dirty="0"/>
          </a:p>
          <a:p>
            <a:pPr lvl="1"/>
            <a:r>
              <a:rPr lang="da-DK" sz="2400" i="1" dirty="0"/>
              <a:t>E	</a:t>
            </a:r>
            <a:r>
              <a:rPr lang="da-DK" sz="2400" dirty="0"/>
              <a:t>= </a:t>
            </a:r>
            <a:r>
              <a:rPr lang="da-DK" sz="2400" dirty="0" err="1"/>
              <a:t>himpunan</a:t>
            </a:r>
            <a:r>
              <a:rPr lang="da-DK" sz="2400" dirty="0"/>
              <a:t> </a:t>
            </a:r>
            <a:r>
              <a:rPr lang="da-DK" sz="2400" dirty="0" err="1"/>
              <a:t>sisi</a:t>
            </a:r>
            <a:r>
              <a:rPr lang="da-DK" sz="2400" dirty="0"/>
              <a:t> (</a:t>
            </a:r>
            <a:r>
              <a:rPr lang="da-DK" sz="2400" i="1" dirty="0" err="1"/>
              <a:t>edges</a:t>
            </a:r>
            <a:r>
              <a:rPr lang="da-DK" sz="2400" dirty="0"/>
              <a:t>) yang </a:t>
            </a:r>
            <a:r>
              <a:rPr lang="da-DK" sz="2400" dirty="0" err="1"/>
              <a:t>menghubungkan</a:t>
            </a:r>
            <a:r>
              <a:rPr lang="da-DK" sz="2400" dirty="0"/>
              <a:t> </a:t>
            </a:r>
            <a:r>
              <a:rPr lang="da-DK" sz="2400" dirty="0" err="1"/>
              <a:t>sepasang</a:t>
            </a:r>
            <a:r>
              <a:rPr lang="da-DK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endParaRPr lang="en-ID" sz="2400" dirty="0"/>
          </a:p>
          <a:p>
            <a:pPr marL="457189" lvl="1" indent="0">
              <a:buNone/>
            </a:pPr>
            <a:r>
              <a:rPr lang="en-US" sz="2400" dirty="0"/>
              <a:t>	= {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, ..., </a:t>
            </a:r>
            <a:r>
              <a:rPr lang="en-US" sz="2400" i="1" dirty="0" err="1"/>
              <a:t>e</a:t>
            </a:r>
            <a:r>
              <a:rPr lang="en-US" sz="2400" i="1" baseline="-25000" dirty="0" err="1"/>
              <a:t>n</a:t>
            </a:r>
            <a:r>
              <a:rPr lang="en-US" sz="2400" dirty="0"/>
              <a:t>}</a:t>
            </a:r>
            <a:endParaRPr lang="en-ID" sz="2400" dirty="0"/>
          </a:p>
          <a:p>
            <a:endParaRPr lang="en-US" sz="2400" dirty="0"/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393C3BF5-5684-4D75-BB73-7E4F19F56F77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B2C5E4F6-85C2-42CB-8B5F-B9DD27D53B9A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13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F8033E11-9133-EC49-BA95-37A75DAE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Definisi</a:t>
            </a:r>
            <a:r>
              <a:rPr lang="en-US" b="1" dirty="0"/>
              <a:t> Graf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E5A7E5E-A707-494F-ABDD-66FE12801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128" y="4885854"/>
            <a:ext cx="4760173" cy="1837767"/>
          </a:xfrm>
        </p:spPr>
        <p:txBody>
          <a:bodyPr>
            <a:noAutofit/>
          </a:bodyPr>
          <a:lstStyle/>
          <a:p>
            <a:r>
              <a:rPr lang="da-DK" sz="2400" dirty="0"/>
              <a:t>Graf </a:t>
            </a:r>
            <a:r>
              <a:rPr lang="da-DK" sz="2400" i="1" dirty="0"/>
              <a:t>G</a:t>
            </a:r>
            <a:r>
              <a:rPr lang="da-DK" sz="2400" i="1" baseline="-25000" dirty="0"/>
              <a:t>1</a:t>
            </a:r>
            <a:r>
              <a:rPr lang="da-DK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:</a:t>
            </a:r>
            <a:endParaRPr lang="en-ID" sz="2400" dirty="0"/>
          </a:p>
          <a:p>
            <a:pPr lvl="1"/>
            <a:r>
              <a:rPr lang="en-US" sz="2400" i="1" dirty="0"/>
              <a:t>V</a:t>
            </a:r>
            <a:r>
              <a:rPr lang="en-US" sz="2400" dirty="0"/>
              <a:t> = {1, 2, 3, 4}</a:t>
            </a:r>
          </a:p>
          <a:p>
            <a:pPr marL="684213" lvl="1" indent="-227013">
              <a:tabLst>
                <a:tab pos="1147763" algn="l"/>
              </a:tabLst>
            </a:pPr>
            <a:r>
              <a:rPr lang="en-US" sz="2400" i="1" dirty="0"/>
              <a:t>E</a:t>
            </a:r>
            <a:r>
              <a:rPr lang="en-US" sz="2400" dirty="0"/>
              <a:t> = {(1, 2), (1, 3), (2, 3), (2, 4), (3, 	4)}</a:t>
            </a:r>
            <a:endParaRPr lang="en-ID" sz="2400" dirty="0"/>
          </a:p>
          <a:p>
            <a:endParaRPr lang="en-US" sz="2400" dirty="0"/>
          </a:p>
        </p:txBody>
      </p:sp>
      <p:sp>
        <p:nvSpPr>
          <p:cNvPr id="74" name="Content Placeholder 73">
            <a:extLst>
              <a:ext uri="{FF2B5EF4-FFF2-40B4-BE49-F238E27FC236}">
                <a16:creationId xmlns:a16="http://schemas.microsoft.com/office/drawing/2014/main" xmlns="" id="{AEF12108-1426-8648-A172-2484E91D71F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731809" y="2083231"/>
            <a:ext cx="5181600" cy="4351338"/>
          </a:xfrm>
        </p:spPr>
        <p:txBody>
          <a:bodyPr>
            <a:normAutofit/>
          </a:bodyPr>
          <a:lstStyle/>
          <a:p>
            <a:r>
              <a:rPr lang="da-DK" sz="2400" dirty="0"/>
              <a:t>Graf </a:t>
            </a:r>
            <a:r>
              <a:rPr lang="da-DK" sz="2400" i="1" dirty="0"/>
              <a:t>G</a:t>
            </a:r>
            <a:r>
              <a:rPr lang="da-DK" sz="2400" i="1" baseline="-25000" dirty="0"/>
              <a:t>2</a:t>
            </a:r>
            <a:r>
              <a:rPr lang="da-DK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:</a:t>
            </a:r>
            <a:endParaRPr lang="en-ID" sz="2400" dirty="0"/>
          </a:p>
          <a:p>
            <a:pPr lvl="1"/>
            <a:r>
              <a:rPr lang="en-US" i="1" dirty="0"/>
              <a:t>V	</a:t>
            </a:r>
            <a:r>
              <a:rPr lang="en-US" dirty="0"/>
              <a:t>= {1, 2, 3, 4}    </a:t>
            </a:r>
            <a:endParaRPr lang="en-ID" dirty="0"/>
          </a:p>
          <a:p>
            <a:pPr marL="684213" lvl="1" indent="-227013">
              <a:tabLst>
                <a:tab pos="927100" algn="l"/>
                <a:tab pos="1147763" algn="l"/>
              </a:tabLst>
            </a:pPr>
            <a:r>
              <a:rPr lang="en-US" i="1" dirty="0"/>
              <a:t>E	</a:t>
            </a:r>
            <a:r>
              <a:rPr lang="en-US" dirty="0"/>
              <a:t>= {(1, 2), (2, 3), (1, 3), (1, 3), (2, 		4), (3, 4), (3, 4)} = {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baseline="-25000" dirty="0"/>
              <a:t>4</a:t>
            </a:r>
            <a:r>
              <a:rPr lang="en-US" dirty="0"/>
              <a:t>, 		</a:t>
            </a:r>
            <a:r>
              <a:rPr lang="en-US" i="1" dirty="0"/>
              <a:t>e</a:t>
            </a:r>
            <a:r>
              <a:rPr lang="en-US" baseline="-25000" dirty="0"/>
              <a:t>5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baseline="-25000" dirty="0"/>
              <a:t>6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baseline="-25000" dirty="0"/>
              <a:t>7</a:t>
            </a:r>
            <a:r>
              <a:rPr lang="en-US" dirty="0"/>
              <a:t>}</a:t>
            </a:r>
            <a:endParaRPr lang="en-ID" dirty="0"/>
          </a:p>
          <a:p>
            <a:r>
              <a:rPr lang="da-DK" sz="2400" dirty="0"/>
              <a:t>Graf </a:t>
            </a:r>
            <a:r>
              <a:rPr lang="da-DK" sz="2400" i="1" dirty="0"/>
              <a:t>G</a:t>
            </a:r>
            <a:r>
              <a:rPr lang="da-DK" sz="2400" i="1" baseline="-25000" dirty="0"/>
              <a:t>3</a:t>
            </a:r>
            <a:r>
              <a:rPr lang="da-DK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:</a:t>
            </a:r>
            <a:endParaRPr lang="en-ID" sz="2400" dirty="0"/>
          </a:p>
          <a:p>
            <a:pPr lvl="1"/>
            <a:r>
              <a:rPr lang="en-US" i="1" dirty="0"/>
              <a:t>V	</a:t>
            </a:r>
            <a:r>
              <a:rPr lang="en-US" dirty="0"/>
              <a:t>= {1, 2, 3, 4}    </a:t>
            </a:r>
            <a:endParaRPr lang="en-ID" dirty="0"/>
          </a:p>
          <a:p>
            <a:pPr marL="684213" lvl="1" indent="-227013">
              <a:tabLst>
                <a:tab pos="927100" algn="l"/>
                <a:tab pos="1147763" algn="l"/>
              </a:tabLst>
            </a:pPr>
            <a:r>
              <a:rPr lang="en-US" i="1" dirty="0"/>
              <a:t>E	</a:t>
            </a:r>
            <a:r>
              <a:rPr lang="en-US" dirty="0"/>
              <a:t>= {(1, 2), (2, 3), (1, 3), (1, 3), (2, 		4), (3, 4), (3, 4), (3, 3)} = {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baseline="-25000" dirty="0"/>
              <a:t>2</a:t>
            </a:r>
            <a:r>
              <a:rPr lang="en-US" dirty="0"/>
              <a:t>, 		</a:t>
            </a:r>
            <a:r>
              <a:rPr lang="en-US" i="1" dirty="0"/>
              <a:t>e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baseline="-25000" dirty="0"/>
              <a:t>4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baseline="-25000" dirty="0"/>
              <a:t>5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baseline="-25000" dirty="0"/>
              <a:t>6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baseline="-25000" dirty="0"/>
              <a:t>7, </a:t>
            </a:r>
            <a:r>
              <a:rPr lang="en-US" i="1" dirty="0"/>
              <a:t>e</a:t>
            </a:r>
            <a:r>
              <a:rPr lang="en-US" baseline="-25000" dirty="0"/>
              <a:t>8</a:t>
            </a:r>
            <a:r>
              <a:rPr lang="en-US" dirty="0"/>
              <a:t>}</a:t>
            </a:r>
            <a:endParaRPr lang="en-ID" dirty="0"/>
          </a:p>
          <a:p>
            <a:endParaRPr lang="en-US" sz="2400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7487EA65-0553-C948-8E62-720BFE3A0FED}"/>
              </a:ext>
            </a:extLst>
          </p:cNvPr>
          <p:cNvGrpSpPr/>
          <p:nvPr/>
        </p:nvGrpSpPr>
        <p:grpSpPr>
          <a:xfrm>
            <a:off x="1080128" y="2017235"/>
            <a:ext cx="1684849" cy="1708174"/>
            <a:chOff x="998155" y="1425787"/>
            <a:chExt cx="1684849" cy="1708174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30DC80EA-A082-D04B-934C-998CB242E0B3}"/>
                </a:ext>
              </a:extLst>
            </p:cNvPr>
            <p:cNvGrpSpPr/>
            <p:nvPr/>
          </p:nvGrpSpPr>
          <p:grpSpPr>
            <a:xfrm>
              <a:off x="1080128" y="1425787"/>
              <a:ext cx="1602876" cy="1708174"/>
              <a:chOff x="2777200" y="3977059"/>
              <a:chExt cx="1602876" cy="1708174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D92D13A5-F3A9-C944-B36B-9809F4905F8F}"/>
                  </a:ext>
                </a:extLst>
              </p:cNvPr>
              <p:cNvGrpSpPr/>
              <p:nvPr/>
            </p:nvGrpSpPr>
            <p:grpSpPr>
              <a:xfrm rot="18898935">
                <a:off x="3145312" y="4390149"/>
                <a:ext cx="866652" cy="866652"/>
                <a:chOff x="5645791" y="4524236"/>
                <a:chExt cx="1619075" cy="1619075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xmlns="" id="{754180F8-F2EE-0C40-BFC0-44A9FB3968E8}"/>
                    </a:ext>
                  </a:extLst>
                </p:cNvPr>
                <p:cNvSpPr/>
                <p:nvPr/>
              </p:nvSpPr>
              <p:spPr>
                <a:xfrm>
                  <a:off x="5645791" y="4524236"/>
                  <a:ext cx="1619075" cy="1619075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xmlns="" id="{47A65842-584E-3142-AABD-1164212A31A2}"/>
                    </a:ext>
                  </a:extLst>
                </p:cNvPr>
                <p:cNvCxnSpPr/>
                <p:nvPr/>
              </p:nvCxnSpPr>
              <p:spPr>
                <a:xfrm>
                  <a:off x="5645791" y="4524236"/>
                  <a:ext cx="1619075" cy="161907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E1C10A01-8D24-CE45-8395-9B05360A6EB4}"/>
                  </a:ext>
                </a:extLst>
              </p:cNvPr>
              <p:cNvSpPr/>
              <p:nvPr/>
            </p:nvSpPr>
            <p:spPr>
              <a:xfrm>
                <a:off x="3557937" y="4193359"/>
                <a:ext cx="41605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79A818ED-B4B8-0B4B-8011-9FFD9C156CB6}"/>
                  </a:ext>
                </a:extLst>
              </p:cNvPr>
              <p:cNvSpPr/>
              <p:nvPr/>
            </p:nvSpPr>
            <p:spPr>
              <a:xfrm>
                <a:off x="2958462" y="4803345"/>
                <a:ext cx="41605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C8B9E144-64FC-3044-97E0-A5D93DDA411B}"/>
                  </a:ext>
                </a:extLst>
              </p:cNvPr>
              <p:cNvSpPr/>
              <p:nvPr/>
            </p:nvSpPr>
            <p:spPr>
              <a:xfrm>
                <a:off x="4157209" y="4803345"/>
                <a:ext cx="41605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A4BA2E5C-60B8-E04C-9C37-43F0C582081E}"/>
                  </a:ext>
                </a:extLst>
              </p:cNvPr>
              <p:cNvSpPr/>
              <p:nvPr/>
            </p:nvSpPr>
            <p:spPr>
              <a:xfrm>
                <a:off x="3557937" y="5408234"/>
                <a:ext cx="45719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BCD4233A-DA8B-0E48-BE43-63BEFFFF2160}"/>
                  </a:ext>
                </a:extLst>
              </p:cNvPr>
              <p:cNvSpPr txBox="1"/>
              <p:nvPr/>
            </p:nvSpPr>
            <p:spPr>
              <a:xfrm>
                <a:off x="3469956" y="3977059"/>
                <a:ext cx="217567" cy="228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1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C1EDF288-A9AA-434F-830A-0FA061423933}"/>
                  </a:ext>
                </a:extLst>
              </p:cNvPr>
              <p:cNvSpPr txBox="1"/>
              <p:nvPr/>
            </p:nvSpPr>
            <p:spPr>
              <a:xfrm>
                <a:off x="2777200" y="4696946"/>
                <a:ext cx="217567" cy="228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2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A56D8DA-3975-5144-A05D-FBD536E57564}"/>
                  </a:ext>
                </a:extLst>
              </p:cNvPr>
              <p:cNvSpPr txBox="1"/>
              <p:nvPr/>
            </p:nvSpPr>
            <p:spPr>
              <a:xfrm>
                <a:off x="4162509" y="4696946"/>
                <a:ext cx="217567" cy="228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3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6CB8551B-A589-794F-82DE-6C4941844ED4}"/>
                  </a:ext>
                </a:extLst>
              </p:cNvPr>
              <p:cNvSpPr txBox="1"/>
              <p:nvPr/>
            </p:nvSpPr>
            <p:spPr>
              <a:xfrm>
                <a:off x="3469956" y="5408234"/>
                <a:ext cx="2175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4</a:t>
                </a: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7AAA850F-EDE4-B54A-8A74-810471C5C71E}"/>
                </a:ext>
              </a:extLst>
            </p:cNvPr>
            <p:cNvSpPr txBox="1"/>
            <p:nvPr/>
          </p:nvSpPr>
          <p:spPr>
            <a:xfrm>
              <a:off x="998155" y="1660959"/>
              <a:ext cx="3513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/>
                <a:t>G</a:t>
              </a:r>
              <a:r>
                <a:rPr lang="en-US" sz="1600" b="1" i="1" baseline="-25000" dirty="0"/>
                <a:t>1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11823560-DC61-AF4C-9D95-C1F542F6E4FA}"/>
              </a:ext>
            </a:extLst>
          </p:cNvPr>
          <p:cNvGrpSpPr/>
          <p:nvPr/>
        </p:nvGrpSpPr>
        <p:grpSpPr>
          <a:xfrm>
            <a:off x="2358217" y="3177680"/>
            <a:ext cx="1687133" cy="1708174"/>
            <a:chOff x="2276244" y="2586232"/>
            <a:chExt cx="1687133" cy="1708174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18761E8F-40E4-2845-BBED-72EA9F5BC494}"/>
                </a:ext>
              </a:extLst>
            </p:cNvPr>
            <p:cNvGrpSpPr/>
            <p:nvPr/>
          </p:nvGrpSpPr>
          <p:grpSpPr>
            <a:xfrm>
              <a:off x="2360503" y="2586232"/>
              <a:ext cx="1602874" cy="1708174"/>
              <a:chOff x="4682090" y="3990863"/>
              <a:chExt cx="1602874" cy="1708174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5FFC8F89-95A8-5B46-916A-D7AD46F7BFE6}"/>
                  </a:ext>
                </a:extLst>
              </p:cNvPr>
              <p:cNvGrpSpPr/>
              <p:nvPr/>
            </p:nvGrpSpPr>
            <p:grpSpPr>
              <a:xfrm rot="18898935">
                <a:off x="5050202" y="4403952"/>
                <a:ext cx="866654" cy="866653"/>
                <a:chOff x="5645791" y="4524235"/>
                <a:chExt cx="1619079" cy="1619076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xmlns="" id="{2B788FD3-6C07-C740-9F2C-4DB0175EC3D1}"/>
                    </a:ext>
                  </a:extLst>
                </p:cNvPr>
                <p:cNvSpPr/>
                <p:nvPr/>
              </p:nvSpPr>
              <p:spPr>
                <a:xfrm>
                  <a:off x="5645790" y="4524234"/>
                  <a:ext cx="1619075" cy="1619074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xmlns="" id="{D4BB010F-CCBA-F84E-BFC9-5D36AFA23E5F}"/>
                    </a:ext>
                  </a:extLst>
                </p:cNvPr>
                <p:cNvCxnSpPr/>
                <p:nvPr/>
              </p:nvCxnSpPr>
              <p:spPr>
                <a:xfrm>
                  <a:off x="5645791" y="4524236"/>
                  <a:ext cx="1619075" cy="161907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D77CBB77-609B-DE4C-87A8-BD5878B5EFFB}"/>
                  </a:ext>
                </a:extLst>
              </p:cNvPr>
              <p:cNvSpPr/>
              <p:nvPr/>
            </p:nvSpPr>
            <p:spPr>
              <a:xfrm>
                <a:off x="5462827" y="4207163"/>
                <a:ext cx="41605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65A36C67-59EC-234D-87A8-2AD2565BC87A}"/>
                  </a:ext>
                </a:extLst>
              </p:cNvPr>
              <p:cNvSpPr/>
              <p:nvPr/>
            </p:nvSpPr>
            <p:spPr>
              <a:xfrm>
                <a:off x="4863352" y="4817149"/>
                <a:ext cx="41605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B1E2B563-3872-AB49-A51F-39543A3E0392}"/>
                  </a:ext>
                </a:extLst>
              </p:cNvPr>
              <p:cNvSpPr/>
              <p:nvPr/>
            </p:nvSpPr>
            <p:spPr>
              <a:xfrm>
                <a:off x="6065274" y="4817149"/>
                <a:ext cx="41605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D5278972-8BDF-B749-BF77-83507252CDB5}"/>
                  </a:ext>
                </a:extLst>
              </p:cNvPr>
              <p:cNvSpPr/>
              <p:nvPr/>
            </p:nvSpPr>
            <p:spPr>
              <a:xfrm>
                <a:off x="5462827" y="5422038"/>
                <a:ext cx="45719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08E584C8-5EEF-AD4B-918C-1A978484D54D}"/>
                  </a:ext>
                </a:extLst>
              </p:cNvPr>
              <p:cNvSpPr txBox="1"/>
              <p:nvPr/>
            </p:nvSpPr>
            <p:spPr>
              <a:xfrm>
                <a:off x="5374846" y="3990863"/>
                <a:ext cx="217567" cy="228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1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6549DECA-A69B-1C4F-A173-4ABF21AC6F23}"/>
                  </a:ext>
                </a:extLst>
              </p:cNvPr>
              <p:cNvSpPr txBox="1"/>
              <p:nvPr/>
            </p:nvSpPr>
            <p:spPr>
              <a:xfrm>
                <a:off x="4682090" y="4710750"/>
                <a:ext cx="217567" cy="228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2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5CD0AE8F-CB59-9246-A03C-3B7E6341B4FC}"/>
                  </a:ext>
                </a:extLst>
              </p:cNvPr>
              <p:cNvSpPr txBox="1"/>
              <p:nvPr/>
            </p:nvSpPr>
            <p:spPr>
              <a:xfrm>
                <a:off x="6067397" y="4710750"/>
                <a:ext cx="217567" cy="228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BA063829-7636-A24C-ACA2-7B7EF86C3805}"/>
                  </a:ext>
                </a:extLst>
              </p:cNvPr>
              <p:cNvSpPr txBox="1"/>
              <p:nvPr/>
            </p:nvSpPr>
            <p:spPr>
              <a:xfrm>
                <a:off x="5374846" y="5422038"/>
                <a:ext cx="2175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4</a:t>
                </a:r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xmlns="" id="{86E389F4-30E6-3045-8673-43DADEF9C5FF}"/>
                  </a:ext>
                </a:extLst>
              </p:cNvPr>
              <p:cNvSpPr/>
              <p:nvPr/>
            </p:nvSpPr>
            <p:spPr>
              <a:xfrm>
                <a:off x="4844665" y="4227965"/>
                <a:ext cx="1238182" cy="1238182"/>
              </a:xfrm>
              <a:prstGeom prst="arc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xmlns="" id="{85BCA067-A05E-7F43-A7AE-6891B554ED16}"/>
                  </a:ext>
                </a:extLst>
              </p:cNvPr>
              <p:cNvSpPr/>
              <p:nvPr/>
            </p:nvSpPr>
            <p:spPr>
              <a:xfrm rot="5400000">
                <a:off x="4844665" y="4204659"/>
                <a:ext cx="1238182" cy="1238182"/>
              </a:xfrm>
              <a:prstGeom prst="arc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A863F267-A427-854D-AED7-A9AB3E07F653}"/>
                  </a:ext>
                </a:extLst>
              </p:cNvPr>
              <p:cNvSpPr txBox="1"/>
              <p:nvPr/>
            </p:nvSpPr>
            <p:spPr>
              <a:xfrm>
                <a:off x="5534124" y="4365606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3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3E935377-DCE6-CD47-999A-D94DB060F90D}"/>
                  </a:ext>
                </a:extLst>
              </p:cNvPr>
              <p:cNvSpPr txBox="1"/>
              <p:nvPr/>
            </p:nvSpPr>
            <p:spPr>
              <a:xfrm>
                <a:off x="5847030" y="4230383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4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DAB43AEB-5632-7148-BE55-A2FF266D4465}"/>
                  </a:ext>
                </a:extLst>
              </p:cNvPr>
              <p:cNvSpPr txBox="1"/>
              <p:nvPr/>
            </p:nvSpPr>
            <p:spPr>
              <a:xfrm>
                <a:off x="4911563" y="4273531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1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E3495063-FE58-7142-A510-6762DE7BF9CE}"/>
                  </a:ext>
                </a:extLst>
              </p:cNvPr>
              <p:cNvSpPr txBox="1"/>
              <p:nvPr/>
            </p:nvSpPr>
            <p:spPr>
              <a:xfrm>
                <a:off x="5302185" y="4579402"/>
                <a:ext cx="3097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2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5E8EC483-5FAF-4346-A4FF-106E0506D726}"/>
                  </a:ext>
                </a:extLst>
              </p:cNvPr>
              <p:cNvSpPr txBox="1"/>
              <p:nvPr/>
            </p:nvSpPr>
            <p:spPr>
              <a:xfrm>
                <a:off x="4911563" y="5006956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5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B709BF60-18EB-5A4D-8085-8C62E7E34710}"/>
                  </a:ext>
                </a:extLst>
              </p:cNvPr>
              <p:cNvSpPr txBox="1"/>
              <p:nvPr/>
            </p:nvSpPr>
            <p:spPr>
              <a:xfrm>
                <a:off x="5534124" y="4933584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6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7DE8DFA0-0608-864D-88D1-EE57C14B42DE}"/>
                  </a:ext>
                </a:extLst>
              </p:cNvPr>
              <p:cNvSpPr txBox="1"/>
              <p:nvPr/>
            </p:nvSpPr>
            <p:spPr>
              <a:xfrm>
                <a:off x="5840717" y="5129027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7</a:t>
                </a: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320A7D00-D2D0-4F4B-8CB4-35722C16BB10}"/>
                </a:ext>
              </a:extLst>
            </p:cNvPr>
            <p:cNvSpPr txBox="1"/>
            <p:nvPr/>
          </p:nvSpPr>
          <p:spPr>
            <a:xfrm>
              <a:off x="2276244" y="3709357"/>
              <a:ext cx="3513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/>
                <a:t>G</a:t>
              </a:r>
              <a:r>
                <a:rPr lang="en-US" sz="1600" b="1" i="1" baseline="-25000" dirty="0"/>
                <a:t>2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09B481F2-9224-4244-AF68-562F90D913CA}"/>
              </a:ext>
            </a:extLst>
          </p:cNvPr>
          <p:cNvGrpSpPr/>
          <p:nvPr/>
        </p:nvGrpSpPr>
        <p:grpSpPr>
          <a:xfrm>
            <a:off x="3703271" y="2022651"/>
            <a:ext cx="2219003" cy="1708174"/>
            <a:chOff x="3621298" y="1431203"/>
            <a:chExt cx="2219003" cy="1708174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1180FE70-6DC1-E74C-962A-17B70494C4C8}"/>
                </a:ext>
              </a:extLst>
            </p:cNvPr>
            <p:cNvGrpSpPr/>
            <p:nvPr/>
          </p:nvGrpSpPr>
          <p:grpSpPr>
            <a:xfrm>
              <a:off x="3829703" y="1431203"/>
              <a:ext cx="2010598" cy="1708174"/>
              <a:chOff x="6795278" y="4002314"/>
              <a:chExt cx="2010598" cy="1708174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xmlns="" id="{1F588CD5-5773-3646-86EA-730D375D67EA}"/>
                  </a:ext>
                </a:extLst>
              </p:cNvPr>
              <p:cNvGrpSpPr/>
              <p:nvPr/>
            </p:nvGrpSpPr>
            <p:grpSpPr>
              <a:xfrm rot="18898935">
                <a:off x="7163390" y="4415403"/>
                <a:ext cx="866654" cy="866653"/>
                <a:chOff x="5645791" y="4524235"/>
                <a:chExt cx="1619079" cy="1619076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C8B84B7-7510-3E4D-AFE7-24F3B4972AB1}"/>
                    </a:ext>
                  </a:extLst>
                </p:cNvPr>
                <p:cNvSpPr/>
                <p:nvPr/>
              </p:nvSpPr>
              <p:spPr>
                <a:xfrm>
                  <a:off x="5645790" y="4524234"/>
                  <a:ext cx="1619075" cy="1619074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1BEA5131-9EBF-7545-8627-E67FCF1E6B11}"/>
                    </a:ext>
                  </a:extLst>
                </p:cNvPr>
                <p:cNvCxnSpPr/>
                <p:nvPr/>
              </p:nvCxnSpPr>
              <p:spPr>
                <a:xfrm>
                  <a:off x="5645791" y="4524236"/>
                  <a:ext cx="1619075" cy="161907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239FB800-7E69-CE4C-8C8F-0268AF3D6605}"/>
                  </a:ext>
                </a:extLst>
              </p:cNvPr>
              <p:cNvSpPr/>
              <p:nvPr/>
            </p:nvSpPr>
            <p:spPr>
              <a:xfrm>
                <a:off x="7576015" y="4218614"/>
                <a:ext cx="41605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xmlns="" id="{A2B05954-229B-5646-8EC2-0CD17440BD91}"/>
                  </a:ext>
                </a:extLst>
              </p:cNvPr>
              <p:cNvSpPr/>
              <p:nvPr/>
            </p:nvSpPr>
            <p:spPr>
              <a:xfrm>
                <a:off x="6976540" y="4828600"/>
                <a:ext cx="41605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xmlns="" id="{7896ED6F-9F0D-8746-86BA-8306ADB2E38E}"/>
                  </a:ext>
                </a:extLst>
              </p:cNvPr>
              <p:cNvSpPr/>
              <p:nvPr/>
            </p:nvSpPr>
            <p:spPr>
              <a:xfrm>
                <a:off x="8178462" y="4828600"/>
                <a:ext cx="41605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xmlns="" id="{01C691FD-211C-9244-8015-C53B6995331D}"/>
                  </a:ext>
                </a:extLst>
              </p:cNvPr>
              <p:cNvSpPr/>
              <p:nvPr/>
            </p:nvSpPr>
            <p:spPr>
              <a:xfrm>
                <a:off x="7576015" y="5433489"/>
                <a:ext cx="45719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B6C76A8A-59FD-2246-BC80-5875531AD219}"/>
                  </a:ext>
                </a:extLst>
              </p:cNvPr>
              <p:cNvSpPr txBox="1"/>
              <p:nvPr/>
            </p:nvSpPr>
            <p:spPr>
              <a:xfrm>
                <a:off x="7488034" y="4002314"/>
                <a:ext cx="217567" cy="228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1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8092A682-0F98-8647-B2E9-0C97F24BE1C6}"/>
                  </a:ext>
                </a:extLst>
              </p:cNvPr>
              <p:cNvSpPr txBox="1"/>
              <p:nvPr/>
            </p:nvSpPr>
            <p:spPr>
              <a:xfrm>
                <a:off x="6795278" y="4722201"/>
                <a:ext cx="217567" cy="228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2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3D82D911-6D3C-1E4A-91D4-F9C68EFDAC00}"/>
                  </a:ext>
                </a:extLst>
              </p:cNvPr>
              <p:cNvSpPr txBox="1"/>
              <p:nvPr/>
            </p:nvSpPr>
            <p:spPr>
              <a:xfrm>
                <a:off x="8180585" y="4722201"/>
                <a:ext cx="217567" cy="228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3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5A5EC319-7A71-D14E-8902-D3925A8364A1}"/>
                  </a:ext>
                </a:extLst>
              </p:cNvPr>
              <p:cNvSpPr txBox="1"/>
              <p:nvPr/>
            </p:nvSpPr>
            <p:spPr>
              <a:xfrm>
                <a:off x="7488034" y="5433489"/>
                <a:ext cx="2175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4</a:t>
                </a:r>
              </a:p>
            </p:txBody>
          </p:sp>
          <p:sp>
            <p:nvSpPr>
              <p:cNvPr id="57" name="Arc 56">
                <a:extLst>
                  <a:ext uri="{FF2B5EF4-FFF2-40B4-BE49-F238E27FC236}">
                    <a16:creationId xmlns:a16="http://schemas.microsoft.com/office/drawing/2014/main" xmlns="" id="{35EB37CA-C5CD-0B45-B14C-9EC7AC8938E4}"/>
                  </a:ext>
                </a:extLst>
              </p:cNvPr>
              <p:cNvSpPr/>
              <p:nvPr/>
            </p:nvSpPr>
            <p:spPr>
              <a:xfrm>
                <a:off x="6957853" y="4239416"/>
                <a:ext cx="1238182" cy="1238182"/>
              </a:xfrm>
              <a:prstGeom prst="arc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Arc 57">
                <a:extLst>
                  <a:ext uri="{FF2B5EF4-FFF2-40B4-BE49-F238E27FC236}">
                    <a16:creationId xmlns:a16="http://schemas.microsoft.com/office/drawing/2014/main" xmlns="" id="{21F58C8D-1250-DE48-B433-644832E1FFE3}"/>
                  </a:ext>
                </a:extLst>
              </p:cNvPr>
              <p:cNvSpPr/>
              <p:nvPr/>
            </p:nvSpPr>
            <p:spPr>
              <a:xfrm rot="5400000">
                <a:off x="6957853" y="4216110"/>
                <a:ext cx="1238182" cy="1238182"/>
              </a:xfrm>
              <a:prstGeom prst="arc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22BFE476-BF96-BE4A-A05E-280F4DBBEDB1}"/>
                  </a:ext>
                </a:extLst>
              </p:cNvPr>
              <p:cNvSpPr txBox="1"/>
              <p:nvPr/>
            </p:nvSpPr>
            <p:spPr>
              <a:xfrm>
                <a:off x="7647312" y="4377057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3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FCB18F07-87D2-644C-B1C0-CC1F1938AB2A}"/>
                  </a:ext>
                </a:extLst>
              </p:cNvPr>
              <p:cNvSpPr txBox="1"/>
              <p:nvPr/>
            </p:nvSpPr>
            <p:spPr>
              <a:xfrm>
                <a:off x="7960218" y="4241834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4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705250E5-6284-3C45-A753-35116D98664D}"/>
                  </a:ext>
                </a:extLst>
              </p:cNvPr>
              <p:cNvSpPr txBox="1"/>
              <p:nvPr/>
            </p:nvSpPr>
            <p:spPr>
              <a:xfrm>
                <a:off x="7024751" y="4284982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1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3DD9584B-B618-BA47-9C4A-CFB0F1DE9083}"/>
                  </a:ext>
                </a:extLst>
              </p:cNvPr>
              <p:cNvSpPr txBox="1"/>
              <p:nvPr/>
            </p:nvSpPr>
            <p:spPr>
              <a:xfrm>
                <a:off x="7415373" y="4590853"/>
                <a:ext cx="3097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2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7F1B3C62-2473-F842-BE4D-0FF89E4F4BE2}"/>
                  </a:ext>
                </a:extLst>
              </p:cNvPr>
              <p:cNvSpPr txBox="1"/>
              <p:nvPr/>
            </p:nvSpPr>
            <p:spPr>
              <a:xfrm>
                <a:off x="7024751" y="5018407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5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3FDD0164-F6F5-5448-85EA-7167B2B48FD1}"/>
                  </a:ext>
                </a:extLst>
              </p:cNvPr>
              <p:cNvSpPr txBox="1"/>
              <p:nvPr/>
            </p:nvSpPr>
            <p:spPr>
              <a:xfrm>
                <a:off x="7647312" y="4945035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6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5801926C-5AA2-2A47-8B8B-BD3DF9AACFF2}"/>
                  </a:ext>
                </a:extLst>
              </p:cNvPr>
              <p:cNvSpPr txBox="1"/>
              <p:nvPr/>
            </p:nvSpPr>
            <p:spPr>
              <a:xfrm>
                <a:off x="7953905" y="5140478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7</a:t>
                </a: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52B6E1FF-CCA4-8E41-BB51-5269AC262D55}"/>
                  </a:ext>
                </a:extLst>
              </p:cNvPr>
              <p:cNvSpPr/>
              <p:nvPr/>
            </p:nvSpPr>
            <p:spPr>
              <a:xfrm>
                <a:off x="8203394" y="4687307"/>
                <a:ext cx="327907" cy="327907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81B4E290-04FE-2A44-8F8E-552798FEBFD3}"/>
                  </a:ext>
                </a:extLst>
              </p:cNvPr>
              <p:cNvSpPr txBox="1"/>
              <p:nvPr/>
            </p:nvSpPr>
            <p:spPr>
              <a:xfrm>
                <a:off x="8492970" y="4724294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8</a:t>
                </a: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3C51B12D-9DC0-1A48-BA6B-49A91368E42C}"/>
                </a:ext>
              </a:extLst>
            </p:cNvPr>
            <p:cNvSpPr txBox="1"/>
            <p:nvPr/>
          </p:nvSpPr>
          <p:spPr>
            <a:xfrm>
              <a:off x="3621298" y="1658589"/>
              <a:ext cx="3513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/>
                <a:t>G</a:t>
              </a:r>
              <a:r>
                <a:rPr lang="en-US" sz="1600" b="1" i="1" baseline="-25000" dirty="0"/>
                <a:t>3</a:t>
              </a:r>
            </a:p>
          </p:txBody>
        </p:sp>
      </p:grpSp>
      <p:sp>
        <p:nvSpPr>
          <p:cNvPr id="70" name="Subtitle 4">
            <a:extLst>
              <a:ext uri="{FF2B5EF4-FFF2-40B4-BE49-F238E27FC236}">
                <a16:creationId xmlns:a16="http://schemas.microsoft.com/office/drawing/2014/main" xmlns="" id="{3DE99881-F7E1-4FC1-A73D-C70A6529BB70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1" name="Subtitle 4">
            <a:extLst>
              <a:ext uri="{FF2B5EF4-FFF2-40B4-BE49-F238E27FC236}">
                <a16:creationId xmlns:a16="http://schemas.microsoft.com/office/drawing/2014/main" xmlns="" id="{92AD29CC-73C1-4ED1-852B-B5E70BFE0D3E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2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54F1D28-F663-204A-9F55-3B3915A0D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4209432"/>
            <a:ext cx="9744637" cy="2444655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Pada </a:t>
            </a:r>
            <a:r>
              <a:rPr lang="en-US" sz="2400" i="1" dirty="0"/>
              <a:t>G</a:t>
            </a:r>
            <a:r>
              <a:rPr lang="en-US" sz="2400" baseline="-25000" dirty="0"/>
              <a:t>2</a:t>
            </a:r>
            <a:r>
              <a:rPr lang="en-US" sz="2400" dirty="0"/>
              <a:t>, </a:t>
            </a:r>
            <a:r>
              <a:rPr lang="en-US" sz="2400" dirty="0" err="1"/>
              <a:t>sisi</a:t>
            </a:r>
            <a:r>
              <a:rPr lang="en-US" sz="2400" dirty="0"/>
              <a:t>  </a:t>
            </a:r>
            <a:r>
              <a:rPr lang="en-US" sz="2400" i="1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= (1, 3) dan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i="1" dirty="0"/>
              <a:t>e</a:t>
            </a:r>
            <a:r>
              <a:rPr lang="en-US" sz="2400" baseline="-25000" dirty="0"/>
              <a:t>4</a:t>
            </a:r>
            <a:r>
              <a:rPr lang="en-US" sz="2400" dirty="0"/>
              <a:t> = (1, 3)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b="1" dirty="0" err="1"/>
              <a:t>sisi-ganda</a:t>
            </a:r>
            <a:r>
              <a:rPr lang="en-US" sz="2400" dirty="0"/>
              <a:t> (</a:t>
            </a:r>
            <a:r>
              <a:rPr lang="en-US" sz="2400" i="1" dirty="0"/>
              <a:t>multiple edges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 err="1"/>
              <a:t>paralel</a:t>
            </a:r>
            <a:r>
              <a:rPr lang="en-US" sz="2400" i="1" dirty="0"/>
              <a:t> edges</a:t>
            </a:r>
            <a:r>
              <a:rPr lang="en-US" sz="2400" dirty="0"/>
              <a:t>)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menghubungi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1 dan </a:t>
            </a:r>
            <a:r>
              <a:rPr lang="en-US" sz="2400" dirty="0" err="1"/>
              <a:t>simpul</a:t>
            </a:r>
            <a:r>
              <a:rPr lang="en-US" sz="2400" dirty="0"/>
              <a:t> 3. </a:t>
            </a:r>
            <a:endParaRPr lang="en-ID" sz="2400" dirty="0"/>
          </a:p>
          <a:p>
            <a:pPr lvl="0"/>
            <a:r>
              <a:rPr lang="en-US" sz="2400" dirty="0"/>
              <a:t>Pada </a:t>
            </a:r>
            <a:r>
              <a:rPr lang="en-US" sz="2400" i="1" dirty="0"/>
              <a:t>G</a:t>
            </a:r>
            <a:r>
              <a:rPr lang="en-US" sz="2400" baseline="-25000" dirty="0"/>
              <a:t>3</a:t>
            </a:r>
            <a:r>
              <a:rPr lang="en-US" sz="2400" dirty="0"/>
              <a:t>,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i="1" dirty="0"/>
              <a:t>e</a:t>
            </a:r>
            <a:r>
              <a:rPr lang="en-US" sz="2400" baseline="-25000" dirty="0"/>
              <a:t>8 </a:t>
            </a:r>
            <a:r>
              <a:rPr lang="en-US" sz="2400" dirty="0"/>
              <a:t>= (3, 3)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b="1" dirty="0" err="1"/>
              <a:t>gelang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b="1" dirty="0" err="1"/>
              <a:t>kalang</a:t>
            </a:r>
            <a:r>
              <a:rPr lang="en-US" sz="2400" dirty="0"/>
              <a:t> (</a:t>
            </a:r>
            <a:r>
              <a:rPr lang="en-US" sz="2400" i="1" dirty="0"/>
              <a:t>loop</a:t>
            </a:r>
            <a:r>
              <a:rPr lang="en-US" sz="2400" dirty="0"/>
              <a:t>)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berawal</a:t>
            </a:r>
            <a:r>
              <a:rPr lang="en-US" sz="2400" dirty="0"/>
              <a:t> dan </a:t>
            </a:r>
            <a:r>
              <a:rPr lang="en-US" sz="2400" dirty="0" err="1"/>
              <a:t>berakhir</a:t>
            </a:r>
            <a:r>
              <a:rPr lang="en-US" sz="2400" dirty="0"/>
              <a:t> pada </a:t>
            </a:r>
            <a:r>
              <a:rPr lang="en-US" sz="2400" dirty="0" err="1"/>
              <a:t>simpul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. </a:t>
            </a:r>
            <a:endParaRPr lang="en-ID" sz="2400" dirty="0"/>
          </a:p>
          <a:p>
            <a:endParaRPr lang="en-US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A3A178E-61EB-5E4E-A847-384AF6A0C6F3}"/>
              </a:ext>
            </a:extLst>
          </p:cNvPr>
          <p:cNvGrpSpPr/>
          <p:nvPr/>
        </p:nvGrpSpPr>
        <p:grpSpPr>
          <a:xfrm>
            <a:off x="2527015" y="1891150"/>
            <a:ext cx="2115418" cy="2087291"/>
            <a:chOff x="998155" y="1425787"/>
            <a:chExt cx="1684849" cy="170817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9BAA5DA-6C22-E841-87DE-B7150BA24F42}"/>
                </a:ext>
              </a:extLst>
            </p:cNvPr>
            <p:cNvGrpSpPr/>
            <p:nvPr/>
          </p:nvGrpSpPr>
          <p:grpSpPr>
            <a:xfrm>
              <a:off x="1080128" y="1425787"/>
              <a:ext cx="1602876" cy="1708174"/>
              <a:chOff x="2777200" y="3977059"/>
              <a:chExt cx="1602876" cy="1708174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30BBA8F5-3567-DE40-B1AB-CC5B7A8C823F}"/>
                  </a:ext>
                </a:extLst>
              </p:cNvPr>
              <p:cNvGrpSpPr/>
              <p:nvPr/>
            </p:nvGrpSpPr>
            <p:grpSpPr>
              <a:xfrm rot="18898935">
                <a:off x="3145312" y="4390149"/>
                <a:ext cx="866652" cy="866652"/>
                <a:chOff x="5645791" y="4524236"/>
                <a:chExt cx="1619075" cy="1619075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792D8694-D5E8-FB4C-A0BE-27798671B37C}"/>
                    </a:ext>
                  </a:extLst>
                </p:cNvPr>
                <p:cNvSpPr/>
                <p:nvPr/>
              </p:nvSpPr>
              <p:spPr>
                <a:xfrm>
                  <a:off x="5645791" y="4524236"/>
                  <a:ext cx="1619075" cy="1619075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xmlns="" id="{48A9F931-F8BA-BC49-BCB9-FB42F7A2A44F}"/>
                    </a:ext>
                  </a:extLst>
                </p:cNvPr>
                <p:cNvCxnSpPr/>
                <p:nvPr/>
              </p:nvCxnSpPr>
              <p:spPr>
                <a:xfrm>
                  <a:off x="5645791" y="4524236"/>
                  <a:ext cx="1619075" cy="161907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F770F909-9C8D-7D4F-A564-04F1AE7F93BD}"/>
                  </a:ext>
                </a:extLst>
              </p:cNvPr>
              <p:cNvSpPr/>
              <p:nvPr/>
            </p:nvSpPr>
            <p:spPr>
              <a:xfrm>
                <a:off x="3557937" y="4193359"/>
                <a:ext cx="41605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D2B1C874-F41E-E647-861E-DB5759E9B14C}"/>
                  </a:ext>
                </a:extLst>
              </p:cNvPr>
              <p:cNvSpPr/>
              <p:nvPr/>
            </p:nvSpPr>
            <p:spPr>
              <a:xfrm>
                <a:off x="2958462" y="4803345"/>
                <a:ext cx="41605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7797D22C-0227-774F-8BC0-0888143B4C38}"/>
                  </a:ext>
                </a:extLst>
              </p:cNvPr>
              <p:cNvSpPr/>
              <p:nvPr/>
            </p:nvSpPr>
            <p:spPr>
              <a:xfrm>
                <a:off x="4157209" y="4803345"/>
                <a:ext cx="41605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FC88D481-8E7C-B548-B52A-B26B7C516DD3}"/>
                  </a:ext>
                </a:extLst>
              </p:cNvPr>
              <p:cNvSpPr/>
              <p:nvPr/>
            </p:nvSpPr>
            <p:spPr>
              <a:xfrm>
                <a:off x="3557937" y="5408234"/>
                <a:ext cx="45719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C7190BD2-E9E0-094E-925D-CA5BCDD57A7C}"/>
                  </a:ext>
                </a:extLst>
              </p:cNvPr>
              <p:cNvSpPr txBox="1"/>
              <p:nvPr/>
            </p:nvSpPr>
            <p:spPr>
              <a:xfrm>
                <a:off x="3469956" y="3977059"/>
                <a:ext cx="217567" cy="228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F118D19-B1BB-D84C-AEAB-335884469EAF}"/>
                  </a:ext>
                </a:extLst>
              </p:cNvPr>
              <p:cNvSpPr txBox="1"/>
              <p:nvPr/>
            </p:nvSpPr>
            <p:spPr>
              <a:xfrm>
                <a:off x="2777200" y="4696946"/>
                <a:ext cx="217567" cy="228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370111C7-A4FC-8542-89DD-A864B7D148E8}"/>
                  </a:ext>
                </a:extLst>
              </p:cNvPr>
              <p:cNvSpPr txBox="1"/>
              <p:nvPr/>
            </p:nvSpPr>
            <p:spPr>
              <a:xfrm>
                <a:off x="4162509" y="4696946"/>
                <a:ext cx="217567" cy="228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3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798054FE-12BF-6642-AFE7-A9EC8EBE984D}"/>
                  </a:ext>
                </a:extLst>
              </p:cNvPr>
              <p:cNvSpPr txBox="1"/>
              <p:nvPr/>
            </p:nvSpPr>
            <p:spPr>
              <a:xfrm>
                <a:off x="3469956" y="5408234"/>
                <a:ext cx="2175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4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BFEFBB5-F844-1B44-8914-0DEEE46FBC9D}"/>
                </a:ext>
              </a:extLst>
            </p:cNvPr>
            <p:cNvSpPr txBox="1"/>
            <p:nvPr/>
          </p:nvSpPr>
          <p:spPr>
            <a:xfrm>
              <a:off x="998155" y="1660959"/>
              <a:ext cx="3513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/>
                <a:t>G</a:t>
              </a:r>
              <a:r>
                <a:rPr lang="en-US" sz="1600" b="1" i="1" baseline="-25000" dirty="0"/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E88E33A-667F-E74F-B74F-75759AA93D71}"/>
              </a:ext>
            </a:extLst>
          </p:cNvPr>
          <p:cNvGrpSpPr/>
          <p:nvPr/>
        </p:nvGrpSpPr>
        <p:grpSpPr>
          <a:xfrm>
            <a:off x="4830037" y="1871431"/>
            <a:ext cx="2113162" cy="2107009"/>
            <a:chOff x="2276244" y="2586232"/>
            <a:chExt cx="1687133" cy="170817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6551C7C8-215B-1D47-85A1-9A5711D099A0}"/>
                </a:ext>
              </a:extLst>
            </p:cNvPr>
            <p:cNvGrpSpPr/>
            <p:nvPr/>
          </p:nvGrpSpPr>
          <p:grpSpPr>
            <a:xfrm>
              <a:off x="2360503" y="2586232"/>
              <a:ext cx="1602874" cy="1708174"/>
              <a:chOff x="4682090" y="3990863"/>
              <a:chExt cx="1602874" cy="1708174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E2F5928A-C559-DB4B-B78F-788873C1A6DE}"/>
                  </a:ext>
                </a:extLst>
              </p:cNvPr>
              <p:cNvGrpSpPr/>
              <p:nvPr/>
            </p:nvGrpSpPr>
            <p:grpSpPr>
              <a:xfrm rot="18898935">
                <a:off x="5050202" y="4403952"/>
                <a:ext cx="866654" cy="866653"/>
                <a:chOff x="5645791" y="4524235"/>
                <a:chExt cx="1619079" cy="1619076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xmlns="" id="{DEB9410E-7C6E-B94C-811E-208F86535DB4}"/>
                    </a:ext>
                  </a:extLst>
                </p:cNvPr>
                <p:cNvSpPr/>
                <p:nvPr/>
              </p:nvSpPr>
              <p:spPr>
                <a:xfrm>
                  <a:off x="5645790" y="4524234"/>
                  <a:ext cx="1619075" cy="1619074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xmlns="" id="{298A8D5F-0A64-DC45-8E8C-0C985679CAA3}"/>
                    </a:ext>
                  </a:extLst>
                </p:cNvPr>
                <p:cNvCxnSpPr/>
                <p:nvPr/>
              </p:nvCxnSpPr>
              <p:spPr>
                <a:xfrm>
                  <a:off x="5645791" y="4524236"/>
                  <a:ext cx="1619075" cy="161907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3D3A1FB0-2CC7-1B4C-B9E1-8F3DD3393797}"/>
                  </a:ext>
                </a:extLst>
              </p:cNvPr>
              <p:cNvSpPr/>
              <p:nvPr/>
            </p:nvSpPr>
            <p:spPr>
              <a:xfrm>
                <a:off x="5462827" y="4207163"/>
                <a:ext cx="41605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47E07458-F01C-2A44-B481-24A8B98F33DE}"/>
                  </a:ext>
                </a:extLst>
              </p:cNvPr>
              <p:cNvSpPr/>
              <p:nvPr/>
            </p:nvSpPr>
            <p:spPr>
              <a:xfrm>
                <a:off x="4863352" y="4817149"/>
                <a:ext cx="41605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7E754669-69A0-3044-AFB1-CC118DB60E06}"/>
                  </a:ext>
                </a:extLst>
              </p:cNvPr>
              <p:cNvSpPr/>
              <p:nvPr/>
            </p:nvSpPr>
            <p:spPr>
              <a:xfrm>
                <a:off x="6065274" y="4817149"/>
                <a:ext cx="41605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F4DD2EBB-E4E2-8045-877E-F34D035029F7}"/>
                  </a:ext>
                </a:extLst>
              </p:cNvPr>
              <p:cNvSpPr/>
              <p:nvPr/>
            </p:nvSpPr>
            <p:spPr>
              <a:xfrm>
                <a:off x="5462827" y="5422038"/>
                <a:ext cx="45719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7356BB0-1C38-6540-B93E-2FA13905F504}"/>
                  </a:ext>
                </a:extLst>
              </p:cNvPr>
              <p:cNvSpPr txBox="1"/>
              <p:nvPr/>
            </p:nvSpPr>
            <p:spPr>
              <a:xfrm>
                <a:off x="5374846" y="3990863"/>
                <a:ext cx="217567" cy="228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93EC08CB-9B38-5F42-A257-9D3488E1399D}"/>
                  </a:ext>
                </a:extLst>
              </p:cNvPr>
              <p:cNvSpPr txBox="1"/>
              <p:nvPr/>
            </p:nvSpPr>
            <p:spPr>
              <a:xfrm>
                <a:off x="4682090" y="4710750"/>
                <a:ext cx="217567" cy="228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32510A5C-258A-8B4B-A704-CED561696C3C}"/>
                  </a:ext>
                </a:extLst>
              </p:cNvPr>
              <p:cNvSpPr txBox="1"/>
              <p:nvPr/>
            </p:nvSpPr>
            <p:spPr>
              <a:xfrm>
                <a:off x="6067397" y="4710750"/>
                <a:ext cx="217567" cy="228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08432B58-9402-F148-B5EF-3D62431EC40C}"/>
                  </a:ext>
                </a:extLst>
              </p:cNvPr>
              <p:cNvSpPr txBox="1"/>
              <p:nvPr/>
            </p:nvSpPr>
            <p:spPr>
              <a:xfrm>
                <a:off x="5374846" y="5422038"/>
                <a:ext cx="2175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4</a:t>
                </a:r>
              </a:p>
            </p:txBody>
          </p:sp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xmlns="" id="{B40CDE46-E13A-AA48-8E1B-9592052CFDEE}"/>
                  </a:ext>
                </a:extLst>
              </p:cNvPr>
              <p:cNvSpPr/>
              <p:nvPr/>
            </p:nvSpPr>
            <p:spPr>
              <a:xfrm>
                <a:off x="4844665" y="4227965"/>
                <a:ext cx="1238182" cy="1238182"/>
              </a:xfrm>
              <a:prstGeom prst="arc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xmlns="" id="{873412BC-E5B2-8E4D-9EE9-A2865505F0D3}"/>
                  </a:ext>
                </a:extLst>
              </p:cNvPr>
              <p:cNvSpPr/>
              <p:nvPr/>
            </p:nvSpPr>
            <p:spPr>
              <a:xfrm rot="5400000">
                <a:off x="4844665" y="4204659"/>
                <a:ext cx="1238182" cy="1238182"/>
              </a:xfrm>
              <a:prstGeom prst="arc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6FCC78AB-CB0E-FB4A-B8A6-EADE3E84CD89}"/>
                  </a:ext>
                </a:extLst>
              </p:cNvPr>
              <p:cNvSpPr txBox="1"/>
              <p:nvPr/>
            </p:nvSpPr>
            <p:spPr>
              <a:xfrm>
                <a:off x="5534124" y="4365606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3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325D37A8-87B3-864F-B8F9-7B7C2CD0B9FD}"/>
                  </a:ext>
                </a:extLst>
              </p:cNvPr>
              <p:cNvSpPr txBox="1"/>
              <p:nvPr/>
            </p:nvSpPr>
            <p:spPr>
              <a:xfrm>
                <a:off x="5847030" y="4230383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4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6DADD869-01E0-F347-A3D8-9517FCE852D4}"/>
                  </a:ext>
                </a:extLst>
              </p:cNvPr>
              <p:cNvSpPr txBox="1"/>
              <p:nvPr/>
            </p:nvSpPr>
            <p:spPr>
              <a:xfrm>
                <a:off x="4911563" y="4273531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1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7780163C-50BD-474E-A328-D1525FF72AD4}"/>
                  </a:ext>
                </a:extLst>
              </p:cNvPr>
              <p:cNvSpPr txBox="1"/>
              <p:nvPr/>
            </p:nvSpPr>
            <p:spPr>
              <a:xfrm>
                <a:off x="5302185" y="4579402"/>
                <a:ext cx="3097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2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6B556E36-6A92-8F40-A473-44CC36EF7030}"/>
                  </a:ext>
                </a:extLst>
              </p:cNvPr>
              <p:cNvSpPr txBox="1"/>
              <p:nvPr/>
            </p:nvSpPr>
            <p:spPr>
              <a:xfrm>
                <a:off x="4911563" y="5006956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5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105333C8-3440-A947-BC53-253C5CD1C14D}"/>
                  </a:ext>
                </a:extLst>
              </p:cNvPr>
              <p:cNvSpPr txBox="1"/>
              <p:nvPr/>
            </p:nvSpPr>
            <p:spPr>
              <a:xfrm>
                <a:off x="5534124" y="4933584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6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70BA158A-F5DE-5D4B-B5D1-0396BAE80436}"/>
                  </a:ext>
                </a:extLst>
              </p:cNvPr>
              <p:cNvSpPr txBox="1"/>
              <p:nvPr/>
            </p:nvSpPr>
            <p:spPr>
              <a:xfrm>
                <a:off x="5840717" y="5129027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7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1455E63-E08E-6243-8C8B-E992CCC80A91}"/>
                </a:ext>
              </a:extLst>
            </p:cNvPr>
            <p:cNvSpPr txBox="1"/>
            <p:nvPr/>
          </p:nvSpPr>
          <p:spPr>
            <a:xfrm>
              <a:off x="2276244" y="3709357"/>
              <a:ext cx="3513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/>
                <a:t>G</a:t>
              </a:r>
              <a:r>
                <a:rPr lang="en-US" sz="1600" b="1" i="1" baseline="-25000" dirty="0"/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502F9A1B-5666-AE4F-B632-03C3EEDFB5A5}"/>
              </a:ext>
            </a:extLst>
          </p:cNvPr>
          <p:cNvGrpSpPr/>
          <p:nvPr/>
        </p:nvGrpSpPr>
        <p:grpSpPr>
          <a:xfrm>
            <a:off x="7445983" y="1883480"/>
            <a:ext cx="2949301" cy="2094960"/>
            <a:chOff x="3621298" y="1431203"/>
            <a:chExt cx="2219003" cy="170817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BA0193CB-DC16-3744-96FC-EC31F5FFC4D6}"/>
                </a:ext>
              </a:extLst>
            </p:cNvPr>
            <p:cNvGrpSpPr/>
            <p:nvPr/>
          </p:nvGrpSpPr>
          <p:grpSpPr>
            <a:xfrm>
              <a:off x="3829703" y="1431203"/>
              <a:ext cx="2010598" cy="1708174"/>
              <a:chOff x="6795278" y="4002314"/>
              <a:chExt cx="2010598" cy="1708174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xmlns="" id="{3D741236-FFAD-4A41-B05A-083B8F6D56BA}"/>
                  </a:ext>
                </a:extLst>
              </p:cNvPr>
              <p:cNvGrpSpPr/>
              <p:nvPr/>
            </p:nvGrpSpPr>
            <p:grpSpPr>
              <a:xfrm rot="18898935">
                <a:off x="7163390" y="4415403"/>
                <a:ext cx="866654" cy="866653"/>
                <a:chOff x="5645791" y="4524235"/>
                <a:chExt cx="1619079" cy="1619076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xmlns="" id="{6E00B1DF-F11B-934C-A84A-F59277DCB919}"/>
                    </a:ext>
                  </a:extLst>
                </p:cNvPr>
                <p:cNvSpPr/>
                <p:nvPr/>
              </p:nvSpPr>
              <p:spPr>
                <a:xfrm>
                  <a:off x="5645790" y="4524234"/>
                  <a:ext cx="1619075" cy="1619074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xmlns="" id="{E25ADD1F-D3EE-7945-9CEF-C6A4D2A187B3}"/>
                    </a:ext>
                  </a:extLst>
                </p:cNvPr>
                <p:cNvCxnSpPr/>
                <p:nvPr/>
              </p:nvCxnSpPr>
              <p:spPr>
                <a:xfrm>
                  <a:off x="5645791" y="4524236"/>
                  <a:ext cx="1619075" cy="161907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22ED0A3E-861E-064E-9D2C-0808A1F779C5}"/>
                  </a:ext>
                </a:extLst>
              </p:cNvPr>
              <p:cNvSpPr/>
              <p:nvPr/>
            </p:nvSpPr>
            <p:spPr>
              <a:xfrm>
                <a:off x="7576015" y="4218614"/>
                <a:ext cx="41605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EC2E32E5-0179-0440-9083-C47B4568E937}"/>
                  </a:ext>
                </a:extLst>
              </p:cNvPr>
              <p:cNvSpPr/>
              <p:nvPr/>
            </p:nvSpPr>
            <p:spPr>
              <a:xfrm>
                <a:off x="6976540" y="4828600"/>
                <a:ext cx="41605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xmlns="" id="{D05ADA0F-C255-214B-8227-3437D6EE2DC1}"/>
                  </a:ext>
                </a:extLst>
              </p:cNvPr>
              <p:cNvSpPr/>
              <p:nvPr/>
            </p:nvSpPr>
            <p:spPr>
              <a:xfrm>
                <a:off x="8178462" y="4828600"/>
                <a:ext cx="41605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xmlns="" id="{D0143E63-6050-A84B-9A8C-166A4F1ACFA5}"/>
                  </a:ext>
                </a:extLst>
              </p:cNvPr>
              <p:cNvSpPr/>
              <p:nvPr/>
            </p:nvSpPr>
            <p:spPr>
              <a:xfrm>
                <a:off x="7576015" y="5433489"/>
                <a:ext cx="45719" cy="416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81BBA205-AB06-0B42-935A-C582B6AEBB2A}"/>
                  </a:ext>
                </a:extLst>
              </p:cNvPr>
              <p:cNvSpPr txBox="1"/>
              <p:nvPr/>
            </p:nvSpPr>
            <p:spPr>
              <a:xfrm>
                <a:off x="7488034" y="4002314"/>
                <a:ext cx="217567" cy="228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1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B335354E-F32B-3D4E-B170-0D3146E47515}"/>
                  </a:ext>
                </a:extLst>
              </p:cNvPr>
              <p:cNvSpPr txBox="1"/>
              <p:nvPr/>
            </p:nvSpPr>
            <p:spPr>
              <a:xfrm>
                <a:off x="6795278" y="4722201"/>
                <a:ext cx="217567" cy="228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2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658153E0-386B-5D4C-A4C1-715960898B52}"/>
                  </a:ext>
                </a:extLst>
              </p:cNvPr>
              <p:cNvSpPr txBox="1"/>
              <p:nvPr/>
            </p:nvSpPr>
            <p:spPr>
              <a:xfrm>
                <a:off x="8180585" y="4722201"/>
                <a:ext cx="217567" cy="228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3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9E43D0C1-DE1B-5545-B8BD-A173BB671CB9}"/>
                  </a:ext>
                </a:extLst>
              </p:cNvPr>
              <p:cNvSpPr txBox="1"/>
              <p:nvPr/>
            </p:nvSpPr>
            <p:spPr>
              <a:xfrm>
                <a:off x="7488034" y="5433489"/>
                <a:ext cx="2175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4</a:t>
                </a:r>
              </a:p>
            </p:txBody>
          </p:sp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xmlns="" id="{040B5074-A4E5-354A-A274-155F154C5615}"/>
                  </a:ext>
                </a:extLst>
              </p:cNvPr>
              <p:cNvSpPr/>
              <p:nvPr/>
            </p:nvSpPr>
            <p:spPr>
              <a:xfrm>
                <a:off x="6957853" y="4239416"/>
                <a:ext cx="1238182" cy="1238182"/>
              </a:xfrm>
              <a:prstGeom prst="arc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Arc 56">
                <a:extLst>
                  <a:ext uri="{FF2B5EF4-FFF2-40B4-BE49-F238E27FC236}">
                    <a16:creationId xmlns:a16="http://schemas.microsoft.com/office/drawing/2014/main" xmlns="" id="{67AEC980-13BC-A04D-9F09-13D2FC5D487E}"/>
                  </a:ext>
                </a:extLst>
              </p:cNvPr>
              <p:cNvSpPr/>
              <p:nvPr/>
            </p:nvSpPr>
            <p:spPr>
              <a:xfrm rot="5400000">
                <a:off x="6957853" y="4216110"/>
                <a:ext cx="1238182" cy="1238182"/>
              </a:xfrm>
              <a:prstGeom prst="arc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6150A005-CA1A-D44A-835B-3CB051068F14}"/>
                  </a:ext>
                </a:extLst>
              </p:cNvPr>
              <p:cNvSpPr txBox="1"/>
              <p:nvPr/>
            </p:nvSpPr>
            <p:spPr>
              <a:xfrm>
                <a:off x="7647312" y="4377057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3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A4DD6AA7-E5AD-9F43-A092-DBE4CC1DD27F}"/>
                  </a:ext>
                </a:extLst>
              </p:cNvPr>
              <p:cNvSpPr txBox="1"/>
              <p:nvPr/>
            </p:nvSpPr>
            <p:spPr>
              <a:xfrm>
                <a:off x="7960218" y="4241834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4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3F676F1F-EC2D-7E4A-9C8D-F606F550707A}"/>
                  </a:ext>
                </a:extLst>
              </p:cNvPr>
              <p:cNvSpPr txBox="1"/>
              <p:nvPr/>
            </p:nvSpPr>
            <p:spPr>
              <a:xfrm>
                <a:off x="7024751" y="4284982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1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D70A849F-7639-084E-BB65-ECA0E67C3DC8}"/>
                  </a:ext>
                </a:extLst>
              </p:cNvPr>
              <p:cNvSpPr txBox="1"/>
              <p:nvPr/>
            </p:nvSpPr>
            <p:spPr>
              <a:xfrm>
                <a:off x="7415373" y="4590853"/>
                <a:ext cx="3097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2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5B437C4B-AE18-C946-B58F-BBBBA18415E8}"/>
                  </a:ext>
                </a:extLst>
              </p:cNvPr>
              <p:cNvSpPr txBox="1"/>
              <p:nvPr/>
            </p:nvSpPr>
            <p:spPr>
              <a:xfrm>
                <a:off x="7024751" y="5018407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5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95FF4AA1-24AE-FE4C-81A3-F5032F87DABF}"/>
                  </a:ext>
                </a:extLst>
              </p:cNvPr>
              <p:cNvSpPr txBox="1"/>
              <p:nvPr/>
            </p:nvSpPr>
            <p:spPr>
              <a:xfrm>
                <a:off x="7647312" y="4945035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6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E3568944-083D-144C-BB0E-8666F7FBEBE1}"/>
                  </a:ext>
                </a:extLst>
              </p:cNvPr>
              <p:cNvSpPr txBox="1"/>
              <p:nvPr/>
            </p:nvSpPr>
            <p:spPr>
              <a:xfrm>
                <a:off x="7953905" y="5140478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7</a:t>
                </a: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DF5EF09E-8F3A-054A-8840-ECEAB9D186AB}"/>
                  </a:ext>
                </a:extLst>
              </p:cNvPr>
              <p:cNvSpPr/>
              <p:nvPr/>
            </p:nvSpPr>
            <p:spPr>
              <a:xfrm>
                <a:off x="8203394" y="4687307"/>
                <a:ext cx="327907" cy="327907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172C3032-54FD-5A4D-B5DA-CB19DD6723DF}"/>
                  </a:ext>
                </a:extLst>
              </p:cNvPr>
              <p:cNvSpPr txBox="1"/>
              <p:nvPr/>
            </p:nvSpPr>
            <p:spPr>
              <a:xfrm>
                <a:off x="8492970" y="4724294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/>
                  <a:t>e</a:t>
                </a:r>
                <a:r>
                  <a:rPr lang="en-US" sz="1200" i="1" baseline="-25000" dirty="0"/>
                  <a:t>8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A8BD931-A5D6-5948-A827-CEEEC99DEBEF}"/>
                </a:ext>
              </a:extLst>
            </p:cNvPr>
            <p:cNvSpPr txBox="1"/>
            <p:nvPr/>
          </p:nvSpPr>
          <p:spPr>
            <a:xfrm>
              <a:off x="3621298" y="1658589"/>
              <a:ext cx="3513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/>
                <a:t>G</a:t>
              </a:r>
              <a:r>
                <a:rPr lang="en-US" sz="1600" b="1" i="1" baseline="-25000" dirty="0"/>
                <a:t>3</a:t>
              </a:r>
            </a:p>
          </p:txBody>
        </p:sp>
      </p:grpSp>
      <p:sp>
        <p:nvSpPr>
          <p:cNvPr id="69" name="Subtitle 4">
            <a:extLst>
              <a:ext uri="{FF2B5EF4-FFF2-40B4-BE49-F238E27FC236}">
                <a16:creationId xmlns:a16="http://schemas.microsoft.com/office/drawing/2014/main" xmlns="" id="{19A101FC-96F0-4FA9-B246-934FC7D6B3F3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0" name="Subtitle 4">
            <a:extLst>
              <a:ext uri="{FF2B5EF4-FFF2-40B4-BE49-F238E27FC236}">
                <a16:creationId xmlns:a16="http://schemas.microsoft.com/office/drawing/2014/main" xmlns="" id="{9DF21A1A-FB6A-43CF-9944-C5AF5EDD9881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08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617B590-5996-6C45-A150-21E09D22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Jenis-jenis</a:t>
            </a:r>
            <a:r>
              <a:rPr lang="en-US" b="1" dirty="0"/>
              <a:t> Graf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54F1D28-F663-204A-9F55-3B3915A0D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823291"/>
          </a:xfrm>
        </p:spPr>
        <p:txBody>
          <a:bodyPr>
            <a:noAutofit/>
          </a:bodyPr>
          <a:lstStyle/>
          <a:p>
            <a:pPr lvl="0">
              <a:spcAft>
                <a:spcPts val="1200"/>
              </a:spcAft>
            </a:pPr>
            <a:r>
              <a:rPr lang="en-AU" sz="2400" dirty="0" err="1"/>
              <a:t>Berdasarkan</a:t>
            </a:r>
            <a:r>
              <a:rPr lang="en-AU" sz="2400" dirty="0"/>
              <a:t> </a:t>
            </a:r>
            <a:r>
              <a:rPr lang="en-AU" sz="2400" dirty="0" err="1"/>
              <a:t>ada</a:t>
            </a:r>
            <a:r>
              <a:rPr lang="en-AU" sz="2400" dirty="0"/>
              <a:t> </a:t>
            </a:r>
            <a:r>
              <a:rPr lang="en-AU" sz="2400" dirty="0" err="1"/>
              <a:t>tidaknya</a:t>
            </a:r>
            <a:r>
              <a:rPr lang="en-AU" sz="2400" dirty="0"/>
              <a:t> </a:t>
            </a:r>
            <a:r>
              <a:rPr lang="en-AU" sz="2400" dirty="0" err="1"/>
              <a:t>gelang</a:t>
            </a:r>
            <a:r>
              <a:rPr lang="en-AU" sz="2400" dirty="0"/>
              <a:t> </a:t>
            </a:r>
            <a:r>
              <a:rPr lang="en-AU" sz="2400" dirty="0" err="1"/>
              <a:t>atau</a:t>
            </a:r>
            <a:r>
              <a:rPr lang="en-AU" sz="2400" dirty="0"/>
              <a:t> </a:t>
            </a:r>
            <a:r>
              <a:rPr lang="en-AU" sz="2400" dirty="0" err="1"/>
              <a:t>sisi</a:t>
            </a:r>
            <a:r>
              <a:rPr lang="en-AU" sz="2400" dirty="0"/>
              <a:t> </a:t>
            </a:r>
            <a:r>
              <a:rPr lang="en-AU" sz="2400" dirty="0" err="1"/>
              <a:t>ganda</a:t>
            </a:r>
            <a:r>
              <a:rPr lang="en-AU" sz="2400" dirty="0"/>
              <a:t> pada </a:t>
            </a:r>
            <a:r>
              <a:rPr lang="en-AU" sz="2400" dirty="0" err="1"/>
              <a:t>suatu</a:t>
            </a:r>
            <a:r>
              <a:rPr lang="en-AU" sz="2400" dirty="0"/>
              <a:t> </a:t>
            </a:r>
            <a:r>
              <a:rPr lang="en-AU" sz="2400" dirty="0" err="1"/>
              <a:t>graf</a:t>
            </a:r>
            <a:r>
              <a:rPr lang="en-AU" sz="2400" dirty="0"/>
              <a:t>, </a:t>
            </a:r>
            <a:r>
              <a:rPr lang="en-AU" sz="2400" dirty="0" err="1"/>
              <a:t>maka</a:t>
            </a:r>
            <a:r>
              <a:rPr lang="en-AU" sz="2400" dirty="0"/>
              <a:t> </a:t>
            </a:r>
            <a:r>
              <a:rPr lang="en-AU" sz="2400" dirty="0" err="1"/>
              <a:t>graf</a:t>
            </a:r>
            <a:r>
              <a:rPr lang="en-AU" sz="2400" dirty="0"/>
              <a:t> </a:t>
            </a:r>
            <a:r>
              <a:rPr lang="en-AU" sz="2400" dirty="0" err="1"/>
              <a:t>digolongkan</a:t>
            </a:r>
            <a:r>
              <a:rPr lang="en-AU" sz="2400" dirty="0"/>
              <a:t> </a:t>
            </a:r>
            <a:r>
              <a:rPr lang="en-AU" sz="2400" dirty="0" err="1"/>
              <a:t>menjadi</a:t>
            </a:r>
            <a:r>
              <a:rPr lang="en-AU" sz="2400" dirty="0"/>
              <a:t> </a:t>
            </a:r>
            <a:r>
              <a:rPr lang="en-AU" sz="2400" dirty="0" err="1"/>
              <a:t>dua</a:t>
            </a:r>
            <a:r>
              <a:rPr lang="en-AU" sz="2400" dirty="0"/>
              <a:t> </a:t>
            </a:r>
            <a:r>
              <a:rPr lang="en-AU" sz="2400" dirty="0" err="1"/>
              <a:t>jenis</a:t>
            </a:r>
            <a:r>
              <a:rPr lang="en-AU" sz="2400" dirty="0"/>
              <a:t>:</a:t>
            </a:r>
          </a:p>
          <a:p>
            <a:pPr marL="801688" lvl="0" indent="-449263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/>
              <a:t>Graf </a:t>
            </a:r>
            <a:r>
              <a:rPr lang="en-US" sz="2400" b="1" dirty="0" err="1"/>
              <a:t>sederhana</a:t>
            </a:r>
            <a:r>
              <a:rPr lang="en-US" sz="2400" dirty="0"/>
              <a:t> (</a:t>
            </a:r>
            <a:r>
              <a:rPr lang="en-US" sz="2400" i="1" dirty="0"/>
              <a:t>simple graph</a:t>
            </a:r>
            <a:r>
              <a:rPr lang="en-US" sz="2400" dirty="0"/>
              <a:t>)</a:t>
            </a:r>
          </a:p>
          <a:p>
            <a:pPr marL="1250950" lvl="1" indent="-449263">
              <a:spcAft>
                <a:spcPts val="1200"/>
              </a:spcAft>
            </a:pPr>
            <a:r>
              <a:rPr lang="en-US" sz="2400" dirty="0"/>
              <a:t>Graf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gelang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sisi-ganda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sederhana</a:t>
            </a:r>
            <a:r>
              <a:rPr lang="en-US" sz="2400" dirty="0"/>
              <a:t>. Graf </a:t>
            </a:r>
            <a:r>
              <a:rPr lang="en-US" sz="2400" i="1" dirty="0"/>
              <a:t>G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sederhana</a:t>
            </a:r>
            <a:r>
              <a:rPr lang="en-US" sz="2400" dirty="0"/>
              <a:t> </a:t>
            </a:r>
          </a:p>
          <a:p>
            <a:pPr marL="801688" lvl="0" indent="-449263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/>
              <a:t>Graf </a:t>
            </a:r>
            <a:r>
              <a:rPr lang="en-US" sz="2400" b="1" dirty="0" err="1"/>
              <a:t>tak-sederhana</a:t>
            </a:r>
            <a:r>
              <a:rPr lang="en-US" sz="2400" dirty="0"/>
              <a:t> (</a:t>
            </a:r>
            <a:r>
              <a:rPr lang="en-US" sz="2400" i="1" dirty="0" err="1"/>
              <a:t>unsimple</a:t>
            </a:r>
            <a:r>
              <a:rPr lang="en-US" sz="2400" i="1" dirty="0"/>
              <a:t>-graph</a:t>
            </a:r>
            <a:r>
              <a:rPr lang="en-US" sz="2400" dirty="0"/>
              <a:t>)</a:t>
            </a:r>
          </a:p>
          <a:p>
            <a:pPr marL="1250950" lvl="1" indent="-449263">
              <a:spcAft>
                <a:spcPts val="1200"/>
              </a:spcAft>
              <a:tabLst>
                <a:tab pos="1250950" algn="l"/>
              </a:tabLst>
            </a:pPr>
            <a:r>
              <a:rPr lang="en-US" sz="2400" dirty="0"/>
              <a:t>Graf yang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ganda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gelang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tak-sederhana</a:t>
            </a:r>
            <a:r>
              <a:rPr lang="en-US" sz="2400" dirty="0"/>
              <a:t> (</a:t>
            </a:r>
            <a:r>
              <a:rPr lang="en-US" sz="2400" i="1" dirty="0" err="1"/>
              <a:t>unsimple</a:t>
            </a:r>
            <a:r>
              <a:rPr lang="en-US" sz="2400" i="1" dirty="0"/>
              <a:t> graph</a:t>
            </a:r>
            <a:r>
              <a:rPr lang="en-US" sz="2400" dirty="0"/>
              <a:t>). Graf </a:t>
            </a:r>
            <a:r>
              <a:rPr lang="en-US" sz="2400" i="1" dirty="0"/>
              <a:t>G</a:t>
            </a:r>
            <a:r>
              <a:rPr lang="en-US" sz="2400" baseline="-25000" dirty="0"/>
              <a:t>2</a:t>
            </a:r>
            <a:r>
              <a:rPr lang="en-US" sz="2400" dirty="0"/>
              <a:t> dan </a:t>
            </a:r>
            <a:r>
              <a:rPr lang="en-US" sz="2400" i="1" dirty="0"/>
              <a:t>G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tak-sederhana</a:t>
            </a:r>
            <a:r>
              <a:rPr lang="en-US" sz="2400" dirty="0"/>
              <a:t> </a:t>
            </a:r>
            <a:endParaRPr lang="en-ID" sz="2400" dirty="0"/>
          </a:p>
          <a:p>
            <a:pPr>
              <a:spcAft>
                <a:spcPts val="1200"/>
              </a:spcAft>
            </a:pPr>
            <a:endParaRPr lang="en-ID" sz="2400" dirty="0"/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xmlns="" id="{55740366-E700-4D51-8CA1-938EA3EB4D41}"/>
              </a:ext>
            </a:extLst>
          </p:cNvPr>
          <p:cNvSpPr txBox="1">
            <a:spLocks/>
          </p:cNvSpPr>
          <p:nvPr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MATEMATIKA DISKRIT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7D6E7AD4-2FF3-4AEB-8462-A54D32BDC58C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05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7813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</TotalTime>
  <Words>1689</Words>
  <Application>Microsoft Office PowerPoint</Application>
  <PresentationFormat>Custom</PresentationFormat>
  <Paragraphs>507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1_Custom Design</vt:lpstr>
      <vt:lpstr>Visio.Drawing.5</vt:lpstr>
      <vt:lpstr>PowerPoint Presentation</vt:lpstr>
      <vt:lpstr>Capaian Pembelajaran</vt:lpstr>
      <vt:lpstr>Bahasan Materi</vt:lpstr>
      <vt:lpstr>Pendahuluan</vt:lpstr>
      <vt:lpstr>Pendahuluan</vt:lpstr>
      <vt:lpstr>Definisi Graf</vt:lpstr>
      <vt:lpstr>Definisi Graf</vt:lpstr>
      <vt:lpstr>PowerPoint Presentation</vt:lpstr>
      <vt:lpstr>Jenis-jenis Graf</vt:lpstr>
      <vt:lpstr>Jenis-jenis Graf</vt:lpstr>
      <vt:lpstr>Jenis-jenis Graf</vt:lpstr>
      <vt:lpstr>Terminologi Graf</vt:lpstr>
      <vt:lpstr>Terminologi Graf</vt:lpstr>
      <vt:lpstr>Terminologi Graf</vt:lpstr>
      <vt:lpstr>Terminologi Graf</vt:lpstr>
      <vt:lpstr>Terminologi Graf</vt:lpstr>
      <vt:lpstr>Terminologi Graf</vt:lpstr>
      <vt:lpstr>Terminologi Graf</vt:lpstr>
      <vt:lpstr>Terminologi Graf</vt:lpstr>
      <vt:lpstr>Terminologi Graf</vt:lpstr>
      <vt:lpstr>Terminologi Graf</vt:lpstr>
      <vt:lpstr>Terminologi Graf</vt:lpstr>
      <vt:lpstr>Terminologi Graf</vt:lpstr>
      <vt:lpstr>Terminologi Graf</vt:lpstr>
      <vt:lpstr>Terminologi Graf</vt:lpstr>
      <vt:lpstr>Terminologi Graf</vt:lpstr>
      <vt:lpstr>Terminologi Graf</vt:lpstr>
      <vt:lpstr>Terimakasih.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dhanu banyu</dc:creator>
  <cp:lastModifiedBy>ADMIN</cp:lastModifiedBy>
  <cp:revision>94</cp:revision>
  <dcterms:created xsi:type="dcterms:W3CDTF">2020-07-23T01:18:59Z</dcterms:created>
  <dcterms:modified xsi:type="dcterms:W3CDTF">2009-12-20T18:24:57Z</dcterms:modified>
</cp:coreProperties>
</file>