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sldIdLst>
    <p:sldId id="257" r:id="rId2"/>
    <p:sldId id="25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8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326" autoAdjust="0"/>
  </p:normalViewPr>
  <p:slideViewPr>
    <p:cSldViewPr snapToGrid="0">
      <p:cViewPr varScale="1">
        <p:scale>
          <a:sx n="58" d="100"/>
          <a:sy n="58" d="100"/>
        </p:scale>
        <p:origin x="114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30/11/2021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5024" y="4510369"/>
            <a:ext cx="4778189" cy="1189952"/>
          </a:xfrm>
        </p:spPr>
        <p:txBody>
          <a:bodyPr>
            <a:normAutofit/>
          </a:bodyPr>
          <a:lstStyle/>
          <a:p>
            <a:endParaRPr lang="en-ID" sz="1400" dirty="0"/>
          </a:p>
          <a:p>
            <a:r>
              <a:rPr lang="en-ID" sz="1400" dirty="0"/>
              <a:t>Team </a:t>
            </a:r>
            <a:r>
              <a:rPr lang="en-ID" sz="1400" dirty="0" err="1"/>
              <a:t>Pengampu</a:t>
            </a:r>
            <a:r>
              <a:rPr lang="en-ID" sz="1400" dirty="0"/>
              <a:t> </a:t>
            </a:r>
          </a:p>
          <a:p>
            <a:r>
              <a:rPr lang="en-ID" sz="1600" dirty="0" smtClean="0"/>
              <a:t>2020</a:t>
            </a:r>
            <a:endParaRPr lang="en-ID" sz="1600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4C436BC-D1AA-453A-871B-74953E6DDDAF}"/>
              </a:ext>
            </a:extLst>
          </p:cNvPr>
          <p:cNvGrpSpPr/>
          <p:nvPr/>
        </p:nvGrpSpPr>
        <p:grpSpPr>
          <a:xfrm>
            <a:off x="123824" y="2285439"/>
            <a:ext cx="5180949" cy="3525923"/>
            <a:chOff x="-167657" y="2003708"/>
            <a:chExt cx="5766308" cy="392429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B18B8BB-E556-400E-8B9E-06BAB46166C7}"/>
                </a:ext>
              </a:extLst>
            </p:cNvPr>
            <p:cNvSpPr/>
            <p:nvPr/>
          </p:nvSpPr>
          <p:spPr>
            <a:xfrm>
              <a:off x="1153396" y="5651001"/>
              <a:ext cx="312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600" dirty="0">
                  <a:solidFill>
                    <a:srgbClr val="00B0F0"/>
                  </a:solidFill>
                </a:rPr>
                <a:t>&lt;a </a:t>
              </a:r>
              <a:r>
                <a:rPr lang="en-ID" sz="600" dirty="0" err="1">
                  <a:solidFill>
                    <a:srgbClr val="00B0F0"/>
                  </a:solidFill>
                </a:rPr>
                <a:t>href</a:t>
              </a:r>
              <a:r>
                <a:rPr lang="en-ID" sz="600" dirty="0">
                  <a:solidFill>
                    <a:srgbClr val="00B0F0"/>
                  </a:solidFill>
                </a:rPr>
                <a:t>='https://www.freepik.com/free-photos-vectors/background'&gt;Background vector created by </a:t>
              </a:r>
              <a:r>
                <a:rPr lang="en-ID" sz="600" dirty="0" err="1">
                  <a:solidFill>
                    <a:srgbClr val="00B0F0"/>
                  </a:solidFill>
                </a:rPr>
                <a:t>freepik</a:t>
              </a:r>
              <a:r>
                <a:rPr lang="en-ID" sz="600" dirty="0">
                  <a:solidFill>
                    <a:srgbClr val="00B0F0"/>
                  </a:solidFill>
                </a:rPr>
                <a:t> - www.freepik.com&lt;/a&gt;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051654B-CCA9-45A1-9EDA-5DA0E72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57" y="2003708"/>
              <a:ext cx="5766308" cy="384420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4773" y="2859299"/>
            <a:ext cx="5907741" cy="961951"/>
          </a:xfrm>
        </p:spPr>
        <p:txBody>
          <a:bodyPr>
            <a:normAutofit/>
          </a:bodyPr>
          <a:lstStyle/>
          <a:p>
            <a:r>
              <a:rPr lang="en-US" dirty="0" smtClean="0"/>
              <a:t>Email </a:t>
            </a:r>
            <a:endParaRPr lang="en-ID" dirty="0"/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/>
              <a:t>Email </a:t>
            </a:r>
            <a:r>
              <a:rPr lang="en-US" sz="3200" dirty="0" err="1"/>
              <a:t>untuk</a:t>
            </a:r>
            <a:r>
              <a:rPr lang="en-US" sz="3200" dirty="0"/>
              <a:t> Media </a:t>
            </a:r>
            <a:r>
              <a:rPr lang="en-US" sz="3200" dirty="0" err="1"/>
              <a:t>Pemasaran</a:t>
            </a:r>
            <a:endParaRPr lang="en-US" sz="3200" dirty="0"/>
          </a:p>
          <a:p>
            <a:r>
              <a:rPr lang="en-US" sz="3200" dirty="0" smtClean="0"/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Fungsi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80" y="2629623"/>
            <a:ext cx="6332862" cy="30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/>
              <a:t>POP Mail</a:t>
            </a:r>
          </a:p>
          <a:p>
            <a:pPr algn="just"/>
            <a:r>
              <a:rPr lang="en-US" sz="3200" dirty="0" err="1" smtClean="0"/>
              <a:t>Pengertian</a:t>
            </a:r>
            <a:r>
              <a:rPr lang="en-US" sz="3200" dirty="0" smtClean="0"/>
              <a:t> </a:t>
            </a:r>
            <a:r>
              <a:rPr lang="en-US" sz="3200" dirty="0"/>
              <a:t>POP mail </a:t>
            </a:r>
            <a:r>
              <a:rPr lang="en-US" sz="3200" i="1" dirty="0"/>
              <a:t>(Post Office Protocol)</a:t>
            </a:r>
            <a:r>
              <a:rPr lang="en-US" sz="3200" dirty="0"/>
              <a:t> </a:t>
            </a:r>
            <a:r>
              <a:rPr lang="en-US" sz="3200" dirty="0" err="1"/>
              <a:t>adalah</a:t>
            </a:r>
            <a:r>
              <a:rPr lang="en-US" sz="3200" dirty="0"/>
              <a:t> </a:t>
            </a:r>
            <a:r>
              <a:rPr lang="en-US" sz="3200" dirty="0" err="1"/>
              <a:t>jenis</a:t>
            </a:r>
            <a:r>
              <a:rPr lang="en-US" sz="3200" dirty="0"/>
              <a:t> email yang </a:t>
            </a:r>
            <a:r>
              <a:rPr lang="en-US" sz="3200" dirty="0" err="1"/>
              <a:t>didapatkan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pengguna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ISP </a:t>
            </a:r>
            <a:r>
              <a:rPr lang="en-US" sz="3200" dirty="0" smtClean="0"/>
              <a:t>yang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langganan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alamat</a:t>
            </a:r>
            <a:r>
              <a:rPr lang="en-US" sz="3200" dirty="0"/>
              <a:t> email </a:t>
            </a:r>
            <a:r>
              <a:rPr lang="en-US" sz="3200" dirty="0" err="1"/>
              <a:t>pekerja</a:t>
            </a:r>
            <a:r>
              <a:rPr lang="en-US" sz="3200" dirty="0"/>
              <a:t> yang </a:t>
            </a:r>
            <a:r>
              <a:rPr lang="en-US" sz="3200" dirty="0" err="1"/>
              <a:t>diberikan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pegawainya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345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Jenis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Jenis</a:t>
            </a:r>
            <a:r>
              <a:rPr lang="en-US" sz="3600" b="1" dirty="0" smtClean="0"/>
              <a:t> Email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56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/>
              <a:t>Webmail</a:t>
            </a:r>
          </a:p>
          <a:p>
            <a:pPr algn="just"/>
            <a:r>
              <a:rPr lang="en-US" sz="3200" dirty="0" err="1"/>
              <a:t>Pengertian</a:t>
            </a:r>
            <a:r>
              <a:rPr lang="en-US" sz="3200" dirty="0"/>
              <a:t> webmail </a:t>
            </a:r>
            <a:r>
              <a:rPr lang="en-US" sz="3200" dirty="0" err="1"/>
              <a:t>adalah</a:t>
            </a:r>
            <a:r>
              <a:rPr lang="en-US" sz="3200" dirty="0"/>
              <a:t> email yang </a:t>
            </a:r>
            <a:r>
              <a:rPr lang="en-US" sz="3200" dirty="0" err="1"/>
              <a:t>berbasis</a:t>
            </a:r>
            <a:r>
              <a:rPr lang="en-US" sz="3200" dirty="0"/>
              <a:t> website. </a:t>
            </a:r>
            <a:r>
              <a:rPr lang="en-US" sz="3200" dirty="0" err="1"/>
              <a:t>Dengan</a:t>
            </a:r>
            <a:r>
              <a:rPr lang="en-US" sz="3200" dirty="0"/>
              <a:t> kata lain, </a:t>
            </a:r>
            <a:r>
              <a:rPr lang="en-US" sz="3200" dirty="0" err="1"/>
              <a:t>pengguna</a:t>
            </a:r>
            <a:r>
              <a:rPr lang="en-US" sz="3200" dirty="0"/>
              <a:t> email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membuka</a:t>
            </a:r>
            <a:r>
              <a:rPr lang="en-US" sz="3200" dirty="0"/>
              <a:t> email </a:t>
            </a:r>
            <a:r>
              <a:rPr lang="en-US" sz="3200" dirty="0" err="1"/>
              <a:t>miliknya</a:t>
            </a:r>
            <a:r>
              <a:rPr lang="en-US" sz="3200" dirty="0"/>
              <a:t>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membuka</a:t>
            </a:r>
            <a:r>
              <a:rPr lang="en-US" sz="3200" dirty="0"/>
              <a:t> </a:t>
            </a:r>
            <a:r>
              <a:rPr lang="en-US" sz="3200" dirty="0" err="1"/>
              <a:t>halaman</a:t>
            </a:r>
            <a:r>
              <a:rPr lang="en-US" sz="3200" dirty="0"/>
              <a:t> </a:t>
            </a:r>
            <a:r>
              <a:rPr lang="en-US" sz="3200" dirty="0" err="1"/>
              <a:t>situs</a:t>
            </a:r>
            <a:r>
              <a:rPr lang="en-US" sz="3200" dirty="0"/>
              <a:t> </a:t>
            </a:r>
            <a:r>
              <a:rPr lang="en-US" sz="3200" dirty="0" err="1"/>
              <a:t>penyedia</a:t>
            </a:r>
            <a:r>
              <a:rPr lang="en-US" sz="3200" dirty="0"/>
              <a:t> </a:t>
            </a:r>
            <a:r>
              <a:rPr lang="en-US" sz="3200" dirty="0" err="1"/>
              <a:t>layanan</a:t>
            </a:r>
            <a:r>
              <a:rPr lang="en-US" sz="3200" dirty="0"/>
              <a:t> email </a:t>
            </a:r>
            <a:r>
              <a:rPr lang="en-US" sz="3200" dirty="0" err="1"/>
              <a:t>tersebut</a:t>
            </a:r>
            <a:r>
              <a:rPr lang="en-US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345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Jenis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Jenis</a:t>
            </a:r>
            <a:r>
              <a:rPr lang="en-US" sz="3600" b="1" dirty="0" smtClean="0"/>
              <a:t> Email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727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/>
              <a:t>Forward </a:t>
            </a:r>
            <a:r>
              <a:rPr lang="en-US" sz="3200" dirty="0" smtClean="0"/>
              <a:t>Mail</a:t>
            </a:r>
            <a:endParaRPr lang="en-US" sz="3200" dirty="0"/>
          </a:p>
          <a:p>
            <a:pPr algn="just"/>
            <a:r>
              <a:rPr lang="en-US" sz="3200" dirty="0" err="1"/>
              <a:t>Pengertian</a:t>
            </a:r>
            <a:r>
              <a:rPr lang="en-US" sz="3200" dirty="0"/>
              <a:t> forward mail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layanan</a:t>
            </a:r>
            <a:r>
              <a:rPr lang="en-US" sz="3200" dirty="0"/>
              <a:t> email yang </a:t>
            </a:r>
            <a:r>
              <a:rPr lang="en-US" sz="3200" dirty="0" err="1"/>
              <a:t>memforward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meneruskan</a:t>
            </a:r>
            <a:r>
              <a:rPr lang="en-US" sz="3200" dirty="0"/>
              <a:t> email yang </a:t>
            </a:r>
            <a:r>
              <a:rPr lang="en-US" sz="3200" dirty="0" err="1"/>
              <a:t>diterima</a:t>
            </a:r>
            <a:r>
              <a:rPr lang="en-US" sz="3200" dirty="0"/>
              <a:t> </a:t>
            </a:r>
            <a:r>
              <a:rPr lang="en-US" sz="3200" dirty="0" err="1"/>
              <a:t>pengguna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alamat</a:t>
            </a:r>
            <a:r>
              <a:rPr lang="en-US" sz="3200" dirty="0"/>
              <a:t> email yang lain. </a:t>
            </a:r>
            <a:r>
              <a:rPr lang="en-US" sz="3200" dirty="0" err="1"/>
              <a:t>Biasanya</a:t>
            </a:r>
            <a:r>
              <a:rPr lang="en-US" sz="3200" dirty="0"/>
              <a:t> forward mail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yang </a:t>
            </a:r>
            <a:r>
              <a:rPr lang="en-US" sz="3200" dirty="0" err="1"/>
              <a:t>sering</a:t>
            </a:r>
            <a:r>
              <a:rPr lang="en-US" sz="3200" dirty="0"/>
              <a:t> </a:t>
            </a:r>
            <a:r>
              <a:rPr lang="en-US" sz="3200" dirty="0" err="1"/>
              <a:t>berganti</a:t>
            </a:r>
            <a:r>
              <a:rPr lang="en-US" sz="3200" dirty="0"/>
              <a:t> </a:t>
            </a:r>
            <a:r>
              <a:rPr lang="en-US" sz="3200" dirty="0" err="1"/>
              <a:t>alamat</a:t>
            </a:r>
            <a:r>
              <a:rPr lang="en-US" sz="3200" dirty="0"/>
              <a:t> email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345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Jenis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Jenis</a:t>
            </a:r>
            <a:r>
              <a:rPr lang="en-US" sz="3600" b="1" dirty="0" smtClean="0"/>
              <a:t> Email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69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8" y="4554820"/>
            <a:ext cx="3350367" cy="25169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1.  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Sembarang</a:t>
            </a:r>
            <a:r>
              <a:rPr lang="en-US" sz="3200" b="1" dirty="0"/>
              <a:t> </a:t>
            </a:r>
            <a:r>
              <a:rPr lang="en-US" sz="3200" b="1" dirty="0" err="1"/>
              <a:t>Menguntip</a:t>
            </a:r>
            <a:endParaRPr lang="en-US" sz="3200" dirty="0"/>
          </a:p>
          <a:p>
            <a:pPr algn="just"/>
            <a:r>
              <a:rPr lang="en-US" sz="2800" dirty="0" err="1"/>
              <a:t>Fasilitas</a:t>
            </a:r>
            <a:r>
              <a:rPr lang="en-US" sz="2800" dirty="0"/>
              <a:t> ‘Reply’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sebagian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progam</a:t>
            </a:r>
            <a:r>
              <a:rPr lang="en-US" sz="2800" dirty="0"/>
              <a:t> Mailer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menguntip</a:t>
            </a:r>
            <a:r>
              <a:rPr lang="en-US" sz="2800" dirty="0"/>
              <a:t> </a:t>
            </a:r>
            <a:r>
              <a:rPr lang="en-US" sz="2800" dirty="0" err="1"/>
              <a:t>pesan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yang </a:t>
            </a:r>
            <a:r>
              <a:rPr lang="en-US" sz="2800" dirty="0" err="1"/>
              <a:t>aslli</a:t>
            </a:r>
            <a:r>
              <a:rPr lang="en-US" sz="2800" dirty="0"/>
              <a:t> yang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terima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otomatis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.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menguntip</a:t>
            </a:r>
            <a:r>
              <a:rPr lang="en-US" sz="2800" dirty="0"/>
              <a:t> </a:t>
            </a:r>
            <a:r>
              <a:rPr lang="en-US" sz="2800" dirty="0" err="1"/>
              <a:t>pesan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jawaban</a:t>
            </a:r>
            <a:r>
              <a:rPr lang="en-US" sz="2800" dirty="0"/>
              <a:t> email, </a:t>
            </a:r>
            <a:r>
              <a:rPr lang="en-US" sz="2800" dirty="0" err="1"/>
              <a:t>usahakan</a:t>
            </a:r>
            <a:r>
              <a:rPr lang="en-US" sz="2800" dirty="0"/>
              <a:t> </a:t>
            </a:r>
            <a:r>
              <a:rPr lang="en-US" sz="2800" dirty="0" err="1"/>
              <a:t>menghapus</a:t>
            </a:r>
            <a:r>
              <a:rPr lang="en-US" sz="2800" dirty="0"/>
              <a:t> </a:t>
            </a:r>
            <a:r>
              <a:rPr lang="en-US" sz="2800" dirty="0" err="1"/>
              <a:t>bagian-bagian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bagian-bagian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bagian-bagian</a:t>
            </a:r>
            <a:r>
              <a:rPr lang="en-US" sz="2800" dirty="0"/>
              <a:t> yang </a:t>
            </a:r>
            <a:r>
              <a:rPr lang="en-US" sz="2800" dirty="0" err="1"/>
              <a:t>relevan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43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Mengirim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768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2.  </a:t>
            </a:r>
            <a:r>
              <a:rPr lang="en-US" sz="3200" b="1" dirty="0" err="1"/>
              <a:t>Menghormati</a:t>
            </a:r>
            <a:r>
              <a:rPr lang="en-US" sz="3200" b="1" dirty="0"/>
              <a:t> Privacy Orang Lain</a:t>
            </a:r>
            <a:endParaRPr lang="en-US" sz="3200" dirty="0"/>
          </a:p>
          <a:p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 </a:t>
            </a:r>
            <a:r>
              <a:rPr lang="en-US" sz="3200" dirty="0" err="1"/>
              <a:t>mengirim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pribadi</a:t>
            </a:r>
            <a:r>
              <a:rPr lang="en-US" sz="3200" dirty="0"/>
              <a:t>,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sepatutnya</a:t>
            </a:r>
            <a:r>
              <a:rPr lang="en-US" sz="3200" dirty="0"/>
              <a:t> </a:t>
            </a:r>
            <a:r>
              <a:rPr lang="en-US" sz="3200" dirty="0" err="1"/>
              <a:t>mengirim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forum </a:t>
            </a:r>
            <a:r>
              <a:rPr lang="en-US" sz="3200" dirty="0" err="1"/>
              <a:t>umum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grup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mailing list. Email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dasarnya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 personal.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43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Mengirim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403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3.  </a:t>
            </a:r>
            <a:r>
              <a:rPr lang="en-US" sz="3200" b="1" dirty="0" err="1"/>
              <a:t>Gunakan</a:t>
            </a:r>
            <a:r>
              <a:rPr lang="en-US" sz="3200" b="1" dirty="0"/>
              <a:t> </a:t>
            </a:r>
            <a:r>
              <a:rPr lang="en-US" sz="3200" b="1" dirty="0" err="1"/>
              <a:t>Subjek</a:t>
            </a:r>
            <a:r>
              <a:rPr lang="en-US" sz="3200" b="1" dirty="0"/>
              <a:t> yang </a:t>
            </a:r>
            <a:r>
              <a:rPr lang="en-US" sz="3200" b="1" dirty="0" err="1"/>
              <a:t>Sesuai</a:t>
            </a:r>
            <a:endParaRPr lang="en-US" sz="3200" dirty="0"/>
          </a:p>
          <a:p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subjek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judul</a:t>
            </a:r>
            <a:r>
              <a:rPr lang="en-US" sz="3200" dirty="0"/>
              <a:t> yang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memudahkan</a:t>
            </a:r>
            <a:r>
              <a:rPr lang="en-US" sz="3200" dirty="0"/>
              <a:t> </a:t>
            </a:r>
            <a:r>
              <a:rPr lang="en-US" sz="3200" dirty="0" err="1"/>
              <a:t>penerima</a:t>
            </a:r>
            <a:r>
              <a:rPr lang="en-US" sz="3200" dirty="0"/>
              <a:t> email </a:t>
            </a:r>
            <a:r>
              <a:rPr lang="en-US" sz="3200" dirty="0" err="1"/>
              <a:t>menangkap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sampaikan</a:t>
            </a:r>
            <a:r>
              <a:rPr lang="en-US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43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Mengirim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659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4.  </a:t>
            </a:r>
            <a:r>
              <a:rPr lang="en-US" sz="3200" b="1" dirty="0" err="1"/>
              <a:t>Jangan</a:t>
            </a:r>
            <a:r>
              <a:rPr lang="en-US" sz="3200" b="1" dirty="0"/>
              <a:t> </a:t>
            </a:r>
            <a:r>
              <a:rPr lang="en-US" sz="3200" b="1" dirty="0" err="1"/>
              <a:t>Gunakan</a:t>
            </a:r>
            <a:r>
              <a:rPr lang="en-US" sz="3200" b="1" dirty="0"/>
              <a:t> </a:t>
            </a:r>
            <a:r>
              <a:rPr lang="en-US" sz="3200" b="1" dirty="0" err="1"/>
              <a:t>Huruf</a:t>
            </a:r>
            <a:r>
              <a:rPr lang="en-US" sz="3200" b="1" dirty="0"/>
              <a:t> </a:t>
            </a:r>
            <a:r>
              <a:rPr lang="en-US" sz="3200" b="1" dirty="0" err="1"/>
              <a:t>Kapital</a:t>
            </a:r>
            <a:endParaRPr lang="en-US" sz="3200" dirty="0"/>
          </a:p>
          <a:p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tata</a:t>
            </a:r>
            <a:r>
              <a:rPr lang="en-US" sz="3200" dirty="0"/>
              <a:t> </a:t>
            </a:r>
            <a:r>
              <a:rPr lang="en-US" sz="3200" dirty="0" err="1" smtClean="0"/>
              <a:t>krama</a:t>
            </a:r>
            <a:r>
              <a:rPr lang="en-US" sz="3200" dirty="0" smtClean="0"/>
              <a:t> </a:t>
            </a:r>
            <a:r>
              <a:rPr lang="en-US" sz="3200" dirty="0" err="1"/>
              <a:t>berkomunikasi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tertulis</a:t>
            </a:r>
            <a:r>
              <a:rPr lang="en-US" sz="3200" dirty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/>
              <a:t>email/chat, </a:t>
            </a:r>
            <a:r>
              <a:rPr lang="en-US" sz="3200" dirty="0" err="1"/>
              <a:t>penggunaan</a:t>
            </a:r>
            <a:r>
              <a:rPr lang="en-US" sz="3200" dirty="0"/>
              <a:t> </a:t>
            </a:r>
            <a:r>
              <a:rPr lang="en-US" sz="3200" dirty="0" err="1"/>
              <a:t>huruf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dianggap</a:t>
            </a:r>
            <a:r>
              <a:rPr lang="en-US" sz="3200" dirty="0"/>
              <a:t> </a:t>
            </a:r>
            <a:r>
              <a:rPr lang="en-US" sz="3200" dirty="0" err="1"/>
              <a:t>berteriak</a:t>
            </a:r>
            <a:r>
              <a:rPr lang="en-US" sz="3200" dirty="0"/>
              <a:t>/</a:t>
            </a:r>
            <a:r>
              <a:rPr lang="en-US" sz="3200" dirty="0" err="1"/>
              <a:t>bernada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.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mengakibatkan</a:t>
            </a:r>
            <a:r>
              <a:rPr lang="en-US" sz="3200" dirty="0"/>
              <a:t> </a:t>
            </a:r>
            <a:r>
              <a:rPr lang="en-US" sz="3200" dirty="0" err="1"/>
              <a:t>kesan</a:t>
            </a:r>
            <a:r>
              <a:rPr lang="en-US" sz="3200" dirty="0"/>
              <a:t> yang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penerima</a:t>
            </a:r>
            <a:r>
              <a:rPr lang="en-US" sz="3200" dirty="0"/>
              <a:t> </a:t>
            </a:r>
            <a:r>
              <a:rPr lang="en-US" sz="3200" dirty="0" err="1"/>
              <a:t>pesan</a:t>
            </a:r>
            <a:r>
              <a:rPr lang="en-US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43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Mengirim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870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5.  </a:t>
            </a:r>
            <a:r>
              <a:rPr lang="en-US" sz="3200" b="1" dirty="0" err="1"/>
              <a:t>Jangan</a:t>
            </a:r>
            <a:r>
              <a:rPr lang="en-US" sz="3200" b="1" dirty="0"/>
              <a:t> </a:t>
            </a:r>
            <a:r>
              <a:rPr lang="en-US" sz="3200" b="1" dirty="0" err="1"/>
              <a:t>memakai</a:t>
            </a:r>
            <a:r>
              <a:rPr lang="en-US" sz="3200" b="1" dirty="0"/>
              <a:t> CC</a:t>
            </a:r>
            <a:endParaRPr lang="en-US" sz="3200" dirty="0"/>
          </a:p>
          <a:p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ingin</a:t>
            </a:r>
            <a:r>
              <a:rPr lang="en-US" sz="3200" dirty="0"/>
              <a:t> </a:t>
            </a:r>
            <a:r>
              <a:rPr lang="en-US" sz="3200" dirty="0" err="1"/>
              <a:t>mengirim</a:t>
            </a:r>
            <a:r>
              <a:rPr lang="en-US" sz="3200" dirty="0"/>
              <a:t> email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sejumlah</a:t>
            </a:r>
            <a:r>
              <a:rPr lang="en-US" sz="3200" dirty="0"/>
              <a:t> orang </a:t>
            </a:r>
            <a:r>
              <a:rPr lang="en-US" sz="3200" dirty="0" err="1"/>
              <a:t>sekaligus</a:t>
            </a:r>
            <a:r>
              <a:rPr lang="en-US" sz="3200" dirty="0"/>
              <a:t> </a:t>
            </a:r>
            <a:r>
              <a:rPr lang="en-US" sz="3200" dirty="0" err="1"/>
              <a:t>jangan</a:t>
            </a:r>
            <a:r>
              <a:rPr lang="en-US" sz="3200" dirty="0"/>
              <a:t> </a:t>
            </a:r>
            <a:r>
              <a:rPr lang="en-US" sz="3200" dirty="0" err="1"/>
              <a:t>cantumkan</a:t>
            </a:r>
            <a:r>
              <a:rPr lang="en-US" sz="3200" dirty="0"/>
              <a:t> </a:t>
            </a:r>
            <a:r>
              <a:rPr lang="en-US" sz="3200" dirty="0" err="1"/>
              <a:t>nama-nama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kolom</a:t>
            </a:r>
            <a:r>
              <a:rPr lang="en-US" sz="3200" dirty="0"/>
              <a:t> CC,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orang yang </a:t>
            </a:r>
            <a:r>
              <a:rPr lang="en-US" sz="3200" dirty="0" err="1"/>
              <a:t>menerima</a:t>
            </a:r>
            <a:r>
              <a:rPr lang="en-US" sz="3200" dirty="0"/>
              <a:t> email </a:t>
            </a:r>
            <a:r>
              <a:rPr lang="en-US" sz="3200" dirty="0" err="1"/>
              <a:t>anda</a:t>
            </a:r>
            <a:r>
              <a:rPr lang="en-US" sz="3200" dirty="0"/>
              <a:t>,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melihat</a:t>
            </a:r>
            <a:r>
              <a:rPr lang="en-US" sz="3200" dirty="0"/>
              <a:t> </a:t>
            </a:r>
            <a:r>
              <a:rPr lang="en-US" sz="3200" dirty="0" err="1"/>
              <a:t>alamat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yang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cantumkan</a:t>
            </a:r>
            <a:r>
              <a:rPr lang="en-US" sz="3200" dirty="0"/>
              <a:t> di CC. </a:t>
            </a:r>
            <a:r>
              <a:rPr lang="en-US" sz="3200" dirty="0" err="1"/>
              <a:t>Umumnya</a:t>
            </a:r>
            <a:r>
              <a:rPr lang="en-US" sz="3200" dirty="0"/>
              <a:t> orang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suka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alamat</a:t>
            </a:r>
            <a:r>
              <a:rPr lang="en-US" sz="3200" dirty="0"/>
              <a:t> </a:t>
            </a:r>
            <a:r>
              <a:rPr lang="en-US" sz="3200" dirty="0" err="1"/>
              <a:t>emailnya</a:t>
            </a:r>
            <a:r>
              <a:rPr lang="en-US" sz="3200" dirty="0"/>
              <a:t> </a:t>
            </a:r>
            <a:r>
              <a:rPr lang="en-US" sz="3200" dirty="0" err="1"/>
              <a:t>dibeberkan</a:t>
            </a:r>
            <a:r>
              <a:rPr lang="en-US" sz="3200" dirty="0"/>
              <a:t> di </a:t>
            </a:r>
            <a:r>
              <a:rPr lang="en-US" sz="3200" dirty="0" err="1"/>
              <a:t>depan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43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Mengirim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196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6.  </a:t>
            </a:r>
            <a:r>
              <a:rPr lang="en-US" sz="3200" b="1" dirty="0" err="1"/>
              <a:t>Jangan</a:t>
            </a:r>
            <a:r>
              <a:rPr lang="en-US" sz="3200" b="1" dirty="0"/>
              <a:t> </a:t>
            </a:r>
            <a:r>
              <a:rPr lang="en-US" sz="3200" b="1" dirty="0" err="1"/>
              <a:t>Gunakan</a:t>
            </a:r>
            <a:r>
              <a:rPr lang="en-US" sz="3200" b="1" dirty="0"/>
              <a:t> Format HTML</a:t>
            </a:r>
            <a:endParaRPr lang="en-US" sz="3200" dirty="0"/>
          </a:p>
          <a:p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yakin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progam</a:t>
            </a:r>
            <a:r>
              <a:rPr lang="en-US" sz="3200" dirty="0"/>
              <a:t> email </a:t>
            </a:r>
            <a:r>
              <a:rPr lang="en-US" sz="3200" dirty="0" err="1"/>
              <a:t>rekan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memahami</a:t>
            </a:r>
            <a:r>
              <a:rPr lang="en-US" sz="3200" dirty="0"/>
              <a:t>/</a:t>
            </a:r>
            <a:r>
              <a:rPr lang="en-US" sz="3200" dirty="0" err="1"/>
              <a:t>membaca</a:t>
            </a:r>
            <a:r>
              <a:rPr lang="en-US" sz="3200" dirty="0"/>
              <a:t> </a:t>
            </a:r>
            <a:r>
              <a:rPr lang="en-US" sz="3200" dirty="0" err="1"/>
              <a:t>kode</a:t>
            </a:r>
            <a:r>
              <a:rPr lang="en-US" sz="3200" dirty="0"/>
              <a:t> HTML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, </a:t>
            </a:r>
            <a:r>
              <a:rPr lang="en-US" sz="3200" dirty="0" err="1"/>
              <a:t>setidaknya</a:t>
            </a:r>
            <a:r>
              <a:rPr lang="en-US" sz="3200" dirty="0"/>
              <a:t> </a:t>
            </a:r>
            <a:r>
              <a:rPr lang="en-US" sz="3200" dirty="0" err="1"/>
              <a:t>gunakan</a:t>
            </a:r>
            <a:r>
              <a:rPr lang="en-US" sz="3200" dirty="0"/>
              <a:t> plain text.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43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Mengirim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61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70185"/>
            <a:ext cx="5354172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10" y="2200440"/>
            <a:ext cx="4476633" cy="133988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&amp; </a:t>
            </a: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menjelaskan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smtClean="0"/>
              <a:t>email </a:t>
            </a:r>
            <a:endParaRPr lang="en-ID" sz="1600" dirty="0">
              <a:cs typeface="Times New Roman"/>
            </a:endParaRPr>
          </a:p>
          <a:p>
            <a:pPr>
              <a:lnSpc>
                <a:spcPct val="100000"/>
              </a:lnSpc>
            </a:pPr>
            <a:endParaRPr lang="en-ID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="" xmlns:a16="http://schemas.microsoft.com/office/drawing/2014/main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="" xmlns:a16="http://schemas.microsoft.com/office/drawing/2014/main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="" xmlns:a16="http://schemas.microsoft.com/office/drawing/2014/main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="" xmlns:a16="http://schemas.microsoft.com/office/drawing/2014/main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="" xmlns:a16="http://schemas.microsoft.com/office/drawing/2014/main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="" xmlns:a16="http://schemas.microsoft.com/office/drawing/2014/main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="" xmlns:a16="http://schemas.microsoft.com/office/drawing/2014/main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="" xmlns:a16="http://schemas.microsoft.com/office/drawing/2014/main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="" xmlns:a16="http://schemas.microsoft.com/office/drawing/2014/main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="" xmlns:a16="http://schemas.microsoft.com/office/drawing/2014/main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="" xmlns:a16="http://schemas.microsoft.com/office/drawing/2014/main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="" xmlns:a16="http://schemas.microsoft.com/office/drawing/2014/main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="" xmlns:a16="http://schemas.microsoft.com/office/drawing/2014/main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="" xmlns:a16="http://schemas.microsoft.com/office/drawing/2014/main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="" xmlns:a16="http://schemas.microsoft.com/office/drawing/2014/main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="" xmlns:a16="http://schemas.microsoft.com/office/drawing/2014/main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="" xmlns:a16="http://schemas.microsoft.com/office/drawing/2014/main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="" xmlns:a16="http://schemas.microsoft.com/office/drawing/2014/main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="" xmlns:a16="http://schemas.microsoft.com/office/drawing/2014/main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="" xmlns:a16="http://schemas.microsoft.com/office/drawing/2014/main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="" xmlns:a16="http://schemas.microsoft.com/office/drawing/2014/main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="" xmlns:a16="http://schemas.microsoft.com/office/drawing/2014/main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="" xmlns:a16="http://schemas.microsoft.com/office/drawing/2014/main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="" xmlns:a16="http://schemas.microsoft.com/office/drawing/2014/main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="" xmlns:a16="http://schemas.microsoft.com/office/drawing/2014/main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="" xmlns:a16="http://schemas.microsoft.com/office/drawing/2014/main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="" xmlns:a16="http://schemas.microsoft.com/office/drawing/2014/main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="" xmlns:a16="http://schemas.microsoft.com/office/drawing/2014/main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="" xmlns:a16="http://schemas.microsoft.com/office/drawing/2014/main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="" xmlns:a16="http://schemas.microsoft.com/office/drawing/2014/main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="" xmlns:a16="http://schemas.microsoft.com/office/drawing/2014/main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="" xmlns:a16="http://schemas.microsoft.com/office/drawing/2014/main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="" xmlns:a16="http://schemas.microsoft.com/office/drawing/2014/main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="" xmlns:a16="http://schemas.microsoft.com/office/drawing/2014/main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="" xmlns:a16="http://schemas.microsoft.com/office/drawing/2014/main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="" xmlns:a16="http://schemas.microsoft.com/office/drawing/2014/main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="" xmlns:a16="http://schemas.microsoft.com/office/drawing/2014/main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="" xmlns:a16="http://schemas.microsoft.com/office/drawing/2014/main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="" xmlns:a16="http://schemas.microsoft.com/office/drawing/2014/main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="" xmlns:a16="http://schemas.microsoft.com/office/drawing/2014/main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="" xmlns:a16="http://schemas.microsoft.com/office/drawing/2014/main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="" xmlns:a16="http://schemas.microsoft.com/office/drawing/2014/main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="" xmlns:a16="http://schemas.microsoft.com/office/drawing/2014/main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="" xmlns:a16="http://schemas.microsoft.com/office/drawing/2014/main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="" xmlns:a16="http://schemas.microsoft.com/office/drawing/2014/main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="" xmlns:a16="http://schemas.microsoft.com/office/drawing/2014/main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="" xmlns:a16="http://schemas.microsoft.com/office/drawing/2014/main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="" xmlns:a16="http://schemas.microsoft.com/office/drawing/2014/main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="" xmlns:a16="http://schemas.microsoft.com/office/drawing/2014/main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="" xmlns:a16="http://schemas.microsoft.com/office/drawing/2014/main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="" xmlns:a16="http://schemas.microsoft.com/office/drawing/2014/main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="" xmlns:a16="http://schemas.microsoft.com/office/drawing/2014/main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="" xmlns:a16="http://schemas.microsoft.com/office/drawing/2014/main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="" xmlns:a16="http://schemas.microsoft.com/office/drawing/2014/main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="" xmlns:a16="http://schemas.microsoft.com/office/drawing/2014/main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="" xmlns:a16="http://schemas.microsoft.com/office/drawing/2014/main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="" xmlns:a16="http://schemas.microsoft.com/office/drawing/2014/main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="" xmlns:a16="http://schemas.microsoft.com/office/drawing/2014/main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="" xmlns:a16="http://schemas.microsoft.com/office/drawing/2014/main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="" xmlns:a16="http://schemas.microsoft.com/office/drawing/2014/main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="" xmlns:a16="http://schemas.microsoft.com/office/drawing/2014/main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="" xmlns:a16="http://schemas.microsoft.com/office/drawing/2014/main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="" xmlns:a16="http://schemas.microsoft.com/office/drawing/2014/main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="" xmlns:a16="http://schemas.microsoft.com/office/drawing/2014/main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="" xmlns:a16="http://schemas.microsoft.com/office/drawing/2014/main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="" xmlns:a16="http://schemas.microsoft.com/office/drawing/2014/main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="" xmlns:a16="http://schemas.microsoft.com/office/drawing/2014/main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="" xmlns:a16="http://schemas.microsoft.com/office/drawing/2014/main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="" xmlns:a16="http://schemas.microsoft.com/office/drawing/2014/main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="" xmlns:a16="http://schemas.microsoft.com/office/drawing/2014/main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="" xmlns:a16="http://schemas.microsoft.com/office/drawing/2014/main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="" xmlns:a16="http://schemas.microsoft.com/office/drawing/2014/main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="" xmlns:a16="http://schemas.microsoft.com/office/drawing/2014/main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="" xmlns:a16="http://schemas.microsoft.com/office/drawing/2014/main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="" xmlns:a16="http://schemas.microsoft.com/office/drawing/2014/main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="" xmlns:a16="http://schemas.microsoft.com/office/drawing/2014/main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="" xmlns:a16="http://schemas.microsoft.com/office/drawing/2014/main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333036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944410" y="4327596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1660"/>
              </a:lnSpc>
              <a:spcBef>
                <a:spcPts val="83"/>
              </a:spcBef>
              <a:buFont typeface="+mj-lt"/>
              <a:buAutoNum type="arabicPeriod"/>
            </a:pPr>
            <a:r>
              <a:rPr lang="en-ID" sz="1600" spc="-17" dirty="0" err="1">
                <a:cs typeface="Times New Roman"/>
              </a:rPr>
              <a:t>Mahasiswa</a:t>
            </a:r>
            <a:r>
              <a:rPr lang="en-ID" sz="1600" spc="-17" dirty="0">
                <a:cs typeface="Times New Roman"/>
              </a:rPr>
              <a:t> </a:t>
            </a:r>
            <a:r>
              <a:rPr lang="en-ID" sz="1600" spc="-17" dirty="0" err="1" smtClean="0">
                <a:cs typeface="Times New Roman"/>
              </a:rPr>
              <a:t>mampu</a:t>
            </a:r>
            <a:r>
              <a:rPr lang="en-ID" sz="1600" spc="-17" dirty="0" smtClean="0">
                <a:cs typeface="Times New Roman"/>
              </a:rPr>
              <a:t> </a:t>
            </a:r>
            <a:r>
              <a:rPr lang="en-ID" sz="1600" spc="-17" dirty="0" err="1" smtClean="0">
                <a:cs typeface="Times New Roman"/>
              </a:rPr>
              <a:t>menggunakan</a:t>
            </a:r>
            <a:r>
              <a:rPr lang="en-ID" sz="1600" spc="-17" dirty="0" smtClean="0">
                <a:cs typeface="Times New Roman"/>
              </a:rPr>
              <a:t> email  </a:t>
            </a:r>
            <a:r>
              <a:rPr lang="en-ID" sz="1600" spc="-17" dirty="0" err="1" smtClean="0">
                <a:cs typeface="Times New Roman"/>
              </a:rPr>
              <a:t>dengan</a:t>
            </a:r>
            <a:r>
              <a:rPr lang="en-ID" sz="1600" spc="-17" dirty="0" smtClean="0">
                <a:cs typeface="Times New Roman"/>
              </a:rPr>
              <a:t> optimal</a:t>
            </a:r>
            <a:endParaRPr lang="en-ID" sz="1600" spc="-17" dirty="0">
              <a:cs typeface="Times New Roman"/>
            </a:endParaRPr>
          </a:p>
          <a:p>
            <a:pPr marL="266700" indent="-266700">
              <a:lnSpc>
                <a:spcPts val="1660"/>
              </a:lnSpc>
              <a:spcBef>
                <a:spcPts val="83"/>
              </a:spcBef>
              <a:buFont typeface="+mj-lt"/>
              <a:buAutoNum type="arabicPeriod"/>
            </a:pPr>
            <a:endParaRPr lang="en-ID" sz="1600" spc="-17" dirty="0">
              <a:cs typeface="Times New Roman"/>
            </a:endParaRPr>
          </a:p>
          <a:p>
            <a:pPr marL="0" indent="0">
              <a:lnSpc>
                <a:spcPts val="1660"/>
              </a:lnSpc>
              <a:spcBef>
                <a:spcPts val="83"/>
              </a:spcBef>
              <a:buNone/>
            </a:pPr>
            <a:endParaRPr lang="en-ID" sz="1600" spc="-17" dirty="0">
              <a:cs typeface="Times New Roman"/>
            </a:endParaRPr>
          </a:p>
          <a:p>
            <a:endParaRPr lang="en-ID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</a:rPr>
              <a:t>Komputasi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C01F5CEC-401E-4E00-A99A-912964B5934F}"/>
              </a:ext>
            </a:extLst>
          </p:cNvPr>
          <p:cNvSpPr txBox="1">
            <a:spLocks/>
          </p:cNvSpPr>
          <p:nvPr/>
        </p:nvSpPr>
        <p:spPr>
          <a:xfrm>
            <a:off x="1060446" y="866072"/>
            <a:ext cx="2215018" cy="112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4" name="TextBox 3"/>
          <p:cNvSpPr txBox="1"/>
          <p:nvPr/>
        </p:nvSpPr>
        <p:spPr>
          <a:xfrm>
            <a:off x="1582834" y="2975211"/>
            <a:ext cx="942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/>
              <a:t>Praktikum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email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mengoptimalkan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email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9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Email</a:t>
            </a:r>
            <a:r>
              <a:rPr lang="en-US" sz="3200" dirty="0"/>
              <a:t> 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b="1" dirty="0" err="1"/>
              <a:t>surat</a:t>
            </a:r>
            <a:r>
              <a:rPr lang="en-US" sz="3200" b="1" dirty="0"/>
              <a:t> </a:t>
            </a:r>
            <a:r>
              <a:rPr lang="en-US" sz="3200" b="1" dirty="0" err="1"/>
              <a:t>elektronik</a:t>
            </a:r>
            <a:r>
              <a:rPr lang="en-US" sz="3200" b="1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mengirim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menerima</a:t>
            </a:r>
            <a:r>
              <a:rPr lang="en-US" sz="3200" dirty="0"/>
              <a:t> </a:t>
            </a:r>
            <a:r>
              <a:rPr lang="en-US" sz="3200" dirty="0" err="1"/>
              <a:t>surat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pesan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format digital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jalur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</a:t>
            </a:r>
            <a:r>
              <a:rPr lang="en-US" sz="3200" dirty="0" err="1"/>
              <a:t>komputer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internet.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342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Pengertian</a:t>
            </a:r>
            <a:r>
              <a:rPr lang="en-US" sz="3600" b="1" dirty="0"/>
              <a:t> </a:t>
            </a:r>
            <a:r>
              <a:rPr lang="en-US" sz="3600" b="1" dirty="0" smtClean="0"/>
              <a:t>Email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37" y="3869286"/>
            <a:ext cx="3978322" cy="29887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945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Email</a:t>
            </a:r>
            <a:r>
              <a:rPr lang="en-US" sz="3200" dirty="0"/>
              <a:t> 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b="1" dirty="0" err="1"/>
              <a:t>surat</a:t>
            </a:r>
            <a:r>
              <a:rPr lang="en-US" sz="3200" b="1" dirty="0"/>
              <a:t> </a:t>
            </a:r>
            <a:r>
              <a:rPr lang="en-US" sz="3200" b="1" dirty="0" err="1"/>
              <a:t>elektronik</a:t>
            </a:r>
            <a:r>
              <a:rPr lang="en-US" sz="3200" b="1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mengirim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menerima</a:t>
            </a:r>
            <a:r>
              <a:rPr lang="en-US" sz="3200" dirty="0"/>
              <a:t> </a:t>
            </a:r>
            <a:r>
              <a:rPr lang="en-US" sz="3200" dirty="0" err="1"/>
              <a:t>surat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pesan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format digital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jalur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</a:t>
            </a:r>
            <a:r>
              <a:rPr lang="en-US" sz="3200" dirty="0" err="1"/>
              <a:t>komputer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internet.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328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Cara </a:t>
            </a:r>
            <a:r>
              <a:rPr lang="en-US" sz="3600" b="1" dirty="0" err="1" smtClean="0"/>
              <a:t>Kerja</a:t>
            </a:r>
            <a:r>
              <a:rPr lang="en-US" sz="3600" b="1" dirty="0" smtClean="0"/>
              <a:t> Email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37" y="3869286"/>
            <a:ext cx="3978322" cy="29887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917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328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Cara </a:t>
            </a:r>
            <a:r>
              <a:rPr lang="en-US" sz="3600" b="1" dirty="0" err="1" smtClean="0"/>
              <a:t>Kerja</a:t>
            </a:r>
            <a:r>
              <a:rPr lang="en-US" sz="3600" b="1" dirty="0" smtClean="0"/>
              <a:t> Email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81" y="1844793"/>
            <a:ext cx="8184267" cy="47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Mengirim</a:t>
            </a:r>
            <a:r>
              <a:rPr lang="en-US" sz="3200" dirty="0" smtClean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Menerima</a:t>
            </a:r>
            <a:r>
              <a:rPr lang="en-US" sz="3200" dirty="0"/>
              <a:t> </a:t>
            </a:r>
            <a:r>
              <a:rPr lang="en-US" sz="3200" dirty="0" err="1"/>
              <a:t>Pesan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Fungsi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37" y="3869286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11" y="2539037"/>
            <a:ext cx="6309761" cy="35587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2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/>
              <a:t>Mengirim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Menerima</a:t>
            </a:r>
            <a:r>
              <a:rPr lang="en-US" sz="3200" dirty="0"/>
              <a:t> File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Fungsi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37" y="3869286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491124"/>
            <a:ext cx="4762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Identitas</a:t>
            </a:r>
            <a:r>
              <a:rPr lang="en-US" sz="3200" dirty="0"/>
              <a:t> </a:t>
            </a:r>
            <a:r>
              <a:rPr lang="en-US" sz="3200" dirty="0" err="1" smtClean="0"/>
              <a:t>Diri</a:t>
            </a:r>
            <a:endParaRPr lang="en-US" sz="3200" dirty="0"/>
          </a:p>
          <a:p>
            <a:pPr algn="just"/>
            <a:r>
              <a:rPr lang="en-US" sz="2400" dirty="0"/>
              <a:t>Email </a:t>
            </a:r>
            <a:r>
              <a:rPr lang="en-US" sz="2400" dirty="0" err="1"/>
              <a:t>juga</a:t>
            </a:r>
            <a:r>
              <a:rPr lang="en-US" sz="2400" dirty="0"/>
              <a:t> 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di internet </a:t>
            </a:r>
            <a:r>
              <a:rPr lang="en-US" sz="2400" dirty="0" err="1"/>
              <a:t>dimana</a:t>
            </a:r>
            <a:r>
              <a:rPr lang="en-US" sz="2400" dirty="0"/>
              <a:t> orang lain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menghubungi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email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email </a:t>
            </a:r>
            <a:r>
              <a:rPr lang="en-US" sz="2400" dirty="0" err="1"/>
              <a:t>miliknya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, </a:t>
            </a:r>
            <a:r>
              <a:rPr lang="en-US" sz="2400" dirty="0" err="1"/>
              <a:t>penggunaan</a:t>
            </a:r>
            <a:r>
              <a:rPr lang="en-US" sz="2400" dirty="0"/>
              <a:t> email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. Email </a:t>
            </a:r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mutlak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proses </a:t>
            </a:r>
            <a:r>
              <a:rPr lang="en-US" sz="2400" dirty="0" err="1"/>
              <a:t>aktivasi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digital,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aktivasi</a:t>
            </a:r>
            <a:r>
              <a:rPr lang="en-US" sz="2400" dirty="0"/>
              <a:t> smartphone,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aktivasi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berlangganan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lain-lain.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Fungsi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932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4" y="4083070"/>
            <a:ext cx="3978322" cy="29887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Dasar-dasar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Komputasi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641" y="1844793"/>
            <a:ext cx="989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dirty="0"/>
              <a:t>Email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Mendaftar</a:t>
            </a:r>
            <a:r>
              <a:rPr lang="en-US" sz="3200" dirty="0"/>
              <a:t> di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Situs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119846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Fungsi</a:t>
            </a:r>
            <a:r>
              <a:rPr lang="en-US" sz="3600" b="1" dirty="0" smtClean="0"/>
              <a:t> Email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54" y="2622772"/>
            <a:ext cx="5668401" cy="3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399</Words>
  <Application>Microsoft Office PowerPoint</Application>
  <PresentationFormat>Widescreen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Signika</vt:lpstr>
      <vt:lpstr>Times New Roman</vt:lpstr>
      <vt:lpstr>1_Custom Design</vt:lpstr>
      <vt:lpstr>Email </vt:lpstr>
      <vt:lpstr>Capaian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BU ERY</cp:lastModifiedBy>
  <cp:revision>115</cp:revision>
  <dcterms:created xsi:type="dcterms:W3CDTF">2020-07-23T01:18:59Z</dcterms:created>
  <dcterms:modified xsi:type="dcterms:W3CDTF">2021-11-30T09:00:21Z</dcterms:modified>
</cp:coreProperties>
</file>