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6AE126-7A57-4282-A0FE-0A39C6C47E07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8A488AC-C24D-4689-AF22-FC95DC34C1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menemukan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ID" dirty="0" err="1" smtClean="0"/>
              <a:t>Membuat</a:t>
            </a:r>
            <a:r>
              <a:rPr lang="en-ID" dirty="0" smtClean="0"/>
              <a:t> </a:t>
            </a:r>
            <a:r>
              <a:rPr lang="en-ID" dirty="0" err="1" smtClean="0"/>
              <a:t>Perumusan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kontribusi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1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dirty="0" err="1" smtClean="0"/>
              <a:t>Konsep</a:t>
            </a:r>
            <a:r>
              <a:rPr lang="en-ID" dirty="0" smtClean="0"/>
              <a:t> Yang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 </a:t>
            </a:r>
            <a:r>
              <a:rPr lang="en-ID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(Ground Theory) </a:t>
            </a:r>
          </a:p>
          <a:p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Terdahulu</a:t>
            </a:r>
            <a:r>
              <a:rPr lang="en-ID" dirty="0" smtClean="0"/>
              <a:t> / Literature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8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Teori</a:t>
            </a:r>
            <a:r>
              <a:rPr lang="en-ID" dirty="0" smtClean="0"/>
              <a:t> yang </a:t>
            </a:r>
            <a:r>
              <a:rPr lang="en-ID" dirty="0" err="1" smtClean="0"/>
              <a:t>mendasari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memanyungi</a:t>
            </a:r>
            <a:r>
              <a:rPr lang="en-ID" dirty="0" smtClean="0"/>
              <a:t> </a:t>
            </a:r>
            <a:r>
              <a:rPr lang="en-ID" dirty="0" err="1" smtClean="0"/>
              <a:t>variabel</a:t>
            </a:r>
            <a:r>
              <a:rPr lang="en-ID" dirty="0" smtClean="0"/>
              <a:t> yang </a:t>
            </a:r>
            <a:r>
              <a:rPr lang="en-ID" dirty="0" err="1" smtClean="0"/>
              <a:t>dipakai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0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Literature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Mereview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mengkritisi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2yang </a:t>
            </a:r>
            <a:r>
              <a:rPr lang="en-ID" dirty="0" err="1" smtClean="0"/>
              <a:t>hampir</a:t>
            </a:r>
            <a:r>
              <a:rPr lang="en-ID" dirty="0" smtClean="0"/>
              <a:t>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baik</a:t>
            </a:r>
            <a:r>
              <a:rPr lang="en-ID" dirty="0" smtClean="0"/>
              <a:t> </a:t>
            </a:r>
            <a:r>
              <a:rPr lang="en-ID" dirty="0" err="1" smtClean="0"/>
              <a:t>variabel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hasilnya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5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Kerangka</a:t>
            </a:r>
            <a:r>
              <a:rPr lang="en-ID" dirty="0" smtClean="0"/>
              <a:t> </a:t>
            </a:r>
            <a:r>
              <a:rPr lang="en-ID" dirty="0" err="1" smtClean="0"/>
              <a:t>Teoritis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Teori</a:t>
            </a:r>
            <a:r>
              <a:rPr lang="en-ID" dirty="0" smtClean="0"/>
              <a:t> (Karlinger,1986) </a:t>
            </a:r>
          </a:p>
          <a:p>
            <a:r>
              <a:rPr lang="en-ID" dirty="0" err="1" smtClean="0"/>
              <a:t>Elemen</a:t>
            </a:r>
            <a:r>
              <a:rPr lang="en-ID" dirty="0" smtClean="0"/>
              <a:t> </a:t>
            </a:r>
            <a:r>
              <a:rPr lang="en-ID" dirty="0" err="1" smtClean="0"/>
              <a:t>teori</a:t>
            </a:r>
            <a:r>
              <a:rPr lang="en-ID" dirty="0" smtClean="0"/>
              <a:t> </a:t>
            </a:r>
            <a:r>
              <a:rPr lang="en-ID" dirty="0" err="1" smtClean="0"/>
              <a:t>terdiri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3 : 1. </a:t>
            </a:r>
            <a:r>
              <a:rPr lang="en-ID" dirty="0" err="1" smtClean="0"/>
              <a:t>contruct</a:t>
            </a:r>
            <a:r>
              <a:rPr lang="en-ID" dirty="0" smtClean="0"/>
              <a:t>, </a:t>
            </a:r>
            <a:r>
              <a:rPr lang="en-ID" dirty="0" err="1" smtClean="0"/>
              <a:t>konsep</a:t>
            </a:r>
            <a:r>
              <a:rPr lang="en-ID" dirty="0" smtClean="0"/>
              <a:t>, </a:t>
            </a:r>
            <a:r>
              <a:rPr lang="en-ID" dirty="0" err="1" smtClean="0"/>
              <a:t>definisi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proposisi</a:t>
            </a:r>
            <a:r>
              <a:rPr lang="en-ID" dirty="0" smtClean="0"/>
              <a:t>. 2. </a:t>
            </a:r>
            <a:r>
              <a:rPr lang="en-ID" dirty="0" err="1" smtClean="0"/>
              <a:t>Memberikan</a:t>
            </a:r>
            <a:r>
              <a:rPr lang="en-ID" dirty="0" smtClean="0"/>
              <a:t> </a:t>
            </a:r>
            <a:r>
              <a:rPr lang="en-ID" dirty="0" err="1" smtClean="0"/>
              <a:t>gambaran</a:t>
            </a:r>
            <a:r>
              <a:rPr lang="en-ID" dirty="0" smtClean="0"/>
              <a:t> </a:t>
            </a:r>
            <a:r>
              <a:rPr lang="en-ID" dirty="0" err="1" smtClean="0"/>
              <a:t>sistematis</a:t>
            </a:r>
            <a:r>
              <a:rPr lang="en-ID" dirty="0" smtClean="0"/>
              <a:t> </a:t>
            </a:r>
            <a:r>
              <a:rPr lang="en-ID" dirty="0" err="1" smtClean="0"/>
              <a:t>mengenai</a:t>
            </a:r>
            <a:r>
              <a:rPr lang="en-ID" dirty="0" smtClean="0"/>
              <a:t> </a:t>
            </a:r>
            <a:r>
              <a:rPr lang="en-ID" dirty="0" err="1" smtClean="0"/>
              <a:t>fenomena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hubungan</a:t>
            </a:r>
            <a:r>
              <a:rPr lang="en-ID" dirty="0" smtClean="0"/>
              <a:t> </a:t>
            </a:r>
            <a:r>
              <a:rPr lang="en-ID" dirty="0" err="1" smtClean="0"/>
              <a:t>antar</a:t>
            </a:r>
            <a:r>
              <a:rPr lang="en-ID" dirty="0" smtClean="0"/>
              <a:t> </a:t>
            </a:r>
            <a:r>
              <a:rPr lang="en-ID" dirty="0" err="1" smtClean="0"/>
              <a:t>variabel</a:t>
            </a:r>
            <a:r>
              <a:rPr lang="en-ID" dirty="0" smtClean="0"/>
              <a:t>, 3. </a:t>
            </a:r>
            <a:r>
              <a:rPr lang="en-ID" dirty="0" err="1" smtClean="0"/>
              <a:t>Tujuannya</a:t>
            </a:r>
            <a:r>
              <a:rPr lang="en-ID" dirty="0" smtClean="0"/>
              <a:t>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menjelaskan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memprediksi</a:t>
            </a:r>
            <a:r>
              <a:rPr lang="en-I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2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construct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penelitian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dibedakan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construct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</a:t>
            </a:r>
            <a:r>
              <a:rPr lang="en-ID" dirty="0" err="1" smtClean="0"/>
              <a:t>pemikiran</a:t>
            </a:r>
            <a:r>
              <a:rPr lang="en-ID" dirty="0" smtClean="0"/>
              <a:t> </a:t>
            </a:r>
            <a:r>
              <a:rPr lang="en-ID" dirty="0" err="1" smtClean="0"/>
              <a:t>peneliti</a:t>
            </a:r>
            <a:r>
              <a:rPr lang="en-ID" dirty="0" smtClean="0"/>
              <a:t> </a:t>
            </a:r>
            <a:r>
              <a:rPr lang="en-ID" dirty="0" err="1" smtClean="0"/>
              <a:t>yg</a:t>
            </a:r>
            <a:r>
              <a:rPr lang="en-ID" dirty="0" smtClean="0"/>
              <a:t> </a:t>
            </a:r>
            <a:r>
              <a:rPr lang="en-ID" dirty="0" err="1" smtClean="0"/>
              <a:t>kmd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dikomunikasikan</a:t>
            </a:r>
            <a:r>
              <a:rPr lang="en-ID" dirty="0" smtClean="0"/>
              <a:t> </a:t>
            </a:r>
            <a:r>
              <a:rPr lang="en-ID" dirty="0" err="1" smtClean="0"/>
              <a:t>kepada</a:t>
            </a:r>
            <a:r>
              <a:rPr lang="en-ID" dirty="0" smtClean="0"/>
              <a:t> orang lain</a:t>
            </a:r>
            <a:r>
              <a:rPr lang="en-ID" dirty="0"/>
              <a:t> </a:t>
            </a:r>
            <a:r>
              <a:rPr lang="en-ID" dirty="0" smtClean="0"/>
              <a:t>dg </a:t>
            </a:r>
            <a:r>
              <a:rPr lang="en-ID" dirty="0" err="1" smtClean="0"/>
              <a:t>baik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mengekspresikan</a:t>
            </a:r>
            <a:r>
              <a:rPr lang="en-ID" dirty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abstraksi</a:t>
            </a:r>
            <a:endParaRPr lang="en-ID" dirty="0" smtClean="0"/>
          </a:p>
          <a:p>
            <a:r>
              <a:rPr lang="en-ID" dirty="0" smtClean="0"/>
              <a:t>Construct </a:t>
            </a:r>
            <a:r>
              <a:rPr lang="en-ID" dirty="0" err="1" smtClean="0"/>
              <a:t>adalah</a:t>
            </a:r>
            <a:r>
              <a:rPr lang="en-ID" dirty="0" smtClean="0"/>
              <a:t> </a:t>
            </a:r>
            <a:r>
              <a:rPr lang="en-ID" dirty="0" err="1" smtClean="0"/>
              <a:t>konsep</a:t>
            </a:r>
            <a:r>
              <a:rPr lang="en-ID" dirty="0" smtClean="0"/>
              <a:t> yang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abtract</a:t>
            </a:r>
            <a:r>
              <a:rPr lang="en-ID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42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</TotalTime>
  <Words>131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Bagaimana cara menemukan masalah</vt:lpstr>
      <vt:lpstr>Konsep Yang Menjadi Dasar  Penelitian</vt:lpstr>
      <vt:lpstr>Teori Dasar </vt:lpstr>
      <vt:lpstr>Literature Review </vt:lpstr>
      <vt:lpstr>Kerangka Teoritis</vt:lpstr>
      <vt:lpstr>Konsep dan construct dalam penelitian dapat dibedakan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Bagaimana cara menemukan masalah</dc:title>
  <dc:creator>Aspire-E14</dc:creator>
  <cp:lastModifiedBy>Aspire-E14</cp:lastModifiedBy>
  <cp:revision>4</cp:revision>
  <dcterms:created xsi:type="dcterms:W3CDTF">2020-04-28T10:27:33Z</dcterms:created>
  <dcterms:modified xsi:type="dcterms:W3CDTF">2020-04-28T10:56:25Z</dcterms:modified>
</cp:coreProperties>
</file>