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77" r:id="rId24"/>
    <p:sldId id="278" r:id="rId25"/>
    <p:sldId id="25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09DF6-FC60-4CD9-A00F-36A733B8A80C}" type="doc">
      <dgm:prSet loTypeId="urn:microsoft.com/office/officeart/2005/8/layout/cycle7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9CBA49-16EC-4E59-BFA3-787D54069F64}">
      <dgm:prSet phldrT="[Text]"/>
      <dgm:spPr/>
      <dgm:t>
        <a:bodyPr/>
        <a:lstStyle/>
        <a:p>
          <a:r>
            <a:rPr lang="en-US" dirty="0" err="1" smtClean="0"/>
            <a:t>Berisi</a:t>
          </a:r>
          <a:r>
            <a:rPr lang="en-US" dirty="0" smtClean="0"/>
            <a:t> </a:t>
          </a:r>
          <a:r>
            <a:rPr lang="en-US" dirty="0" err="1" smtClean="0"/>
            <a:t>aturan-aturan</a:t>
          </a:r>
          <a:r>
            <a:rPr lang="en-US" dirty="0" smtClean="0"/>
            <a:t> yang </a:t>
          </a:r>
          <a:r>
            <a:rPr lang="en-US" dirty="0" err="1" smtClean="0"/>
            <a:t>mengatur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membatasi</a:t>
          </a:r>
          <a:r>
            <a:rPr lang="en-US" dirty="0" smtClean="0"/>
            <a:t> </a:t>
          </a:r>
          <a:r>
            <a:rPr lang="en-US" dirty="0" err="1" smtClean="0"/>
            <a:t>tingkah</a:t>
          </a:r>
          <a:r>
            <a:rPr lang="en-US" dirty="0" smtClean="0"/>
            <a:t> </a:t>
          </a:r>
          <a:r>
            <a:rPr lang="en-US" dirty="0" err="1" smtClean="0"/>
            <a:t>laku</a:t>
          </a:r>
          <a:r>
            <a:rPr lang="en-US" dirty="0" smtClean="0"/>
            <a:t> </a:t>
          </a:r>
          <a:r>
            <a:rPr lang="en-US" dirty="0" err="1" smtClean="0"/>
            <a:t>manusia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E3490550-62F6-41AB-BCF7-BEB32133935A}" type="parTrans" cxnId="{CC65425C-293D-4D91-964A-815B04D817ED}">
      <dgm:prSet/>
      <dgm:spPr/>
      <dgm:t>
        <a:bodyPr/>
        <a:lstStyle/>
        <a:p>
          <a:endParaRPr lang="en-US"/>
        </a:p>
      </dgm:t>
    </dgm:pt>
    <dgm:pt modelId="{FC9EBC32-9DF6-47B8-BA9C-8B20A5E1A8ED}" type="sibTrans" cxnId="{CC65425C-293D-4D91-964A-815B04D817ED}">
      <dgm:prSet/>
      <dgm:spPr/>
      <dgm:t>
        <a:bodyPr/>
        <a:lstStyle/>
        <a:p>
          <a:endParaRPr lang="en-US"/>
        </a:p>
      </dgm:t>
    </dgm:pt>
    <dgm:pt modelId="{08166AFD-F777-4C2F-8F6F-851D78B558C5}">
      <dgm:prSet phldrT="[Text]"/>
      <dgm:spPr/>
      <dgm:t>
        <a:bodyPr/>
        <a:lstStyle/>
        <a:p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sifat</a:t>
          </a:r>
          <a:r>
            <a:rPr lang="en-US" dirty="0" smtClean="0"/>
            <a:t> </a:t>
          </a:r>
          <a:r>
            <a:rPr lang="en-US" dirty="0" err="1" smtClean="0"/>
            <a:t>memaksa</a:t>
          </a:r>
          <a:endParaRPr lang="en-US" dirty="0"/>
        </a:p>
      </dgm:t>
    </dgm:pt>
    <dgm:pt modelId="{D0C6F148-40D7-45C4-838F-B0E729151633}" type="parTrans" cxnId="{B1BB8FBE-2737-4860-A0A4-39CB916427CE}">
      <dgm:prSet/>
      <dgm:spPr/>
      <dgm:t>
        <a:bodyPr/>
        <a:lstStyle/>
        <a:p>
          <a:endParaRPr lang="en-US"/>
        </a:p>
      </dgm:t>
    </dgm:pt>
    <dgm:pt modelId="{76A3B1A1-2822-428A-9ED1-116491F439DD}" type="sibTrans" cxnId="{B1BB8FBE-2737-4860-A0A4-39CB916427CE}">
      <dgm:prSet/>
      <dgm:spPr/>
      <dgm:t>
        <a:bodyPr/>
        <a:lstStyle/>
        <a:p>
          <a:endParaRPr lang="en-US"/>
        </a:p>
      </dgm:t>
    </dgm:pt>
    <dgm:pt modelId="{874F3A08-A914-4672-9A9B-1E6E88609EA3}">
      <dgm:prSet phldrT="[Text]"/>
      <dgm:spPr/>
      <dgm:t>
        <a:bodyPr/>
        <a:lstStyle/>
        <a:p>
          <a:r>
            <a:rPr lang="en-US" dirty="0" err="1" smtClean="0"/>
            <a:t>Memuat</a:t>
          </a:r>
          <a:r>
            <a:rPr lang="en-US" dirty="0" smtClean="0"/>
            <a:t> </a:t>
          </a:r>
          <a:r>
            <a:rPr lang="en-US" dirty="0" err="1" smtClean="0"/>
            <a:t>ancaman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sanksi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pelanggarnya</a:t>
          </a:r>
          <a:endParaRPr lang="en-US" dirty="0"/>
        </a:p>
      </dgm:t>
    </dgm:pt>
    <dgm:pt modelId="{DE5DD475-369B-47BB-B081-8149DEEBDC1D}" type="parTrans" cxnId="{EE5D014A-DDAC-49BE-A977-AE8DF0986A01}">
      <dgm:prSet/>
      <dgm:spPr/>
      <dgm:t>
        <a:bodyPr/>
        <a:lstStyle/>
        <a:p>
          <a:endParaRPr lang="en-US"/>
        </a:p>
      </dgm:t>
    </dgm:pt>
    <dgm:pt modelId="{C1DD3768-5B59-4DB9-9BE6-150BF24E729D}" type="sibTrans" cxnId="{EE5D014A-DDAC-49BE-A977-AE8DF0986A01}">
      <dgm:prSet/>
      <dgm:spPr/>
      <dgm:t>
        <a:bodyPr/>
        <a:lstStyle/>
        <a:p>
          <a:endParaRPr lang="en-US"/>
        </a:p>
      </dgm:t>
    </dgm:pt>
    <dgm:pt modelId="{8E8DD52F-DC27-4D0B-879C-7D134AA6950A}" type="pres">
      <dgm:prSet presAssocID="{DBF09DF6-FC60-4CD9-A00F-36A733B8A8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FEE1C-712F-41B2-A07C-9DD7176043B9}" type="pres">
      <dgm:prSet presAssocID="{969CBA49-16EC-4E59-BFA3-787D54069F64}" presName="node" presStyleLbl="node1" presStyleIdx="0" presStyleCnt="3" custScaleX="240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803A7-5DEB-4330-BC3F-8CE4C0CC5009}" type="pres">
      <dgm:prSet presAssocID="{FC9EBC32-9DF6-47B8-BA9C-8B20A5E1A8E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962A26B-A4DD-4A2C-ACB9-A10A0E0D28E8}" type="pres">
      <dgm:prSet presAssocID="{FC9EBC32-9DF6-47B8-BA9C-8B20A5E1A8E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6B1ADF7-265F-41EB-AD17-2A4FFC408DC9}" type="pres">
      <dgm:prSet presAssocID="{08166AFD-F777-4C2F-8F6F-851D78B558C5}" presName="node" presStyleLbl="node1" presStyleIdx="1" presStyleCnt="3" custScaleX="103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2ABDD-0CE2-446F-8EDD-A50D68B55563}" type="pres">
      <dgm:prSet presAssocID="{76A3B1A1-2822-428A-9ED1-116491F439D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7D8327D-972D-49CB-A41B-53BF384F89D6}" type="pres">
      <dgm:prSet presAssocID="{76A3B1A1-2822-428A-9ED1-116491F439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5D8B0A3-1B88-4F06-82BF-625F59F9859C}" type="pres">
      <dgm:prSet presAssocID="{874F3A08-A914-4672-9A9B-1E6E88609EA3}" presName="node" presStyleLbl="node1" presStyleIdx="2" presStyleCnt="3" custScaleX="149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7E390-8940-477D-85AE-BAF252445697}" type="pres">
      <dgm:prSet presAssocID="{C1DD3768-5B59-4DB9-9BE6-150BF24E729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2D52D36-7088-4874-A224-FA575EEBC722}" type="pres">
      <dgm:prSet presAssocID="{C1DD3768-5B59-4DB9-9BE6-150BF24E729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5D014A-DDAC-49BE-A977-AE8DF0986A01}" srcId="{DBF09DF6-FC60-4CD9-A00F-36A733B8A80C}" destId="{874F3A08-A914-4672-9A9B-1E6E88609EA3}" srcOrd="2" destOrd="0" parTransId="{DE5DD475-369B-47BB-B081-8149DEEBDC1D}" sibTransId="{C1DD3768-5B59-4DB9-9BE6-150BF24E729D}"/>
    <dgm:cxn modelId="{28C7C385-7037-4C59-B3CF-A95A82731444}" type="presOf" srcId="{969CBA49-16EC-4E59-BFA3-787D54069F64}" destId="{CBDFEE1C-712F-41B2-A07C-9DD7176043B9}" srcOrd="0" destOrd="0" presId="urn:microsoft.com/office/officeart/2005/8/layout/cycle7"/>
    <dgm:cxn modelId="{37951FD7-EDE7-4A01-9AC4-E69B712AEE5F}" type="presOf" srcId="{FC9EBC32-9DF6-47B8-BA9C-8B20A5E1A8ED}" destId="{4962A26B-A4DD-4A2C-ACB9-A10A0E0D28E8}" srcOrd="1" destOrd="0" presId="urn:microsoft.com/office/officeart/2005/8/layout/cycle7"/>
    <dgm:cxn modelId="{B1BB8FBE-2737-4860-A0A4-39CB916427CE}" srcId="{DBF09DF6-FC60-4CD9-A00F-36A733B8A80C}" destId="{08166AFD-F777-4C2F-8F6F-851D78B558C5}" srcOrd="1" destOrd="0" parTransId="{D0C6F148-40D7-45C4-838F-B0E729151633}" sibTransId="{76A3B1A1-2822-428A-9ED1-116491F439DD}"/>
    <dgm:cxn modelId="{C5088FD2-2CC5-4EB1-961C-554F65F0A298}" type="presOf" srcId="{874F3A08-A914-4672-9A9B-1E6E88609EA3}" destId="{15D8B0A3-1B88-4F06-82BF-625F59F9859C}" srcOrd="0" destOrd="0" presId="urn:microsoft.com/office/officeart/2005/8/layout/cycle7"/>
    <dgm:cxn modelId="{8258EE95-AAED-4AD3-8F74-EDADAAB4FAE8}" type="presOf" srcId="{76A3B1A1-2822-428A-9ED1-116491F439DD}" destId="{B7D8327D-972D-49CB-A41B-53BF384F89D6}" srcOrd="1" destOrd="0" presId="urn:microsoft.com/office/officeart/2005/8/layout/cycle7"/>
    <dgm:cxn modelId="{55C257B6-7B52-4660-9909-66D93FBAEC54}" type="presOf" srcId="{08166AFD-F777-4C2F-8F6F-851D78B558C5}" destId="{26B1ADF7-265F-41EB-AD17-2A4FFC408DC9}" srcOrd="0" destOrd="0" presId="urn:microsoft.com/office/officeart/2005/8/layout/cycle7"/>
    <dgm:cxn modelId="{89B5E1C4-06CA-4E1C-92C4-1132A4F38932}" type="presOf" srcId="{76A3B1A1-2822-428A-9ED1-116491F439DD}" destId="{5A32ABDD-0CE2-446F-8EDD-A50D68B55563}" srcOrd="0" destOrd="0" presId="urn:microsoft.com/office/officeart/2005/8/layout/cycle7"/>
    <dgm:cxn modelId="{B07DE259-6F78-467F-AD00-F6FF09434539}" type="presOf" srcId="{C1DD3768-5B59-4DB9-9BE6-150BF24E729D}" destId="{A7E7E390-8940-477D-85AE-BAF252445697}" srcOrd="0" destOrd="0" presId="urn:microsoft.com/office/officeart/2005/8/layout/cycle7"/>
    <dgm:cxn modelId="{303F566F-46D3-419D-961C-D427A8943219}" type="presOf" srcId="{FC9EBC32-9DF6-47B8-BA9C-8B20A5E1A8ED}" destId="{0EA803A7-5DEB-4330-BC3F-8CE4C0CC5009}" srcOrd="0" destOrd="0" presId="urn:microsoft.com/office/officeart/2005/8/layout/cycle7"/>
    <dgm:cxn modelId="{CC65425C-293D-4D91-964A-815B04D817ED}" srcId="{DBF09DF6-FC60-4CD9-A00F-36A733B8A80C}" destId="{969CBA49-16EC-4E59-BFA3-787D54069F64}" srcOrd="0" destOrd="0" parTransId="{E3490550-62F6-41AB-BCF7-BEB32133935A}" sibTransId="{FC9EBC32-9DF6-47B8-BA9C-8B20A5E1A8ED}"/>
    <dgm:cxn modelId="{F92010CB-6678-47B7-A726-DB1182AEBAA7}" type="presOf" srcId="{DBF09DF6-FC60-4CD9-A00F-36A733B8A80C}" destId="{8E8DD52F-DC27-4D0B-879C-7D134AA6950A}" srcOrd="0" destOrd="0" presId="urn:microsoft.com/office/officeart/2005/8/layout/cycle7"/>
    <dgm:cxn modelId="{FE6C8A68-CFA3-4F7C-BE13-C775A4C34A93}" type="presOf" srcId="{C1DD3768-5B59-4DB9-9BE6-150BF24E729D}" destId="{42D52D36-7088-4874-A224-FA575EEBC722}" srcOrd="1" destOrd="0" presId="urn:microsoft.com/office/officeart/2005/8/layout/cycle7"/>
    <dgm:cxn modelId="{B85604DC-1EA5-4A7D-A9AB-6B1ECA47D8C6}" type="presParOf" srcId="{8E8DD52F-DC27-4D0B-879C-7D134AA6950A}" destId="{CBDFEE1C-712F-41B2-A07C-9DD7176043B9}" srcOrd="0" destOrd="0" presId="urn:microsoft.com/office/officeart/2005/8/layout/cycle7"/>
    <dgm:cxn modelId="{36076F75-B8D7-4E53-B7E0-42A2C2AE06AF}" type="presParOf" srcId="{8E8DD52F-DC27-4D0B-879C-7D134AA6950A}" destId="{0EA803A7-5DEB-4330-BC3F-8CE4C0CC5009}" srcOrd="1" destOrd="0" presId="urn:microsoft.com/office/officeart/2005/8/layout/cycle7"/>
    <dgm:cxn modelId="{4B4E653A-08B0-4521-9DA6-999812D78623}" type="presParOf" srcId="{0EA803A7-5DEB-4330-BC3F-8CE4C0CC5009}" destId="{4962A26B-A4DD-4A2C-ACB9-A10A0E0D28E8}" srcOrd="0" destOrd="0" presId="urn:microsoft.com/office/officeart/2005/8/layout/cycle7"/>
    <dgm:cxn modelId="{1E7924E6-69FB-47D6-9D51-24FAE221B04C}" type="presParOf" srcId="{8E8DD52F-DC27-4D0B-879C-7D134AA6950A}" destId="{26B1ADF7-265F-41EB-AD17-2A4FFC408DC9}" srcOrd="2" destOrd="0" presId="urn:microsoft.com/office/officeart/2005/8/layout/cycle7"/>
    <dgm:cxn modelId="{C609B8EE-D5CC-42A2-9C32-CFB9B650D3E0}" type="presParOf" srcId="{8E8DD52F-DC27-4D0B-879C-7D134AA6950A}" destId="{5A32ABDD-0CE2-446F-8EDD-A50D68B55563}" srcOrd="3" destOrd="0" presId="urn:microsoft.com/office/officeart/2005/8/layout/cycle7"/>
    <dgm:cxn modelId="{081BA983-FCD3-4312-A6FD-76150C9C5F0C}" type="presParOf" srcId="{5A32ABDD-0CE2-446F-8EDD-A50D68B55563}" destId="{B7D8327D-972D-49CB-A41B-53BF384F89D6}" srcOrd="0" destOrd="0" presId="urn:microsoft.com/office/officeart/2005/8/layout/cycle7"/>
    <dgm:cxn modelId="{FF2F6A4B-FF8B-430A-9F32-675FA72A3CD1}" type="presParOf" srcId="{8E8DD52F-DC27-4D0B-879C-7D134AA6950A}" destId="{15D8B0A3-1B88-4F06-82BF-625F59F9859C}" srcOrd="4" destOrd="0" presId="urn:microsoft.com/office/officeart/2005/8/layout/cycle7"/>
    <dgm:cxn modelId="{2938C278-141F-442B-A8AE-20D7FE0E3792}" type="presParOf" srcId="{8E8DD52F-DC27-4D0B-879C-7D134AA6950A}" destId="{A7E7E390-8940-477D-85AE-BAF252445697}" srcOrd="5" destOrd="0" presId="urn:microsoft.com/office/officeart/2005/8/layout/cycle7"/>
    <dgm:cxn modelId="{2BC1282C-10EA-4815-902F-BE4C769B38F3}" type="presParOf" srcId="{A7E7E390-8940-477D-85AE-BAF252445697}" destId="{42D52D36-7088-4874-A224-FA575EEBC72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F9F1A-B518-46D9-B5C1-C46A13AC3113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920208-780B-427A-800B-72914625ECA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Tata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perundang-undangan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mengandung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makna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bahwa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perundang-undnagn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berlaku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memiliki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hierarki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tingkatan</a:t>
          </a:r>
          <a:endParaRPr lang="en-US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589CB99-A815-4867-90A4-D969A0D95F14}" type="parTrans" cxnId="{2F7FD229-BAAA-4142-9590-5D5CA426A675}">
      <dgm:prSet/>
      <dgm:spPr/>
      <dgm:t>
        <a:bodyPr/>
        <a:lstStyle/>
        <a:p>
          <a:endParaRPr lang="en-US"/>
        </a:p>
      </dgm:t>
    </dgm:pt>
    <dgm:pt modelId="{C3C51DB0-D113-4439-B43F-46F318D3FD79}" type="sibTrans" cxnId="{2F7FD229-BAAA-4142-9590-5D5CA426A675}">
      <dgm:prSet/>
      <dgm:spPr/>
      <dgm:t>
        <a:bodyPr/>
        <a:lstStyle/>
        <a:p>
          <a:endParaRPr lang="en-US"/>
        </a:p>
      </dgm:t>
    </dgm:pt>
    <dgm:pt modelId="{9656AAC8-6FF2-44D2-8415-AACCB1C889E6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satu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memiliki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kedudukan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lebih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tinggi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dibandingkan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lain</a:t>
          </a:r>
          <a:endParaRPr lang="en-US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069894BE-6872-4258-814C-1D510E6F6BC8}" type="parTrans" cxnId="{67403E84-8E03-4D9B-A917-4A59DD7C80FF}">
      <dgm:prSet/>
      <dgm:spPr/>
      <dgm:t>
        <a:bodyPr/>
        <a:lstStyle/>
        <a:p>
          <a:endParaRPr lang="en-US"/>
        </a:p>
      </dgm:t>
    </dgm:pt>
    <dgm:pt modelId="{B4FD5459-1C25-41C8-8261-8ACB9D08B50C}" type="sibTrans" cxnId="{67403E84-8E03-4D9B-A917-4A59DD7C80FF}">
      <dgm:prSet/>
      <dgm:spPr/>
      <dgm:t>
        <a:bodyPr/>
        <a:lstStyle/>
        <a:p>
          <a:endParaRPr lang="en-US"/>
        </a:p>
      </dgm:t>
    </dgm:pt>
    <dgm:pt modelId="{7DF0F341-8978-4D61-841D-CAA48DFFBA7B}" type="pres">
      <dgm:prSet presAssocID="{AB4F9F1A-B518-46D9-B5C1-C46A13AC3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464548-DA79-4AE0-BB45-F34BA5A4F630}" type="pres">
      <dgm:prSet presAssocID="{B1920208-780B-427A-800B-72914625ECAD}" presName="parentText" presStyleLbl="node1" presStyleIdx="0" presStyleCnt="2" custScaleX="925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CA6F-5E06-439E-9419-B87B4A890E52}" type="pres">
      <dgm:prSet presAssocID="{C3C51DB0-D113-4439-B43F-46F318D3FD79}" presName="spacer" presStyleCnt="0"/>
      <dgm:spPr/>
    </dgm:pt>
    <dgm:pt modelId="{ADB5D136-E601-4B81-8DF4-7FE436AEBB94}" type="pres">
      <dgm:prSet presAssocID="{9656AAC8-6FF2-44D2-8415-AACCB1C889E6}" presName="parentText" presStyleLbl="node1" presStyleIdx="1" presStyleCnt="2" custScaleX="925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03E84-8E03-4D9B-A917-4A59DD7C80FF}" srcId="{AB4F9F1A-B518-46D9-B5C1-C46A13AC3113}" destId="{9656AAC8-6FF2-44D2-8415-AACCB1C889E6}" srcOrd="1" destOrd="0" parTransId="{069894BE-6872-4258-814C-1D510E6F6BC8}" sibTransId="{B4FD5459-1C25-41C8-8261-8ACB9D08B50C}"/>
    <dgm:cxn modelId="{BF66DD58-744E-49A1-A815-A370217E8BFE}" type="presOf" srcId="{B1920208-780B-427A-800B-72914625ECAD}" destId="{02464548-DA79-4AE0-BB45-F34BA5A4F630}" srcOrd="0" destOrd="0" presId="urn:microsoft.com/office/officeart/2005/8/layout/vList2"/>
    <dgm:cxn modelId="{DD1EF1AC-E978-4878-A42A-C677D14BC366}" type="presOf" srcId="{AB4F9F1A-B518-46D9-B5C1-C46A13AC3113}" destId="{7DF0F341-8978-4D61-841D-CAA48DFFBA7B}" srcOrd="0" destOrd="0" presId="urn:microsoft.com/office/officeart/2005/8/layout/vList2"/>
    <dgm:cxn modelId="{91C9F91D-EE1E-418B-AC35-D3E49658FAC7}" type="presOf" srcId="{9656AAC8-6FF2-44D2-8415-AACCB1C889E6}" destId="{ADB5D136-E601-4B81-8DF4-7FE436AEBB94}" srcOrd="0" destOrd="0" presId="urn:microsoft.com/office/officeart/2005/8/layout/vList2"/>
    <dgm:cxn modelId="{2F7FD229-BAAA-4142-9590-5D5CA426A675}" srcId="{AB4F9F1A-B518-46D9-B5C1-C46A13AC3113}" destId="{B1920208-780B-427A-800B-72914625ECAD}" srcOrd="0" destOrd="0" parTransId="{F589CB99-A815-4867-90A4-D969A0D95F14}" sibTransId="{C3C51DB0-D113-4439-B43F-46F318D3FD79}"/>
    <dgm:cxn modelId="{D6083325-6433-44E6-8633-1E1ED8D77031}" type="presParOf" srcId="{7DF0F341-8978-4D61-841D-CAA48DFFBA7B}" destId="{02464548-DA79-4AE0-BB45-F34BA5A4F630}" srcOrd="0" destOrd="0" presId="urn:microsoft.com/office/officeart/2005/8/layout/vList2"/>
    <dgm:cxn modelId="{2C1F6AC0-3E0B-4A4F-A201-186EA3E1CBCB}" type="presParOf" srcId="{7DF0F341-8978-4D61-841D-CAA48DFFBA7B}" destId="{46BECA6F-5E06-439E-9419-B87B4A890E52}" srcOrd="1" destOrd="0" presId="urn:microsoft.com/office/officeart/2005/8/layout/vList2"/>
    <dgm:cxn modelId="{9C568383-A66E-405F-BB05-5BDF556873C5}" type="presParOf" srcId="{7DF0F341-8978-4D61-841D-CAA48DFFBA7B}" destId="{ADB5D136-E601-4B81-8DF4-7FE436AEBB9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C0A5D-4EEB-412D-BE84-3130564D90E3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C4762C-19CF-4E6E-A42E-FBDBFD71E8F5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UUD 1945</a:t>
          </a:r>
          <a:endParaRPr lang="en-US" sz="2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1554753-8D51-47D4-84DF-62DE1DF302C7}" type="parTrans" cxnId="{4F758A88-54A0-43F3-8207-5CD0C910492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720BA58-6273-4E0C-917A-B4D54E1F67D2}" type="sibTrans" cxnId="{4F758A88-54A0-43F3-8207-5CD0C910492A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A1B39FBC-A7E9-4C43-AFFD-E5EDCC71A841}">
      <dgm:prSet phldrT="[Text]" custT="1"/>
      <dgm:spPr/>
      <dgm:t>
        <a:bodyPr/>
        <a:lstStyle/>
        <a:p>
          <a:r>
            <a:rPr lang="en-US" sz="2800" dirty="0" err="1" smtClean="0">
              <a:latin typeface="+mn-lt"/>
              <a:cs typeface="Times New Roman" pitchFamily="18" charset="0"/>
            </a:rPr>
            <a:t>Ketetapan</a:t>
          </a:r>
          <a:r>
            <a:rPr lang="en-US" sz="2800" dirty="0" smtClean="0">
              <a:latin typeface="+mn-lt"/>
              <a:cs typeface="Times New Roman" pitchFamily="18" charset="0"/>
            </a:rPr>
            <a:t> MPR</a:t>
          </a:r>
          <a:endParaRPr lang="en-US" sz="2800" dirty="0">
            <a:latin typeface="+mn-lt"/>
            <a:cs typeface="Times New Roman" pitchFamily="18" charset="0"/>
          </a:endParaRPr>
        </a:p>
      </dgm:t>
    </dgm:pt>
    <dgm:pt modelId="{03EBFA83-458C-4980-837B-05BB010A8E85}" type="parTrans" cxnId="{8EF294B7-8705-4517-94D2-3D683893526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4334F8E-2063-405C-B93E-B9A2602E8AA0}" type="sibTrans" cxnId="{8EF294B7-8705-4517-94D2-3D6838935264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7620671-B4F5-4C6C-81DB-C317DDD0860B}">
      <dgm:prSet phldrT="[Text]" custT="1"/>
      <dgm:spPr/>
      <dgm:t>
        <a:bodyPr/>
        <a:lstStyle/>
        <a:p>
          <a:r>
            <a:rPr lang="en-US" sz="2800" dirty="0" smtClean="0">
              <a:latin typeface="+mn-lt"/>
              <a:cs typeface="Times New Roman" pitchFamily="18" charset="0"/>
            </a:rPr>
            <a:t>UU/</a:t>
          </a:r>
          <a:r>
            <a:rPr lang="en-US" sz="2800" dirty="0" err="1" smtClean="0">
              <a:latin typeface="+mn-lt"/>
              <a:cs typeface="Times New Roman" pitchFamily="18" charset="0"/>
            </a:rPr>
            <a:t>Perpu</a:t>
          </a:r>
          <a:endParaRPr lang="en-US" sz="2800" dirty="0">
            <a:latin typeface="+mn-lt"/>
            <a:cs typeface="Times New Roman" pitchFamily="18" charset="0"/>
          </a:endParaRPr>
        </a:p>
      </dgm:t>
    </dgm:pt>
    <dgm:pt modelId="{729646AC-F3A4-4DF4-9684-3AF88449348B}" type="parTrans" cxnId="{895D8CE3-A218-4F21-AAB6-01E6A9AF04FC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374FCBF-A589-4A79-8740-D6D92F21C8A8}" type="sibTrans" cxnId="{895D8CE3-A218-4F21-AAB6-01E6A9AF04FC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8E559E95-5D7A-4F57-8704-89B97512755C}">
      <dgm:prSet phldrT="[Text]" custT="1"/>
      <dgm:spPr/>
      <dgm:t>
        <a:bodyPr/>
        <a:lstStyle/>
        <a:p>
          <a:r>
            <a:rPr lang="en-US" sz="2800" dirty="0" smtClean="0">
              <a:latin typeface="+mn-lt"/>
              <a:cs typeface="Times New Roman" pitchFamily="18" charset="0"/>
            </a:rPr>
            <a:t>PP</a:t>
          </a:r>
          <a:endParaRPr lang="en-US" sz="2800" dirty="0">
            <a:latin typeface="+mn-lt"/>
            <a:cs typeface="Times New Roman" pitchFamily="18" charset="0"/>
          </a:endParaRPr>
        </a:p>
      </dgm:t>
    </dgm:pt>
    <dgm:pt modelId="{11ECFABD-908F-4103-BBC6-7A8C902B709B}" type="parTrans" cxnId="{A933136C-BFFB-44C8-B7A3-D6B16D5C61E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2B039E24-81D9-402C-B0E6-16483B675038}" type="sibTrans" cxnId="{A933136C-BFFB-44C8-B7A3-D6B16D5C61EB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376B58B6-7F2F-4B7E-9B9E-7D5B96C75106}">
      <dgm:prSet phldrT="[Text]" custT="1"/>
      <dgm:spPr/>
      <dgm:t>
        <a:bodyPr/>
        <a:lstStyle/>
        <a:p>
          <a:r>
            <a:rPr lang="en-US" sz="2800" dirty="0" err="1" smtClean="0">
              <a:latin typeface="+mn-lt"/>
              <a:cs typeface="Times New Roman" pitchFamily="18" charset="0"/>
            </a:rPr>
            <a:t>Perpres</a:t>
          </a:r>
          <a:endParaRPr lang="en-US" sz="2800" dirty="0">
            <a:latin typeface="+mn-lt"/>
            <a:cs typeface="Times New Roman" pitchFamily="18" charset="0"/>
          </a:endParaRPr>
        </a:p>
      </dgm:t>
    </dgm:pt>
    <dgm:pt modelId="{F59ECE6F-B4A3-4ABC-B040-F77BF9F9EE5A}" type="parTrans" cxnId="{C31F2334-91FD-4135-9CA1-43F835E41C9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FBD0E33D-F469-424F-A894-48906728B46A}" type="sibTrans" cxnId="{C31F2334-91FD-4135-9CA1-43F835E41C98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4B69816-8923-4D82-BEC9-9ED6150F2235}">
      <dgm:prSet phldrT="[Text]" custT="1"/>
      <dgm:spPr/>
      <dgm:t>
        <a:bodyPr/>
        <a:lstStyle/>
        <a:p>
          <a:r>
            <a:rPr lang="en-US" sz="2800" dirty="0" err="1" smtClean="0">
              <a:latin typeface="+mn-lt"/>
              <a:cs typeface="Times New Roman" pitchFamily="18" charset="0"/>
            </a:rPr>
            <a:t>Perda</a:t>
          </a:r>
          <a:r>
            <a:rPr lang="en-US" sz="2800" dirty="0" smtClean="0">
              <a:latin typeface="+mn-lt"/>
              <a:cs typeface="Times New Roman" pitchFamily="18" charset="0"/>
            </a:rPr>
            <a:t> </a:t>
          </a:r>
          <a:r>
            <a:rPr lang="en-US" sz="2800" dirty="0" err="1" smtClean="0">
              <a:latin typeface="+mn-lt"/>
              <a:cs typeface="Times New Roman" pitchFamily="18" charset="0"/>
            </a:rPr>
            <a:t>Provinsi</a:t>
          </a:r>
          <a:endParaRPr lang="en-US" sz="2800" dirty="0">
            <a:latin typeface="+mn-lt"/>
            <a:cs typeface="Times New Roman" pitchFamily="18" charset="0"/>
          </a:endParaRPr>
        </a:p>
      </dgm:t>
    </dgm:pt>
    <dgm:pt modelId="{80E61BD8-4E1C-4FC4-A2A7-3EC200990C54}" type="parTrans" cxnId="{A7F41B24-30C7-449D-BC59-0F90F003F200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98D70379-F498-4007-9B33-EE577B7182C1}" type="sibTrans" cxnId="{A7F41B24-30C7-449D-BC59-0F90F003F200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EB6082DC-AE5E-49D3-BEF9-DB07BFDA2DC0}">
      <dgm:prSet phldrT="[Text]" custT="1"/>
      <dgm:spPr/>
      <dgm:t>
        <a:bodyPr/>
        <a:lstStyle/>
        <a:p>
          <a:r>
            <a:rPr lang="en-US" sz="2800" dirty="0" err="1" smtClean="0">
              <a:latin typeface="+mn-lt"/>
              <a:cs typeface="Times New Roman" pitchFamily="18" charset="0"/>
            </a:rPr>
            <a:t>Perda</a:t>
          </a:r>
          <a:r>
            <a:rPr lang="en-US" sz="2800" dirty="0" smtClean="0">
              <a:latin typeface="+mn-lt"/>
              <a:cs typeface="Times New Roman" pitchFamily="18" charset="0"/>
            </a:rPr>
            <a:t> </a:t>
          </a:r>
          <a:r>
            <a:rPr lang="en-US" sz="2800" dirty="0" err="1" smtClean="0">
              <a:latin typeface="+mn-lt"/>
              <a:cs typeface="Times New Roman" pitchFamily="18" charset="0"/>
            </a:rPr>
            <a:t>Kabupaten</a:t>
          </a:r>
          <a:r>
            <a:rPr lang="en-US" sz="2800" dirty="0" smtClean="0">
              <a:latin typeface="+mn-lt"/>
              <a:cs typeface="Times New Roman" pitchFamily="18" charset="0"/>
            </a:rPr>
            <a:t>/Kota</a:t>
          </a:r>
          <a:endParaRPr lang="en-US" sz="2800" dirty="0">
            <a:latin typeface="+mn-lt"/>
            <a:cs typeface="Times New Roman" pitchFamily="18" charset="0"/>
          </a:endParaRPr>
        </a:p>
      </dgm:t>
    </dgm:pt>
    <dgm:pt modelId="{1B9A5D62-C69D-4598-83B7-9D0443DDE20C}" type="parTrans" cxnId="{D210C9FC-A073-4761-A6A9-7D9F8289621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0A4F9C19-F649-4749-A468-54B9CC179E9D}" type="sibTrans" cxnId="{D210C9FC-A073-4761-A6A9-7D9F82896219}">
      <dgm:prSet/>
      <dgm:spPr/>
      <dgm:t>
        <a:bodyPr/>
        <a:lstStyle/>
        <a:p>
          <a:endParaRPr lang="en-US" sz="2400">
            <a:latin typeface="+mn-lt"/>
          </a:endParaRPr>
        </a:p>
      </dgm:t>
    </dgm:pt>
    <dgm:pt modelId="{C044563C-1368-4969-9E71-B4F3E74377C2}" type="pres">
      <dgm:prSet presAssocID="{43AC0A5D-4EEB-412D-BE84-3130564D90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42E6E-4A6B-4898-A561-E308B3936C90}" type="pres">
      <dgm:prSet presAssocID="{DDC4762C-19CF-4E6E-A42E-FBDBFD71E8F5}" presName="vertFlow" presStyleCnt="0"/>
      <dgm:spPr/>
      <dgm:t>
        <a:bodyPr/>
        <a:lstStyle/>
        <a:p>
          <a:endParaRPr lang="id-ID"/>
        </a:p>
      </dgm:t>
    </dgm:pt>
    <dgm:pt modelId="{9D5CC160-38A5-4387-B3B5-F1E02AC165B9}" type="pres">
      <dgm:prSet presAssocID="{DDC4762C-19CF-4E6E-A42E-FBDBFD71E8F5}" presName="header" presStyleLbl="node1" presStyleIdx="0" presStyleCnt="1" custScaleX="151446"/>
      <dgm:spPr/>
      <dgm:t>
        <a:bodyPr/>
        <a:lstStyle/>
        <a:p>
          <a:endParaRPr lang="en-US"/>
        </a:p>
      </dgm:t>
    </dgm:pt>
    <dgm:pt modelId="{63D4DE07-AB75-447F-9508-709F298A3605}" type="pres">
      <dgm:prSet presAssocID="{03EBFA83-458C-4980-837B-05BB010A8E85}" presName="parTrans" presStyleLbl="sibTrans2D1" presStyleIdx="0" presStyleCnt="6"/>
      <dgm:spPr/>
      <dgm:t>
        <a:bodyPr/>
        <a:lstStyle/>
        <a:p>
          <a:endParaRPr lang="en-US"/>
        </a:p>
      </dgm:t>
    </dgm:pt>
    <dgm:pt modelId="{5CEA2922-A094-49B3-A4C1-8EB09F03B7F5}" type="pres">
      <dgm:prSet presAssocID="{A1B39FBC-A7E9-4C43-AFFD-E5EDCC71A841}" presName="child" presStyleLbl="alignAccFollowNode1" presStyleIdx="0" presStyleCnt="6" custScaleX="145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3D95-C6F2-4B65-B969-BF486123A85A}" type="pres">
      <dgm:prSet presAssocID="{C4334F8E-2063-405C-B93E-B9A2602E8AA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8C6E114C-1717-4AF3-8E4A-8CA7CAEE06DF}" type="pres">
      <dgm:prSet presAssocID="{27620671-B4F5-4C6C-81DB-C317DDD0860B}" presName="child" presStyleLbl="alignAccFollowNode1" presStyleIdx="1" presStyleCnt="6" custScaleX="145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8B557-81CA-4DC7-868F-43AFDED63E81}" type="pres">
      <dgm:prSet presAssocID="{2374FCBF-A589-4A79-8740-D6D92F21C8A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E0E4D55-7E6A-4323-929A-C1A7F271EEEF}" type="pres">
      <dgm:prSet presAssocID="{8E559E95-5D7A-4F57-8704-89B97512755C}" presName="child" presStyleLbl="alignAccFollowNode1" presStyleIdx="2" presStyleCnt="6" custScaleX="145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66EFA-F2CA-4E7E-8B8C-9EE1651F3F19}" type="pres">
      <dgm:prSet presAssocID="{2B039E24-81D9-402C-B0E6-16483B67503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0F2D26E-58BF-4802-90DD-3FEE0C621059}" type="pres">
      <dgm:prSet presAssocID="{376B58B6-7F2F-4B7E-9B9E-7D5B96C75106}" presName="child" presStyleLbl="alignAccFollowNode1" presStyleIdx="3" presStyleCnt="6" custScaleX="145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31FF2-A229-4876-96D1-8DE94B9456F6}" type="pres">
      <dgm:prSet presAssocID="{FBD0E33D-F469-424F-A894-48906728B46A}" presName="sibTrans" presStyleLbl="sibTrans2D1" presStyleIdx="4" presStyleCnt="6"/>
      <dgm:spPr/>
      <dgm:t>
        <a:bodyPr/>
        <a:lstStyle/>
        <a:p>
          <a:endParaRPr lang="en-US"/>
        </a:p>
      </dgm:t>
    </dgm:pt>
    <dgm:pt modelId="{40F69D62-FBE9-4D63-B45B-B51A011F7BAA}" type="pres">
      <dgm:prSet presAssocID="{04B69816-8923-4D82-BEC9-9ED6150F2235}" presName="child" presStyleLbl="alignAccFollowNode1" presStyleIdx="4" presStyleCnt="6" custScaleX="145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D20D5-0387-44A2-A107-DDC410147A5B}" type="pres">
      <dgm:prSet presAssocID="{98D70379-F498-4007-9B33-EE577B7182C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F93266E4-90B3-4711-9B63-2B5DF0C8D864}" type="pres">
      <dgm:prSet presAssocID="{EB6082DC-AE5E-49D3-BEF9-DB07BFDA2DC0}" presName="child" presStyleLbl="alignAccFollowNode1" presStyleIdx="5" presStyleCnt="6" custScaleX="145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294B7-8705-4517-94D2-3D6838935264}" srcId="{DDC4762C-19CF-4E6E-A42E-FBDBFD71E8F5}" destId="{A1B39FBC-A7E9-4C43-AFFD-E5EDCC71A841}" srcOrd="0" destOrd="0" parTransId="{03EBFA83-458C-4980-837B-05BB010A8E85}" sibTransId="{C4334F8E-2063-405C-B93E-B9A2602E8AA0}"/>
    <dgm:cxn modelId="{507B32A0-F733-4C20-93B8-8D32D16A9467}" type="presOf" srcId="{DDC4762C-19CF-4E6E-A42E-FBDBFD71E8F5}" destId="{9D5CC160-38A5-4387-B3B5-F1E02AC165B9}" srcOrd="0" destOrd="0" presId="urn:microsoft.com/office/officeart/2005/8/layout/lProcess1"/>
    <dgm:cxn modelId="{95FC97DB-59D4-4100-BD45-4A8A123DD5FD}" type="presOf" srcId="{2B039E24-81D9-402C-B0E6-16483B675038}" destId="{69066EFA-F2CA-4E7E-8B8C-9EE1651F3F19}" srcOrd="0" destOrd="0" presId="urn:microsoft.com/office/officeart/2005/8/layout/lProcess1"/>
    <dgm:cxn modelId="{A933136C-BFFB-44C8-B7A3-D6B16D5C61EB}" srcId="{DDC4762C-19CF-4E6E-A42E-FBDBFD71E8F5}" destId="{8E559E95-5D7A-4F57-8704-89B97512755C}" srcOrd="2" destOrd="0" parTransId="{11ECFABD-908F-4103-BBC6-7A8C902B709B}" sibTransId="{2B039E24-81D9-402C-B0E6-16483B675038}"/>
    <dgm:cxn modelId="{6FE7DB09-4510-4159-A119-41638D7C9E62}" type="presOf" srcId="{A1B39FBC-A7E9-4C43-AFFD-E5EDCC71A841}" destId="{5CEA2922-A094-49B3-A4C1-8EB09F03B7F5}" srcOrd="0" destOrd="0" presId="urn:microsoft.com/office/officeart/2005/8/layout/lProcess1"/>
    <dgm:cxn modelId="{C31F2334-91FD-4135-9CA1-43F835E41C98}" srcId="{DDC4762C-19CF-4E6E-A42E-FBDBFD71E8F5}" destId="{376B58B6-7F2F-4B7E-9B9E-7D5B96C75106}" srcOrd="3" destOrd="0" parTransId="{F59ECE6F-B4A3-4ABC-B040-F77BF9F9EE5A}" sibTransId="{FBD0E33D-F469-424F-A894-48906728B46A}"/>
    <dgm:cxn modelId="{895D8CE3-A218-4F21-AAB6-01E6A9AF04FC}" srcId="{DDC4762C-19CF-4E6E-A42E-FBDBFD71E8F5}" destId="{27620671-B4F5-4C6C-81DB-C317DDD0860B}" srcOrd="1" destOrd="0" parTransId="{729646AC-F3A4-4DF4-9684-3AF88449348B}" sibTransId="{2374FCBF-A589-4A79-8740-D6D92F21C8A8}"/>
    <dgm:cxn modelId="{0F6CF822-C06B-4003-9036-7D6DC575E23A}" type="presOf" srcId="{EB6082DC-AE5E-49D3-BEF9-DB07BFDA2DC0}" destId="{F93266E4-90B3-4711-9B63-2B5DF0C8D864}" srcOrd="0" destOrd="0" presId="urn:microsoft.com/office/officeart/2005/8/layout/lProcess1"/>
    <dgm:cxn modelId="{94CC94E7-C47A-4569-9194-518E708AAC67}" type="presOf" srcId="{27620671-B4F5-4C6C-81DB-C317DDD0860B}" destId="{8C6E114C-1717-4AF3-8E4A-8CA7CAEE06DF}" srcOrd="0" destOrd="0" presId="urn:microsoft.com/office/officeart/2005/8/layout/lProcess1"/>
    <dgm:cxn modelId="{4F758A88-54A0-43F3-8207-5CD0C910492A}" srcId="{43AC0A5D-4EEB-412D-BE84-3130564D90E3}" destId="{DDC4762C-19CF-4E6E-A42E-FBDBFD71E8F5}" srcOrd="0" destOrd="0" parTransId="{B1554753-8D51-47D4-84DF-62DE1DF302C7}" sibTransId="{0720BA58-6273-4E0C-917A-B4D54E1F67D2}"/>
    <dgm:cxn modelId="{B05248DA-9F23-49EF-A5EA-A6D57817A868}" type="presOf" srcId="{43AC0A5D-4EEB-412D-BE84-3130564D90E3}" destId="{C044563C-1368-4969-9E71-B4F3E74377C2}" srcOrd="0" destOrd="0" presId="urn:microsoft.com/office/officeart/2005/8/layout/lProcess1"/>
    <dgm:cxn modelId="{537DA77D-CAB6-43D4-A2BC-A6D9B45077AB}" type="presOf" srcId="{98D70379-F498-4007-9B33-EE577B7182C1}" destId="{D68D20D5-0387-44A2-A107-DDC410147A5B}" srcOrd="0" destOrd="0" presId="urn:microsoft.com/office/officeart/2005/8/layout/lProcess1"/>
    <dgm:cxn modelId="{124848B0-7C32-4F18-A15D-7E4AC620048E}" type="presOf" srcId="{2374FCBF-A589-4A79-8740-D6D92F21C8A8}" destId="{C838B557-81CA-4DC7-868F-43AFDED63E81}" srcOrd="0" destOrd="0" presId="urn:microsoft.com/office/officeart/2005/8/layout/lProcess1"/>
    <dgm:cxn modelId="{D229495E-3616-4694-A974-B97098F3883F}" type="presOf" srcId="{376B58B6-7F2F-4B7E-9B9E-7D5B96C75106}" destId="{50F2D26E-58BF-4802-90DD-3FEE0C621059}" srcOrd="0" destOrd="0" presId="urn:microsoft.com/office/officeart/2005/8/layout/lProcess1"/>
    <dgm:cxn modelId="{22DE6A32-7278-417D-9CBC-F0A780195F66}" type="presOf" srcId="{04B69816-8923-4D82-BEC9-9ED6150F2235}" destId="{40F69D62-FBE9-4D63-B45B-B51A011F7BAA}" srcOrd="0" destOrd="0" presId="urn:microsoft.com/office/officeart/2005/8/layout/lProcess1"/>
    <dgm:cxn modelId="{D210C9FC-A073-4761-A6A9-7D9F82896219}" srcId="{DDC4762C-19CF-4E6E-A42E-FBDBFD71E8F5}" destId="{EB6082DC-AE5E-49D3-BEF9-DB07BFDA2DC0}" srcOrd="5" destOrd="0" parTransId="{1B9A5D62-C69D-4598-83B7-9D0443DDE20C}" sibTransId="{0A4F9C19-F649-4749-A468-54B9CC179E9D}"/>
    <dgm:cxn modelId="{C5685EB0-3809-4444-8347-1397DA5A2F8C}" type="presOf" srcId="{FBD0E33D-F469-424F-A894-48906728B46A}" destId="{A4431FF2-A229-4876-96D1-8DE94B9456F6}" srcOrd="0" destOrd="0" presId="urn:microsoft.com/office/officeart/2005/8/layout/lProcess1"/>
    <dgm:cxn modelId="{F994B1F0-CA50-444F-9A24-314D41469B4C}" type="presOf" srcId="{8E559E95-5D7A-4F57-8704-89B97512755C}" destId="{EE0E4D55-7E6A-4323-929A-C1A7F271EEEF}" srcOrd="0" destOrd="0" presId="urn:microsoft.com/office/officeart/2005/8/layout/lProcess1"/>
    <dgm:cxn modelId="{1F77A1C3-0671-41E2-9188-B58C2E3F9BB8}" type="presOf" srcId="{03EBFA83-458C-4980-837B-05BB010A8E85}" destId="{63D4DE07-AB75-447F-9508-709F298A3605}" srcOrd="0" destOrd="0" presId="urn:microsoft.com/office/officeart/2005/8/layout/lProcess1"/>
    <dgm:cxn modelId="{BCFFD998-B248-4DE1-ADF1-F6E8B53D5D78}" type="presOf" srcId="{C4334F8E-2063-405C-B93E-B9A2602E8AA0}" destId="{02353D95-C6F2-4B65-B969-BF486123A85A}" srcOrd="0" destOrd="0" presId="urn:microsoft.com/office/officeart/2005/8/layout/lProcess1"/>
    <dgm:cxn modelId="{A7F41B24-30C7-449D-BC59-0F90F003F200}" srcId="{DDC4762C-19CF-4E6E-A42E-FBDBFD71E8F5}" destId="{04B69816-8923-4D82-BEC9-9ED6150F2235}" srcOrd="4" destOrd="0" parTransId="{80E61BD8-4E1C-4FC4-A2A7-3EC200990C54}" sibTransId="{98D70379-F498-4007-9B33-EE577B7182C1}"/>
    <dgm:cxn modelId="{320D7233-8820-4AD7-B955-273E1E0C8371}" type="presParOf" srcId="{C044563C-1368-4969-9E71-B4F3E74377C2}" destId="{9F242E6E-4A6B-4898-A561-E308B3936C90}" srcOrd="0" destOrd="0" presId="urn:microsoft.com/office/officeart/2005/8/layout/lProcess1"/>
    <dgm:cxn modelId="{7EDE5A53-E3F7-4FAC-8B93-BB1B4D8D21DD}" type="presParOf" srcId="{9F242E6E-4A6B-4898-A561-E308B3936C90}" destId="{9D5CC160-38A5-4387-B3B5-F1E02AC165B9}" srcOrd="0" destOrd="0" presId="urn:microsoft.com/office/officeart/2005/8/layout/lProcess1"/>
    <dgm:cxn modelId="{91D05E96-22D0-4E10-8F42-44AC98AFB63B}" type="presParOf" srcId="{9F242E6E-4A6B-4898-A561-E308B3936C90}" destId="{63D4DE07-AB75-447F-9508-709F298A3605}" srcOrd="1" destOrd="0" presId="urn:microsoft.com/office/officeart/2005/8/layout/lProcess1"/>
    <dgm:cxn modelId="{26F7EA88-55B2-4187-8985-D55719C61F95}" type="presParOf" srcId="{9F242E6E-4A6B-4898-A561-E308B3936C90}" destId="{5CEA2922-A094-49B3-A4C1-8EB09F03B7F5}" srcOrd="2" destOrd="0" presId="urn:microsoft.com/office/officeart/2005/8/layout/lProcess1"/>
    <dgm:cxn modelId="{97EB3955-AA99-4F84-B052-8F9B453E719D}" type="presParOf" srcId="{9F242E6E-4A6B-4898-A561-E308B3936C90}" destId="{02353D95-C6F2-4B65-B969-BF486123A85A}" srcOrd="3" destOrd="0" presId="urn:microsoft.com/office/officeart/2005/8/layout/lProcess1"/>
    <dgm:cxn modelId="{FD1643EC-9567-4AF1-A12E-991291FDAC44}" type="presParOf" srcId="{9F242E6E-4A6B-4898-A561-E308B3936C90}" destId="{8C6E114C-1717-4AF3-8E4A-8CA7CAEE06DF}" srcOrd="4" destOrd="0" presId="urn:microsoft.com/office/officeart/2005/8/layout/lProcess1"/>
    <dgm:cxn modelId="{951843EA-AE9B-49D9-A3D0-42782EB8592E}" type="presParOf" srcId="{9F242E6E-4A6B-4898-A561-E308B3936C90}" destId="{C838B557-81CA-4DC7-868F-43AFDED63E81}" srcOrd="5" destOrd="0" presId="urn:microsoft.com/office/officeart/2005/8/layout/lProcess1"/>
    <dgm:cxn modelId="{5B6DAEFF-E6E2-4973-93F7-C294658629BD}" type="presParOf" srcId="{9F242E6E-4A6B-4898-A561-E308B3936C90}" destId="{EE0E4D55-7E6A-4323-929A-C1A7F271EEEF}" srcOrd="6" destOrd="0" presId="urn:microsoft.com/office/officeart/2005/8/layout/lProcess1"/>
    <dgm:cxn modelId="{1A1E3370-52B1-475A-806F-5442E9C4FDD2}" type="presParOf" srcId="{9F242E6E-4A6B-4898-A561-E308B3936C90}" destId="{69066EFA-F2CA-4E7E-8B8C-9EE1651F3F19}" srcOrd="7" destOrd="0" presId="urn:microsoft.com/office/officeart/2005/8/layout/lProcess1"/>
    <dgm:cxn modelId="{A1A2F2DF-2407-4E26-B461-92C23B5585C6}" type="presParOf" srcId="{9F242E6E-4A6B-4898-A561-E308B3936C90}" destId="{50F2D26E-58BF-4802-90DD-3FEE0C621059}" srcOrd="8" destOrd="0" presId="urn:microsoft.com/office/officeart/2005/8/layout/lProcess1"/>
    <dgm:cxn modelId="{8AC02BCC-AD58-4F2F-A7C8-390C44FEA6C7}" type="presParOf" srcId="{9F242E6E-4A6B-4898-A561-E308B3936C90}" destId="{A4431FF2-A229-4876-96D1-8DE94B9456F6}" srcOrd="9" destOrd="0" presId="urn:microsoft.com/office/officeart/2005/8/layout/lProcess1"/>
    <dgm:cxn modelId="{4493FA28-AD58-4C34-81EE-051C261658CB}" type="presParOf" srcId="{9F242E6E-4A6B-4898-A561-E308B3936C90}" destId="{40F69D62-FBE9-4D63-B45B-B51A011F7BAA}" srcOrd="10" destOrd="0" presId="urn:microsoft.com/office/officeart/2005/8/layout/lProcess1"/>
    <dgm:cxn modelId="{B6F6EB6F-9BE2-413A-8564-8F6B728748C8}" type="presParOf" srcId="{9F242E6E-4A6B-4898-A561-E308B3936C90}" destId="{D68D20D5-0387-44A2-A107-DDC410147A5B}" srcOrd="11" destOrd="0" presId="urn:microsoft.com/office/officeart/2005/8/layout/lProcess1"/>
    <dgm:cxn modelId="{07BB6AFC-319D-40FE-9CC4-DB3BD694F3D5}" type="presParOf" srcId="{9F242E6E-4A6B-4898-A561-E308B3936C90}" destId="{F93266E4-90B3-4711-9B63-2B5DF0C8D864}" srcOrd="1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F0A6A7-54DC-4CFA-84A4-7E7B26B01190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652DB2-1CEA-456A-B760-74D1763253AC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itchFamily="18" charset="0"/>
            </a:rPr>
            <a:t>UUD 1945 </a:t>
          </a:r>
          <a:r>
            <a:rPr lang="en-US" sz="2400" dirty="0" err="1" smtClean="0">
              <a:latin typeface="+mn-lt"/>
              <a:cs typeface="Times New Roman" pitchFamily="18" charset="0"/>
            </a:rPr>
            <a:t>adalah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tertulis</a:t>
          </a:r>
          <a:r>
            <a:rPr lang="en-US" sz="2400" dirty="0" smtClean="0">
              <a:latin typeface="+mn-lt"/>
              <a:cs typeface="Times New Roman" pitchFamily="18" charset="0"/>
            </a:rPr>
            <a:t> yang </a:t>
          </a:r>
          <a:r>
            <a:rPr lang="en-US" sz="2400" dirty="0" err="1" smtClean="0">
              <a:latin typeface="+mn-lt"/>
              <a:cs typeface="Times New Roman" pitchFamily="18" charset="0"/>
            </a:rPr>
            <a:t>memiliki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kedudukan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sebagai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dirty="0" smtClean="0">
              <a:latin typeface="+mn-lt"/>
              <a:cs typeface="Times New Roman" pitchFamily="18" charset="0"/>
            </a:rPr>
            <a:t> yang </a:t>
          </a:r>
          <a:r>
            <a:rPr lang="en-US" sz="2400" dirty="0" err="1" smtClean="0">
              <a:latin typeface="+mn-lt"/>
              <a:cs typeface="Times New Roman" pitchFamily="18" charset="0"/>
            </a:rPr>
            <a:t>tertinggi</a:t>
          </a:r>
          <a:endParaRPr lang="en-US" sz="2400" dirty="0">
            <a:latin typeface="+mn-lt"/>
          </a:endParaRPr>
        </a:p>
      </dgm:t>
    </dgm:pt>
    <dgm:pt modelId="{BF4BD33C-4BA1-490C-9009-31D6987F5B22}" type="parTrans" cxnId="{D457429C-063F-41D9-A42F-26B7B6C3C6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1F16210-A68D-44C6-A771-758DFEECDAA0}" type="sibTrans" cxnId="{D457429C-063F-41D9-A42F-26B7B6C3C6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9F19790-A998-4228-8D4C-AE76E3DBC3CE}">
      <dgm:prSet phldrT="[Text]" custT="1"/>
      <dgm:spPr/>
      <dgm:t>
        <a:bodyPr/>
        <a:lstStyle/>
        <a:p>
          <a:r>
            <a:rPr lang="en-US" sz="24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adalah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norma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atau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aturan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dirty="0" smtClean="0">
              <a:latin typeface="+mn-lt"/>
              <a:cs typeface="Times New Roman" pitchFamily="18" charset="0"/>
            </a:rPr>
            <a:t> yang </a:t>
          </a:r>
          <a:r>
            <a:rPr lang="en-US" sz="2400" dirty="0" err="1" smtClean="0">
              <a:latin typeface="+mn-lt"/>
              <a:cs typeface="Times New Roman" pitchFamily="18" charset="0"/>
            </a:rPr>
            <a:t>menjadi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sumber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pembentukan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peraturan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400" dirty="0" smtClean="0">
              <a:latin typeface="+mn-lt"/>
              <a:cs typeface="Times New Roman" pitchFamily="18" charset="0"/>
            </a:rPr>
            <a:t> </a:t>
          </a:r>
          <a:r>
            <a:rPr lang="en-US" sz="2400" dirty="0" err="1" smtClean="0">
              <a:latin typeface="+mn-lt"/>
              <a:cs typeface="Times New Roman" pitchFamily="18" charset="0"/>
            </a:rPr>
            <a:t>dibawah</a:t>
          </a:r>
          <a:r>
            <a:rPr lang="en-US" sz="2400" dirty="0" smtClean="0">
              <a:latin typeface="+mn-lt"/>
              <a:cs typeface="Times New Roman" pitchFamily="18" charset="0"/>
            </a:rPr>
            <a:t> UUD RI 1945</a:t>
          </a:r>
          <a:endParaRPr lang="en-US" sz="2400" dirty="0">
            <a:latin typeface="+mn-lt"/>
          </a:endParaRPr>
        </a:p>
      </dgm:t>
    </dgm:pt>
    <dgm:pt modelId="{B2F31B80-DED0-42C7-8FA9-F7553A91D8C2}" type="parTrans" cxnId="{016725AF-B072-4CAD-B176-9777BE037DC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744B36-04BF-4133-9448-E7C3E762FB77}" type="sibTrans" cxnId="{016725AF-B072-4CAD-B176-9777BE037DC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6C412AD-4C74-47C2-A3EF-D1ECB8A97DA5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itchFamily="18" charset="0"/>
            </a:rPr>
            <a:t>Artinya, semua peraturan perundang-undangan dan peraturan lainnya harus bersumber pada UUD RI 1945.</a:t>
          </a:r>
          <a:endParaRPr lang="en-US" sz="2400" dirty="0">
            <a:latin typeface="+mn-lt"/>
          </a:endParaRPr>
        </a:p>
      </dgm:t>
    </dgm:pt>
    <dgm:pt modelId="{E28FE2BF-DCEB-42D3-B178-3D85E7BF089B}" type="parTrans" cxnId="{35AB64C4-4D60-458B-81EB-719BC28D41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7787759-8A62-4662-B0BF-CCC2123090E9}" type="sibTrans" cxnId="{35AB64C4-4D60-458B-81EB-719BC28D415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32C6FB-D6AE-4791-A073-0955A4DB59AB}">
      <dgm:prSet phldrT="[Text]" custT="1"/>
      <dgm:spPr/>
      <dgm:t>
        <a:bodyPr/>
        <a:lstStyle/>
        <a:p>
          <a:r>
            <a:rPr lang="en-US" sz="2000" dirty="0" smtClean="0">
              <a:latin typeface="+mn-lt"/>
              <a:cs typeface="Times New Roman" pitchFamily="18" charset="0"/>
            </a:rPr>
            <a:t>UUD 1945 </a:t>
          </a:r>
          <a:r>
            <a:rPr lang="en-US" sz="2000" dirty="0" err="1" smtClean="0">
              <a:latin typeface="+mn-lt"/>
              <a:cs typeface="Times New Roman" pitchFamily="18" charset="0"/>
            </a:rPr>
            <a:t>memuat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peraturan-peraturan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atau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ketentuan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tentang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sistem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ketatanegaraan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sistem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pemerintah</a:t>
          </a:r>
          <a:r>
            <a:rPr lang="en-US" sz="2000" dirty="0" smtClean="0">
              <a:latin typeface="+mn-lt"/>
              <a:cs typeface="Times New Roman" pitchFamily="18" charset="0"/>
            </a:rPr>
            <a:t> yang </a:t>
          </a:r>
          <a:r>
            <a:rPr lang="en-US" sz="2000" dirty="0" err="1" smtClean="0">
              <a:latin typeface="+mn-lt"/>
              <a:cs typeface="Times New Roman" pitchFamily="18" charset="0"/>
            </a:rPr>
            <a:t>dijalankan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oleh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para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penguasa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negara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sehingga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segala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sesuatu</a:t>
          </a:r>
          <a:r>
            <a:rPr lang="en-US" sz="2000" dirty="0" smtClean="0">
              <a:latin typeface="+mn-lt"/>
              <a:cs typeface="Times New Roman" pitchFamily="18" charset="0"/>
            </a:rPr>
            <a:t> yang </a:t>
          </a:r>
          <a:r>
            <a:rPr lang="en-US" sz="2000" dirty="0" err="1" smtClean="0">
              <a:latin typeface="+mn-lt"/>
              <a:cs typeface="Times New Roman" pitchFamily="18" charset="0"/>
            </a:rPr>
            <a:t>bersifat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mendasar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berkaitan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dengan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kehidupan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bernegara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diatur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UUD 1945</a:t>
          </a:r>
          <a:endParaRPr lang="en-US" sz="2000" dirty="0">
            <a:latin typeface="+mn-lt"/>
          </a:endParaRPr>
        </a:p>
      </dgm:t>
    </dgm:pt>
    <dgm:pt modelId="{68702D1F-17F3-4DA2-A6DB-8B6E16268E8C}" type="parTrans" cxnId="{35BDFBCD-BEE7-4BF6-B8B0-C38A6326B41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E1F05C-6CD0-4F6F-8006-F5460D47021E}" type="sibTrans" cxnId="{35BDFBCD-BEE7-4BF6-B8B0-C38A6326B41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C3A15B-A27D-4282-A75D-5D5924D9B925}" type="pres">
      <dgm:prSet presAssocID="{2AF0A6A7-54DC-4CFA-84A4-7E7B26B011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B492B-9C27-4501-9EB6-692852E1F768}" type="pres">
      <dgm:prSet presAssocID="{80652DB2-1CEA-456A-B760-74D1763253AC}" presName="parentLin" presStyleCnt="0"/>
      <dgm:spPr/>
      <dgm:t>
        <a:bodyPr/>
        <a:lstStyle/>
        <a:p>
          <a:endParaRPr lang="id-ID"/>
        </a:p>
      </dgm:t>
    </dgm:pt>
    <dgm:pt modelId="{46CF04C0-7B75-48A2-9ACC-D39FBD841BDE}" type="pres">
      <dgm:prSet presAssocID="{80652DB2-1CEA-456A-B760-74D1763253A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1FB65DC-1DC8-478F-A529-F8916F50FA7A}" type="pres">
      <dgm:prSet presAssocID="{80652DB2-1CEA-456A-B760-74D1763253AC}" presName="parentText" presStyleLbl="node1" presStyleIdx="0" presStyleCnt="4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F11DB-2BC8-44EC-82A8-B8FB695121D5}" type="pres">
      <dgm:prSet presAssocID="{80652DB2-1CEA-456A-B760-74D1763253AC}" presName="negativeSpace" presStyleCnt="0"/>
      <dgm:spPr/>
      <dgm:t>
        <a:bodyPr/>
        <a:lstStyle/>
        <a:p>
          <a:endParaRPr lang="id-ID"/>
        </a:p>
      </dgm:t>
    </dgm:pt>
    <dgm:pt modelId="{012CB6BD-2D37-438F-9EE8-EBF8BDF56439}" type="pres">
      <dgm:prSet presAssocID="{80652DB2-1CEA-456A-B760-74D1763253A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529D29-AFB3-4703-88F5-AEE0EDAF78FE}" type="pres">
      <dgm:prSet presAssocID="{B1F16210-A68D-44C6-A771-758DFEECDAA0}" presName="spaceBetweenRectangles" presStyleCnt="0"/>
      <dgm:spPr/>
      <dgm:t>
        <a:bodyPr/>
        <a:lstStyle/>
        <a:p>
          <a:endParaRPr lang="id-ID"/>
        </a:p>
      </dgm:t>
    </dgm:pt>
    <dgm:pt modelId="{D839A2E1-4340-4226-A355-D0597063ED80}" type="pres">
      <dgm:prSet presAssocID="{59F19790-A998-4228-8D4C-AE76E3DBC3CE}" presName="parentLin" presStyleCnt="0"/>
      <dgm:spPr/>
      <dgm:t>
        <a:bodyPr/>
        <a:lstStyle/>
        <a:p>
          <a:endParaRPr lang="id-ID"/>
        </a:p>
      </dgm:t>
    </dgm:pt>
    <dgm:pt modelId="{D7F59D25-2EAC-43E1-AFDB-3EBFC0BB949B}" type="pres">
      <dgm:prSet presAssocID="{59F19790-A998-4228-8D4C-AE76E3DBC3C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BABC58-DEB5-4EAF-B4CD-A381E76421EB}" type="pres">
      <dgm:prSet presAssocID="{59F19790-A998-4228-8D4C-AE76E3DBC3CE}" presName="parentText" presStyleLbl="node1" presStyleIdx="1" presStyleCnt="4" custScaleX="129534" custScaleY="1331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2862B-367E-4AAF-98AE-41FFC16E40B3}" type="pres">
      <dgm:prSet presAssocID="{59F19790-A998-4228-8D4C-AE76E3DBC3CE}" presName="negativeSpace" presStyleCnt="0"/>
      <dgm:spPr/>
      <dgm:t>
        <a:bodyPr/>
        <a:lstStyle/>
        <a:p>
          <a:endParaRPr lang="id-ID"/>
        </a:p>
      </dgm:t>
    </dgm:pt>
    <dgm:pt modelId="{CC157D40-32D8-4C5F-8145-706D3DF807C4}" type="pres">
      <dgm:prSet presAssocID="{59F19790-A998-4228-8D4C-AE76E3DBC3C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4F76DA1-CE58-493F-8B5F-7F372DF97C08}" type="pres">
      <dgm:prSet presAssocID="{FD744B36-04BF-4133-9448-E7C3E762FB77}" presName="spaceBetweenRectangles" presStyleCnt="0"/>
      <dgm:spPr/>
      <dgm:t>
        <a:bodyPr/>
        <a:lstStyle/>
        <a:p>
          <a:endParaRPr lang="id-ID"/>
        </a:p>
      </dgm:t>
    </dgm:pt>
    <dgm:pt modelId="{9B11687D-1CBB-48E8-BD99-F34C8A054341}" type="pres">
      <dgm:prSet presAssocID="{96C412AD-4C74-47C2-A3EF-D1ECB8A97DA5}" presName="parentLin" presStyleCnt="0"/>
      <dgm:spPr/>
      <dgm:t>
        <a:bodyPr/>
        <a:lstStyle/>
        <a:p>
          <a:endParaRPr lang="id-ID"/>
        </a:p>
      </dgm:t>
    </dgm:pt>
    <dgm:pt modelId="{E98AEF87-7E32-426F-8037-201962CA5E70}" type="pres">
      <dgm:prSet presAssocID="{96C412AD-4C74-47C2-A3EF-D1ECB8A97DA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CE37AC9-1033-4641-97A0-998F41B1C3AF}" type="pres">
      <dgm:prSet presAssocID="{96C412AD-4C74-47C2-A3EF-D1ECB8A97DA5}" presName="parentText" presStyleLbl="node1" presStyleIdx="2" presStyleCnt="4" custScaleX="129534" custScaleY="1151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76F69-953E-4694-8C06-760DF3C25E81}" type="pres">
      <dgm:prSet presAssocID="{96C412AD-4C74-47C2-A3EF-D1ECB8A97DA5}" presName="negativeSpace" presStyleCnt="0"/>
      <dgm:spPr/>
      <dgm:t>
        <a:bodyPr/>
        <a:lstStyle/>
        <a:p>
          <a:endParaRPr lang="id-ID"/>
        </a:p>
      </dgm:t>
    </dgm:pt>
    <dgm:pt modelId="{03880C02-4A03-4353-A146-38F4DA501F11}" type="pres">
      <dgm:prSet presAssocID="{96C412AD-4C74-47C2-A3EF-D1ECB8A97DA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BE6259-7C09-491D-B237-4FC10CB2A9FF}" type="pres">
      <dgm:prSet presAssocID="{B7787759-8A62-4662-B0BF-CCC2123090E9}" presName="spaceBetweenRectangles" presStyleCnt="0"/>
      <dgm:spPr/>
      <dgm:t>
        <a:bodyPr/>
        <a:lstStyle/>
        <a:p>
          <a:endParaRPr lang="id-ID"/>
        </a:p>
      </dgm:t>
    </dgm:pt>
    <dgm:pt modelId="{FA1D9477-34F2-4B1F-B62A-A7CC614DBA58}" type="pres">
      <dgm:prSet presAssocID="{DB32C6FB-D6AE-4791-A073-0955A4DB59AB}" presName="parentLin" presStyleCnt="0"/>
      <dgm:spPr/>
      <dgm:t>
        <a:bodyPr/>
        <a:lstStyle/>
        <a:p>
          <a:endParaRPr lang="id-ID"/>
        </a:p>
      </dgm:t>
    </dgm:pt>
    <dgm:pt modelId="{8C9CA43E-8656-4782-956E-0405A83D0563}" type="pres">
      <dgm:prSet presAssocID="{DB32C6FB-D6AE-4791-A073-0955A4DB59A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8334A58-CFDC-410B-A41D-64F58FD814F8}" type="pres">
      <dgm:prSet presAssocID="{DB32C6FB-D6AE-4791-A073-0955A4DB59AB}" presName="parentText" presStyleLbl="node1" presStyleIdx="3" presStyleCnt="4" custScaleX="130612" custScaleY="224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C5226-48E4-4B67-9E15-2F57252ED4E4}" type="pres">
      <dgm:prSet presAssocID="{DB32C6FB-D6AE-4791-A073-0955A4DB59AB}" presName="negativeSpace" presStyleCnt="0"/>
      <dgm:spPr/>
      <dgm:t>
        <a:bodyPr/>
        <a:lstStyle/>
        <a:p>
          <a:endParaRPr lang="id-ID"/>
        </a:p>
      </dgm:t>
    </dgm:pt>
    <dgm:pt modelId="{96D9C86B-6314-40CF-9686-756597D505FD}" type="pres">
      <dgm:prSet presAssocID="{DB32C6FB-D6AE-4791-A073-0955A4DB59A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3E93A75-2890-4D29-A57C-B3D328A3E35F}" type="presOf" srcId="{2AF0A6A7-54DC-4CFA-84A4-7E7B26B01190}" destId="{14C3A15B-A27D-4282-A75D-5D5924D9B925}" srcOrd="0" destOrd="0" presId="urn:microsoft.com/office/officeart/2005/8/layout/list1"/>
    <dgm:cxn modelId="{6DEAF687-3E54-4B9B-93F4-F4C0B649F553}" type="presOf" srcId="{59F19790-A998-4228-8D4C-AE76E3DBC3CE}" destId="{D7F59D25-2EAC-43E1-AFDB-3EBFC0BB949B}" srcOrd="0" destOrd="0" presId="urn:microsoft.com/office/officeart/2005/8/layout/list1"/>
    <dgm:cxn modelId="{D457429C-063F-41D9-A42F-26B7B6C3C611}" srcId="{2AF0A6A7-54DC-4CFA-84A4-7E7B26B01190}" destId="{80652DB2-1CEA-456A-B760-74D1763253AC}" srcOrd="0" destOrd="0" parTransId="{BF4BD33C-4BA1-490C-9009-31D6987F5B22}" sibTransId="{B1F16210-A68D-44C6-A771-758DFEECDAA0}"/>
    <dgm:cxn modelId="{9E0E7D5B-A772-4CBE-AF74-1D3F5A669B0C}" type="presOf" srcId="{96C412AD-4C74-47C2-A3EF-D1ECB8A97DA5}" destId="{6CE37AC9-1033-4641-97A0-998F41B1C3AF}" srcOrd="1" destOrd="0" presId="urn:microsoft.com/office/officeart/2005/8/layout/list1"/>
    <dgm:cxn modelId="{0999C655-F142-4C97-A40C-144315FBF7E3}" type="presOf" srcId="{80652DB2-1CEA-456A-B760-74D1763253AC}" destId="{B1FB65DC-1DC8-478F-A529-F8916F50FA7A}" srcOrd="1" destOrd="0" presId="urn:microsoft.com/office/officeart/2005/8/layout/list1"/>
    <dgm:cxn modelId="{65847D23-3415-4960-B4F0-C3BFF4600DED}" type="presOf" srcId="{96C412AD-4C74-47C2-A3EF-D1ECB8A97DA5}" destId="{E98AEF87-7E32-426F-8037-201962CA5E70}" srcOrd="0" destOrd="0" presId="urn:microsoft.com/office/officeart/2005/8/layout/list1"/>
    <dgm:cxn modelId="{76AC19C9-B1C6-400E-98E7-F5A128955962}" type="presOf" srcId="{DB32C6FB-D6AE-4791-A073-0955A4DB59AB}" destId="{8C9CA43E-8656-4782-956E-0405A83D0563}" srcOrd="0" destOrd="0" presId="urn:microsoft.com/office/officeart/2005/8/layout/list1"/>
    <dgm:cxn modelId="{016725AF-B072-4CAD-B176-9777BE037DC9}" srcId="{2AF0A6A7-54DC-4CFA-84A4-7E7B26B01190}" destId="{59F19790-A998-4228-8D4C-AE76E3DBC3CE}" srcOrd="1" destOrd="0" parTransId="{B2F31B80-DED0-42C7-8FA9-F7553A91D8C2}" sibTransId="{FD744B36-04BF-4133-9448-E7C3E762FB77}"/>
    <dgm:cxn modelId="{845AB669-5A45-4B5A-B296-7BFD1EA31D85}" type="presOf" srcId="{80652DB2-1CEA-456A-B760-74D1763253AC}" destId="{46CF04C0-7B75-48A2-9ACC-D39FBD841BDE}" srcOrd="0" destOrd="0" presId="urn:microsoft.com/office/officeart/2005/8/layout/list1"/>
    <dgm:cxn modelId="{35BDFBCD-BEE7-4BF6-B8B0-C38A6326B417}" srcId="{2AF0A6A7-54DC-4CFA-84A4-7E7B26B01190}" destId="{DB32C6FB-D6AE-4791-A073-0955A4DB59AB}" srcOrd="3" destOrd="0" parTransId="{68702D1F-17F3-4DA2-A6DB-8B6E16268E8C}" sibTransId="{86E1F05C-6CD0-4F6F-8006-F5460D47021E}"/>
    <dgm:cxn modelId="{A6E4A284-FC88-4998-8BFA-292F4FCD7262}" type="presOf" srcId="{59F19790-A998-4228-8D4C-AE76E3DBC3CE}" destId="{77BABC58-DEB5-4EAF-B4CD-A381E76421EB}" srcOrd="1" destOrd="0" presId="urn:microsoft.com/office/officeart/2005/8/layout/list1"/>
    <dgm:cxn modelId="{D950D954-51DB-4D7C-A260-3C7B59F8CD54}" type="presOf" srcId="{DB32C6FB-D6AE-4791-A073-0955A4DB59AB}" destId="{18334A58-CFDC-410B-A41D-64F58FD814F8}" srcOrd="1" destOrd="0" presId="urn:microsoft.com/office/officeart/2005/8/layout/list1"/>
    <dgm:cxn modelId="{35AB64C4-4D60-458B-81EB-719BC28D4153}" srcId="{2AF0A6A7-54DC-4CFA-84A4-7E7B26B01190}" destId="{96C412AD-4C74-47C2-A3EF-D1ECB8A97DA5}" srcOrd="2" destOrd="0" parTransId="{E28FE2BF-DCEB-42D3-B178-3D85E7BF089B}" sibTransId="{B7787759-8A62-4662-B0BF-CCC2123090E9}"/>
    <dgm:cxn modelId="{B2C468C0-E28D-4307-AC93-D4AADAE147A7}" type="presParOf" srcId="{14C3A15B-A27D-4282-A75D-5D5924D9B925}" destId="{824B492B-9C27-4501-9EB6-692852E1F768}" srcOrd="0" destOrd="0" presId="urn:microsoft.com/office/officeart/2005/8/layout/list1"/>
    <dgm:cxn modelId="{E38E60D6-D070-4482-8661-4DA490912327}" type="presParOf" srcId="{824B492B-9C27-4501-9EB6-692852E1F768}" destId="{46CF04C0-7B75-48A2-9ACC-D39FBD841BDE}" srcOrd="0" destOrd="0" presId="urn:microsoft.com/office/officeart/2005/8/layout/list1"/>
    <dgm:cxn modelId="{04423E6D-09EE-45F5-84D9-65565926794F}" type="presParOf" srcId="{824B492B-9C27-4501-9EB6-692852E1F768}" destId="{B1FB65DC-1DC8-478F-A529-F8916F50FA7A}" srcOrd="1" destOrd="0" presId="urn:microsoft.com/office/officeart/2005/8/layout/list1"/>
    <dgm:cxn modelId="{A43382D7-0685-49F7-8CB8-1571B0FE2EA0}" type="presParOf" srcId="{14C3A15B-A27D-4282-A75D-5D5924D9B925}" destId="{99BF11DB-2BC8-44EC-82A8-B8FB695121D5}" srcOrd="1" destOrd="0" presId="urn:microsoft.com/office/officeart/2005/8/layout/list1"/>
    <dgm:cxn modelId="{9DED31DD-1E21-47FE-BFBB-2F4DD8909468}" type="presParOf" srcId="{14C3A15B-A27D-4282-A75D-5D5924D9B925}" destId="{012CB6BD-2D37-438F-9EE8-EBF8BDF56439}" srcOrd="2" destOrd="0" presId="urn:microsoft.com/office/officeart/2005/8/layout/list1"/>
    <dgm:cxn modelId="{9F9AF58D-BD82-4E02-9769-91D7C855ABED}" type="presParOf" srcId="{14C3A15B-A27D-4282-A75D-5D5924D9B925}" destId="{89529D29-AFB3-4703-88F5-AEE0EDAF78FE}" srcOrd="3" destOrd="0" presId="urn:microsoft.com/office/officeart/2005/8/layout/list1"/>
    <dgm:cxn modelId="{C01D53A1-7B7C-4598-8D83-A8C1E5FFE907}" type="presParOf" srcId="{14C3A15B-A27D-4282-A75D-5D5924D9B925}" destId="{D839A2E1-4340-4226-A355-D0597063ED80}" srcOrd="4" destOrd="0" presId="urn:microsoft.com/office/officeart/2005/8/layout/list1"/>
    <dgm:cxn modelId="{4E09FD7B-82FC-41D1-AC91-E774CB9B49AC}" type="presParOf" srcId="{D839A2E1-4340-4226-A355-D0597063ED80}" destId="{D7F59D25-2EAC-43E1-AFDB-3EBFC0BB949B}" srcOrd="0" destOrd="0" presId="urn:microsoft.com/office/officeart/2005/8/layout/list1"/>
    <dgm:cxn modelId="{9F9E1034-E763-47C6-818C-D94B773C9168}" type="presParOf" srcId="{D839A2E1-4340-4226-A355-D0597063ED80}" destId="{77BABC58-DEB5-4EAF-B4CD-A381E76421EB}" srcOrd="1" destOrd="0" presId="urn:microsoft.com/office/officeart/2005/8/layout/list1"/>
    <dgm:cxn modelId="{40EDDE9A-DAC6-4EC0-8192-3FCC8E2DD3B4}" type="presParOf" srcId="{14C3A15B-A27D-4282-A75D-5D5924D9B925}" destId="{DBF2862B-367E-4AAF-98AE-41FFC16E40B3}" srcOrd="5" destOrd="0" presId="urn:microsoft.com/office/officeart/2005/8/layout/list1"/>
    <dgm:cxn modelId="{8ED587DE-81C1-48BA-B65F-4272F06620F6}" type="presParOf" srcId="{14C3A15B-A27D-4282-A75D-5D5924D9B925}" destId="{CC157D40-32D8-4C5F-8145-706D3DF807C4}" srcOrd="6" destOrd="0" presId="urn:microsoft.com/office/officeart/2005/8/layout/list1"/>
    <dgm:cxn modelId="{265E178A-3212-4A09-9407-9F602701DB5F}" type="presParOf" srcId="{14C3A15B-A27D-4282-A75D-5D5924D9B925}" destId="{C4F76DA1-CE58-493F-8B5F-7F372DF97C08}" srcOrd="7" destOrd="0" presId="urn:microsoft.com/office/officeart/2005/8/layout/list1"/>
    <dgm:cxn modelId="{6D985EE9-08B1-4C0A-8CF2-BCB9E2E3FCAB}" type="presParOf" srcId="{14C3A15B-A27D-4282-A75D-5D5924D9B925}" destId="{9B11687D-1CBB-48E8-BD99-F34C8A054341}" srcOrd="8" destOrd="0" presId="urn:microsoft.com/office/officeart/2005/8/layout/list1"/>
    <dgm:cxn modelId="{A3D851A7-F480-440A-A734-E5F59F83C595}" type="presParOf" srcId="{9B11687D-1CBB-48E8-BD99-F34C8A054341}" destId="{E98AEF87-7E32-426F-8037-201962CA5E70}" srcOrd="0" destOrd="0" presId="urn:microsoft.com/office/officeart/2005/8/layout/list1"/>
    <dgm:cxn modelId="{8C9D4465-2BEA-4F26-BE77-B8E9C056CB79}" type="presParOf" srcId="{9B11687D-1CBB-48E8-BD99-F34C8A054341}" destId="{6CE37AC9-1033-4641-97A0-998F41B1C3AF}" srcOrd="1" destOrd="0" presId="urn:microsoft.com/office/officeart/2005/8/layout/list1"/>
    <dgm:cxn modelId="{205086B6-6252-40CC-A3A0-866E4103E272}" type="presParOf" srcId="{14C3A15B-A27D-4282-A75D-5D5924D9B925}" destId="{69276F69-953E-4694-8C06-760DF3C25E81}" srcOrd="9" destOrd="0" presId="urn:microsoft.com/office/officeart/2005/8/layout/list1"/>
    <dgm:cxn modelId="{02EFE97E-81FF-472A-9C1A-66CE8B91C7D1}" type="presParOf" srcId="{14C3A15B-A27D-4282-A75D-5D5924D9B925}" destId="{03880C02-4A03-4353-A146-38F4DA501F11}" srcOrd="10" destOrd="0" presId="urn:microsoft.com/office/officeart/2005/8/layout/list1"/>
    <dgm:cxn modelId="{AE25FF59-C6F3-4504-AD6D-FDAFFBC0F16C}" type="presParOf" srcId="{14C3A15B-A27D-4282-A75D-5D5924D9B925}" destId="{B5BE6259-7C09-491D-B237-4FC10CB2A9FF}" srcOrd="11" destOrd="0" presId="urn:microsoft.com/office/officeart/2005/8/layout/list1"/>
    <dgm:cxn modelId="{4A8B9828-D9F7-4568-BEBE-B26F7C678CAA}" type="presParOf" srcId="{14C3A15B-A27D-4282-A75D-5D5924D9B925}" destId="{FA1D9477-34F2-4B1F-B62A-A7CC614DBA58}" srcOrd="12" destOrd="0" presId="urn:microsoft.com/office/officeart/2005/8/layout/list1"/>
    <dgm:cxn modelId="{8D4E2BB9-53E8-4502-8A41-D8E83E28EDE6}" type="presParOf" srcId="{FA1D9477-34F2-4B1F-B62A-A7CC614DBA58}" destId="{8C9CA43E-8656-4782-956E-0405A83D0563}" srcOrd="0" destOrd="0" presId="urn:microsoft.com/office/officeart/2005/8/layout/list1"/>
    <dgm:cxn modelId="{4AF49C9C-0657-41A2-807D-1E606177DCA5}" type="presParOf" srcId="{FA1D9477-34F2-4B1F-B62A-A7CC614DBA58}" destId="{18334A58-CFDC-410B-A41D-64F58FD814F8}" srcOrd="1" destOrd="0" presId="urn:microsoft.com/office/officeart/2005/8/layout/list1"/>
    <dgm:cxn modelId="{05DCD84C-0126-4158-89A6-E2F0C19318E2}" type="presParOf" srcId="{14C3A15B-A27D-4282-A75D-5D5924D9B925}" destId="{F9FC5226-48E4-4B67-9E15-2F57252ED4E4}" srcOrd="13" destOrd="0" presId="urn:microsoft.com/office/officeart/2005/8/layout/list1"/>
    <dgm:cxn modelId="{2FFD06CB-A458-4410-917C-833273BB3D28}" type="presParOf" srcId="{14C3A15B-A27D-4282-A75D-5D5924D9B925}" destId="{96D9C86B-6314-40CF-9686-756597D505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936A2B-6F8A-4E59-ACF3-1A002D2AC6EF}" type="doc">
      <dgm:prSet loTypeId="urn:microsoft.com/office/officeart/2008/layout/LinedList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133E836-A823-4AB0-A750-2807BC3E0F3F}">
      <dgm:prSet phldrT="[Text]" custT="1"/>
      <dgm:spPr/>
      <dgm:t>
        <a:bodyPr/>
        <a:lstStyle/>
        <a:p>
          <a:r>
            <a:rPr lang="en-US" sz="2400" dirty="0" smtClean="0">
              <a:latin typeface="+mn-lt"/>
              <a:cs typeface="Times New Roman" pitchFamily="18" charset="0"/>
            </a:rPr>
            <a:t>TAP MPR</a:t>
          </a:r>
          <a:endParaRPr lang="en-US" sz="2400" dirty="0">
            <a:latin typeface="+mn-lt"/>
            <a:cs typeface="Times New Roman" pitchFamily="18" charset="0"/>
          </a:endParaRPr>
        </a:p>
      </dgm:t>
    </dgm:pt>
    <dgm:pt modelId="{FC321F58-A642-4BC2-A966-347B0A1E6B83}" type="parTrans" cxnId="{E2E8B2DD-1C38-48FF-AAF5-E3FAF2980C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24CBA7-8810-497F-B330-BC693624AA35}" type="sibTrans" cxnId="{E2E8B2DD-1C38-48FF-AAF5-E3FAF2980C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30D31AA-1AE6-4D53-8336-A1D53BB72C68}">
      <dgm:prSet phldrT="[Text]" custT="1"/>
      <dgm:spPr/>
      <dgm:t>
        <a:bodyPr/>
        <a:lstStyle/>
        <a:p>
          <a:r>
            <a:rPr lang="en-US" sz="2000" dirty="0" err="1" smtClean="0">
              <a:latin typeface="+mn-lt"/>
              <a:cs typeface="Times New Roman" pitchFamily="18" charset="0"/>
            </a:rPr>
            <a:t>Ketetapan</a:t>
          </a:r>
          <a:r>
            <a:rPr lang="en-US" sz="2000" dirty="0" smtClean="0">
              <a:latin typeface="+mn-lt"/>
              <a:cs typeface="Times New Roman" pitchFamily="18" charset="0"/>
            </a:rPr>
            <a:t> MPR (Tap MPR) </a:t>
          </a:r>
          <a:r>
            <a:rPr lang="en-US" sz="2000" dirty="0" err="1" smtClean="0">
              <a:latin typeface="+mn-lt"/>
              <a:cs typeface="Times New Roman" pitchFamily="18" charset="0"/>
            </a:rPr>
            <a:t>artinya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suatu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bentuk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keputusan</a:t>
          </a:r>
          <a:r>
            <a:rPr lang="en-US" sz="2000" dirty="0" smtClean="0">
              <a:latin typeface="+mn-lt"/>
              <a:cs typeface="Times New Roman" pitchFamily="18" charset="0"/>
            </a:rPr>
            <a:t> yang </a:t>
          </a:r>
          <a:r>
            <a:rPr lang="en-US" sz="2000" dirty="0" err="1" smtClean="0">
              <a:latin typeface="+mn-lt"/>
              <a:cs typeface="Times New Roman" pitchFamily="18" charset="0"/>
            </a:rPr>
            <a:t>dikeluarkan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oleh</a:t>
          </a:r>
          <a:r>
            <a:rPr lang="en-US" sz="2000" dirty="0" smtClean="0">
              <a:latin typeface="+mn-lt"/>
              <a:cs typeface="Times New Roman" pitchFamily="18" charset="0"/>
            </a:rPr>
            <a:t> MPR </a:t>
          </a:r>
          <a:r>
            <a:rPr lang="en-US" sz="20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memiliki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kekuatan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hukum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serta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mengikat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luar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MPR.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0439D5CD-2755-4AC6-92AE-D23CFBD73837}" type="parTrans" cxnId="{DBFC6E15-9392-4834-88DF-E02028CAD64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69D52B-B008-4AD7-BA44-7439BDB50E4D}" type="sibTrans" cxnId="{DBFC6E15-9392-4834-88DF-E02028CAD64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E969C6-7A8C-4F29-A16A-6309B8A35AD0}">
      <dgm:prSet phldrT="[Text]" custT="1"/>
      <dgm:spPr/>
      <dgm:t>
        <a:bodyPr/>
        <a:lstStyle/>
        <a:p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landasan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hukum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Pembentukan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Peraturan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sebelumnya</a:t>
          </a:r>
          <a:r>
            <a:rPr lang="en-US" sz="2000" dirty="0" smtClean="0">
              <a:latin typeface="+mn-lt"/>
              <a:cs typeface="Times New Roman" pitchFamily="18" charset="0"/>
            </a:rPr>
            <a:t> (UU No. 10 </a:t>
          </a:r>
          <a:r>
            <a:rPr lang="en-US" sz="20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dirty="0" smtClean="0">
              <a:latin typeface="+mn-lt"/>
              <a:cs typeface="Times New Roman" pitchFamily="18" charset="0"/>
            </a:rPr>
            <a:t> 2004) Tap MPR </a:t>
          </a:r>
          <a:r>
            <a:rPr lang="en-US" sz="2000" dirty="0" err="1" smtClean="0">
              <a:latin typeface="+mn-lt"/>
              <a:cs typeface="Times New Roman" pitchFamily="18" charset="0"/>
            </a:rPr>
            <a:t>tidak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dimasukan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hirarki</a:t>
          </a:r>
          <a:r>
            <a:rPr lang="en-US" sz="2000" dirty="0" smtClean="0">
              <a:latin typeface="+mn-lt"/>
              <a:cs typeface="Times New Roman" pitchFamily="18" charset="0"/>
            </a:rPr>
            <a:t>. </a:t>
          </a:r>
          <a:r>
            <a:rPr lang="en-US" sz="2000" dirty="0" err="1" smtClean="0">
              <a:latin typeface="+mn-lt"/>
              <a:cs typeface="Times New Roman" pitchFamily="18" charset="0"/>
            </a:rPr>
            <a:t>Walaupun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tidak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dimasukan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bukan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berarti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keberadaan</a:t>
          </a:r>
          <a:r>
            <a:rPr lang="en-US" sz="2000" dirty="0" smtClean="0">
              <a:latin typeface="+mn-lt"/>
              <a:cs typeface="Times New Roman" pitchFamily="18" charset="0"/>
            </a:rPr>
            <a:t> Tap MPR </a:t>
          </a:r>
          <a:r>
            <a:rPr lang="en-US" sz="2000" dirty="0" err="1" smtClean="0">
              <a:latin typeface="+mn-lt"/>
              <a:cs typeface="Times New Roman" pitchFamily="18" charset="0"/>
            </a:rPr>
            <a:t>tidak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berlaku</a:t>
          </a:r>
          <a:r>
            <a:rPr lang="en-US" sz="2000" dirty="0" smtClean="0">
              <a:latin typeface="+mn-lt"/>
              <a:cs typeface="Times New Roman" pitchFamily="18" charset="0"/>
            </a:rPr>
            <a:t>.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03F7491F-2A61-4281-96C9-E0BA93A0BCAE}" type="parTrans" cxnId="{D92B4D1F-2A22-4BD0-8EA4-7C82A9CF163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F6C0275-C4BE-41C7-A78B-E2698B9D5EBE}" type="sibTrans" cxnId="{D92B4D1F-2A22-4BD0-8EA4-7C82A9CF163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9FE989A-E5CB-45DB-9FF7-778B58243DE2}">
      <dgm:prSet phldrT="[Text]" custT="1"/>
      <dgm:spPr/>
      <dgm:t>
        <a:bodyPr/>
        <a:lstStyle/>
        <a:p>
          <a:r>
            <a:rPr lang="en-US" sz="2000" dirty="0" err="1" smtClean="0">
              <a:latin typeface="+mn-lt"/>
              <a:cs typeface="Times New Roman" pitchFamily="18" charset="0"/>
            </a:rPr>
            <a:t>Kemudian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UU No. 12 </a:t>
          </a:r>
          <a:r>
            <a:rPr lang="en-US" sz="20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dirty="0" smtClean="0">
              <a:latin typeface="+mn-lt"/>
              <a:cs typeface="Times New Roman" pitchFamily="18" charset="0"/>
            </a:rPr>
            <a:t> 2014 Tap MPR </a:t>
          </a:r>
          <a:r>
            <a:rPr lang="en-US" sz="2000" dirty="0" err="1" smtClean="0">
              <a:latin typeface="+mn-lt"/>
              <a:cs typeface="Times New Roman" pitchFamily="18" charset="0"/>
            </a:rPr>
            <a:t>dimasukan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kembali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tata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urutan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000" dirty="0" smtClean="0">
              <a:latin typeface="+mn-lt"/>
              <a:cs typeface="Times New Roman" pitchFamily="18" charset="0"/>
            </a:rPr>
            <a:t>. 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2FADE28A-1B1B-437F-90F7-7DBE23CA5571}" type="parTrans" cxnId="{B554178A-2BC7-4BDF-BA1B-27FF91D77B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F9A7DB2-10E6-47CF-9814-70D8E5E24F6B}" type="sibTrans" cxnId="{B554178A-2BC7-4BDF-BA1B-27FF91D77B1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0C79564-1F64-4AB7-A5A2-BC05D5BB6002}">
      <dgm:prSet phldrT="[Text]" custT="1"/>
      <dgm:spPr/>
      <dgm:t>
        <a:bodyPr/>
        <a:lstStyle/>
        <a:p>
          <a:r>
            <a:rPr lang="en-US" sz="2000" dirty="0" smtClean="0">
              <a:latin typeface="+mn-lt"/>
              <a:cs typeface="Times New Roman" pitchFamily="18" charset="0"/>
            </a:rPr>
            <a:t>Hal </a:t>
          </a:r>
          <a:r>
            <a:rPr lang="en-US" sz="2000" dirty="0" err="1" smtClean="0">
              <a:latin typeface="+mn-lt"/>
              <a:cs typeface="Times New Roman" pitchFamily="18" charset="0"/>
            </a:rPr>
            <a:t>tersebut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dilakukan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untuk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menegaskan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bahwa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produk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hukum</a:t>
          </a:r>
          <a:r>
            <a:rPr lang="en-US" sz="2000" dirty="0" smtClean="0">
              <a:latin typeface="+mn-lt"/>
              <a:cs typeface="Times New Roman" pitchFamily="18" charset="0"/>
            </a:rPr>
            <a:t> yang </a:t>
          </a:r>
          <a:r>
            <a:rPr lang="en-US" sz="2000" dirty="0" err="1" smtClean="0">
              <a:latin typeface="+mn-lt"/>
              <a:cs typeface="Times New Roman" pitchFamily="18" charset="0"/>
            </a:rPr>
            <a:t>dibuat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berdasarkan</a:t>
          </a:r>
          <a:r>
            <a:rPr lang="en-US" sz="2000" dirty="0" smtClean="0">
              <a:latin typeface="+mn-lt"/>
              <a:cs typeface="Times New Roman" pitchFamily="18" charset="0"/>
            </a:rPr>
            <a:t> Tap MPR </a:t>
          </a:r>
          <a:r>
            <a:rPr lang="en-US" sz="2000" dirty="0" err="1" smtClean="0">
              <a:latin typeface="+mn-lt"/>
              <a:cs typeface="Times New Roman" pitchFamily="18" charset="0"/>
            </a:rPr>
            <a:t>masih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berlaku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secara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sah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sistem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000" dirty="0" smtClean="0">
              <a:latin typeface="+mn-lt"/>
              <a:cs typeface="Times New Roman" pitchFamily="18" charset="0"/>
            </a:rPr>
            <a:t> Indonesia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F5B78003-1DAD-496D-98C4-021F5EB2D379}" type="parTrans" cxnId="{8F64D7C6-ED6E-4591-8F8F-B88AE05D305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27A5187-08F8-41A1-9BCA-96AD705EA3A9}" type="sibTrans" cxnId="{8F64D7C6-ED6E-4591-8F8F-B88AE05D305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F6BCEB5-3928-4FBB-9D10-1753E2CE2CEE}" type="pres">
      <dgm:prSet presAssocID="{69936A2B-6F8A-4E59-ACF3-1A002D2AC6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2AACE7-7EC6-4C70-AE4C-E6F8FC88BD84}" type="pres">
      <dgm:prSet presAssocID="{F133E836-A823-4AB0-A750-2807BC3E0F3F}" presName="thickLine" presStyleLbl="alignNode1" presStyleIdx="0" presStyleCnt="1"/>
      <dgm:spPr/>
    </dgm:pt>
    <dgm:pt modelId="{70AB13FD-2970-4ECD-BE8D-F018C42FA9C0}" type="pres">
      <dgm:prSet presAssocID="{F133E836-A823-4AB0-A750-2807BC3E0F3F}" presName="horz1" presStyleCnt="0"/>
      <dgm:spPr/>
    </dgm:pt>
    <dgm:pt modelId="{D1EB5AA4-1EE8-41CA-ABDD-4C503CA5C3EE}" type="pres">
      <dgm:prSet presAssocID="{F133E836-A823-4AB0-A750-2807BC3E0F3F}" presName="tx1" presStyleLbl="revTx" presStyleIdx="0" presStyleCnt="5"/>
      <dgm:spPr/>
      <dgm:t>
        <a:bodyPr/>
        <a:lstStyle/>
        <a:p>
          <a:endParaRPr lang="en-US"/>
        </a:p>
      </dgm:t>
    </dgm:pt>
    <dgm:pt modelId="{0A1AA9E2-E163-47C8-8C61-CF2FC0380870}" type="pres">
      <dgm:prSet presAssocID="{F133E836-A823-4AB0-A750-2807BC3E0F3F}" presName="vert1" presStyleCnt="0"/>
      <dgm:spPr/>
    </dgm:pt>
    <dgm:pt modelId="{3BE7FDFD-1142-4CCC-ACD4-28AA2AFE370B}" type="pres">
      <dgm:prSet presAssocID="{F30D31AA-1AE6-4D53-8336-A1D53BB72C68}" presName="vertSpace2a" presStyleCnt="0"/>
      <dgm:spPr/>
    </dgm:pt>
    <dgm:pt modelId="{4EBB975F-76F5-4B6A-8CAE-332EB51B8B0D}" type="pres">
      <dgm:prSet presAssocID="{F30D31AA-1AE6-4D53-8336-A1D53BB72C68}" presName="horz2" presStyleCnt="0"/>
      <dgm:spPr/>
    </dgm:pt>
    <dgm:pt modelId="{401E8A50-9B25-4009-AD4C-04088AB199F9}" type="pres">
      <dgm:prSet presAssocID="{F30D31AA-1AE6-4D53-8336-A1D53BB72C68}" presName="horzSpace2" presStyleCnt="0"/>
      <dgm:spPr/>
    </dgm:pt>
    <dgm:pt modelId="{8418DCFE-CEF0-4835-8C6A-1C5DDBA303A5}" type="pres">
      <dgm:prSet presAssocID="{F30D31AA-1AE6-4D53-8336-A1D53BB72C68}" presName="tx2" presStyleLbl="revTx" presStyleIdx="1" presStyleCnt="5"/>
      <dgm:spPr/>
      <dgm:t>
        <a:bodyPr/>
        <a:lstStyle/>
        <a:p>
          <a:endParaRPr lang="en-US"/>
        </a:p>
      </dgm:t>
    </dgm:pt>
    <dgm:pt modelId="{8E3F59B2-B423-48E7-9285-D3CAC9E20DDD}" type="pres">
      <dgm:prSet presAssocID="{F30D31AA-1AE6-4D53-8336-A1D53BB72C68}" presName="vert2" presStyleCnt="0"/>
      <dgm:spPr/>
    </dgm:pt>
    <dgm:pt modelId="{205741C3-8C3B-43A2-AFBD-1291405F05B1}" type="pres">
      <dgm:prSet presAssocID="{F30D31AA-1AE6-4D53-8336-A1D53BB72C68}" presName="thinLine2b" presStyleLbl="callout" presStyleIdx="0" presStyleCnt="4"/>
      <dgm:spPr/>
    </dgm:pt>
    <dgm:pt modelId="{96A70F80-E632-41E0-8567-06D7811C3026}" type="pres">
      <dgm:prSet presAssocID="{F30D31AA-1AE6-4D53-8336-A1D53BB72C68}" presName="vertSpace2b" presStyleCnt="0"/>
      <dgm:spPr/>
    </dgm:pt>
    <dgm:pt modelId="{1334E723-A76A-4887-AEE3-E2790F862D40}" type="pres">
      <dgm:prSet presAssocID="{56E969C6-7A8C-4F29-A16A-6309B8A35AD0}" presName="horz2" presStyleCnt="0"/>
      <dgm:spPr/>
    </dgm:pt>
    <dgm:pt modelId="{2DC65684-4E29-4686-8004-46ACFE9DF095}" type="pres">
      <dgm:prSet presAssocID="{56E969C6-7A8C-4F29-A16A-6309B8A35AD0}" presName="horzSpace2" presStyleCnt="0"/>
      <dgm:spPr/>
    </dgm:pt>
    <dgm:pt modelId="{2DFF73AE-EBDF-4DF4-9790-4699FA2C437D}" type="pres">
      <dgm:prSet presAssocID="{56E969C6-7A8C-4F29-A16A-6309B8A35AD0}" presName="tx2" presStyleLbl="revTx" presStyleIdx="2" presStyleCnt="5" custScaleY="117996"/>
      <dgm:spPr/>
      <dgm:t>
        <a:bodyPr/>
        <a:lstStyle/>
        <a:p>
          <a:endParaRPr lang="en-US"/>
        </a:p>
      </dgm:t>
    </dgm:pt>
    <dgm:pt modelId="{59A68881-FBB9-4D84-9CDD-9947A2DAAC25}" type="pres">
      <dgm:prSet presAssocID="{56E969C6-7A8C-4F29-A16A-6309B8A35AD0}" presName="vert2" presStyleCnt="0"/>
      <dgm:spPr/>
    </dgm:pt>
    <dgm:pt modelId="{DF543515-C86D-4F84-9A63-ECBF8A59C03F}" type="pres">
      <dgm:prSet presAssocID="{56E969C6-7A8C-4F29-A16A-6309B8A35AD0}" presName="thinLine2b" presStyleLbl="callout" presStyleIdx="1" presStyleCnt="4"/>
      <dgm:spPr/>
    </dgm:pt>
    <dgm:pt modelId="{7E6836D6-EC3B-4BDB-920E-389CF6CA7F91}" type="pres">
      <dgm:prSet presAssocID="{56E969C6-7A8C-4F29-A16A-6309B8A35AD0}" presName="vertSpace2b" presStyleCnt="0"/>
      <dgm:spPr/>
    </dgm:pt>
    <dgm:pt modelId="{5E3B3A68-5AD8-40B6-987F-5D4F7EB983EC}" type="pres">
      <dgm:prSet presAssocID="{C9FE989A-E5CB-45DB-9FF7-778B58243DE2}" presName="horz2" presStyleCnt="0"/>
      <dgm:spPr/>
    </dgm:pt>
    <dgm:pt modelId="{DBB208E4-CF8E-43AE-A552-3464A8441CBA}" type="pres">
      <dgm:prSet presAssocID="{C9FE989A-E5CB-45DB-9FF7-778B58243DE2}" presName="horzSpace2" presStyleCnt="0"/>
      <dgm:spPr/>
    </dgm:pt>
    <dgm:pt modelId="{EDFF2A6C-AECC-43FE-BAF0-B1CCA1B26A04}" type="pres">
      <dgm:prSet presAssocID="{C9FE989A-E5CB-45DB-9FF7-778B58243DE2}" presName="tx2" presStyleLbl="revTx" presStyleIdx="3" presStyleCnt="5" custScaleY="72890"/>
      <dgm:spPr/>
      <dgm:t>
        <a:bodyPr/>
        <a:lstStyle/>
        <a:p>
          <a:endParaRPr lang="en-US"/>
        </a:p>
      </dgm:t>
    </dgm:pt>
    <dgm:pt modelId="{ACA18482-E613-49A2-B4C3-3FECFEA5D9E0}" type="pres">
      <dgm:prSet presAssocID="{C9FE989A-E5CB-45DB-9FF7-778B58243DE2}" presName="vert2" presStyleCnt="0"/>
      <dgm:spPr/>
    </dgm:pt>
    <dgm:pt modelId="{3E2C6090-E34E-417E-AD3C-007F7A185164}" type="pres">
      <dgm:prSet presAssocID="{C9FE989A-E5CB-45DB-9FF7-778B58243DE2}" presName="thinLine2b" presStyleLbl="callout" presStyleIdx="2" presStyleCnt="4"/>
      <dgm:spPr/>
    </dgm:pt>
    <dgm:pt modelId="{3B106568-0D65-4499-8580-B08559109D98}" type="pres">
      <dgm:prSet presAssocID="{C9FE989A-E5CB-45DB-9FF7-778B58243DE2}" presName="vertSpace2b" presStyleCnt="0"/>
      <dgm:spPr/>
    </dgm:pt>
    <dgm:pt modelId="{EB6D13DF-D35B-496E-A758-22540AE181D2}" type="pres">
      <dgm:prSet presAssocID="{30C79564-1F64-4AB7-A5A2-BC05D5BB6002}" presName="horz2" presStyleCnt="0"/>
      <dgm:spPr/>
    </dgm:pt>
    <dgm:pt modelId="{49142169-702A-44BD-8812-6F62C913483D}" type="pres">
      <dgm:prSet presAssocID="{30C79564-1F64-4AB7-A5A2-BC05D5BB6002}" presName="horzSpace2" presStyleCnt="0"/>
      <dgm:spPr/>
    </dgm:pt>
    <dgm:pt modelId="{0986CC3A-CC1B-4B32-A40A-8CD0D5E67934}" type="pres">
      <dgm:prSet presAssocID="{30C79564-1F64-4AB7-A5A2-BC05D5BB6002}" presName="tx2" presStyleLbl="revTx" presStyleIdx="4" presStyleCnt="5"/>
      <dgm:spPr/>
      <dgm:t>
        <a:bodyPr/>
        <a:lstStyle/>
        <a:p>
          <a:endParaRPr lang="en-US"/>
        </a:p>
      </dgm:t>
    </dgm:pt>
    <dgm:pt modelId="{9296784E-EC25-41BD-8CF3-04AD277567CD}" type="pres">
      <dgm:prSet presAssocID="{30C79564-1F64-4AB7-A5A2-BC05D5BB6002}" presName="vert2" presStyleCnt="0"/>
      <dgm:spPr/>
    </dgm:pt>
    <dgm:pt modelId="{44D3CA96-08B3-427D-860B-029CF2FE152A}" type="pres">
      <dgm:prSet presAssocID="{30C79564-1F64-4AB7-A5A2-BC05D5BB6002}" presName="thinLine2b" presStyleLbl="callout" presStyleIdx="3" presStyleCnt="4"/>
      <dgm:spPr/>
    </dgm:pt>
    <dgm:pt modelId="{44C8338A-E280-456B-9C89-903E661C8431}" type="pres">
      <dgm:prSet presAssocID="{30C79564-1F64-4AB7-A5A2-BC05D5BB6002}" presName="vertSpace2b" presStyleCnt="0"/>
      <dgm:spPr/>
    </dgm:pt>
  </dgm:ptLst>
  <dgm:cxnLst>
    <dgm:cxn modelId="{2C3D7670-FBB3-4402-9D40-07400D763867}" type="presOf" srcId="{F30D31AA-1AE6-4D53-8336-A1D53BB72C68}" destId="{8418DCFE-CEF0-4835-8C6A-1C5DDBA303A5}" srcOrd="0" destOrd="0" presId="urn:microsoft.com/office/officeart/2008/layout/LinedList"/>
    <dgm:cxn modelId="{8F64D7C6-ED6E-4591-8F8F-B88AE05D3058}" srcId="{F133E836-A823-4AB0-A750-2807BC3E0F3F}" destId="{30C79564-1F64-4AB7-A5A2-BC05D5BB6002}" srcOrd="3" destOrd="0" parTransId="{F5B78003-1DAD-496D-98C4-021F5EB2D379}" sibTransId="{627A5187-08F8-41A1-9BCA-96AD705EA3A9}"/>
    <dgm:cxn modelId="{1365C09F-1AEB-4925-B9D6-6D3A96E3F851}" type="presOf" srcId="{69936A2B-6F8A-4E59-ACF3-1A002D2AC6EF}" destId="{CF6BCEB5-3928-4FBB-9D10-1753E2CE2CEE}" srcOrd="0" destOrd="0" presId="urn:microsoft.com/office/officeart/2008/layout/LinedList"/>
    <dgm:cxn modelId="{116E78BB-193A-4054-A9B1-07B1F22C5CCB}" type="presOf" srcId="{C9FE989A-E5CB-45DB-9FF7-778B58243DE2}" destId="{EDFF2A6C-AECC-43FE-BAF0-B1CCA1B26A04}" srcOrd="0" destOrd="0" presId="urn:microsoft.com/office/officeart/2008/layout/LinedList"/>
    <dgm:cxn modelId="{D92B4D1F-2A22-4BD0-8EA4-7C82A9CF1630}" srcId="{F133E836-A823-4AB0-A750-2807BC3E0F3F}" destId="{56E969C6-7A8C-4F29-A16A-6309B8A35AD0}" srcOrd="1" destOrd="0" parTransId="{03F7491F-2A61-4281-96C9-E0BA93A0BCAE}" sibTransId="{0F6C0275-C4BE-41C7-A78B-E2698B9D5EBE}"/>
    <dgm:cxn modelId="{B554178A-2BC7-4BDF-BA1B-27FF91D77B11}" srcId="{F133E836-A823-4AB0-A750-2807BC3E0F3F}" destId="{C9FE989A-E5CB-45DB-9FF7-778B58243DE2}" srcOrd="2" destOrd="0" parTransId="{2FADE28A-1B1B-437F-90F7-7DBE23CA5571}" sibTransId="{3F9A7DB2-10E6-47CF-9814-70D8E5E24F6B}"/>
    <dgm:cxn modelId="{F7EE5BBF-4FC1-451F-8B11-36137F9A446A}" type="presOf" srcId="{30C79564-1F64-4AB7-A5A2-BC05D5BB6002}" destId="{0986CC3A-CC1B-4B32-A40A-8CD0D5E67934}" srcOrd="0" destOrd="0" presId="urn:microsoft.com/office/officeart/2008/layout/LinedList"/>
    <dgm:cxn modelId="{DBFC6E15-9392-4834-88DF-E02028CAD64A}" srcId="{F133E836-A823-4AB0-A750-2807BC3E0F3F}" destId="{F30D31AA-1AE6-4D53-8336-A1D53BB72C68}" srcOrd="0" destOrd="0" parTransId="{0439D5CD-2755-4AC6-92AE-D23CFBD73837}" sibTransId="{5469D52B-B008-4AD7-BA44-7439BDB50E4D}"/>
    <dgm:cxn modelId="{8D7FCB5A-AA4F-45FF-8D5D-B6B80386536C}" type="presOf" srcId="{56E969C6-7A8C-4F29-A16A-6309B8A35AD0}" destId="{2DFF73AE-EBDF-4DF4-9790-4699FA2C437D}" srcOrd="0" destOrd="0" presId="urn:microsoft.com/office/officeart/2008/layout/LinedList"/>
    <dgm:cxn modelId="{FD9CE78E-2BAE-4F8C-A71D-8997AD406C8B}" type="presOf" srcId="{F133E836-A823-4AB0-A750-2807BC3E0F3F}" destId="{D1EB5AA4-1EE8-41CA-ABDD-4C503CA5C3EE}" srcOrd="0" destOrd="0" presId="urn:microsoft.com/office/officeart/2008/layout/LinedList"/>
    <dgm:cxn modelId="{E2E8B2DD-1C38-48FF-AAF5-E3FAF2980C6A}" srcId="{69936A2B-6F8A-4E59-ACF3-1A002D2AC6EF}" destId="{F133E836-A823-4AB0-A750-2807BC3E0F3F}" srcOrd="0" destOrd="0" parTransId="{FC321F58-A642-4BC2-A966-347B0A1E6B83}" sibTransId="{B324CBA7-8810-497F-B330-BC693624AA35}"/>
    <dgm:cxn modelId="{C2194D6D-6151-411B-8BF7-494D7D5B6613}" type="presParOf" srcId="{CF6BCEB5-3928-4FBB-9D10-1753E2CE2CEE}" destId="{422AACE7-7EC6-4C70-AE4C-E6F8FC88BD84}" srcOrd="0" destOrd="0" presId="urn:microsoft.com/office/officeart/2008/layout/LinedList"/>
    <dgm:cxn modelId="{1CFEEE04-FF60-45E7-A78B-635F009F2BDE}" type="presParOf" srcId="{CF6BCEB5-3928-4FBB-9D10-1753E2CE2CEE}" destId="{70AB13FD-2970-4ECD-BE8D-F018C42FA9C0}" srcOrd="1" destOrd="0" presId="urn:microsoft.com/office/officeart/2008/layout/LinedList"/>
    <dgm:cxn modelId="{0D6D8497-6262-42B8-8105-516C0FBEC508}" type="presParOf" srcId="{70AB13FD-2970-4ECD-BE8D-F018C42FA9C0}" destId="{D1EB5AA4-1EE8-41CA-ABDD-4C503CA5C3EE}" srcOrd="0" destOrd="0" presId="urn:microsoft.com/office/officeart/2008/layout/LinedList"/>
    <dgm:cxn modelId="{23AB5A94-641D-47D0-A2FA-EEBA2D714885}" type="presParOf" srcId="{70AB13FD-2970-4ECD-BE8D-F018C42FA9C0}" destId="{0A1AA9E2-E163-47C8-8C61-CF2FC0380870}" srcOrd="1" destOrd="0" presId="urn:microsoft.com/office/officeart/2008/layout/LinedList"/>
    <dgm:cxn modelId="{75BA17F0-E8D4-4B64-9125-DE853A78B640}" type="presParOf" srcId="{0A1AA9E2-E163-47C8-8C61-CF2FC0380870}" destId="{3BE7FDFD-1142-4CCC-ACD4-28AA2AFE370B}" srcOrd="0" destOrd="0" presId="urn:microsoft.com/office/officeart/2008/layout/LinedList"/>
    <dgm:cxn modelId="{53A9367F-A7D7-402E-A3A4-950311599416}" type="presParOf" srcId="{0A1AA9E2-E163-47C8-8C61-CF2FC0380870}" destId="{4EBB975F-76F5-4B6A-8CAE-332EB51B8B0D}" srcOrd="1" destOrd="0" presId="urn:microsoft.com/office/officeart/2008/layout/LinedList"/>
    <dgm:cxn modelId="{FEE8FFCE-621B-42F5-B2D2-97983D7D32A5}" type="presParOf" srcId="{4EBB975F-76F5-4B6A-8CAE-332EB51B8B0D}" destId="{401E8A50-9B25-4009-AD4C-04088AB199F9}" srcOrd="0" destOrd="0" presId="urn:microsoft.com/office/officeart/2008/layout/LinedList"/>
    <dgm:cxn modelId="{308D115A-ACE8-4A9D-8103-4CF14B0EEB86}" type="presParOf" srcId="{4EBB975F-76F5-4B6A-8CAE-332EB51B8B0D}" destId="{8418DCFE-CEF0-4835-8C6A-1C5DDBA303A5}" srcOrd="1" destOrd="0" presId="urn:microsoft.com/office/officeart/2008/layout/LinedList"/>
    <dgm:cxn modelId="{EB9312A8-F32F-422F-85F9-DBDBD9BCC431}" type="presParOf" srcId="{4EBB975F-76F5-4B6A-8CAE-332EB51B8B0D}" destId="{8E3F59B2-B423-48E7-9285-D3CAC9E20DDD}" srcOrd="2" destOrd="0" presId="urn:microsoft.com/office/officeart/2008/layout/LinedList"/>
    <dgm:cxn modelId="{1543C220-0FA1-47FA-94BC-5AAA88D81C3B}" type="presParOf" srcId="{0A1AA9E2-E163-47C8-8C61-CF2FC0380870}" destId="{205741C3-8C3B-43A2-AFBD-1291405F05B1}" srcOrd="2" destOrd="0" presId="urn:microsoft.com/office/officeart/2008/layout/LinedList"/>
    <dgm:cxn modelId="{91BFF51C-A6BA-459F-ACB0-2556C52E792F}" type="presParOf" srcId="{0A1AA9E2-E163-47C8-8C61-CF2FC0380870}" destId="{96A70F80-E632-41E0-8567-06D7811C3026}" srcOrd="3" destOrd="0" presId="urn:microsoft.com/office/officeart/2008/layout/LinedList"/>
    <dgm:cxn modelId="{EB96079F-30F6-4053-955A-3A3578E4374C}" type="presParOf" srcId="{0A1AA9E2-E163-47C8-8C61-CF2FC0380870}" destId="{1334E723-A76A-4887-AEE3-E2790F862D40}" srcOrd="4" destOrd="0" presId="urn:microsoft.com/office/officeart/2008/layout/LinedList"/>
    <dgm:cxn modelId="{CBF9F025-4981-4CA7-A368-F2EA94569272}" type="presParOf" srcId="{1334E723-A76A-4887-AEE3-E2790F862D40}" destId="{2DC65684-4E29-4686-8004-46ACFE9DF095}" srcOrd="0" destOrd="0" presId="urn:microsoft.com/office/officeart/2008/layout/LinedList"/>
    <dgm:cxn modelId="{79613C55-3AEE-4BB4-957A-72B01F3CBDFF}" type="presParOf" srcId="{1334E723-A76A-4887-AEE3-E2790F862D40}" destId="{2DFF73AE-EBDF-4DF4-9790-4699FA2C437D}" srcOrd="1" destOrd="0" presId="urn:microsoft.com/office/officeart/2008/layout/LinedList"/>
    <dgm:cxn modelId="{2B0641BE-A9C0-42F1-9CF3-5CB16B7C8AE6}" type="presParOf" srcId="{1334E723-A76A-4887-AEE3-E2790F862D40}" destId="{59A68881-FBB9-4D84-9CDD-9947A2DAAC25}" srcOrd="2" destOrd="0" presId="urn:microsoft.com/office/officeart/2008/layout/LinedList"/>
    <dgm:cxn modelId="{CA095ED6-26BA-4B8D-B403-7D7D823209F4}" type="presParOf" srcId="{0A1AA9E2-E163-47C8-8C61-CF2FC0380870}" destId="{DF543515-C86D-4F84-9A63-ECBF8A59C03F}" srcOrd="5" destOrd="0" presId="urn:microsoft.com/office/officeart/2008/layout/LinedList"/>
    <dgm:cxn modelId="{11D05446-F01E-4E33-89DE-94E0AFB330AD}" type="presParOf" srcId="{0A1AA9E2-E163-47C8-8C61-CF2FC0380870}" destId="{7E6836D6-EC3B-4BDB-920E-389CF6CA7F91}" srcOrd="6" destOrd="0" presId="urn:microsoft.com/office/officeart/2008/layout/LinedList"/>
    <dgm:cxn modelId="{B122D109-2449-4EB9-8CF6-48CF2FA97333}" type="presParOf" srcId="{0A1AA9E2-E163-47C8-8C61-CF2FC0380870}" destId="{5E3B3A68-5AD8-40B6-987F-5D4F7EB983EC}" srcOrd="7" destOrd="0" presId="urn:microsoft.com/office/officeart/2008/layout/LinedList"/>
    <dgm:cxn modelId="{F9D75435-E754-4FF7-81D5-7D67D334B7C2}" type="presParOf" srcId="{5E3B3A68-5AD8-40B6-987F-5D4F7EB983EC}" destId="{DBB208E4-CF8E-43AE-A552-3464A8441CBA}" srcOrd="0" destOrd="0" presId="urn:microsoft.com/office/officeart/2008/layout/LinedList"/>
    <dgm:cxn modelId="{2CD493C9-053C-464E-9688-D9164CF24EAC}" type="presParOf" srcId="{5E3B3A68-5AD8-40B6-987F-5D4F7EB983EC}" destId="{EDFF2A6C-AECC-43FE-BAF0-B1CCA1B26A04}" srcOrd="1" destOrd="0" presId="urn:microsoft.com/office/officeart/2008/layout/LinedList"/>
    <dgm:cxn modelId="{D9475416-0829-44ED-86C5-EA79E1D05DD8}" type="presParOf" srcId="{5E3B3A68-5AD8-40B6-987F-5D4F7EB983EC}" destId="{ACA18482-E613-49A2-B4C3-3FECFEA5D9E0}" srcOrd="2" destOrd="0" presId="urn:microsoft.com/office/officeart/2008/layout/LinedList"/>
    <dgm:cxn modelId="{3A11F0F8-1B8A-4D8B-AA80-E42CDC0E5E5C}" type="presParOf" srcId="{0A1AA9E2-E163-47C8-8C61-CF2FC0380870}" destId="{3E2C6090-E34E-417E-AD3C-007F7A185164}" srcOrd="8" destOrd="0" presId="urn:microsoft.com/office/officeart/2008/layout/LinedList"/>
    <dgm:cxn modelId="{713C1F03-3C82-4011-8BD3-7BB78BFFD789}" type="presParOf" srcId="{0A1AA9E2-E163-47C8-8C61-CF2FC0380870}" destId="{3B106568-0D65-4499-8580-B08559109D98}" srcOrd="9" destOrd="0" presId="urn:microsoft.com/office/officeart/2008/layout/LinedList"/>
    <dgm:cxn modelId="{EB57482D-6713-49C3-B617-E30E45E4492C}" type="presParOf" srcId="{0A1AA9E2-E163-47C8-8C61-CF2FC0380870}" destId="{EB6D13DF-D35B-496E-A758-22540AE181D2}" srcOrd="10" destOrd="0" presId="urn:microsoft.com/office/officeart/2008/layout/LinedList"/>
    <dgm:cxn modelId="{460E14C6-60A0-46F3-8136-DEF247A4B63E}" type="presParOf" srcId="{EB6D13DF-D35B-496E-A758-22540AE181D2}" destId="{49142169-702A-44BD-8812-6F62C913483D}" srcOrd="0" destOrd="0" presId="urn:microsoft.com/office/officeart/2008/layout/LinedList"/>
    <dgm:cxn modelId="{F6B95671-B09E-44BB-99D3-A8F370E26A3D}" type="presParOf" srcId="{EB6D13DF-D35B-496E-A758-22540AE181D2}" destId="{0986CC3A-CC1B-4B32-A40A-8CD0D5E67934}" srcOrd="1" destOrd="0" presId="urn:microsoft.com/office/officeart/2008/layout/LinedList"/>
    <dgm:cxn modelId="{ACE53B4F-D32D-4CD8-B011-C684CE60F9FE}" type="presParOf" srcId="{EB6D13DF-D35B-496E-A758-22540AE181D2}" destId="{9296784E-EC25-41BD-8CF3-04AD277567CD}" srcOrd="2" destOrd="0" presId="urn:microsoft.com/office/officeart/2008/layout/LinedList"/>
    <dgm:cxn modelId="{7D6C5170-D736-467D-A6EF-4F925E62B601}" type="presParOf" srcId="{0A1AA9E2-E163-47C8-8C61-CF2FC0380870}" destId="{44D3CA96-08B3-427D-860B-029CF2FE152A}" srcOrd="11" destOrd="0" presId="urn:microsoft.com/office/officeart/2008/layout/LinedList"/>
    <dgm:cxn modelId="{85A884C2-6CB8-40C5-BBBB-6709261B39BE}" type="presParOf" srcId="{0A1AA9E2-E163-47C8-8C61-CF2FC0380870}" destId="{44C8338A-E280-456B-9C89-903E661C8431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FCF5A6-4DE6-4A58-BB06-C247D5A57979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904233AC-A479-481F-8155-4E3072FD407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UUD 1945</a:t>
          </a:r>
        </a:p>
        <a:p>
          <a:r>
            <a:rPr lang="es-E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Pasal</a:t>
          </a:r>
          <a:r>
            <a:rPr lang="es-E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28H </a:t>
          </a:r>
          <a:r>
            <a:rPr lang="es-E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ayat</a:t>
          </a:r>
          <a:r>
            <a:rPr lang="es-E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(1), dan </a:t>
          </a:r>
          <a:r>
            <a:rPr lang="es-E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Pasal</a:t>
          </a:r>
          <a:r>
            <a:rPr lang="es-E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34 </a:t>
          </a:r>
          <a:r>
            <a:rPr lang="es-E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ayat</a:t>
          </a:r>
          <a:r>
            <a:rPr lang="es-E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(3)</a:t>
          </a:r>
          <a:endParaRPr lang="en-US" sz="2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B75B694-7605-4D23-A6D0-C5777A5E0FBC}" type="parTrans" cxnId="{FF7BD276-EA42-48B5-82F1-D6F46A5F9A7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A8F0DBC9-526E-4DCB-80CD-0F7DFEBA22C7}" type="sibTrans" cxnId="{FF7BD276-EA42-48B5-82F1-D6F46A5F9A78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4CDCD01F-6CB7-4814-BBF0-1D7F73153AC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UU No. </a:t>
          </a:r>
          <a:r>
            <a: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36 </a:t>
          </a:r>
          <a:r>
            <a:rPr lang="en-U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Tahun</a:t>
          </a:r>
          <a:r>
            <a: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2009</a:t>
          </a:r>
          <a:endParaRPr lang="en-US" sz="20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r>
            <a:rPr lang="en-U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Tentang</a:t>
          </a:r>
          <a:r>
            <a:rPr lang="en-US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Kesehatan</a:t>
          </a:r>
          <a:endParaRPr lang="en-US" sz="2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AD5A195-FBE8-478F-957E-632BE327E12C}" type="parTrans" cxnId="{F52CF0FA-64A4-4AA9-8408-BCC1FC75BF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1AB1F34E-4FDE-42E3-9558-65CE0D405905}" type="sibTrans" cxnId="{F52CF0FA-64A4-4AA9-8408-BCC1FC75BFCC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84B2423-2699-467C-9BA4-4BF2975DF7F0}" type="pres">
      <dgm:prSet presAssocID="{03FCF5A6-4DE6-4A58-BB06-C247D5A57979}" presName="linearFlow" presStyleCnt="0">
        <dgm:presLayoutVars>
          <dgm:resizeHandles val="exact"/>
        </dgm:presLayoutVars>
      </dgm:prSet>
      <dgm:spPr/>
    </dgm:pt>
    <dgm:pt modelId="{5BBD9A00-9BB0-4CD6-9C88-AD6C6540A60B}" type="pres">
      <dgm:prSet presAssocID="{904233AC-A479-481F-8155-4E3072FD4077}" presName="node" presStyleLbl="node1" presStyleIdx="0" presStyleCnt="2" custScaleX="75961" custScaleY="60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D5B0F-59D0-4D58-862D-E3F793CD9B29}" type="pres">
      <dgm:prSet presAssocID="{A8F0DBC9-526E-4DCB-80CD-0F7DFEBA22C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2F8BA0B-81B1-451B-B47D-677C53A9D506}" type="pres">
      <dgm:prSet presAssocID="{A8F0DBC9-526E-4DCB-80CD-0F7DFEBA22C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8F3AADC-C31E-4CFD-A617-E0FD51DB1DEC}" type="pres">
      <dgm:prSet presAssocID="{4CDCD01F-6CB7-4814-BBF0-1D7F73153AC1}" presName="node" presStyleLbl="node1" presStyleIdx="1" presStyleCnt="2" custScaleX="79578" custScaleY="7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CA379E-9E01-4D03-9BED-5A25C06BAEED}" type="presOf" srcId="{904233AC-A479-481F-8155-4E3072FD4077}" destId="{5BBD9A00-9BB0-4CD6-9C88-AD6C6540A60B}" srcOrd="0" destOrd="0" presId="urn:microsoft.com/office/officeart/2005/8/layout/process2"/>
    <dgm:cxn modelId="{9C8D48F7-42C1-4284-A661-C0BC77915282}" type="presOf" srcId="{03FCF5A6-4DE6-4A58-BB06-C247D5A57979}" destId="{B84B2423-2699-467C-9BA4-4BF2975DF7F0}" srcOrd="0" destOrd="0" presId="urn:microsoft.com/office/officeart/2005/8/layout/process2"/>
    <dgm:cxn modelId="{658F3E27-DB73-4CAA-A79F-38FF83DBE559}" type="presOf" srcId="{4CDCD01F-6CB7-4814-BBF0-1D7F73153AC1}" destId="{98F3AADC-C31E-4CFD-A617-E0FD51DB1DEC}" srcOrd="0" destOrd="0" presId="urn:microsoft.com/office/officeart/2005/8/layout/process2"/>
    <dgm:cxn modelId="{F52CF0FA-64A4-4AA9-8408-BCC1FC75BFCC}" srcId="{03FCF5A6-4DE6-4A58-BB06-C247D5A57979}" destId="{4CDCD01F-6CB7-4814-BBF0-1D7F73153AC1}" srcOrd="1" destOrd="0" parTransId="{4AD5A195-FBE8-478F-957E-632BE327E12C}" sibTransId="{1AB1F34E-4FDE-42E3-9558-65CE0D405905}"/>
    <dgm:cxn modelId="{FF7BD276-EA42-48B5-82F1-D6F46A5F9A78}" srcId="{03FCF5A6-4DE6-4A58-BB06-C247D5A57979}" destId="{904233AC-A479-481F-8155-4E3072FD4077}" srcOrd="0" destOrd="0" parTransId="{4B75B694-7605-4D23-A6D0-C5777A5E0FBC}" sibTransId="{A8F0DBC9-526E-4DCB-80CD-0F7DFEBA22C7}"/>
    <dgm:cxn modelId="{24EB68BC-EC87-438E-B223-32177F8C51E4}" type="presOf" srcId="{A8F0DBC9-526E-4DCB-80CD-0F7DFEBA22C7}" destId="{0E4D5B0F-59D0-4D58-862D-E3F793CD9B29}" srcOrd="0" destOrd="0" presId="urn:microsoft.com/office/officeart/2005/8/layout/process2"/>
    <dgm:cxn modelId="{4AA7F637-48D6-4C24-B3DF-6913C09D2CA2}" type="presOf" srcId="{A8F0DBC9-526E-4DCB-80CD-0F7DFEBA22C7}" destId="{32F8BA0B-81B1-451B-B47D-677C53A9D506}" srcOrd="1" destOrd="0" presId="urn:microsoft.com/office/officeart/2005/8/layout/process2"/>
    <dgm:cxn modelId="{CC6EF85B-E050-4E0C-B447-693A8136FF20}" type="presParOf" srcId="{B84B2423-2699-467C-9BA4-4BF2975DF7F0}" destId="{5BBD9A00-9BB0-4CD6-9C88-AD6C6540A60B}" srcOrd="0" destOrd="0" presId="urn:microsoft.com/office/officeart/2005/8/layout/process2"/>
    <dgm:cxn modelId="{76E1875D-5397-4D03-86BC-A9DAB6B2E912}" type="presParOf" srcId="{B84B2423-2699-467C-9BA4-4BF2975DF7F0}" destId="{0E4D5B0F-59D0-4D58-862D-E3F793CD9B29}" srcOrd="1" destOrd="0" presId="urn:microsoft.com/office/officeart/2005/8/layout/process2"/>
    <dgm:cxn modelId="{33ECFE2A-650B-4F9A-B996-BFE48B5F8ED6}" type="presParOf" srcId="{0E4D5B0F-59D0-4D58-862D-E3F793CD9B29}" destId="{32F8BA0B-81B1-451B-B47D-677C53A9D506}" srcOrd="0" destOrd="0" presId="urn:microsoft.com/office/officeart/2005/8/layout/process2"/>
    <dgm:cxn modelId="{74473E01-08E1-48CC-97B3-6C34676958A4}" type="presParOf" srcId="{B84B2423-2699-467C-9BA4-4BF2975DF7F0}" destId="{98F3AADC-C31E-4CFD-A617-E0FD51DB1DE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2BCFAB-BBEE-4AB3-BFCB-91A5ACF0067D}" type="doc">
      <dgm:prSet loTypeId="urn:diagrams.loki3.com/VaryingWidthList+Icon" loCatId="list" qsTypeId="urn:microsoft.com/office/officeart/2005/8/quickstyle/simple3" qsCatId="simple" csTypeId="urn:microsoft.com/office/officeart/2005/8/colors/colorful3" csCatId="colorful" phldr="1"/>
      <dgm:spPr/>
    </dgm:pt>
    <dgm:pt modelId="{57E18CA0-1194-4D85-9181-7E19E95A9CA6}">
      <dgm:prSet phldrT="[Text]" custT="1"/>
      <dgm:spPr/>
      <dgm:t>
        <a:bodyPr/>
        <a:lstStyle/>
        <a:p>
          <a:pPr algn="l"/>
          <a:r>
            <a:rPr lang="id-ID" sz="2000" dirty="0" smtClean="0"/>
            <a:t>Kedudukan Peraturan Pemerintah Pengganti Undang-Undang (Perpu) setingkat Undang-Undang dan berfungsi sebagai Undang-Undang darurat (</a:t>
          </a:r>
          <a:r>
            <a:rPr lang="id-ID" sz="2000" i="1" dirty="0" smtClean="0"/>
            <a:t>emergency law</a:t>
          </a:r>
          <a:r>
            <a:rPr lang="id-ID" sz="2000" dirty="0" smtClean="0"/>
            <a:t>).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0F2103C6-C7FB-4C1F-9301-6B5D1DFD753B}" type="parTrans" cxnId="{7F7042AE-A5EC-4634-84E1-3E067EDD2619}">
      <dgm:prSet/>
      <dgm:spPr/>
      <dgm:t>
        <a:bodyPr/>
        <a:lstStyle/>
        <a:p>
          <a:pPr algn="l"/>
          <a:endParaRPr lang="en-US" sz="2000">
            <a:latin typeface="+mn-lt"/>
          </a:endParaRPr>
        </a:p>
      </dgm:t>
    </dgm:pt>
    <dgm:pt modelId="{0029F5EE-2030-48FC-841E-2B1F1E6BC7E0}" type="sibTrans" cxnId="{7F7042AE-A5EC-4634-84E1-3E067EDD2619}">
      <dgm:prSet/>
      <dgm:spPr/>
      <dgm:t>
        <a:bodyPr/>
        <a:lstStyle/>
        <a:p>
          <a:pPr algn="l"/>
          <a:endParaRPr lang="en-US" sz="2000">
            <a:latin typeface="+mn-lt"/>
          </a:endParaRPr>
        </a:p>
      </dgm:t>
    </dgm:pt>
    <dgm:pt modelId="{D75441D1-98B3-4093-AD0A-EAF6EF94A9EA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diatur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batang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tubuh</a:t>
          </a:r>
          <a:r>
            <a:rPr lang="en-US" sz="2000" dirty="0" smtClean="0">
              <a:latin typeface="+mn-lt"/>
              <a:cs typeface="Times New Roman" pitchFamily="18" charset="0"/>
            </a:rPr>
            <a:t> UUD 1945 </a:t>
          </a:r>
          <a:r>
            <a:rPr lang="en-US" sz="2000" dirty="0" err="1" smtClean="0">
              <a:latin typeface="+mn-lt"/>
              <a:cs typeface="Times New Roman" pitchFamily="18" charset="0"/>
            </a:rPr>
            <a:t>Pasal</a:t>
          </a:r>
          <a:r>
            <a:rPr lang="en-US" sz="2000" dirty="0" smtClean="0">
              <a:latin typeface="+mn-lt"/>
              <a:cs typeface="Times New Roman" pitchFamily="18" charset="0"/>
            </a:rPr>
            <a:t> 22 </a:t>
          </a:r>
          <a:r>
            <a:rPr lang="en-US" sz="2000" dirty="0" err="1" smtClean="0">
              <a:latin typeface="+mn-lt"/>
              <a:cs typeface="Times New Roman" pitchFamily="18" charset="0"/>
            </a:rPr>
            <a:t>ayat</a:t>
          </a:r>
          <a:r>
            <a:rPr lang="en-US" sz="2000" dirty="0" smtClean="0">
              <a:latin typeface="+mn-lt"/>
              <a:cs typeface="Times New Roman" pitchFamily="18" charset="0"/>
            </a:rPr>
            <a:t> (1), (2), (3)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3DBA6E60-0B4C-4795-A2E0-B7E3605CA02E}" type="parTrans" cxnId="{3A662ADC-C060-496A-90BB-DA209BEB035A}">
      <dgm:prSet/>
      <dgm:spPr/>
      <dgm:t>
        <a:bodyPr/>
        <a:lstStyle/>
        <a:p>
          <a:pPr algn="l"/>
          <a:endParaRPr lang="en-US" sz="2000">
            <a:latin typeface="+mn-lt"/>
          </a:endParaRPr>
        </a:p>
      </dgm:t>
    </dgm:pt>
    <dgm:pt modelId="{BF479877-4382-4E30-BB24-66A255FFBDA3}" type="sibTrans" cxnId="{3A662ADC-C060-496A-90BB-DA209BEB035A}">
      <dgm:prSet/>
      <dgm:spPr/>
      <dgm:t>
        <a:bodyPr/>
        <a:lstStyle/>
        <a:p>
          <a:pPr algn="l"/>
          <a:endParaRPr lang="en-US" sz="2000">
            <a:latin typeface="+mn-lt"/>
          </a:endParaRPr>
        </a:p>
      </dgm:t>
    </dgm:pt>
    <dgm:pt modelId="{C56FBD7D-40D9-4C02-A776-9B25CD46952A}">
      <dgm:prSet phldrT="[Text]" custT="1"/>
      <dgm:spPr/>
      <dgm:t>
        <a:bodyPr/>
        <a:lstStyle/>
        <a:p>
          <a:pPr algn="l"/>
          <a:r>
            <a:rPr lang="en-US" sz="2000" dirty="0" err="1" smtClean="0">
              <a:latin typeface="+mn-lt"/>
              <a:cs typeface="Times New Roman" pitchFamily="18" charset="0"/>
            </a:rPr>
            <a:t>Contoh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dirty="0" smtClean="0">
              <a:latin typeface="+mn-lt"/>
              <a:cs typeface="Times New Roman" pitchFamily="18" charset="0"/>
            </a:rPr>
            <a:t> :</a:t>
          </a:r>
        </a:p>
        <a:p>
          <a:pPr algn="l"/>
          <a:r>
            <a:rPr lang="en-US" sz="20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dirty="0" smtClean="0">
              <a:latin typeface="+mn-lt"/>
              <a:cs typeface="Times New Roman" pitchFamily="18" charset="0"/>
            </a:rPr>
            <a:t> No. 1 </a:t>
          </a:r>
          <a:r>
            <a:rPr lang="en-US" sz="20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dirty="0" smtClean="0">
              <a:latin typeface="+mn-lt"/>
              <a:cs typeface="Times New Roman" pitchFamily="18" charset="0"/>
            </a:rPr>
            <a:t> 1999 </a:t>
          </a:r>
          <a:r>
            <a:rPr lang="en-US" sz="2000" dirty="0" err="1" smtClean="0">
              <a:latin typeface="+mn-lt"/>
              <a:cs typeface="Times New Roman" pitchFamily="18" charset="0"/>
            </a:rPr>
            <a:t>tentang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Pengadilan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Hak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Asasi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Manusia</a:t>
          </a:r>
          <a:r>
            <a:rPr lang="en-US" sz="2000" dirty="0" smtClean="0">
              <a:latin typeface="+mn-lt"/>
              <a:cs typeface="Times New Roman" pitchFamily="18" charset="0"/>
            </a:rPr>
            <a:t>, </a:t>
          </a:r>
          <a:r>
            <a:rPr lang="en-US" sz="20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tersebut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kemudian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ditetapkan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menjadi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Undang-Undang</a:t>
          </a:r>
          <a:r>
            <a:rPr lang="en-US" sz="2000" dirty="0" smtClean="0">
              <a:latin typeface="+mn-lt"/>
              <a:cs typeface="Times New Roman" pitchFamily="18" charset="0"/>
            </a:rPr>
            <a:t> No. 26 </a:t>
          </a:r>
          <a:r>
            <a:rPr lang="en-US" sz="20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dirty="0" smtClean="0">
              <a:latin typeface="+mn-lt"/>
              <a:cs typeface="Times New Roman" pitchFamily="18" charset="0"/>
            </a:rPr>
            <a:t> 2000 </a:t>
          </a:r>
          <a:r>
            <a:rPr lang="en-US" sz="2000" dirty="0" err="1" smtClean="0">
              <a:latin typeface="+mn-lt"/>
              <a:cs typeface="Times New Roman" pitchFamily="18" charset="0"/>
            </a:rPr>
            <a:t>tentang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Pengadilan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Hak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Asasi</a:t>
          </a:r>
          <a:r>
            <a:rPr lang="en-US" sz="2000" dirty="0" smtClean="0">
              <a:latin typeface="+mn-lt"/>
              <a:cs typeface="Times New Roman" pitchFamily="18" charset="0"/>
            </a:rPr>
            <a:t> </a:t>
          </a:r>
          <a:r>
            <a:rPr lang="en-US" sz="2000" dirty="0" err="1" smtClean="0">
              <a:latin typeface="+mn-lt"/>
              <a:cs typeface="Times New Roman" pitchFamily="18" charset="0"/>
            </a:rPr>
            <a:t>Manusia</a:t>
          </a:r>
          <a:endParaRPr lang="en-US" sz="2000" dirty="0">
            <a:latin typeface="+mn-lt"/>
            <a:cs typeface="Times New Roman" pitchFamily="18" charset="0"/>
          </a:endParaRPr>
        </a:p>
      </dgm:t>
    </dgm:pt>
    <dgm:pt modelId="{2D30C31F-3E9E-4607-8352-CC57EEDF7BF7}" type="parTrans" cxnId="{6FA78186-CCB9-4375-B1D8-3DD72C08DC42}">
      <dgm:prSet/>
      <dgm:spPr/>
      <dgm:t>
        <a:bodyPr/>
        <a:lstStyle/>
        <a:p>
          <a:pPr algn="l"/>
          <a:endParaRPr lang="en-US" sz="2000">
            <a:latin typeface="+mn-lt"/>
          </a:endParaRPr>
        </a:p>
      </dgm:t>
    </dgm:pt>
    <dgm:pt modelId="{41F5B031-D48F-4B7C-B357-344BFC2F656C}" type="sibTrans" cxnId="{6FA78186-CCB9-4375-B1D8-3DD72C08DC42}">
      <dgm:prSet/>
      <dgm:spPr/>
      <dgm:t>
        <a:bodyPr/>
        <a:lstStyle/>
        <a:p>
          <a:pPr algn="l"/>
          <a:endParaRPr lang="en-US" sz="2000">
            <a:latin typeface="+mn-lt"/>
          </a:endParaRPr>
        </a:p>
      </dgm:t>
    </dgm:pt>
    <dgm:pt modelId="{21A8F620-167E-4781-8B8D-EF3F65A912BB}">
      <dgm:prSet custT="1"/>
      <dgm:spPr/>
      <dgm:t>
        <a:bodyPr/>
        <a:lstStyle/>
        <a:p>
          <a:pPr algn="l"/>
          <a:r>
            <a:rPr lang="id-ID" sz="2000" smtClean="0"/>
            <a:t>Pada hakikatnya Peraturan Pemerintah Pengganti Undang-Undang (Perpu) sama dan sederajat dengan Undang-Undang, hanya syarat pembentukannya yang berbeda.</a:t>
          </a:r>
          <a:endParaRPr lang="id-ID" sz="2000" smtClean="0"/>
        </a:p>
      </dgm:t>
    </dgm:pt>
    <dgm:pt modelId="{1DD9DA62-EF9A-444A-B5F7-1B28A32D0798}" type="parTrans" cxnId="{C95C7A3A-1CFD-4C9D-9DBA-1B073E4548DE}">
      <dgm:prSet/>
      <dgm:spPr/>
      <dgm:t>
        <a:bodyPr/>
        <a:lstStyle/>
        <a:p>
          <a:pPr algn="l"/>
          <a:endParaRPr lang="id-ID" sz="2000"/>
        </a:p>
      </dgm:t>
    </dgm:pt>
    <dgm:pt modelId="{2AD180D8-626E-492F-984D-3663902D654A}" type="sibTrans" cxnId="{C95C7A3A-1CFD-4C9D-9DBA-1B073E4548DE}">
      <dgm:prSet/>
      <dgm:spPr/>
      <dgm:t>
        <a:bodyPr/>
        <a:lstStyle/>
        <a:p>
          <a:pPr algn="l"/>
          <a:endParaRPr lang="id-ID" sz="2000"/>
        </a:p>
      </dgm:t>
    </dgm:pt>
    <dgm:pt modelId="{54CEFEE4-9B98-4AD5-A012-D0A5EAA1AAC1}">
      <dgm:prSet custT="1"/>
      <dgm:spPr/>
      <dgm:t>
        <a:bodyPr/>
        <a:lstStyle/>
        <a:p>
          <a:pPr algn="l"/>
          <a:r>
            <a:rPr lang="id-ID" sz="2000" dirty="0" smtClean="0"/>
            <a:t>Peraturan Pemerintah Pengganti Undang-Undang (Perpu) dibentuk oleh Presiden untuk antisipasi keadaan yang "genting dan memaksa” Jadi ada unsur paksaan keadaan terhadap yang harus segera diantisipasi, tetapi masih dalam koridor hukum</a:t>
          </a:r>
          <a:endParaRPr lang="id-ID" sz="2000" dirty="0" smtClean="0"/>
        </a:p>
      </dgm:t>
    </dgm:pt>
    <dgm:pt modelId="{7B0BA012-7A4C-46D5-9A51-BC124AA91266}" type="parTrans" cxnId="{C6116E77-8C1B-4C5D-8ADD-12E114D8C477}">
      <dgm:prSet/>
      <dgm:spPr/>
      <dgm:t>
        <a:bodyPr/>
        <a:lstStyle/>
        <a:p>
          <a:pPr algn="l"/>
          <a:endParaRPr lang="id-ID" sz="2000"/>
        </a:p>
      </dgm:t>
    </dgm:pt>
    <dgm:pt modelId="{0E7FC59B-56A7-4AAD-926C-66093617E590}" type="sibTrans" cxnId="{C6116E77-8C1B-4C5D-8ADD-12E114D8C477}">
      <dgm:prSet/>
      <dgm:spPr/>
      <dgm:t>
        <a:bodyPr/>
        <a:lstStyle/>
        <a:p>
          <a:pPr algn="l"/>
          <a:endParaRPr lang="id-ID" sz="2000"/>
        </a:p>
      </dgm:t>
    </dgm:pt>
    <dgm:pt modelId="{84E86949-01B7-4E07-B38F-701A44400875}" type="pres">
      <dgm:prSet presAssocID="{412BCFAB-BBEE-4AB3-BFCB-91A5ACF0067D}" presName="Name0" presStyleCnt="0">
        <dgm:presLayoutVars>
          <dgm:resizeHandles/>
        </dgm:presLayoutVars>
      </dgm:prSet>
      <dgm:spPr/>
    </dgm:pt>
    <dgm:pt modelId="{2A64EBA8-1018-4724-8511-C0C3456375B8}" type="pres">
      <dgm:prSet presAssocID="{57E18CA0-1194-4D85-9181-7E19E95A9CA6}" presName="text" presStyleLbl="node1" presStyleIdx="0" presStyleCnt="5" custScaleX="42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406BA-5AD9-4789-95C6-27725F8DBC92}" type="pres">
      <dgm:prSet presAssocID="{0029F5EE-2030-48FC-841E-2B1F1E6BC7E0}" presName="space" presStyleCnt="0"/>
      <dgm:spPr/>
    </dgm:pt>
    <dgm:pt modelId="{FB5444F5-9933-4279-9D5A-EE64B4A6F0F6}" type="pres">
      <dgm:prSet presAssocID="{21A8F620-167E-4781-8B8D-EF3F65A912BB}" presName="text" presStyleLbl="node1" presStyleIdx="1" presStyleCnt="5" custScaleX="208713">
        <dgm:presLayoutVars>
          <dgm:bulletEnabled val="1"/>
        </dgm:presLayoutVars>
      </dgm:prSet>
      <dgm:spPr/>
    </dgm:pt>
    <dgm:pt modelId="{7979519E-C617-4F54-88EC-18D5116DFA6E}" type="pres">
      <dgm:prSet presAssocID="{2AD180D8-626E-492F-984D-3663902D654A}" presName="space" presStyleCnt="0"/>
      <dgm:spPr/>
    </dgm:pt>
    <dgm:pt modelId="{E0CE9EDC-BD1F-4300-8528-17F852EABF40}" type="pres">
      <dgm:prSet presAssocID="{54CEFEE4-9B98-4AD5-A012-D0A5EAA1AAC1}" presName="text" presStyleLbl="node1" presStyleIdx="2" presStyleCnt="5" custScaleX="152441">
        <dgm:presLayoutVars>
          <dgm:bulletEnabled val="1"/>
        </dgm:presLayoutVars>
      </dgm:prSet>
      <dgm:spPr/>
    </dgm:pt>
    <dgm:pt modelId="{CE55A384-4286-45CF-A455-BD9FA1186F37}" type="pres">
      <dgm:prSet presAssocID="{0E7FC59B-56A7-4AAD-926C-66093617E590}" presName="space" presStyleCnt="0"/>
      <dgm:spPr/>
    </dgm:pt>
    <dgm:pt modelId="{B12479CA-13A6-41D8-961C-B31D03373324}" type="pres">
      <dgm:prSet presAssocID="{D75441D1-98B3-4093-AD0A-EAF6EF94A9EA}" presName="text" presStyleLbl="node1" presStyleIdx="3" presStyleCnt="5" custScaleX="592667" custScaleY="54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9E9AF-2186-40EC-BFFE-9106810A6981}" type="pres">
      <dgm:prSet presAssocID="{BF479877-4382-4E30-BB24-66A255FFBDA3}" presName="space" presStyleCnt="0"/>
      <dgm:spPr/>
    </dgm:pt>
    <dgm:pt modelId="{21EE4D66-4F59-4403-AC2B-62550AFD0C71}" type="pres">
      <dgm:prSet presAssocID="{C56FBD7D-40D9-4C02-A776-9B25CD46952A}" presName="text" presStyleLbl="node1" presStyleIdx="4" presStyleCnt="5" custScaleX="829901" custScaleY="10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43EF4C-57FB-4DA2-A5E6-84397EDFD571}" type="presOf" srcId="{D75441D1-98B3-4093-AD0A-EAF6EF94A9EA}" destId="{B12479CA-13A6-41D8-961C-B31D03373324}" srcOrd="0" destOrd="0" presId="urn:diagrams.loki3.com/VaryingWidthList+Icon"/>
    <dgm:cxn modelId="{6FA78186-CCB9-4375-B1D8-3DD72C08DC42}" srcId="{412BCFAB-BBEE-4AB3-BFCB-91A5ACF0067D}" destId="{C56FBD7D-40D9-4C02-A776-9B25CD46952A}" srcOrd="4" destOrd="0" parTransId="{2D30C31F-3E9E-4607-8352-CC57EEDF7BF7}" sibTransId="{41F5B031-D48F-4B7C-B357-344BFC2F656C}"/>
    <dgm:cxn modelId="{9061D553-A3D7-47BD-A3B2-DE76AE372FD4}" type="presOf" srcId="{57E18CA0-1194-4D85-9181-7E19E95A9CA6}" destId="{2A64EBA8-1018-4724-8511-C0C3456375B8}" srcOrd="0" destOrd="0" presId="urn:diagrams.loki3.com/VaryingWidthList+Icon"/>
    <dgm:cxn modelId="{C3BFB330-F122-4FF5-861B-D4BEA3A1C009}" type="presOf" srcId="{21A8F620-167E-4781-8B8D-EF3F65A912BB}" destId="{FB5444F5-9933-4279-9D5A-EE64B4A6F0F6}" srcOrd="0" destOrd="0" presId="urn:diagrams.loki3.com/VaryingWidthList+Icon"/>
    <dgm:cxn modelId="{7A1F22CC-656A-4E8D-B984-3A7E1E7D7DAD}" type="presOf" srcId="{C56FBD7D-40D9-4C02-A776-9B25CD46952A}" destId="{21EE4D66-4F59-4403-AC2B-62550AFD0C71}" srcOrd="0" destOrd="0" presId="urn:diagrams.loki3.com/VaryingWidthList+Icon"/>
    <dgm:cxn modelId="{DC94F527-CE94-4377-A9B1-C4FDB5033F1D}" type="presOf" srcId="{54CEFEE4-9B98-4AD5-A012-D0A5EAA1AAC1}" destId="{E0CE9EDC-BD1F-4300-8528-17F852EABF40}" srcOrd="0" destOrd="0" presId="urn:diagrams.loki3.com/VaryingWidthList+Icon"/>
    <dgm:cxn modelId="{C6116E77-8C1B-4C5D-8ADD-12E114D8C477}" srcId="{412BCFAB-BBEE-4AB3-BFCB-91A5ACF0067D}" destId="{54CEFEE4-9B98-4AD5-A012-D0A5EAA1AAC1}" srcOrd="2" destOrd="0" parTransId="{7B0BA012-7A4C-46D5-9A51-BC124AA91266}" sibTransId="{0E7FC59B-56A7-4AAD-926C-66093617E590}"/>
    <dgm:cxn modelId="{7F7042AE-A5EC-4634-84E1-3E067EDD2619}" srcId="{412BCFAB-BBEE-4AB3-BFCB-91A5ACF0067D}" destId="{57E18CA0-1194-4D85-9181-7E19E95A9CA6}" srcOrd="0" destOrd="0" parTransId="{0F2103C6-C7FB-4C1F-9301-6B5D1DFD753B}" sibTransId="{0029F5EE-2030-48FC-841E-2B1F1E6BC7E0}"/>
    <dgm:cxn modelId="{C95C7A3A-1CFD-4C9D-9DBA-1B073E4548DE}" srcId="{412BCFAB-BBEE-4AB3-BFCB-91A5ACF0067D}" destId="{21A8F620-167E-4781-8B8D-EF3F65A912BB}" srcOrd="1" destOrd="0" parTransId="{1DD9DA62-EF9A-444A-B5F7-1B28A32D0798}" sibTransId="{2AD180D8-626E-492F-984D-3663902D654A}"/>
    <dgm:cxn modelId="{3A662ADC-C060-496A-90BB-DA209BEB035A}" srcId="{412BCFAB-BBEE-4AB3-BFCB-91A5ACF0067D}" destId="{D75441D1-98B3-4093-AD0A-EAF6EF94A9EA}" srcOrd="3" destOrd="0" parTransId="{3DBA6E60-0B4C-4795-A2E0-B7E3605CA02E}" sibTransId="{BF479877-4382-4E30-BB24-66A255FFBDA3}"/>
    <dgm:cxn modelId="{60F26930-2775-4313-A991-B7214029D3B2}" type="presOf" srcId="{412BCFAB-BBEE-4AB3-BFCB-91A5ACF0067D}" destId="{84E86949-01B7-4E07-B38F-701A44400875}" srcOrd="0" destOrd="0" presId="urn:diagrams.loki3.com/VaryingWidthList+Icon"/>
    <dgm:cxn modelId="{CC714D3D-A09A-410D-B455-B2E9E0B37A40}" type="presParOf" srcId="{84E86949-01B7-4E07-B38F-701A44400875}" destId="{2A64EBA8-1018-4724-8511-C0C3456375B8}" srcOrd="0" destOrd="0" presId="urn:diagrams.loki3.com/VaryingWidthList+Icon"/>
    <dgm:cxn modelId="{1D606EC1-4933-4F4C-B4F8-ACE96D712460}" type="presParOf" srcId="{84E86949-01B7-4E07-B38F-701A44400875}" destId="{637406BA-5AD9-4789-95C6-27725F8DBC92}" srcOrd="1" destOrd="0" presId="urn:diagrams.loki3.com/VaryingWidthList+Icon"/>
    <dgm:cxn modelId="{D8B8BEAC-1F0A-4B74-995C-8B64F72D84D4}" type="presParOf" srcId="{84E86949-01B7-4E07-B38F-701A44400875}" destId="{FB5444F5-9933-4279-9D5A-EE64B4A6F0F6}" srcOrd="2" destOrd="0" presId="urn:diagrams.loki3.com/VaryingWidthList+Icon"/>
    <dgm:cxn modelId="{1FB761E0-27E3-49B4-AB38-0F2C3C2CAE35}" type="presParOf" srcId="{84E86949-01B7-4E07-B38F-701A44400875}" destId="{7979519E-C617-4F54-88EC-18D5116DFA6E}" srcOrd="3" destOrd="0" presId="urn:diagrams.loki3.com/VaryingWidthList+Icon"/>
    <dgm:cxn modelId="{7A302B9A-5647-4E97-85F5-D271EDBDDD6C}" type="presParOf" srcId="{84E86949-01B7-4E07-B38F-701A44400875}" destId="{E0CE9EDC-BD1F-4300-8528-17F852EABF40}" srcOrd="4" destOrd="0" presId="urn:diagrams.loki3.com/VaryingWidthList+Icon"/>
    <dgm:cxn modelId="{351BB1B4-162E-4D37-B559-D762EB957F40}" type="presParOf" srcId="{84E86949-01B7-4E07-B38F-701A44400875}" destId="{CE55A384-4286-45CF-A455-BD9FA1186F37}" srcOrd="5" destOrd="0" presId="urn:diagrams.loki3.com/VaryingWidthList+Icon"/>
    <dgm:cxn modelId="{DA348006-FB4A-47A1-B565-DBD007EC1605}" type="presParOf" srcId="{84E86949-01B7-4E07-B38F-701A44400875}" destId="{B12479CA-13A6-41D8-961C-B31D03373324}" srcOrd="6" destOrd="0" presId="urn:diagrams.loki3.com/VaryingWidthList+Icon"/>
    <dgm:cxn modelId="{BD6F6ACF-E941-472E-B83C-26DEF2099EC8}" type="presParOf" srcId="{84E86949-01B7-4E07-B38F-701A44400875}" destId="{C8B9E9AF-2186-40EC-BFFE-9106810A6981}" srcOrd="7" destOrd="0" presId="urn:diagrams.loki3.com/VaryingWidthList+Icon"/>
    <dgm:cxn modelId="{F2B682B6-5A99-4197-82FD-B2C16CC1B080}" type="presParOf" srcId="{84E86949-01B7-4E07-B38F-701A44400875}" destId="{21EE4D66-4F59-4403-AC2B-62550AFD0C71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886439-2F54-4772-B1B3-966A6426FDDF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4BCCC581-D805-4186-A3C7-67EBE1F9FD02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Undang-Undang No. 36 Tahun 2009 tentang Kesehatan</a:t>
          </a:r>
          <a:endParaRPr lang="en-US" sz="2400" dirty="0">
            <a:solidFill>
              <a:schemeClr val="tx1"/>
            </a:solidFill>
          </a:endParaRPr>
        </a:p>
      </dgm:t>
    </dgm:pt>
    <dgm:pt modelId="{FF834F20-ACC6-4BA2-BD50-A624363199AB}" type="parTrans" cxnId="{C370CE7E-62DD-4613-90E0-7D5E1F05A0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1DE1009-F5BA-462C-8386-3C63C49E21E7}" type="sibTrans" cxnId="{C370CE7E-62DD-4613-90E0-7D5E1F05A007}">
      <dgm:prSet custT="1"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89AE34E2-4EF7-4725-87E3-9E83AFE13ACF}">
      <dgm:prSet phldrT="[Text]" custT="1"/>
      <dgm:spPr/>
      <dgm:t>
        <a:bodyPr/>
        <a:lstStyle/>
        <a:p>
          <a:r>
            <a:rPr lang="en-US" sz="2400" smtClean="0">
              <a:solidFill>
                <a:schemeClr val="tx1"/>
              </a:solidFill>
            </a:rPr>
            <a:t>PP No. 109 tahun 2012 tentang  Pengamanan bahan yang mengandung zat adiktif berupa tembakau bagi kesehatan</a:t>
          </a:r>
          <a:endParaRPr lang="en-US" sz="2400" dirty="0">
            <a:solidFill>
              <a:schemeClr val="tx1"/>
            </a:solidFill>
          </a:endParaRPr>
        </a:p>
      </dgm:t>
    </dgm:pt>
    <dgm:pt modelId="{672A7DD7-BFBF-4A2A-A8B8-16F4006A9A8E}" type="parTrans" cxnId="{354DF173-B6CC-40E2-8349-EE65AE1F1D8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DA79F6F-DE88-4EBD-9137-57DDCF9E1C22}" type="sibTrans" cxnId="{354DF173-B6CC-40E2-8349-EE65AE1F1D8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8063D5C-C8CA-4BC6-800F-49A280CA0D45}" type="pres">
      <dgm:prSet presAssocID="{09886439-2F54-4772-B1B3-966A6426FDDF}" presName="linearFlow" presStyleCnt="0">
        <dgm:presLayoutVars>
          <dgm:resizeHandles val="exact"/>
        </dgm:presLayoutVars>
      </dgm:prSet>
      <dgm:spPr/>
    </dgm:pt>
    <dgm:pt modelId="{C26DA56D-50D0-4007-8BEE-8714FAA50944}" type="pres">
      <dgm:prSet presAssocID="{4BCCC581-D805-4186-A3C7-67EBE1F9FD02}" presName="node" presStyleLbl="node1" presStyleIdx="0" presStyleCnt="2" custScaleX="169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6FD23-B5B2-4603-B72D-B188321A8B16}" type="pres">
      <dgm:prSet presAssocID="{C1DE1009-F5BA-462C-8386-3C63C49E21E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213F747-0A51-4F46-BD20-EDBEE9D93BDB}" type="pres">
      <dgm:prSet presAssocID="{C1DE1009-F5BA-462C-8386-3C63C49E21E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B8D352E-AFA7-4352-9F9E-1030A9C3983A}" type="pres">
      <dgm:prSet presAssocID="{89AE34E2-4EF7-4725-87E3-9E83AFE13ACF}" presName="node" presStyleLbl="node1" presStyleIdx="1" presStyleCnt="2" custScaleX="16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FDD0BE-AD87-4754-B699-4D7DF75AEBA1}" type="presOf" srcId="{4BCCC581-D805-4186-A3C7-67EBE1F9FD02}" destId="{C26DA56D-50D0-4007-8BEE-8714FAA50944}" srcOrd="0" destOrd="0" presId="urn:microsoft.com/office/officeart/2005/8/layout/process2"/>
    <dgm:cxn modelId="{B3B564C4-5104-4DAA-9DE3-0C1BE77BF632}" type="presOf" srcId="{89AE34E2-4EF7-4725-87E3-9E83AFE13ACF}" destId="{7B8D352E-AFA7-4352-9F9E-1030A9C3983A}" srcOrd="0" destOrd="0" presId="urn:microsoft.com/office/officeart/2005/8/layout/process2"/>
    <dgm:cxn modelId="{C370CE7E-62DD-4613-90E0-7D5E1F05A007}" srcId="{09886439-2F54-4772-B1B3-966A6426FDDF}" destId="{4BCCC581-D805-4186-A3C7-67EBE1F9FD02}" srcOrd="0" destOrd="0" parTransId="{FF834F20-ACC6-4BA2-BD50-A624363199AB}" sibTransId="{C1DE1009-F5BA-462C-8386-3C63C49E21E7}"/>
    <dgm:cxn modelId="{354DF173-B6CC-40E2-8349-EE65AE1F1D8E}" srcId="{09886439-2F54-4772-B1B3-966A6426FDDF}" destId="{89AE34E2-4EF7-4725-87E3-9E83AFE13ACF}" srcOrd="1" destOrd="0" parTransId="{672A7DD7-BFBF-4A2A-A8B8-16F4006A9A8E}" sibTransId="{9DA79F6F-DE88-4EBD-9137-57DDCF9E1C22}"/>
    <dgm:cxn modelId="{69DCB0B8-6362-4ECC-87FB-C1DD464A2ADE}" type="presOf" srcId="{09886439-2F54-4772-B1B3-966A6426FDDF}" destId="{C8063D5C-C8CA-4BC6-800F-49A280CA0D45}" srcOrd="0" destOrd="0" presId="urn:microsoft.com/office/officeart/2005/8/layout/process2"/>
    <dgm:cxn modelId="{9BC131CF-846F-4475-AE18-068069F746E5}" type="presOf" srcId="{C1DE1009-F5BA-462C-8386-3C63C49E21E7}" destId="{0866FD23-B5B2-4603-B72D-B188321A8B16}" srcOrd="0" destOrd="0" presId="urn:microsoft.com/office/officeart/2005/8/layout/process2"/>
    <dgm:cxn modelId="{F76DF327-465A-4118-A914-85C7542E9F1A}" type="presOf" srcId="{C1DE1009-F5BA-462C-8386-3C63C49E21E7}" destId="{3213F747-0A51-4F46-BD20-EDBEE9D93BDB}" srcOrd="1" destOrd="0" presId="urn:microsoft.com/office/officeart/2005/8/layout/process2"/>
    <dgm:cxn modelId="{3B4D37D8-E1BE-4E35-9BB8-7FEEB05178B0}" type="presParOf" srcId="{C8063D5C-C8CA-4BC6-800F-49A280CA0D45}" destId="{C26DA56D-50D0-4007-8BEE-8714FAA50944}" srcOrd="0" destOrd="0" presId="urn:microsoft.com/office/officeart/2005/8/layout/process2"/>
    <dgm:cxn modelId="{B4781973-74AA-4223-97A9-CA291100B625}" type="presParOf" srcId="{C8063D5C-C8CA-4BC6-800F-49A280CA0D45}" destId="{0866FD23-B5B2-4603-B72D-B188321A8B16}" srcOrd="1" destOrd="0" presId="urn:microsoft.com/office/officeart/2005/8/layout/process2"/>
    <dgm:cxn modelId="{0EB0A012-FB18-4AC0-843B-7B3D19176177}" type="presParOf" srcId="{0866FD23-B5B2-4603-B72D-B188321A8B16}" destId="{3213F747-0A51-4F46-BD20-EDBEE9D93BDB}" srcOrd="0" destOrd="0" presId="urn:microsoft.com/office/officeart/2005/8/layout/process2"/>
    <dgm:cxn modelId="{6BBC6EB8-12F7-4D1E-A7EE-DB71F5ED0006}" type="presParOf" srcId="{C8063D5C-C8CA-4BC6-800F-49A280CA0D45}" destId="{7B8D352E-AFA7-4352-9F9E-1030A9C3983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58AC9A-06C9-4110-A052-557DB472FF0E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94C278-60F9-4DED-83B7-2D02F3E61E50}">
      <dgm:prSet phldrT="[Text]" custT="1"/>
      <dgm:spPr/>
      <dgm:t>
        <a:bodyPr/>
        <a:lstStyle/>
        <a:p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Penyusunan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Perpres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ditegaskan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dalam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pasal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55 UU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Nomor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12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Tahun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2011</a:t>
          </a:r>
          <a:endParaRPr lang="en-US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8D02A61-1146-4ADC-8E71-FD16F1BB8C1B}" type="sibTrans" cxnId="{1FBB6C99-77CA-43AF-8EA9-EFE0BBA280F0}">
      <dgm:prSet/>
      <dgm:spPr/>
      <dgm:t>
        <a:bodyPr/>
        <a:lstStyle/>
        <a:p>
          <a:endParaRPr lang="en-US" b="0">
            <a:solidFill>
              <a:schemeClr val="tx1"/>
            </a:solidFill>
            <a:latin typeface="+mn-lt"/>
          </a:endParaRPr>
        </a:p>
      </dgm:t>
    </dgm:pt>
    <dgm:pt modelId="{154DA25B-A103-4779-92B7-39D10EDB0156}" type="parTrans" cxnId="{1FBB6C99-77CA-43AF-8EA9-EFE0BBA280F0}">
      <dgm:prSet/>
      <dgm:spPr/>
      <dgm:t>
        <a:bodyPr/>
        <a:lstStyle/>
        <a:p>
          <a:endParaRPr lang="en-US" b="0">
            <a:solidFill>
              <a:schemeClr val="tx1"/>
            </a:solidFill>
            <a:latin typeface="+mn-lt"/>
          </a:endParaRPr>
        </a:p>
      </dgm:t>
    </dgm:pt>
    <dgm:pt modelId="{63E6F000-338C-4B03-A426-01CCFE182A8E}">
      <dgm:prSet phldrT="[Text]" custT="1"/>
      <dgm:spPr/>
      <dgm:t>
        <a:bodyPr/>
        <a:lstStyle/>
        <a:p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Perpres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adalah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perundang-undangan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ditetapkan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oleh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Presiden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untuk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menjalankan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perintah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perundang-undangan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lebih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tinggi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atau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dalam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menyelenggarakan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kekuasaan</a:t>
          </a:r>
          <a:r>
            <a:rPr lang="en-US" sz="24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pemerintah</a:t>
          </a:r>
          <a:endParaRPr lang="en-US" sz="24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3C348F12-9508-4925-92CC-C39E7171D99C}" type="sibTrans" cxnId="{EFB66A81-B1D0-4422-B7DE-055E1863D6FE}">
      <dgm:prSet/>
      <dgm:spPr/>
      <dgm:t>
        <a:bodyPr/>
        <a:lstStyle/>
        <a:p>
          <a:endParaRPr lang="en-US" b="0">
            <a:solidFill>
              <a:schemeClr val="tx1"/>
            </a:solidFill>
            <a:latin typeface="+mn-lt"/>
          </a:endParaRPr>
        </a:p>
      </dgm:t>
    </dgm:pt>
    <dgm:pt modelId="{2B8390B2-FDC8-47A0-9E83-986A92701F40}" type="parTrans" cxnId="{EFB66A81-B1D0-4422-B7DE-055E1863D6FE}">
      <dgm:prSet/>
      <dgm:spPr/>
      <dgm:t>
        <a:bodyPr/>
        <a:lstStyle/>
        <a:p>
          <a:endParaRPr lang="en-US" b="0">
            <a:solidFill>
              <a:schemeClr val="tx1"/>
            </a:solidFill>
            <a:latin typeface="+mn-lt"/>
          </a:endParaRPr>
        </a:p>
      </dgm:t>
    </dgm:pt>
    <dgm:pt modelId="{EDD95A0A-E277-4283-8570-816D60E628E3}" type="pres">
      <dgm:prSet presAssocID="{EF58AC9A-06C9-4110-A052-557DB472FF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2EE626-2B0B-48F2-B6DF-D4EF0FC7D225}" type="pres">
      <dgm:prSet presAssocID="{63E6F000-338C-4B03-A426-01CCFE182A8E}" presName="parentLin" presStyleCnt="0"/>
      <dgm:spPr/>
      <dgm:t>
        <a:bodyPr/>
        <a:lstStyle/>
        <a:p>
          <a:endParaRPr lang="id-ID"/>
        </a:p>
      </dgm:t>
    </dgm:pt>
    <dgm:pt modelId="{C720397C-E85D-42DD-9CD3-B0BD5F8AEDE7}" type="pres">
      <dgm:prSet presAssocID="{63E6F000-338C-4B03-A426-01CCFE182A8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5D64D6B-3F5C-45AA-B288-E2A44F3EEAA0}" type="pres">
      <dgm:prSet presAssocID="{63E6F000-338C-4B03-A426-01CCFE182A8E}" presName="parentText" presStyleLbl="node1" presStyleIdx="0" presStyleCnt="2" custScaleX="139152" custScaleY="156443" custLinFactNeighborX="14286" custLinFactNeighborY="13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82F85-3AA7-4B93-B2BC-15298D9D1B13}" type="pres">
      <dgm:prSet presAssocID="{63E6F000-338C-4B03-A426-01CCFE182A8E}" presName="negativeSpace" presStyleCnt="0"/>
      <dgm:spPr/>
      <dgm:t>
        <a:bodyPr/>
        <a:lstStyle/>
        <a:p>
          <a:endParaRPr lang="id-ID"/>
        </a:p>
      </dgm:t>
    </dgm:pt>
    <dgm:pt modelId="{9A50744D-4706-421B-94B7-0E48128E6FE4}" type="pres">
      <dgm:prSet presAssocID="{63E6F000-338C-4B03-A426-01CCFE182A8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97DD9D-8984-4D8B-BC9E-BA88682EB226}" type="pres">
      <dgm:prSet presAssocID="{3C348F12-9508-4925-92CC-C39E7171D99C}" presName="spaceBetweenRectangles" presStyleCnt="0"/>
      <dgm:spPr/>
      <dgm:t>
        <a:bodyPr/>
        <a:lstStyle/>
        <a:p>
          <a:endParaRPr lang="id-ID"/>
        </a:p>
      </dgm:t>
    </dgm:pt>
    <dgm:pt modelId="{414D6D22-9A04-4C1F-9A2E-C4DF2FE952B8}" type="pres">
      <dgm:prSet presAssocID="{E094C278-60F9-4DED-83B7-2D02F3E61E50}" presName="parentLin" presStyleCnt="0"/>
      <dgm:spPr/>
      <dgm:t>
        <a:bodyPr/>
        <a:lstStyle/>
        <a:p>
          <a:endParaRPr lang="id-ID"/>
        </a:p>
      </dgm:t>
    </dgm:pt>
    <dgm:pt modelId="{E5AB2BB1-61FB-48E7-A2CC-FCAF8E735DDF}" type="pres">
      <dgm:prSet presAssocID="{E094C278-60F9-4DED-83B7-2D02F3E61E5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3F8E539-28D6-4339-A9BF-6CB75EBA06F0}" type="pres">
      <dgm:prSet presAssocID="{E094C278-60F9-4DED-83B7-2D02F3E61E50}" presName="parentText" presStyleLbl="node1" presStyleIdx="1" presStyleCnt="2" custScaleX="142857" custScaleY="1647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F3CE5-195E-4C32-A8CF-913DAAA6E34A}" type="pres">
      <dgm:prSet presAssocID="{E094C278-60F9-4DED-83B7-2D02F3E61E50}" presName="negativeSpace" presStyleCnt="0"/>
      <dgm:spPr/>
      <dgm:t>
        <a:bodyPr/>
        <a:lstStyle/>
        <a:p>
          <a:endParaRPr lang="id-ID"/>
        </a:p>
      </dgm:t>
    </dgm:pt>
    <dgm:pt modelId="{90A53181-97F9-4D99-8D3A-A26EE97F8675}" type="pres">
      <dgm:prSet presAssocID="{E094C278-60F9-4DED-83B7-2D02F3E61E5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FBB6C99-77CA-43AF-8EA9-EFE0BBA280F0}" srcId="{EF58AC9A-06C9-4110-A052-557DB472FF0E}" destId="{E094C278-60F9-4DED-83B7-2D02F3E61E50}" srcOrd="1" destOrd="0" parTransId="{154DA25B-A103-4779-92B7-39D10EDB0156}" sibTransId="{F8D02A61-1146-4ADC-8E71-FD16F1BB8C1B}"/>
    <dgm:cxn modelId="{B0386FE2-8938-4207-A3DD-AED1AD343085}" type="presOf" srcId="{E094C278-60F9-4DED-83B7-2D02F3E61E50}" destId="{A3F8E539-28D6-4339-A9BF-6CB75EBA06F0}" srcOrd="1" destOrd="0" presId="urn:microsoft.com/office/officeart/2005/8/layout/list1"/>
    <dgm:cxn modelId="{B42D5A3B-921B-4538-8B76-55242EBC82D0}" type="presOf" srcId="{EF58AC9A-06C9-4110-A052-557DB472FF0E}" destId="{EDD95A0A-E277-4283-8570-816D60E628E3}" srcOrd="0" destOrd="0" presId="urn:microsoft.com/office/officeart/2005/8/layout/list1"/>
    <dgm:cxn modelId="{73E95888-6A4D-461C-B39D-068B1645237B}" type="presOf" srcId="{63E6F000-338C-4B03-A426-01CCFE182A8E}" destId="{C720397C-E85D-42DD-9CD3-B0BD5F8AEDE7}" srcOrd="0" destOrd="0" presId="urn:microsoft.com/office/officeart/2005/8/layout/list1"/>
    <dgm:cxn modelId="{3D94D039-8A3E-425B-8EE0-8B8D97573429}" type="presOf" srcId="{E094C278-60F9-4DED-83B7-2D02F3E61E50}" destId="{E5AB2BB1-61FB-48E7-A2CC-FCAF8E735DDF}" srcOrd="0" destOrd="0" presId="urn:microsoft.com/office/officeart/2005/8/layout/list1"/>
    <dgm:cxn modelId="{80E958A9-5AA2-40E0-A17A-E58DB63C4D12}" type="presOf" srcId="{63E6F000-338C-4B03-A426-01CCFE182A8E}" destId="{55D64D6B-3F5C-45AA-B288-E2A44F3EEAA0}" srcOrd="1" destOrd="0" presId="urn:microsoft.com/office/officeart/2005/8/layout/list1"/>
    <dgm:cxn modelId="{EFB66A81-B1D0-4422-B7DE-055E1863D6FE}" srcId="{EF58AC9A-06C9-4110-A052-557DB472FF0E}" destId="{63E6F000-338C-4B03-A426-01CCFE182A8E}" srcOrd="0" destOrd="0" parTransId="{2B8390B2-FDC8-47A0-9E83-986A92701F40}" sibTransId="{3C348F12-9508-4925-92CC-C39E7171D99C}"/>
    <dgm:cxn modelId="{145CB6FF-A184-42A3-B89E-EE23841936A8}" type="presParOf" srcId="{EDD95A0A-E277-4283-8570-816D60E628E3}" destId="{282EE626-2B0B-48F2-B6DF-D4EF0FC7D225}" srcOrd="0" destOrd="0" presId="urn:microsoft.com/office/officeart/2005/8/layout/list1"/>
    <dgm:cxn modelId="{90EB8814-092D-4D07-87BC-4DCF70A6EEC7}" type="presParOf" srcId="{282EE626-2B0B-48F2-B6DF-D4EF0FC7D225}" destId="{C720397C-E85D-42DD-9CD3-B0BD5F8AEDE7}" srcOrd="0" destOrd="0" presId="urn:microsoft.com/office/officeart/2005/8/layout/list1"/>
    <dgm:cxn modelId="{E7167D06-C62E-41B9-888E-DCB02483EDA1}" type="presParOf" srcId="{282EE626-2B0B-48F2-B6DF-D4EF0FC7D225}" destId="{55D64D6B-3F5C-45AA-B288-E2A44F3EEAA0}" srcOrd="1" destOrd="0" presId="urn:microsoft.com/office/officeart/2005/8/layout/list1"/>
    <dgm:cxn modelId="{179F519F-577D-4166-85DC-BAC2D789D7D3}" type="presParOf" srcId="{EDD95A0A-E277-4283-8570-816D60E628E3}" destId="{07D82F85-3AA7-4B93-B2BC-15298D9D1B13}" srcOrd="1" destOrd="0" presId="urn:microsoft.com/office/officeart/2005/8/layout/list1"/>
    <dgm:cxn modelId="{906B28BD-42A2-4933-B4D3-97A4A9252383}" type="presParOf" srcId="{EDD95A0A-E277-4283-8570-816D60E628E3}" destId="{9A50744D-4706-421B-94B7-0E48128E6FE4}" srcOrd="2" destOrd="0" presId="urn:microsoft.com/office/officeart/2005/8/layout/list1"/>
    <dgm:cxn modelId="{2C836520-0860-4F1A-ABBC-7509E16D4ED4}" type="presParOf" srcId="{EDD95A0A-E277-4283-8570-816D60E628E3}" destId="{6997DD9D-8984-4D8B-BC9E-BA88682EB226}" srcOrd="3" destOrd="0" presId="urn:microsoft.com/office/officeart/2005/8/layout/list1"/>
    <dgm:cxn modelId="{B6B1B471-CF95-444C-A713-9EDA4B577DAB}" type="presParOf" srcId="{EDD95A0A-E277-4283-8570-816D60E628E3}" destId="{414D6D22-9A04-4C1F-9A2E-C4DF2FE952B8}" srcOrd="4" destOrd="0" presId="urn:microsoft.com/office/officeart/2005/8/layout/list1"/>
    <dgm:cxn modelId="{E8BFDB0F-ED8D-45C4-B741-900905DAE5A4}" type="presParOf" srcId="{414D6D22-9A04-4C1F-9A2E-C4DF2FE952B8}" destId="{E5AB2BB1-61FB-48E7-A2CC-FCAF8E735DDF}" srcOrd="0" destOrd="0" presId="urn:microsoft.com/office/officeart/2005/8/layout/list1"/>
    <dgm:cxn modelId="{2A652C8A-9916-45EB-93EC-32A237F7E34B}" type="presParOf" srcId="{414D6D22-9A04-4C1F-9A2E-C4DF2FE952B8}" destId="{A3F8E539-28D6-4339-A9BF-6CB75EBA06F0}" srcOrd="1" destOrd="0" presId="urn:microsoft.com/office/officeart/2005/8/layout/list1"/>
    <dgm:cxn modelId="{24574674-DAD9-47B0-9E1C-8AB36D5160E4}" type="presParOf" srcId="{EDD95A0A-E277-4283-8570-816D60E628E3}" destId="{9E5F3CE5-195E-4C32-A8CF-913DAAA6E34A}" srcOrd="5" destOrd="0" presId="urn:microsoft.com/office/officeart/2005/8/layout/list1"/>
    <dgm:cxn modelId="{7E629BBB-FAF1-4EC7-9FD6-B0B629E86F21}" type="presParOf" srcId="{EDD95A0A-E277-4283-8570-816D60E628E3}" destId="{90A53181-97F9-4D99-8D3A-A26EE97F86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FEE1C-712F-41B2-A07C-9DD7176043B9}">
      <dsp:nvSpPr>
        <dsp:cNvPr id="0" name=""/>
        <dsp:cNvSpPr/>
      </dsp:nvSpPr>
      <dsp:spPr>
        <a:xfrm>
          <a:off x="1324076" y="1654"/>
          <a:ext cx="6170755" cy="1281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Berisi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aturan-aturan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mengatur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membatasi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tingkah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laku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manusia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dalam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masyarakat</a:t>
          </a:r>
          <a:endParaRPr lang="en-US" sz="2400" kern="1200" dirty="0"/>
        </a:p>
      </dsp:txBody>
      <dsp:txXfrm>
        <a:off x="1361620" y="39198"/>
        <a:ext cx="6095667" cy="1206768"/>
      </dsp:txXfrm>
    </dsp:sp>
    <dsp:sp modelId="{0EA803A7-5DEB-4330-BC3F-8CE4C0CC5009}">
      <dsp:nvSpPr>
        <dsp:cNvPr id="0" name=""/>
        <dsp:cNvSpPr/>
      </dsp:nvSpPr>
      <dsp:spPr>
        <a:xfrm rot="3600000">
          <a:off x="5069810" y="2252175"/>
          <a:ext cx="796911" cy="4486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04405" y="2341905"/>
        <a:ext cx="527721" cy="269189"/>
      </dsp:txXfrm>
    </dsp:sp>
    <dsp:sp modelId="{26B1ADF7-265F-41EB-AD17-2A4FFC408DC9}">
      <dsp:nvSpPr>
        <dsp:cNvPr id="0" name=""/>
        <dsp:cNvSpPr/>
      </dsp:nvSpPr>
      <dsp:spPr>
        <a:xfrm>
          <a:off x="5202177" y="3669488"/>
          <a:ext cx="2649802" cy="1281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Memiliki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sifat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memaksa</a:t>
          </a:r>
          <a:endParaRPr lang="en-US" sz="2400" kern="1200" dirty="0"/>
        </a:p>
      </dsp:txBody>
      <dsp:txXfrm>
        <a:off x="5239721" y="3707032"/>
        <a:ext cx="2574714" cy="1206768"/>
      </dsp:txXfrm>
    </dsp:sp>
    <dsp:sp modelId="{5A32ABDD-0CE2-446F-8EDD-A50D68B55563}">
      <dsp:nvSpPr>
        <dsp:cNvPr id="0" name=""/>
        <dsp:cNvSpPr/>
      </dsp:nvSpPr>
      <dsp:spPr>
        <a:xfrm rot="10800000">
          <a:off x="4305652" y="4086092"/>
          <a:ext cx="796911" cy="4486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440247" y="4175822"/>
        <a:ext cx="527721" cy="269189"/>
      </dsp:txXfrm>
    </dsp:sp>
    <dsp:sp modelId="{15D8B0A3-1B88-4F06-82BF-625F59F9859C}">
      <dsp:nvSpPr>
        <dsp:cNvPr id="0" name=""/>
        <dsp:cNvSpPr/>
      </dsp:nvSpPr>
      <dsp:spPr>
        <a:xfrm>
          <a:off x="377619" y="3669488"/>
          <a:ext cx="3828418" cy="12818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Memuat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ancaman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atau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sanksi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pelanggarnya</a:t>
          </a:r>
          <a:endParaRPr lang="en-US" sz="2400" kern="1200" dirty="0"/>
        </a:p>
      </dsp:txBody>
      <dsp:txXfrm>
        <a:off x="415163" y="3707032"/>
        <a:ext cx="3753330" cy="1206768"/>
      </dsp:txXfrm>
    </dsp:sp>
    <dsp:sp modelId="{A7E7E390-8940-477D-85AE-BAF252445697}">
      <dsp:nvSpPr>
        <dsp:cNvPr id="0" name=""/>
        <dsp:cNvSpPr/>
      </dsp:nvSpPr>
      <dsp:spPr>
        <a:xfrm rot="18000000">
          <a:off x="2952185" y="2252175"/>
          <a:ext cx="796911" cy="4486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086780" y="2341905"/>
        <a:ext cx="527721" cy="269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64548-DA79-4AE0-BB45-F34BA5A4F630}">
      <dsp:nvSpPr>
        <dsp:cNvPr id="0" name=""/>
        <dsp:cNvSpPr/>
      </dsp:nvSpPr>
      <dsp:spPr>
        <a:xfrm>
          <a:off x="296399" y="5871"/>
          <a:ext cx="7410432" cy="22124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Tata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perundang-undangan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mengandung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makna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bahwa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perundang-undnagn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berlaku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memiliki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hierarki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atau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tingkatan</a:t>
          </a:r>
          <a:endParaRPr lang="en-US" sz="31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4403" y="113875"/>
        <a:ext cx="7194424" cy="1996462"/>
      </dsp:txXfrm>
    </dsp:sp>
    <dsp:sp modelId="{ADB5D136-E601-4B81-8DF4-7FE436AEBB94}">
      <dsp:nvSpPr>
        <dsp:cNvPr id="0" name=""/>
        <dsp:cNvSpPr/>
      </dsp:nvSpPr>
      <dsp:spPr>
        <a:xfrm>
          <a:off x="296399" y="2307621"/>
          <a:ext cx="7410432" cy="2212470"/>
        </a:xfrm>
        <a:prstGeom prst="round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satu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memiliki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kedudukan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lebih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tinggi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dibandingkan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31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31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lain</a:t>
          </a:r>
          <a:endParaRPr lang="en-US" sz="31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4403" y="2415625"/>
        <a:ext cx="7194424" cy="1996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CC160-38A5-4387-B3B5-F1E02AC165B9}">
      <dsp:nvSpPr>
        <dsp:cNvPr id="0" name=""/>
        <dsp:cNvSpPr/>
      </dsp:nvSpPr>
      <dsp:spPr>
        <a:xfrm>
          <a:off x="2390792" y="688"/>
          <a:ext cx="3752814" cy="6194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UUD 1945</a:t>
          </a:r>
          <a:endParaRPr lang="en-US" sz="2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408936" y="18832"/>
        <a:ext cx="3716526" cy="583209"/>
      </dsp:txXfrm>
    </dsp:sp>
    <dsp:sp modelId="{63D4DE07-AB75-447F-9508-709F298A3605}">
      <dsp:nvSpPr>
        <dsp:cNvPr id="0" name=""/>
        <dsp:cNvSpPr/>
      </dsp:nvSpPr>
      <dsp:spPr>
        <a:xfrm rot="5400000">
          <a:off x="4212994" y="674391"/>
          <a:ext cx="108411" cy="1084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A2922-A094-49B3-A4C1-8EB09F03B7F5}">
      <dsp:nvSpPr>
        <dsp:cNvPr id="0" name=""/>
        <dsp:cNvSpPr/>
      </dsp:nvSpPr>
      <dsp:spPr>
        <a:xfrm>
          <a:off x="2462803" y="837009"/>
          <a:ext cx="3608793" cy="6194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n-lt"/>
              <a:cs typeface="Times New Roman" pitchFamily="18" charset="0"/>
            </a:rPr>
            <a:t>Ketetapan</a:t>
          </a:r>
          <a:r>
            <a:rPr lang="en-US" sz="2800" kern="1200" dirty="0" smtClean="0">
              <a:latin typeface="+mn-lt"/>
              <a:cs typeface="Times New Roman" pitchFamily="18" charset="0"/>
            </a:rPr>
            <a:t> MPR</a:t>
          </a:r>
          <a:endParaRPr lang="en-US" sz="2800" kern="1200" dirty="0">
            <a:latin typeface="+mn-lt"/>
            <a:cs typeface="Times New Roman" pitchFamily="18" charset="0"/>
          </a:endParaRPr>
        </a:p>
      </dsp:txBody>
      <dsp:txXfrm>
        <a:off x="2480947" y="855153"/>
        <a:ext cx="3572505" cy="583209"/>
      </dsp:txXfrm>
    </dsp:sp>
    <dsp:sp modelId="{02353D95-C6F2-4B65-B969-BF486123A85A}">
      <dsp:nvSpPr>
        <dsp:cNvPr id="0" name=""/>
        <dsp:cNvSpPr/>
      </dsp:nvSpPr>
      <dsp:spPr>
        <a:xfrm rot="5400000">
          <a:off x="4212994" y="1510712"/>
          <a:ext cx="108411" cy="1084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E114C-1717-4AF3-8E4A-8CA7CAEE06DF}">
      <dsp:nvSpPr>
        <dsp:cNvPr id="0" name=""/>
        <dsp:cNvSpPr/>
      </dsp:nvSpPr>
      <dsp:spPr>
        <a:xfrm>
          <a:off x="2462803" y="1673330"/>
          <a:ext cx="3608793" cy="61949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n-lt"/>
              <a:cs typeface="Times New Roman" pitchFamily="18" charset="0"/>
            </a:rPr>
            <a:t>UU/</a:t>
          </a:r>
          <a:r>
            <a:rPr lang="en-US" sz="2800" kern="1200" dirty="0" err="1" smtClean="0">
              <a:latin typeface="+mn-lt"/>
              <a:cs typeface="Times New Roman" pitchFamily="18" charset="0"/>
            </a:rPr>
            <a:t>Perpu</a:t>
          </a:r>
          <a:endParaRPr lang="en-US" sz="2800" kern="1200" dirty="0">
            <a:latin typeface="+mn-lt"/>
            <a:cs typeface="Times New Roman" pitchFamily="18" charset="0"/>
          </a:endParaRPr>
        </a:p>
      </dsp:txBody>
      <dsp:txXfrm>
        <a:off x="2480947" y="1691474"/>
        <a:ext cx="3572505" cy="583209"/>
      </dsp:txXfrm>
    </dsp:sp>
    <dsp:sp modelId="{C838B557-81CA-4DC7-868F-43AFDED63E81}">
      <dsp:nvSpPr>
        <dsp:cNvPr id="0" name=""/>
        <dsp:cNvSpPr/>
      </dsp:nvSpPr>
      <dsp:spPr>
        <a:xfrm rot="5400000">
          <a:off x="4212994" y="2347033"/>
          <a:ext cx="108411" cy="1084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E4D55-7E6A-4323-929A-C1A7F271EEEF}">
      <dsp:nvSpPr>
        <dsp:cNvPr id="0" name=""/>
        <dsp:cNvSpPr/>
      </dsp:nvSpPr>
      <dsp:spPr>
        <a:xfrm>
          <a:off x="2462803" y="2509651"/>
          <a:ext cx="3608793" cy="61949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n-lt"/>
              <a:cs typeface="Times New Roman" pitchFamily="18" charset="0"/>
            </a:rPr>
            <a:t>PP</a:t>
          </a:r>
          <a:endParaRPr lang="en-US" sz="2800" kern="1200" dirty="0">
            <a:latin typeface="+mn-lt"/>
            <a:cs typeface="Times New Roman" pitchFamily="18" charset="0"/>
          </a:endParaRPr>
        </a:p>
      </dsp:txBody>
      <dsp:txXfrm>
        <a:off x="2480947" y="2527795"/>
        <a:ext cx="3572505" cy="583209"/>
      </dsp:txXfrm>
    </dsp:sp>
    <dsp:sp modelId="{69066EFA-F2CA-4E7E-8B8C-9EE1651F3F19}">
      <dsp:nvSpPr>
        <dsp:cNvPr id="0" name=""/>
        <dsp:cNvSpPr/>
      </dsp:nvSpPr>
      <dsp:spPr>
        <a:xfrm rot="5400000">
          <a:off x="4212994" y="3183354"/>
          <a:ext cx="108411" cy="1084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2D26E-58BF-4802-90DD-3FEE0C621059}">
      <dsp:nvSpPr>
        <dsp:cNvPr id="0" name=""/>
        <dsp:cNvSpPr/>
      </dsp:nvSpPr>
      <dsp:spPr>
        <a:xfrm>
          <a:off x="2462803" y="3345972"/>
          <a:ext cx="3608793" cy="6194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n-lt"/>
              <a:cs typeface="Times New Roman" pitchFamily="18" charset="0"/>
            </a:rPr>
            <a:t>Perpres</a:t>
          </a:r>
          <a:endParaRPr lang="en-US" sz="2800" kern="1200" dirty="0">
            <a:latin typeface="+mn-lt"/>
            <a:cs typeface="Times New Roman" pitchFamily="18" charset="0"/>
          </a:endParaRPr>
        </a:p>
      </dsp:txBody>
      <dsp:txXfrm>
        <a:off x="2480947" y="3364116"/>
        <a:ext cx="3572505" cy="583209"/>
      </dsp:txXfrm>
    </dsp:sp>
    <dsp:sp modelId="{A4431FF2-A229-4876-96D1-8DE94B9456F6}">
      <dsp:nvSpPr>
        <dsp:cNvPr id="0" name=""/>
        <dsp:cNvSpPr/>
      </dsp:nvSpPr>
      <dsp:spPr>
        <a:xfrm rot="5400000">
          <a:off x="4212994" y="4019675"/>
          <a:ext cx="108411" cy="1084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69D62-FBE9-4D63-B45B-B51A011F7BAA}">
      <dsp:nvSpPr>
        <dsp:cNvPr id="0" name=""/>
        <dsp:cNvSpPr/>
      </dsp:nvSpPr>
      <dsp:spPr>
        <a:xfrm>
          <a:off x="2462803" y="4182293"/>
          <a:ext cx="3608793" cy="61949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n-lt"/>
              <a:cs typeface="Times New Roman" pitchFamily="18" charset="0"/>
            </a:rPr>
            <a:t>Perda</a:t>
          </a:r>
          <a:r>
            <a:rPr lang="en-US" sz="2800" kern="1200" dirty="0" smtClean="0">
              <a:latin typeface="+mn-lt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+mn-lt"/>
              <a:cs typeface="Times New Roman" pitchFamily="18" charset="0"/>
            </a:rPr>
            <a:t>Provinsi</a:t>
          </a:r>
          <a:endParaRPr lang="en-US" sz="2800" kern="1200" dirty="0">
            <a:latin typeface="+mn-lt"/>
            <a:cs typeface="Times New Roman" pitchFamily="18" charset="0"/>
          </a:endParaRPr>
        </a:p>
      </dsp:txBody>
      <dsp:txXfrm>
        <a:off x="2480947" y="4200437"/>
        <a:ext cx="3572505" cy="583209"/>
      </dsp:txXfrm>
    </dsp:sp>
    <dsp:sp modelId="{D68D20D5-0387-44A2-A107-DDC410147A5B}">
      <dsp:nvSpPr>
        <dsp:cNvPr id="0" name=""/>
        <dsp:cNvSpPr/>
      </dsp:nvSpPr>
      <dsp:spPr>
        <a:xfrm rot="5400000">
          <a:off x="4212994" y="4855996"/>
          <a:ext cx="108411" cy="10841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266E4-90B3-4711-9B63-2B5DF0C8D864}">
      <dsp:nvSpPr>
        <dsp:cNvPr id="0" name=""/>
        <dsp:cNvSpPr/>
      </dsp:nvSpPr>
      <dsp:spPr>
        <a:xfrm>
          <a:off x="2462803" y="5018614"/>
          <a:ext cx="3608793" cy="61949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+mn-lt"/>
              <a:cs typeface="Times New Roman" pitchFamily="18" charset="0"/>
            </a:rPr>
            <a:t>Perda</a:t>
          </a:r>
          <a:r>
            <a:rPr lang="en-US" sz="2800" kern="1200" dirty="0" smtClean="0">
              <a:latin typeface="+mn-lt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+mn-lt"/>
              <a:cs typeface="Times New Roman" pitchFamily="18" charset="0"/>
            </a:rPr>
            <a:t>Kabupaten</a:t>
          </a:r>
          <a:r>
            <a:rPr lang="en-US" sz="2800" kern="1200" dirty="0" smtClean="0">
              <a:latin typeface="+mn-lt"/>
              <a:cs typeface="Times New Roman" pitchFamily="18" charset="0"/>
            </a:rPr>
            <a:t>/Kota</a:t>
          </a:r>
          <a:endParaRPr lang="en-US" sz="2800" kern="1200" dirty="0">
            <a:latin typeface="+mn-lt"/>
            <a:cs typeface="Times New Roman" pitchFamily="18" charset="0"/>
          </a:endParaRPr>
        </a:p>
      </dsp:txBody>
      <dsp:txXfrm>
        <a:off x="2480947" y="5036758"/>
        <a:ext cx="3572505" cy="5832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CB6BD-2D37-438F-9EE8-EBF8BDF56439}">
      <dsp:nvSpPr>
        <dsp:cNvPr id="0" name=""/>
        <dsp:cNvSpPr/>
      </dsp:nvSpPr>
      <dsp:spPr>
        <a:xfrm>
          <a:off x="0" y="466180"/>
          <a:ext cx="8534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B65DC-1DC8-478F-A529-F8916F50FA7A}">
      <dsp:nvSpPr>
        <dsp:cNvPr id="0" name=""/>
        <dsp:cNvSpPr/>
      </dsp:nvSpPr>
      <dsp:spPr>
        <a:xfrm>
          <a:off x="426720" y="97180"/>
          <a:ext cx="7802865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itchFamily="18" charset="0"/>
            </a:rPr>
            <a:t>UUD 1945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adalah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tertulis</a:t>
          </a:r>
          <a:r>
            <a:rPr lang="en-US" sz="24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memiliki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kedudukan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sebagai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tertinggi</a:t>
          </a:r>
          <a:endParaRPr lang="en-US" sz="2400" kern="1200" dirty="0">
            <a:latin typeface="+mn-lt"/>
          </a:endParaRPr>
        </a:p>
      </dsp:txBody>
      <dsp:txXfrm>
        <a:off x="462746" y="133206"/>
        <a:ext cx="7730813" cy="665948"/>
      </dsp:txXfrm>
    </dsp:sp>
    <dsp:sp modelId="{CC157D40-32D8-4C5F-8145-706D3DF807C4}">
      <dsp:nvSpPr>
        <dsp:cNvPr id="0" name=""/>
        <dsp:cNvSpPr/>
      </dsp:nvSpPr>
      <dsp:spPr>
        <a:xfrm>
          <a:off x="0" y="1845048"/>
          <a:ext cx="8534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47042"/>
              <a:satOff val="10798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ABC58-DEB5-4EAF-B4CD-A381E76421EB}">
      <dsp:nvSpPr>
        <dsp:cNvPr id="0" name=""/>
        <dsp:cNvSpPr/>
      </dsp:nvSpPr>
      <dsp:spPr>
        <a:xfrm>
          <a:off x="426720" y="1231180"/>
          <a:ext cx="7738464" cy="982868"/>
        </a:xfrm>
        <a:prstGeom prst="roundRect">
          <a:avLst/>
        </a:prstGeom>
        <a:solidFill>
          <a:schemeClr val="accent2">
            <a:hueOff val="-2447042"/>
            <a:satOff val="10798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adalah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norma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atau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aturan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dasar</a:t>
          </a:r>
          <a:r>
            <a:rPr lang="en-US" sz="24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menjadi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sumber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pembentukan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peraturan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400" kern="1200" dirty="0" smtClean="0">
              <a:latin typeface="+mn-lt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+mn-lt"/>
              <a:cs typeface="Times New Roman" pitchFamily="18" charset="0"/>
            </a:rPr>
            <a:t>dibawah</a:t>
          </a:r>
          <a:r>
            <a:rPr lang="en-US" sz="2400" kern="1200" dirty="0" smtClean="0">
              <a:latin typeface="+mn-lt"/>
              <a:cs typeface="Times New Roman" pitchFamily="18" charset="0"/>
            </a:rPr>
            <a:t> UUD RI 1945</a:t>
          </a:r>
          <a:endParaRPr lang="en-US" sz="2400" kern="1200" dirty="0">
            <a:latin typeface="+mn-lt"/>
          </a:endParaRPr>
        </a:p>
      </dsp:txBody>
      <dsp:txXfrm>
        <a:off x="474700" y="1279160"/>
        <a:ext cx="7642504" cy="886908"/>
      </dsp:txXfrm>
    </dsp:sp>
    <dsp:sp modelId="{03880C02-4A03-4353-A146-38F4DA501F11}">
      <dsp:nvSpPr>
        <dsp:cNvPr id="0" name=""/>
        <dsp:cNvSpPr/>
      </dsp:nvSpPr>
      <dsp:spPr>
        <a:xfrm>
          <a:off x="0" y="3090590"/>
          <a:ext cx="8534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94083"/>
              <a:satOff val="21595"/>
              <a:lumOff val="-36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37AC9-1033-4641-97A0-998F41B1C3AF}">
      <dsp:nvSpPr>
        <dsp:cNvPr id="0" name=""/>
        <dsp:cNvSpPr/>
      </dsp:nvSpPr>
      <dsp:spPr>
        <a:xfrm>
          <a:off x="426720" y="2610048"/>
          <a:ext cx="7738464" cy="849541"/>
        </a:xfrm>
        <a:prstGeom prst="roundRect">
          <a:avLst/>
        </a:prstGeom>
        <a:solidFill>
          <a:schemeClr val="accent2">
            <a:hueOff val="-4894083"/>
            <a:satOff val="21595"/>
            <a:lumOff val="-366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itchFamily="18" charset="0"/>
            </a:rPr>
            <a:t>Artinya, semua peraturan perundang-undangan dan peraturan lainnya harus bersumber pada UUD RI 1945.</a:t>
          </a:r>
          <a:endParaRPr lang="en-US" sz="2400" kern="1200" dirty="0">
            <a:latin typeface="+mn-lt"/>
          </a:endParaRPr>
        </a:p>
      </dsp:txBody>
      <dsp:txXfrm>
        <a:off x="468191" y="2651519"/>
        <a:ext cx="7655522" cy="766599"/>
      </dsp:txXfrm>
    </dsp:sp>
    <dsp:sp modelId="{96D9C86B-6314-40CF-9686-756597D505FD}">
      <dsp:nvSpPr>
        <dsp:cNvPr id="0" name=""/>
        <dsp:cNvSpPr/>
      </dsp:nvSpPr>
      <dsp:spPr>
        <a:xfrm>
          <a:off x="0" y="5140219"/>
          <a:ext cx="85344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341125"/>
              <a:satOff val="32393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34A58-CFDC-410B-A41D-64F58FD814F8}">
      <dsp:nvSpPr>
        <dsp:cNvPr id="0" name=""/>
        <dsp:cNvSpPr/>
      </dsp:nvSpPr>
      <dsp:spPr>
        <a:xfrm>
          <a:off x="426720" y="3855590"/>
          <a:ext cx="7802865" cy="165362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Times New Roman" pitchFamily="18" charset="0"/>
            </a:rPr>
            <a:t>UUD 1945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memuat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peraturan-peraturan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atau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ketentuan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tentang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sistem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ketatanegaraan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sistem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pemerintah</a:t>
          </a:r>
          <a:r>
            <a:rPr lang="en-US" sz="20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dijalankan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oleh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para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penguasa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negara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sehingga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segala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sesuatu</a:t>
          </a:r>
          <a:r>
            <a:rPr lang="en-US" sz="20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bersifat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mendasar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berkaitan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dengan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kehidupan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bernegara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diatur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UUD 1945</a:t>
          </a:r>
          <a:endParaRPr lang="en-US" sz="2000" kern="1200" dirty="0">
            <a:latin typeface="+mn-lt"/>
          </a:endParaRPr>
        </a:p>
      </dsp:txBody>
      <dsp:txXfrm>
        <a:off x="507444" y="3936314"/>
        <a:ext cx="7641417" cy="1492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ACE7-7EC6-4C70-AE4C-E6F8FC88BD84}">
      <dsp:nvSpPr>
        <dsp:cNvPr id="0" name=""/>
        <dsp:cNvSpPr/>
      </dsp:nvSpPr>
      <dsp:spPr>
        <a:xfrm>
          <a:off x="0" y="0"/>
          <a:ext cx="8388424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B5AA4-1EE8-41CA-ABDD-4C503CA5C3EE}">
      <dsp:nvSpPr>
        <dsp:cNvPr id="0" name=""/>
        <dsp:cNvSpPr/>
      </dsp:nvSpPr>
      <dsp:spPr>
        <a:xfrm>
          <a:off x="0" y="0"/>
          <a:ext cx="1677684" cy="51054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Times New Roman" pitchFamily="18" charset="0"/>
            </a:rPr>
            <a:t>TAP MPR</a:t>
          </a:r>
          <a:endParaRPr lang="en-US" sz="2400" kern="1200" dirty="0">
            <a:latin typeface="+mn-lt"/>
            <a:cs typeface="Times New Roman" pitchFamily="18" charset="0"/>
          </a:endParaRPr>
        </a:p>
      </dsp:txBody>
      <dsp:txXfrm>
        <a:off x="0" y="0"/>
        <a:ext cx="1677684" cy="5105400"/>
      </dsp:txXfrm>
    </dsp:sp>
    <dsp:sp modelId="{8418DCFE-CEF0-4835-8C6A-1C5DDBA303A5}">
      <dsp:nvSpPr>
        <dsp:cNvPr id="0" name=""/>
        <dsp:cNvSpPr/>
      </dsp:nvSpPr>
      <dsp:spPr>
        <a:xfrm>
          <a:off x="1803511" y="61324"/>
          <a:ext cx="6584912" cy="122649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Times New Roman" pitchFamily="18" charset="0"/>
            </a:rPr>
            <a:t>Ketetapan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MPR (Tap MPR)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artinya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suatu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bentuk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keputusan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dikeluarkan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oleh</a:t>
          </a:r>
          <a:r>
            <a:rPr lang="en-US" sz="2000" kern="1200" dirty="0" smtClean="0">
              <a:latin typeface="+mn-lt"/>
              <a:cs typeface="Times New Roman" pitchFamily="18" charset="0"/>
            </a:rPr>
            <a:t> MPR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memiliki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kekuatan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serta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mengikat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luar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MPR.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1803511" y="61324"/>
        <a:ext cx="6584912" cy="1226492"/>
      </dsp:txXfrm>
    </dsp:sp>
    <dsp:sp modelId="{205741C3-8C3B-43A2-AFBD-1291405F05B1}">
      <dsp:nvSpPr>
        <dsp:cNvPr id="0" name=""/>
        <dsp:cNvSpPr/>
      </dsp:nvSpPr>
      <dsp:spPr>
        <a:xfrm>
          <a:off x="1677684" y="1287817"/>
          <a:ext cx="67107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F73AE-EBDF-4DF4-9790-4699FA2C437D}">
      <dsp:nvSpPr>
        <dsp:cNvPr id="0" name=""/>
        <dsp:cNvSpPr/>
      </dsp:nvSpPr>
      <dsp:spPr>
        <a:xfrm>
          <a:off x="1803511" y="1349141"/>
          <a:ext cx="6584912" cy="144721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landasan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Pembentukan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Peraturan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sebelumnya</a:t>
          </a:r>
          <a:r>
            <a:rPr lang="en-US" sz="2000" kern="1200" dirty="0" smtClean="0">
              <a:latin typeface="+mn-lt"/>
              <a:cs typeface="Times New Roman" pitchFamily="18" charset="0"/>
            </a:rPr>
            <a:t> (UU No. 10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kern="1200" dirty="0" smtClean="0">
              <a:latin typeface="+mn-lt"/>
              <a:cs typeface="Times New Roman" pitchFamily="18" charset="0"/>
            </a:rPr>
            <a:t> 2004) Tap MPR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tidak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dimasukan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hirarki</a:t>
          </a:r>
          <a:r>
            <a:rPr lang="en-US" sz="2000" kern="1200" dirty="0" smtClean="0">
              <a:latin typeface="+mn-lt"/>
              <a:cs typeface="Times New Roman" pitchFamily="18" charset="0"/>
            </a:rPr>
            <a:t>.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Walaupun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tidak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dimasukan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bukan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berarti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keberadaan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Tap MPR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tidak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berlaku</a:t>
          </a:r>
          <a:r>
            <a:rPr lang="en-US" sz="2000" kern="1200" dirty="0" smtClean="0">
              <a:latin typeface="+mn-lt"/>
              <a:cs typeface="Times New Roman" pitchFamily="18" charset="0"/>
            </a:rPr>
            <a:t>.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1803511" y="1349141"/>
        <a:ext cx="6584912" cy="1447212"/>
      </dsp:txXfrm>
    </dsp:sp>
    <dsp:sp modelId="{DF543515-C86D-4F84-9A63-ECBF8A59C03F}">
      <dsp:nvSpPr>
        <dsp:cNvPr id="0" name=""/>
        <dsp:cNvSpPr/>
      </dsp:nvSpPr>
      <dsp:spPr>
        <a:xfrm>
          <a:off x="1677684" y="2796354"/>
          <a:ext cx="67107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F2A6C-AECC-43FE-BAF0-B1CCA1B26A04}">
      <dsp:nvSpPr>
        <dsp:cNvPr id="0" name=""/>
        <dsp:cNvSpPr/>
      </dsp:nvSpPr>
      <dsp:spPr>
        <a:xfrm>
          <a:off x="1803511" y="2857678"/>
          <a:ext cx="6584912" cy="89399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Times New Roman" pitchFamily="18" charset="0"/>
            </a:rPr>
            <a:t>Kemudian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UU No. 12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kern="1200" dirty="0" smtClean="0">
              <a:latin typeface="+mn-lt"/>
              <a:cs typeface="Times New Roman" pitchFamily="18" charset="0"/>
            </a:rPr>
            <a:t> 2014 Tap MPR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dimasukan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kembali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tata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urutan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000" kern="1200" dirty="0" smtClean="0">
              <a:latin typeface="+mn-lt"/>
              <a:cs typeface="Times New Roman" pitchFamily="18" charset="0"/>
            </a:rPr>
            <a:t>. 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1803511" y="2857678"/>
        <a:ext cx="6584912" cy="893990"/>
      </dsp:txXfrm>
    </dsp:sp>
    <dsp:sp modelId="{3E2C6090-E34E-417E-AD3C-007F7A185164}">
      <dsp:nvSpPr>
        <dsp:cNvPr id="0" name=""/>
        <dsp:cNvSpPr/>
      </dsp:nvSpPr>
      <dsp:spPr>
        <a:xfrm>
          <a:off x="1677684" y="3751669"/>
          <a:ext cx="67107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6CC3A-CC1B-4B32-A40A-8CD0D5E67934}">
      <dsp:nvSpPr>
        <dsp:cNvPr id="0" name=""/>
        <dsp:cNvSpPr/>
      </dsp:nvSpPr>
      <dsp:spPr>
        <a:xfrm>
          <a:off x="1803511" y="3812993"/>
          <a:ext cx="6584912" cy="1226492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n-lt"/>
              <a:cs typeface="Times New Roman" pitchFamily="18" charset="0"/>
            </a:rPr>
            <a:t>Hal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tersebut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dilakukan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untuk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menegaskan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bahwa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produk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hukum</a:t>
          </a:r>
          <a:r>
            <a:rPr lang="en-US" sz="2000" kern="1200" dirty="0" smtClean="0">
              <a:latin typeface="+mn-lt"/>
              <a:cs typeface="Times New Roman" pitchFamily="18" charset="0"/>
            </a:rPr>
            <a:t> yang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dibuat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berdasarkan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Tap MPR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masih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berlaku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secara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sah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sistem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perundang-undangan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Indonesia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1803511" y="3812993"/>
        <a:ext cx="6584912" cy="1226492"/>
      </dsp:txXfrm>
    </dsp:sp>
    <dsp:sp modelId="{44D3CA96-08B3-427D-860B-029CF2FE152A}">
      <dsp:nvSpPr>
        <dsp:cNvPr id="0" name=""/>
        <dsp:cNvSpPr/>
      </dsp:nvSpPr>
      <dsp:spPr>
        <a:xfrm>
          <a:off x="1677684" y="5039486"/>
          <a:ext cx="671073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D9A00-9BB0-4CD6-9C88-AD6C6540A60B}">
      <dsp:nvSpPr>
        <dsp:cNvPr id="0" name=""/>
        <dsp:cNvSpPr/>
      </dsp:nvSpPr>
      <dsp:spPr>
        <a:xfrm>
          <a:off x="9456" y="1691"/>
          <a:ext cx="5010287" cy="993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UUD 1945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Pasal</a:t>
          </a:r>
          <a:r>
            <a:rPr lang="es-E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28H </a:t>
          </a:r>
          <a:r>
            <a:rPr lang="es-E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ayat</a:t>
          </a:r>
          <a:r>
            <a:rPr lang="es-E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(1), dan </a:t>
          </a:r>
          <a:r>
            <a:rPr lang="es-E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Pasal</a:t>
          </a:r>
          <a:r>
            <a:rPr lang="es-E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34 </a:t>
          </a:r>
          <a:r>
            <a:rPr lang="es-E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ayat</a:t>
          </a:r>
          <a:r>
            <a:rPr lang="es-E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(3)</a:t>
          </a:r>
          <a:endParaRPr lang="en-US" sz="2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38545" y="30780"/>
        <a:ext cx="4952109" cy="934978"/>
      </dsp:txXfrm>
    </dsp:sp>
    <dsp:sp modelId="{0E4D5B0F-59D0-4D58-862D-E3F793CD9B29}">
      <dsp:nvSpPr>
        <dsp:cNvPr id="0" name=""/>
        <dsp:cNvSpPr/>
      </dsp:nvSpPr>
      <dsp:spPr>
        <a:xfrm rot="5400000">
          <a:off x="2205418" y="1036071"/>
          <a:ext cx="618362" cy="742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>
            <a:solidFill>
              <a:schemeClr val="tx1"/>
            </a:solidFill>
            <a:latin typeface="+mn-lt"/>
          </a:endParaRPr>
        </a:p>
      </dsp:txBody>
      <dsp:txXfrm rot="-5400000">
        <a:off x="2291989" y="1097908"/>
        <a:ext cx="445221" cy="432853"/>
      </dsp:txXfrm>
    </dsp:sp>
    <dsp:sp modelId="{98F3AADC-C31E-4CFD-A617-E0FD51DB1DEC}">
      <dsp:nvSpPr>
        <dsp:cNvPr id="0" name=""/>
        <dsp:cNvSpPr/>
      </dsp:nvSpPr>
      <dsp:spPr>
        <a:xfrm>
          <a:off x="-109829" y="1819331"/>
          <a:ext cx="5248859" cy="13031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UU No. </a:t>
          </a:r>
          <a:r>
            <a:rPr lang="en-U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36 </a:t>
          </a:r>
          <a:r>
            <a:rPr lang="en-U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Tahun</a:t>
          </a:r>
          <a:r>
            <a:rPr lang="en-U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2009</a:t>
          </a:r>
          <a:endParaRPr lang="en-US" sz="2000" kern="1200" dirty="0" smtClean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Tentang</a:t>
          </a:r>
          <a:r>
            <a:rPr lang="en-US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Kesehatan</a:t>
          </a:r>
          <a:endParaRPr lang="en-US" sz="2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-71660" y="1857500"/>
        <a:ext cx="5172521" cy="12268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4EBA8-1018-4724-8511-C0C3456375B8}">
      <dsp:nvSpPr>
        <dsp:cNvPr id="0" name=""/>
        <dsp:cNvSpPr/>
      </dsp:nvSpPr>
      <dsp:spPr>
        <a:xfrm>
          <a:off x="0" y="3104"/>
          <a:ext cx="8763000" cy="1155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Kedudukan Peraturan Pemerintah Pengganti Undang-Undang (Perpu) setingkat Undang-Undang dan berfungsi sebagai Undang-Undang darurat (</a:t>
          </a:r>
          <a:r>
            <a:rPr lang="id-ID" sz="2000" i="1" kern="1200" dirty="0" smtClean="0"/>
            <a:t>emergency law</a:t>
          </a:r>
          <a:r>
            <a:rPr lang="id-ID" sz="2000" kern="1200" dirty="0" smtClean="0"/>
            <a:t>).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0" y="3104"/>
        <a:ext cx="8763000" cy="1155934"/>
      </dsp:txXfrm>
    </dsp:sp>
    <dsp:sp modelId="{FB5444F5-9933-4279-9D5A-EE64B4A6F0F6}">
      <dsp:nvSpPr>
        <dsp:cNvPr id="0" name=""/>
        <dsp:cNvSpPr/>
      </dsp:nvSpPr>
      <dsp:spPr>
        <a:xfrm>
          <a:off x="0" y="1216835"/>
          <a:ext cx="8763000" cy="1155934"/>
        </a:xfrm>
        <a:prstGeom prst="rect">
          <a:avLst/>
        </a:prstGeom>
        <a:solidFill>
          <a:schemeClr val="accent3">
            <a:hueOff val="1476047"/>
            <a:satOff val="-11513"/>
            <a:lumOff val="-2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smtClean="0"/>
            <a:t>Pada hakikatnya Peraturan Pemerintah Pengganti Undang-Undang (Perpu) sama dan sederajat dengan Undang-Undang, hanya syarat pembentukannya yang berbeda.</a:t>
          </a:r>
          <a:endParaRPr lang="id-ID" sz="2000" kern="1200" smtClean="0"/>
        </a:p>
      </dsp:txBody>
      <dsp:txXfrm>
        <a:off x="0" y="1216835"/>
        <a:ext cx="8763000" cy="1155934"/>
      </dsp:txXfrm>
    </dsp:sp>
    <dsp:sp modelId="{E0CE9EDC-BD1F-4300-8528-17F852EABF40}">
      <dsp:nvSpPr>
        <dsp:cNvPr id="0" name=""/>
        <dsp:cNvSpPr/>
      </dsp:nvSpPr>
      <dsp:spPr>
        <a:xfrm>
          <a:off x="0" y="2430566"/>
          <a:ext cx="8763000" cy="1155934"/>
        </a:xfrm>
        <a:prstGeom prst="rect">
          <a:avLst/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Peraturan Pemerintah Pengganti Undang-Undang (Perpu) dibentuk oleh Presiden untuk antisipasi keadaan yang "genting dan memaksa” Jadi ada unsur paksaan keadaan terhadap yang harus segera diantisipasi, tetapi masih dalam koridor hukum</a:t>
          </a:r>
          <a:endParaRPr lang="id-ID" sz="2000" kern="1200" dirty="0" smtClean="0"/>
        </a:p>
      </dsp:txBody>
      <dsp:txXfrm>
        <a:off x="0" y="2430566"/>
        <a:ext cx="8763000" cy="1155934"/>
      </dsp:txXfrm>
    </dsp:sp>
    <dsp:sp modelId="{B12479CA-13A6-41D8-961C-B31D03373324}">
      <dsp:nvSpPr>
        <dsp:cNvPr id="0" name=""/>
        <dsp:cNvSpPr/>
      </dsp:nvSpPr>
      <dsp:spPr>
        <a:xfrm>
          <a:off x="0" y="3644297"/>
          <a:ext cx="8763000" cy="625291"/>
        </a:xfrm>
        <a:prstGeom prst="rect">
          <a:avLst/>
        </a:prstGeom>
        <a:solidFill>
          <a:schemeClr val="accent3">
            <a:hueOff val="4428140"/>
            <a:satOff val="-34540"/>
            <a:lumOff val="-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diatur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dalam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batang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tubuh</a:t>
          </a:r>
          <a:r>
            <a:rPr lang="en-US" sz="2000" kern="1200" dirty="0" smtClean="0">
              <a:latin typeface="+mn-lt"/>
              <a:cs typeface="Times New Roman" pitchFamily="18" charset="0"/>
            </a:rPr>
            <a:t> UUD 1945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Pasal</a:t>
          </a:r>
          <a:r>
            <a:rPr lang="en-US" sz="2000" kern="1200" dirty="0" smtClean="0">
              <a:latin typeface="+mn-lt"/>
              <a:cs typeface="Times New Roman" pitchFamily="18" charset="0"/>
            </a:rPr>
            <a:t> 22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ayat</a:t>
          </a:r>
          <a:r>
            <a:rPr lang="en-US" sz="2000" kern="1200" dirty="0" smtClean="0">
              <a:latin typeface="+mn-lt"/>
              <a:cs typeface="Times New Roman" pitchFamily="18" charset="0"/>
            </a:rPr>
            <a:t> (1), (2), (3)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0" y="3644297"/>
        <a:ext cx="8763000" cy="625291"/>
      </dsp:txXfrm>
    </dsp:sp>
    <dsp:sp modelId="{21EE4D66-4F59-4403-AC2B-62550AFD0C71}">
      <dsp:nvSpPr>
        <dsp:cNvPr id="0" name=""/>
        <dsp:cNvSpPr/>
      </dsp:nvSpPr>
      <dsp:spPr>
        <a:xfrm>
          <a:off x="0" y="4327385"/>
          <a:ext cx="8763000" cy="1232110"/>
        </a:xfrm>
        <a:prstGeom prst="rect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Times New Roman" pitchFamily="18" charset="0"/>
            </a:rPr>
            <a:t>Contoh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kern="1200" dirty="0" smtClean="0">
              <a:latin typeface="+mn-lt"/>
              <a:cs typeface="Times New Roman" pitchFamily="18" charset="0"/>
            </a:rPr>
            <a:t> 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kern="1200" dirty="0" smtClean="0">
              <a:latin typeface="+mn-lt"/>
              <a:cs typeface="Times New Roman" pitchFamily="18" charset="0"/>
            </a:rPr>
            <a:t> No. 1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kern="1200" dirty="0" smtClean="0">
              <a:latin typeface="+mn-lt"/>
              <a:cs typeface="Times New Roman" pitchFamily="18" charset="0"/>
            </a:rPr>
            <a:t> 1999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tentang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Pengadilan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Hak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Asasi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Manusia</a:t>
          </a:r>
          <a:r>
            <a:rPr lang="en-US" sz="2000" kern="1200" dirty="0" smtClean="0">
              <a:latin typeface="+mn-lt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Perppu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tersebut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kemudian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ditetapkan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menjadi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Undang-Undang</a:t>
          </a:r>
          <a:r>
            <a:rPr lang="en-US" sz="2000" kern="1200" dirty="0" smtClean="0">
              <a:latin typeface="+mn-lt"/>
              <a:cs typeface="Times New Roman" pitchFamily="18" charset="0"/>
            </a:rPr>
            <a:t> No. 26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Tahun</a:t>
          </a:r>
          <a:r>
            <a:rPr lang="en-US" sz="2000" kern="1200" dirty="0" smtClean="0">
              <a:latin typeface="+mn-lt"/>
              <a:cs typeface="Times New Roman" pitchFamily="18" charset="0"/>
            </a:rPr>
            <a:t> 2000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tentang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Pengadilan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Hak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Asasi</a:t>
          </a:r>
          <a:r>
            <a:rPr lang="en-US" sz="2000" kern="1200" dirty="0" smtClean="0">
              <a:latin typeface="+mn-lt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+mn-lt"/>
              <a:cs typeface="Times New Roman" pitchFamily="18" charset="0"/>
            </a:rPr>
            <a:t>Manusia</a:t>
          </a:r>
          <a:endParaRPr lang="en-US" sz="2000" kern="1200" dirty="0">
            <a:latin typeface="+mn-lt"/>
            <a:cs typeface="Times New Roman" pitchFamily="18" charset="0"/>
          </a:endParaRPr>
        </a:p>
      </dsp:txBody>
      <dsp:txXfrm>
        <a:off x="0" y="4327385"/>
        <a:ext cx="8763000" cy="12321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DA56D-50D0-4007-8BEE-8714FAA50944}">
      <dsp:nvSpPr>
        <dsp:cNvPr id="0" name=""/>
        <dsp:cNvSpPr/>
      </dsp:nvSpPr>
      <dsp:spPr>
        <a:xfrm>
          <a:off x="0" y="424"/>
          <a:ext cx="7427168" cy="1391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Undang-Undang No. 36 Tahun 2009 tentang Kesehatan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758" y="41182"/>
        <a:ext cx="7345652" cy="1310064"/>
      </dsp:txXfrm>
    </dsp:sp>
    <dsp:sp modelId="{0866FD23-B5B2-4603-B72D-B188321A8B16}">
      <dsp:nvSpPr>
        <dsp:cNvPr id="0" name=""/>
        <dsp:cNvSpPr/>
      </dsp:nvSpPr>
      <dsp:spPr>
        <a:xfrm rot="5400000">
          <a:off x="3452662" y="1426794"/>
          <a:ext cx="521842" cy="6262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</a:endParaRPr>
        </a:p>
      </dsp:txBody>
      <dsp:txXfrm rot="-5400000">
        <a:off x="3525720" y="1478979"/>
        <a:ext cx="375727" cy="365289"/>
      </dsp:txXfrm>
    </dsp:sp>
    <dsp:sp modelId="{7B8D352E-AFA7-4352-9F9E-1030A9C3983A}">
      <dsp:nvSpPr>
        <dsp:cNvPr id="0" name=""/>
        <dsp:cNvSpPr/>
      </dsp:nvSpPr>
      <dsp:spPr>
        <a:xfrm>
          <a:off x="99206" y="2087795"/>
          <a:ext cx="7228755" cy="1391580"/>
        </a:xfrm>
        <a:prstGeom prst="roundRect">
          <a:avLst>
            <a:gd name="adj" fmla="val 10000"/>
          </a:avLst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solidFill>
                <a:schemeClr val="tx1"/>
              </a:solidFill>
            </a:rPr>
            <a:t>PP No. 109 tahun 2012 tentang  Pengamanan bahan yang mengandung zat adiktif berupa tembakau bagi kesehatan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39964" y="2128553"/>
        <a:ext cx="7147239" cy="1310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0744D-4706-421B-94B7-0E48128E6FE4}">
      <dsp:nvSpPr>
        <dsp:cNvPr id="0" name=""/>
        <dsp:cNvSpPr/>
      </dsp:nvSpPr>
      <dsp:spPr>
        <a:xfrm>
          <a:off x="0" y="1367236"/>
          <a:ext cx="8001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64D6B-3F5C-45AA-B288-E2A44F3EEAA0}">
      <dsp:nvSpPr>
        <dsp:cNvPr id="0" name=""/>
        <dsp:cNvSpPr/>
      </dsp:nvSpPr>
      <dsp:spPr>
        <a:xfrm>
          <a:off x="397784" y="218673"/>
          <a:ext cx="7603215" cy="19396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Perpres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adalah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perundang-undangan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ditetapkan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oleh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Presiden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untuk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menjalankan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perintah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peraturan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perundang-undangan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yang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lebih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tinggi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atau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dalam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menyelenggarakan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kekuasaan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pemerintah</a:t>
          </a:r>
          <a:endParaRPr lang="en-US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92470" y="313359"/>
        <a:ext cx="7413843" cy="1750270"/>
      </dsp:txXfrm>
    </dsp:sp>
    <dsp:sp modelId="{90A53181-97F9-4D99-8D3A-A26EE97F8675}">
      <dsp:nvSpPr>
        <dsp:cNvPr id="0" name=""/>
        <dsp:cNvSpPr/>
      </dsp:nvSpPr>
      <dsp:spPr>
        <a:xfrm>
          <a:off x="0" y="4075686"/>
          <a:ext cx="8001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E539-28D6-4339-A9BF-6CB75EBA06F0}">
      <dsp:nvSpPr>
        <dsp:cNvPr id="0" name=""/>
        <dsp:cNvSpPr/>
      </dsp:nvSpPr>
      <dsp:spPr>
        <a:xfrm>
          <a:off x="380906" y="2652436"/>
          <a:ext cx="7618132" cy="2043169"/>
        </a:xfrm>
        <a:prstGeom prst="roundRect">
          <a:avLst/>
        </a:prstGeom>
        <a:solidFill>
          <a:schemeClr val="accent2">
            <a:hueOff val="-7341125"/>
            <a:satOff val="32393"/>
            <a:lumOff val="-549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Penyusunan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Perpres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ditegaskan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dalam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pasal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55 UU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Nomor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12 </a:t>
          </a:r>
          <a:r>
            <a:rPr lang="en-US" sz="2400" b="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Tahun</a:t>
          </a:r>
          <a:r>
            <a:rPr lang="en-US" sz="2400" b="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2011</a:t>
          </a:r>
          <a:endParaRPr lang="en-US" sz="2400" b="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80645" y="2752175"/>
        <a:ext cx="7418654" cy="1843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269C2-C769-45D0-93E2-BDD2CBE93BDB}" type="datetimeFigureOut">
              <a:rPr lang="id-ID" smtClean="0"/>
              <a:t>19/10/2017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57D2A-A1F4-4A02-86D1-CE7CC63351E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6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57D2A-A1F4-4A02-86D1-CE7CC63351EF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95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10/19/2017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kumonline.com/pusatdata/detail/lt4e573e59d0487/nprt/lt4d50fbec8b2ce/uu-no-12-tahun-2011-pembentukan-peraturan-perundang-undanga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" y="3573015"/>
            <a:ext cx="4534188" cy="326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8388424" cy="3374231"/>
          </a:xfrm>
        </p:spPr>
        <p:txBody>
          <a:bodyPr/>
          <a:lstStyle/>
          <a:p>
            <a:pPr algn="ctr"/>
            <a:r>
              <a:rPr lang="en-US" dirty="0" err="1" smtClean="0"/>
              <a:t>Perundang-undangan</a:t>
            </a:r>
            <a:r>
              <a:rPr lang="en-US" dirty="0" smtClean="0"/>
              <a:t> di Indonesia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8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33456" cy="1723926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Asas-asas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pembentukan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920880" cy="489654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 smtClean="0">
                <a:cs typeface="Times New Roman" pitchFamily="18" charset="0"/>
              </a:rPr>
              <a:t>Asas-asas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pembentukan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peraturan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perundang-undangan</a:t>
            </a:r>
            <a:r>
              <a:rPr lang="en-US" sz="2800" b="1" dirty="0" smtClean="0">
                <a:cs typeface="Times New Roman" pitchFamily="18" charset="0"/>
              </a:rPr>
              <a:t> (</a:t>
            </a:r>
            <a:r>
              <a:rPr lang="en-US" sz="2800" b="1" dirty="0" err="1" smtClean="0">
                <a:cs typeface="Times New Roman" pitchFamily="18" charset="0"/>
              </a:rPr>
              <a:t>pasal</a:t>
            </a:r>
            <a:r>
              <a:rPr lang="en-US" sz="2800" b="1" dirty="0" smtClean="0">
                <a:cs typeface="Times New Roman" pitchFamily="18" charset="0"/>
              </a:rPr>
              <a:t> 5)</a:t>
            </a:r>
            <a:endParaRPr lang="en-US" sz="2800" b="1" dirty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Kejelasan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tujuan</a:t>
            </a:r>
            <a:endParaRPr lang="en-US" sz="2800" b="1" dirty="0" smtClean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Kelembagaan</a:t>
            </a:r>
            <a:endParaRPr lang="en-US" sz="2800" b="1" dirty="0" smtClean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Kesesuaian</a:t>
            </a:r>
            <a:endParaRPr lang="en-US" sz="2800" b="1" dirty="0" smtClean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Dapat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dilaksanakan</a:t>
            </a:r>
            <a:endParaRPr lang="en-US" sz="2800" b="1" dirty="0" smtClean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Kedayagunaan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dan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kehasilgunaan</a:t>
            </a:r>
            <a:endParaRPr lang="en-US" sz="2800" b="1" dirty="0" smtClean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Kejelasan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rumusan</a:t>
            </a:r>
            <a:endParaRPr lang="en-US" sz="2800" b="1" dirty="0" smtClean="0">
              <a:cs typeface="Times New Roman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Keterbukaan</a:t>
            </a:r>
            <a:endParaRPr lang="en-US" sz="2800" b="1" dirty="0" smtClean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b="1" dirty="0" smtClean="0">
              <a:cs typeface="Times New Roman" pitchFamily="18" charset="0"/>
            </a:endParaRPr>
          </a:p>
          <a:p>
            <a:pPr marL="400050" lvl="1" indent="0">
              <a:buNone/>
            </a:pP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4" y="21206"/>
            <a:ext cx="837804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 smtClean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sz="2800" b="1" dirty="0" err="1" smtClean="0">
                <a:cs typeface="Times New Roman" pitchFamily="18" charset="0"/>
              </a:rPr>
              <a:t>Materi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muatan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peraturan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perundang-undangan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(pasal6)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Pengayoman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Kemanusiaan</a:t>
            </a:r>
            <a:endParaRPr lang="en-US" sz="2800" b="1" dirty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>
                <a:cs typeface="Times New Roman" pitchFamily="18" charset="0"/>
              </a:rPr>
              <a:t>K</a:t>
            </a:r>
            <a:r>
              <a:rPr lang="en-US" sz="2800" b="1" dirty="0" err="1" smtClean="0">
                <a:cs typeface="Times New Roman" pitchFamily="18" charset="0"/>
              </a:rPr>
              <a:t>ebangsaan</a:t>
            </a:r>
            <a:endParaRPr lang="en-US" sz="2800" b="1" dirty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Kekeluargaan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Kenusantaraan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Bhineka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tunggal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ika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Keadilan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Kesamaan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kedudukan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Ketertiban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dan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kepastian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hukum</a:t>
            </a:r>
            <a:endParaRPr lang="en-US" sz="2800" b="1" dirty="0" smtClean="0"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Keseimbangan</a:t>
            </a:r>
            <a:r>
              <a:rPr lang="en-US" sz="2800" b="1" dirty="0" smtClean="0">
                <a:cs typeface="Times New Roman" pitchFamily="18" charset="0"/>
              </a:rPr>
              <a:t>, </a:t>
            </a:r>
            <a:r>
              <a:rPr lang="en-US" sz="2800" b="1" dirty="0" err="1" smtClean="0">
                <a:cs typeface="Times New Roman" pitchFamily="18" charset="0"/>
              </a:rPr>
              <a:t>keserasian</a:t>
            </a:r>
            <a:r>
              <a:rPr lang="en-US" sz="2800" b="1" dirty="0" smtClean="0">
                <a:cs typeface="Times New Roman" pitchFamily="18" charset="0"/>
              </a:rPr>
              <a:t>, </a:t>
            </a:r>
            <a:r>
              <a:rPr lang="en-US" sz="2800" b="1" dirty="0" err="1" smtClean="0">
                <a:cs typeface="Times New Roman" pitchFamily="18" charset="0"/>
              </a:rPr>
              <a:t>dan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keselarasan</a:t>
            </a:r>
            <a:endParaRPr lang="en-US" sz="28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UUD 1945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1184591"/>
              </p:ext>
            </p:extLst>
          </p:nvPr>
        </p:nvGraphicFramePr>
        <p:xfrm>
          <a:off x="304800" y="9906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40"/>
            <a:ext cx="8604448" cy="850106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Ketetapan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Majelis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Permusyawaratan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Rakyat (Tap MPR)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3869621"/>
              </p:ext>
            </p:extLst>
          </p:nvPr>
        </p:nvGraphicFramePr>
        <p:xfrm>
          <a:off x="0" y="1124744"/>
          <a:ext cx="838842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5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Pengganti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7855024" cy="4525963"/>
          </a:xfrm>
        </p:spPr>
        <p:txBody>
          <a:bodyPr/>
          <a:lstStyle/>
          <a:p>
            <a:pPr lvl="0" algn="just"/>
            <a:r>
              <a:rPr lang="en-US" sz="2400" b="1" dirty="0" err="1" smtClean="0">
                <a:cs typeface="Times New Roman" pitchFamily="18" charset="0"/>
              </a:rPr>
              <a:t>Undang-Undang</a:t>
            </a:r>
            <a:endParaRPr lang="en-US" sz="2400" b="1" dirty="0" smtClean="0">
              <a:cs typeface="Times New Roman" pitchFamily="18" charset="0"/>
            </a:endParaRPr>
          </a:p>
          <a:p>
            <a:pPr lvl="1" algn="just"/>
            <a:r>
              <a:rPr lang="en-US" sz="2400" dirty="0" err="1" smtClean="0">
                <a:cs typeface="Times New Roman" pitchFamily="18" charset="0"/>
              </a:rPr>
              <a:t>Berdasarkan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Undang-Undang</a:t>
            </a:r>
            <a:r>
              <a:rPr lang="en-US" sz="2400" dirty="0" smtClean="0">
                <a:cs typeface="Times New Roman" pitchFamily="18" charset="0"/>
              </a:rPr>
              <a:t> No. 12 </a:t>
            </a:r>
            <a:r>
              <a:rPr lang="en-US" sz="2400" dirty="0" err="1" smtClean="0">
                <a:cs typeface="Times New Roman" pitchFamily="18" charset="0"/>
              </a:rPr>
              <a:t>Tahun</a:t>
            </a:r>
            <a:r>
              <a:rPr lang="en-US" sz="2400" dirty="0" smtClean="0">
                <a:cs typeface="Times New Roman" pitchFamily="18" charset="0"/>
              </a:rPr>
              <a:t> 2011, </a:t>
            </a:r>
            <a:r>
              <a:rPr lang="en-US" sz="2400" dirty="0" err="1" smtClean="0">
                <a:cs typeface="Times New Roman" pitchFamily="18" charset="0"/>
              </a:rPr>
              <a:t>Undang-undang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peraturan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dibentuk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oleh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Dewan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Perwakilan</a:t>
            </a:r>
            <a:r>
              <a:rPr lang="en-US" sz="2400" dirty="0" smtClean="0">
                <a:cs typeface="Times New Roman" pitchFamily="18" charset="0"/>
              </a:rPr>
              <a:t> Rakyat </a:t>
            </a:r>
            <a:r>
              <a:rPr lang="en-US" sz="2400" dirty="0" err="1" smtClean="0">
                <a:cs typeface="Times New Roman" pitchFamily="18" charset="0"/>
              </a:rPr>
              <a:t>dengan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persetujuan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Presiden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400" dirty="0" err="1" smtClean="0">
                <a:cs typeface="Times New Roman" pitchFamily="18" charset="0"/>
              </a:rPr>
              <a:t>Undang-Undang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adalah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salah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satu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bentuk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peraturan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perundang-undangan</a:t>
            </a:r>
            <a:r>
              <a:rPr lang="en-US" sz="2400" dirty="0" smtClean="0">
                <a:cs typeface="Times New Roman" pitchFamily="18" charset="0"/>
              </a:rPr>
              <a:t> yang </a:t>
            </a:r>
            <a:r>
              <a:rPr lang="en-US" sz="2400" dirty="0" err="1" smtClean="0">
                <a:cs typeface="Times New Roman" pitchFamily="18" charset="0"/>
              </a:rPr>
              <a:t>berfungsi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melaksanakan</a:t>
            </a:r>
            <a:r>
              <a:rPr lang="en-US" sz="2400" dirty="0" smtClean="0">
                <a:cs typeface="Times New Roman" pitchFamily="18" charset="0"/>
              </a:rPr>
              <a:t> UUD 1945</a:t>
            </a:r>
          </a:p>
          <a:p>
            <a:pPr marL="457200" lvl="1" indent="0" algn="just">
              <a:buNone/>
            </a:pPr>
            <a:r>
              <a:rPr lang="en-US" sz="2400" dirty="0" smtClean="0">
                <a:cs typeface="Times New Roman" pitchFamily="18" charset="0"/>
              </a:rPr>
              <a:t>   </a:t>
            </a:r>
            <a:r>
              <a:rPr lang="en-US" sz="2400" dirty="0" err="1" smtClean="0">
                <a:cs typeface="Times New Roman" pitchFamily="18" charset="0"/>
              </a:rPr>
              <a:t>Contohnya</a:t>
            </a:r>
            <a:r>
              <a:rPr lang="en-US" sz="2400" dirty="0" smtClean="0">
                <a:cs typeface="Times New Roman" pitchFamily="18" charset="0"/>
              </a:rPr>
              <a:t> :</a:t>
            </a:r>
          </a:p>
          <a:p>
            <a:pPr marL="457200" lvl="1" indent="0" algn="just">
              <a:buNone/>
            </a:pPr>
            <a:endParaRPr lang="en-US" dirty="0" smtClean="0"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6382994"/>
              </p:ext>
            </p:extLst>
          </p:nvPr>
        </p:nvGraphicFramePr>
        <p:xfrm>
          <a:off x="3491880" y="3501008"/>
          <a:ext cx="5029200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2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Pengganti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Undang-Undang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2657451"/>
              </p:ext>
            </p:extLst>
          </p:nvPr>
        </p:nvGraphicFramePr>
        <p:xfrm>
          <a:off x="0" y="990600"/>
          <a:ext cx="8763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48736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Pemerintah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en-US" sz="2400" dirty="0" err="1" smtClean="0">
                <a:cs typeface="Times New Roman" pitchFamily="18" charset="0"/>
              </a:rPr>
              <a:t>Peraturan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pemerintah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merupakan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pelaksanaan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dari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suatu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Undang-Undang</a:t>
            </a:r>
            <a:r>
              <a:rPr lang="en-US" sz="2400" dirty="0" smtClean="0">
                <a:cs typeface="Times New Roman" pitchFamily="18" charset="0"/>
              </a:rPr>
              <a:t> (</a:t>
            </a:r>
            <a:r>
              <a:rPr lang="en-US" sz="2400" dirty="0" err="1" smtClean="0">
                <a:cs typeface="Times New Roman" pitchFamily="18" charset="0"/>
              </a:rPr>
              <a:t>Pasal</a:t>
            </a:r>
            <a:r>
              <a:rPr lang="en-US" sz="2400" dirty="0" smtClean="0">
                <a:cs typeface="Times New Roman" pitchFamily="18" charset="0"/>
              </a:rPr>
              <a:t> 5 </a:t>
            </a:r>
            <a:r>
              <a:rPr lang="en-US" sz="2400" dirty="0" err="1" smtClean="0">
                <a:cs typeface="Times New Roman" pitchFamily="18" charset="0"/>
              </a:rPr>
              <a:t>ayat</a:t>
            </a:r>
            <a:r>
              <a:rPr lang="en-US" sz="2400" dirty="0" smtClean="0">
                <a:cs typeface="Times New Roman" pitchFamily="18" charset="0"/>
              </a:rPr>
              <a:t> 2)</a:t>
            </a:r>
          </a:p>
          <a:p>
            <a:pPr algn="just">
              <a:buBlip>
                <a:blip r:embed="rId2"/>
              </a:buBlip>
            </a:pPr>
            <a:r>
              <a:rPr lang="en-US" sz="2400" dirty="0" err="1" smtClean="0">
                <a:cs typeface="Times New Roman" pitchFamily="18" charset="0"/>
              </a:rPr>
              <a:t>Peraturan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pemerintah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memuat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aturan-aturan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umum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untuk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melaksanakan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undang-undang</a:t>
            </a:r>
            <a:endParaRPr lang="en-US" sz="2400" dirty="0" smtClean="0">
              <a:cs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en-US" sz="2400" dirty="0" err="1" smtClean="0">
                <a:cs typeface="Times New Roman" pitchFamily="18" charset="0"/>
              </a:rPr>
              <a:t>Contohnya</a:t>
            </a:r>
            <a:r>
              <a:rPr lang="en-US" sz="2400" dirty="0" smtClean="0">
                <a:cs typeface="Times New Roman" pitchFamily="18" charset="0"/>
              </a:rPr>
              <a:t> 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409698"/>
              </p:ext>
            </p:extLst>
          </p:nvPr>
        </p:nvGraphicFramePr>
        <p:xfrm>
          <a:off x="457200" y="3124200"/>
          <a:ext cx="7427168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0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Presiden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4861534"/>
              </p:ext>
            </p:extLst>
          </p:nvPr>
        </p:nvGraphicFramePr>
        <p:xfrm>
          <a:off x="533400" y="990600"/>
          <a:ext cx="8001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6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077200" cy="9445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Daerah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Provinsi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62200"/>
            <a:ext cx="7605464" cy="3763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err="1" smtClean="0">
                <a:cs typeface="Times New Roman" pitchFamily="18" charset="0"/>
              </a:rPr>
              <a:t>Perda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Provinsi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adalah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peraturan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perundang-undangan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dibentuk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oleh</a:t>
            </a:r>
            <a:r>
              <a:rPr lang="en-US" sz="2800" dirty="0" smtClean="0">
                <a:cs typeface="Times New Roman" pitchFamily="18" charset="0"/>
              </a:rPr>
              <a:t> DPRD </a:t>
            </a:r>
            <a:r>
              <a:rPr lang="en-US" sz="2800" dirty="0" err="1" smtClean="0">
                <a:cs typeface="Times New Roman" pitchFamily="18" charset="0"/>
              </a:rPr>
              <a:t>Propinsi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persetujuan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bersama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gubernur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800" dirty="0" err="1" smtClean="0">
                <a:cs typeface="Times New Roman" pitchFamily="18" charset="0"/>
              </a:rPr>
              <a:t>Perda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tidak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boleh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bertentangan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dengan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peraturan</a:t>
            </a:r>
            <a:r>
              <a:rPr lang="en-US" sz="2800" dirty="0" smtClean="0">
                <a:cs typeface="Times New Roman" pitchFamily="18" charset="0"/>
              </a:rPr>
              <a:t> yang </a:t>
            </a:r>
            <a:r>
              <a:rPr lang="en-US" sz="2800" dirty="0" err="1" smtClean="0">
                <a:cs typeface="Times New Roman" pitchFamily="18" charset="0"/>
              </a:rPr>
              <a:t>lebih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tinggi</a:t>
            </a:r>
            <a:endParaRPr lang="en-US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Daerah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Kabupaten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/Kota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1200"/>
            <a:ext cx="7397824" cy="42211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3200" dirty="0" err="1" smtClean="0">
                <a:cs typeface="Times New Roman" pitchFamily="18" charset="0"/>
              </a:rPr>
              <a:t>Perda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Kabupaten</a:t>
            </a:r>
            <a:r>
              <a:rPr lang="en-US" sz="3200" dirty="0" smtClean="0">
                <a:cs typeface="Times New Roman" pitchFamily="18" charset="0"/>
              </a:rPr>
              <a:t>/Kota </a:t>
            </a:r>
            <a:r>
              <a:rPr lang="en-US" sz="3200" dirty="0" err="1" smtClean="0">
                <a:cs typeface="Times New Roman" pitchFamily="18" charset="0"/>
              </a:rPr>
              <a:t>adalah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peraturan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perundang-undangan</a:t>
            </a:r>
            <a:r>
              <a:rPr lang="en-US" sz="3200" dirty="0" smtClean="0">
                <a:cs typeface="Times New Roman" pitchFamily="18" charset="0"/>
              </a:rPr>
              <a:t> yang </a:t>
            </a:r>
            <a:r>
              <a:rPr lang="en-US" sz="3200" dirty="0" err="1" smtClean="0">
                <a:cs typeface="Times New Roman" pitchFamily="18" charset="0"/>
              </a:rPr>
              <a:t>dibentuk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oleh</a:t>
            </a:r>
            <a:r>
              <a:rPr lang="en-US" sz="3200" dirty="0" smtClean="0">
                <a:cs typeface="Times New Roman" pitchFamily="18" charset="0"/>
              </a:rPr>
              <a:t> DPRD </a:t>
            </a:r>
            <a:r>
              <a:rPr lang="en-US" sz="3200" dirty="0" err="1" smtClean="0">
                <a:cs typeface="Times New Roman" pitchFamily="18" charset="0"/>
              </a:rPr>
              <a:t>Kabupaten</a:t>
            </a:r>
            <a:r>
              <a:rPr lang="en-US" sz="3200" dirty="0" smtClean="0">
                <a:cs typeface="Times New Roman" pitchFamily="18" charset="0"/>
              </a:rPr>
              <a:t>/Kota </a:t>
            </a:r>
            <a:r>
              <a:rPr lang="en-US" sz="3200" dirty="0" err="1" smtClean="0">
                <a:cs typeface="Times New Roman" pitchFamily="18" charset="0"/>
              </a:rPr>
              <a:t>dengan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persetujuan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bersama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Bupati</a:t>
            </a:r>
            <a:r>
              <a:rPr lang="en-US" sz="3200" dirty="0" smtClean="0">
                <a:cs typeface="Times New Roman" pitchFamily="18" charset="0"/>
              </a:rPr>
              <a:t>/</a:t>
            </a:r>
            <a:r>
              <a:rPr lang="en-US" sz="3200" dirty="0" err="1" smtClean="0">
                <a:cs typeface="Times New Roman" pitchFamily="18" charset="0"/>
              </a:rPr>
              <a:t>Walikota</a:t>
            </a:r>
            <a:endParaRPr lang="en-US" sz="3200" dirty="0"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3200" dirty="0" err="1" smtClean="0">
                <a:cs typeface="Times New Roman" pitchFamily="18" charset="0"/>
              </a:rPr>
              <a:t>Perda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ini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dibentuk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sesuai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dengan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kebutuhan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daerah</a:t>
            </a:r>
            <a:r>
              <a:rPr lang="en-US" sz="3200" dirty="0" smtClean="0">
                <a:cs typeface="Times New Roman" pitchFamily="18" charset="0"/>
              </a:rPr>
              <a:t> yang </a:t>
            </a:r>
            <a:r>
              <a:rPr lang="en-US" sz="3200" dirty="0" err="1" smtClean="0">
                <a:cs typeface="Times New Roman" pitchFamily="18" charset="0"/>
              </a:rPr>
              <a:t>bersangkutan</a:t>
            </a:r>
            <a:r>
              <a:rPr lang="en-US" sz="3200" dirty="0" smtClean="0">
                <a:cs typeface="Times New Roman" pitchFamily="18" charset="0"/>
              </a:rPr>
              <a:t>.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242"/>
            <a:ext cx="8375576" cy="556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32986" y="25551"/>
            <a:ext cx="8408561" cy="1262691"/>
          </a:xfrm>
        </p:spPr>
        <p:txBody>
          <a:bodyPr/>
          <a:lstStyle/>
          <a:p>
            <a:r>
              <a:rPr lang="en-US" dirty="0" err="1" smtClean="0"/>
              <a:t>Kenapa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r>
              <a:rPr lang="en-US" dirty="0" smtClean="0"/>
              <a:t> 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450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0"/>
            <a:ext cx="8164388" cy="14127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2800" u="sng" dirty="0" smtClean="0">
                <a:solidFill>
                  <a:schemeClr val="tx1"/>
                </a:solidFill>
                <a:hlinkClick r:id="rId2"/>
              </a:rPr>
              <a:t>Undang-Undang </a:t>
            </a:r>
            <a:r>
              <a:rPr lang="id-ID" sz="2800" u="sng" dirty="0">
                <a:solidFill>
                  <a:schemeClr val="tx1"/>
                </a:solidFill>
                <a:hlinkClick r:id="rId2"/>
              </a:rPr>
              <a:t>Nomor 12 Tahun 2011 tentang Pembentukan Peraturan </a:t>
            </a:r>
            <a:r>
              <a:rPr lang="id-ID" sz="2800" u="sng" dirty="0" smtClean="0">
                <a:solidFill>
                  <a:schemeClr val="tx1"/>
                </a:solidFill>
                <a:hlinkClick r:id="rId2"/>
              </a:rPr>
              <a:t>Perundang-undangan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Penjelasan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Pasal</a:t>
            </a:r>
            <a:r>
              <a:rPr lang="en-US" sz="2400" dirty="0" smtClean="0">
                <a:solidFill>
                  <a:schemeClr val="tx1"/>
                </a:solidFill>
              </a:rPr>
              <a:t> 8 </a:t>
            </a:r>
            <a:r>
              <a:rPr lang="en-US" sz="2400" dirty="0" err="1" smtClean="0">
                <a:solidFill>
                  <a:schemeClr val="tx1"/>
                </a:solidFill>
              </a:rPr>
              <a:t>ayat</a:t>
            </a:r>
            <a:r>
              <a:rPr lang="en-US" sz="2400" dirty="0" smtClean="0">
                <a:solidFill>
                  <a:schemeClr val="tx1"/>
                </a:solidFill>
              </a:rPr>
              <a:t> 1)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800"/>
            <a:ext cx="8135937" cy="47529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dirty="0" smtClean="0"/>
              <a:t>Jenis </a:t>
            </a:r>
            <a:r>
              <a:rPr lang="id-ID" sz="2400" dirty="0"/>
              <a:t>Peraturan Perundang-undangan selain </a:t>
            </a:r>
            <a:r>
              <a:rPr lang="id-ID" sz="2400" dirty="0" smtClean="0"/>
              <a:t>sebagaimana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dirty="0" smtClean="0"/>
              <a:t>dimaksud dalam </a:t>
            </a:r>
            <a:r>
              <a:rPr lang="id-ID" sz="2400" dirty="0"/>
              <a:t>Pasal 7 ayat (1) mencakup peraturan </a:t>
            </a:r>
            <a:r>
              <a:rPr lang="id-ID" sz="2400" dirty="0" smtClean="0"/>
              <a:t>yang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d-ID" sz="2400" dirty="0" smtClean="0"/>
              <a:t>ditetapkan </a:t>
            </a:r>
            <a:r>
              <a:rPr lang="id-ID" sz="2400" dirty="0"/>
              <a:t>oleh </a:t>
            </a:r>
            <a:r>
              <a:rPr lang="id-ID" sz="2400" dirty="0" smtClean="0"/>
              <a:t>: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id-ID" sz="2400" dirty="0" smtClean="0"/>
              <a:t>Majelis </a:t>
            </a:r>
            <a:r>
              <a:rPr lang="id-ID" sz="2400" dirty="0"/>
              <a:t>Permusyawaratan Rakyat, </a:t>
            </a:r>
            <a:endParaRPr lang="id-ID" sz="2400" dirty="0" smtClean="0"/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id-ID" sz="2400" dirty="0" smtClean="0"/>
              <a:t>Dewan </a:t>
            </a:r>
            <a:r>
              <a:rPr lang="id-ID" sz="2400" dirty="0"/>
              <a:t>Perwakilan Rakyat, </a:t>
            </a:r>
            <a:endParaRPr lang="id-ID" sz="2400" dirty="0" smtClean="0"/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id-ID" sz="2400" dirty="0" smtClean="0"/>
              <a:t>Dewan </a:t>
            </a:r>
            <a:r>
              <a:rPr lang="id-ID" sz="2400" dirty="0"/>
              <a:t>Perwakilan Daerah, </a:t>
            </a:r>
            <a:endParaRPr lang="id-ID" sz="2400" dirty="0" smtClean="0"/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id-ID" sz="2400" dirty="0" smtClean="0"/>
              <a:t>Mahkamah </a:t>
            </a:r>
            <a:r>
              <a:rPr lang="id-ID" sz="2400" dirty="0"/>
              <a:t>Agung, </a:t>
            </a:r>
            <a:endParaRPr lang="id-ID" sz="2400" dirty="0" smtClean="0"/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id-ID" sz="2400" dirty="0" smtClean="0"/>
              <a:t>Mahkamah </a:t>
            </a:r>
            <a:r>
              <a:rPr lang="id-ID" sz="2400" dirty="0"/>
              <a:t>Konstitusi, </a:t>
            </a:r>
            <a:endParaRPr lang="id-ID" sz="2400" dirty="0" smtClean="0"/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AutoNum type="alphaLcPeriod"/>
              <a:defRPr/>
            </a:pPr>
            <a:r>
              <a:rPr lang="id-ID" sz="2400" dirty="0" smtClean="0"/>
              <a:t>Badan </a:t>
            </a:r>
            <a:r>
              <a:rPr lang="id-ID" sz="2400" dirty="0"/>
              <a:t>Pemeriksa Keuangan, 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73784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6873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dirty="0" smtClean="0"/>
              <a:t>LANJUTAN penjelasan </a:t>
            </a:r>
            <a:r>
              <a:rPr lang="id-ID" sz="3600" dirty="0"/>
              <a:t>Pasal 8 ayat (1)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64500" cy="5256212"/>
          </a:xfrm>
        </p:spPr>
        <p:txBody>
          <a:bodyPr/>
          <a:lstStyle/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Komisi Yudisial,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Bank Indonesia,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Menteri,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Badan,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Lembaga,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Komisi yang setingkat yang dibentuk dengan Undang-Undang atau Pemerintah atas perintah Undang-Undang,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Dewan Perwakilan Rakyat Daerah Provinsi,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Gubernur,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Dewan Perwakilan Rakyat Daerah Kabupaten/Kota,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Bupati/Walikota, </a:t>
            </a:r>
          </a:p>
          <a:p>
            <a:pPr>
              <a:buFont typeface="Arial" charset="0"/>
              <a:buAutoNum type="alphaLcPeriod" startAt="7"/>
            </a:pPr>
            <a:r>
              <a:rPr lang="id-ID" sz="2400" dirty="0" smtClean="0"/>
              <a:t>Kepala Desa atau yang setingkat”.</a:t>
            </a:r>
          </a:p>
          <a:p>
            <a:pPr>
              <a:buFont typeface="Arial" charset="0"/>
              <a:buNone/>
            </a:pPr>
            <a:endParaRPr lang="id-ID" dirty="0" smtClean="0"/>
          </a:p>
          <a:p>
            <a:pPr>
              <a:buFont typeface="Arial" charset="0"/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83710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47750"/>
          </a:xfrm>
        </p:spPr>
        <p:txBody>
          <a:bodyPr/>
          <a:lstStyle/>
          <a:p>
            <a:r>
              <a:rPr lang="id-ID" sz="3200" smtClean="0"/>
              <a:t>penjelasan Pasal 8 ayat (2)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064500" cy="403225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id-ID" sz="2800" dirty="0" smtClean="0"/>
              <a:t>“</a:t>
            </a:r>
            <a:r>
              <a:rPr lang="id-ID" sz="2800" dirty="0" smtClean="0"/>
              <a:t>Jenis Peraturan Perundang-undangan selain sebagaimana dimaksud pada ayat (1), diakui keberadaannya dan mempunyai kekuatan hukum mengikat sepanjang diperintahkan oleh peraturan Perundang-undangan yang lebih tinggi atau dibentuk berdasarkan kewenangan”.</a:t>
            </a:r>
          </a:p>
        </p:txBody>
      </p:sp>
    </p:spTree>
    <p:extLst>
      <p:ext uri="{BB962C8B-B14F-4D97-AF65-F5344CB8AC3E}">
        <p14:creationId xmlns:p14="http://schemas.microsoft.com/office/powerpoint/2010/main" val="412150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6421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Ketaatan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r>
              <a:rPr lang="en-US" dirty="0" smtClean="0"/>
              <a:t> di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7787208" cy="356125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mematuhi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mentaatinya</a:t>
            </a:r>
            <a:endParaRPr lang="en-US" sz="2400" dirty="0" smtClean="0"/>
          </a:p>
          <a:p>
            <a:r>
              <a:rPr lang="en-US" sz="2400" dirty="0" err="1" smtClean="0"/>
              <a:t>Kepatuhan</a:t>
            </a:r>
            <a:r>
              <a:rPr lang="en-US" sz="2400" dirty="0" smtClean="0"/>
              <a:t> </a:t>
            </a:r>
            <a:r>
              <a:rPr lang="en-US" sz="2400" dirty="0" err="1" smtClean="0"/>
              <a:t>berarti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taat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sedia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endParaRPr lang="en-US" sz="2400" dirty="0" smtClean="0"/>
          </a:p>
          <a:p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patuh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disiplin</a:t>
            </a:r>
            <a:endParaRPr lang="en-US" sz="2400" dirty="0" smtClean="0"/>
          </a:p>
          <a:p>
            <a:r>
              <a:rPr lang="en-US" sz="2400" dirty="0" err="1" smtClean="0"/>
              <a:t>Kepatuhan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hukum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cerminan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kepribadian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000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859216" cy="500141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err="1" smtClean="0"/>
              <a:t>Kesadaran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warga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diukur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Pemahanan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Sikap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norma-norma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hukum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840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peundangan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endParaRPr lang="en-US" dirty="0" smtClean="0"/>
          </a:p>
          <a:p>
            <a:pPr lvl="1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endParaRPr lang="en-US" dirty="0" smtClean="0"/>
          </a:p>
          <a:p>
            <a:pPr lvl="1"/>
            <a:r>
              <a:rPr lang="en-US" dirty="0" smtClean="0"/>
              <a:t>ASI </a:t>
            </a:r>
            <a:r>
              <a:rPr lang="en-US" dirty="0" err="1" smtClean="0"/>
              <a:t>Eksklusif</a:t>
            </a:r>
            <a:endParaRPr lang="en-US" dirty="0" smtClean="0"/>
          </a:p>
          <a:p>
            <a:pPr lvl="1"/>
            <a:r>
              <a:rPr lang="en-US" dirty="0" smtClean="0"/>
              <a:t>HIV AIDS</a:t>
            </a:r>
          </a:p>
          <a:p>
            <a:pPr lvl="1"/>
            <a:r>
              <a:rPr lang="en-US" dirty="0" err="1" smtClean="0"/>
              <a:t>Pornografi</a:t>
            </a:r>
            <a:endParaRPr lang="en-US" dirty="0" smtClean="0"/>
          </a:p>
          <a:p>
            <a:pPr lvl="1"/>
            <a:r>
              <a:rPr lang="en-US" dirty="0" smtClean="0"/>
              <a:t>JKN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" y="4254511"/>
            <a:ext cx="3908837" cy="260914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" y="3010"/>
            <a:ext cx="4465320" cy="321183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15362"/>
            <a:ext cx="4113066" cy="23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52" y="14290"/>
            <a:ext cx="3784861" cy="283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9" y="188269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Perundangan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7613848" cy="3764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err="1" smtClean="0">
                <a:cs typeface="Times New Roman" pitchFamily="18" charset="0"/>
              </a:rPr>
              <a:t>Menurut</a:t>
            </a:r>
            <a:r>
              <a:rPr lang="en-US" sz="3200" dirty="0" smtClean="0">
                <a:cs typeface="Times New Roman" pitchFamily="18" charset="0"/>
              </a:rPr>
              <a:t> UU No. 12 </a:t>
            </a:r>
            <a:r>
              <a:rPr lang="en-US" sz="3200" dirty="0" err="1" smtClean="0">
                <a:cs typeface="Times New Roman" pitchFamily="18" charset="0"/>
              </a:rPr>
              <a:t>Tahun</a:t>
            </a:r>
            <a:r>
              <a:rPr lang="en-US" sz="3200" dirty="0" smtClean="0">
                <a:cs typeface="Times New Roman" pitchFamily="18" charset="0"/>
              </a:rPr>
              <a:t> 2011. </a:t>
            </a:r>
            <a:r>
              <a:rPr lang="en-US" sz="3200" dirty="0" err="1" smtClean="0">
                <a:cs typeface="Times New Roman" pitchFamily="18" charset="0"/>
              </a:rPr>
              <a:t>Peraturan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Perundang-undangan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adalah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peraturan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tertulis</a:t>
            </a:r>
            <a:r>
              <a:rPr lang="en-US" sz="3200" b="1" dirty="0" smtClean="0">
                <a:cs typeface="Times New Roman" pitchFamily="18" charset="0"/>
              </a:rPr>
              <a:t> yang </a:t>
            </a:r>
            <a:r>
              <a:rPr lang="en-US" sz="3200" b="1" dirty="0" err="1" smtClean="0">
                <a:cs typeface="Times New Roman" pitchFamily="18" charset="0"/>
              </a:rPr>
              <a:t>memuat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norma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hukum</a:t>
            </a:r>
            <a:r>
              <a:rPr lang="en-US" sz="3200" dirty="0" smtClean="0">
                <a:cs typeface="Times New Roman" pitchFamily="18" charset="0"/>
              </a:rPr>
              <a:t> yang </a:t>
            </a:r>
            <a:r>
              <a:rPr lang="en-US" sz="3200" dirty="0" err="1" smtClean="0">
                <a:cs typeface="Times New Roman" pitchFamily="18" charset="0"/>
              </a:rPr>
              <a:t>mengikat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secara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umum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dibentuk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atau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ditetapkan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oleh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lembaga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negara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atau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pejabat</a:t>
            </a:r>
            <a:r>
              <a:rPr lang="en-US" sz="3200" dirty="0" smtClean="0">
                <a:cs typeface="Times New Roman" pitchFamily="18" charset="0"/>
              </a:rPr>
              <a:t> yang </a:t>
            </a:r>
            <a:r>
              <a:rPr lang="en-US" sz="3200" dirty="0" err="1" smtClean="0">
                <a:cs typeface="Times New Roman" pitchFamily="18" charset="0"/>
              </a:rPr>
              <a:t>berwenang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melalui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prosedur</a:t>
            </a:r>
            <a:r>
              <a:rPr lang="en-US" sz="3200" dirty="0" smtClean="0">
                <a:cs typeface="Times New Roman" pitchFamily="18" charset="0"/>
              </a:rPr>
              <a:t> yang </a:t>
            </a:r>
            <a:r>
              <a:rPr lang="en-US" sz="3200" dirty="0" err="1" smtClean="0">
                <a:cs typeface="Times New Roman" pitchFamily="18" charset="0"/>
              </a:rPr>
              <a:t>ditetapkan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dalam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peraturan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 err="1" smtClean="0">
                <a:cs typeface="Times New Roman" pitchFamily="18" charset="0"/>
              </a:rPr>
              <a:t>perundang-undangan</a:t>
            </a:r>
            <a:r>
              <a:rPr lang="en-US" sz="3200" dirty="0" smtClean="0">
                <a:cs typeface="Times New Roman" pitchFamily="18" charset="0"/>
              </a:rPr>
              <a:t>.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mutlak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perundang-undangan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810441"/>
              </p:ext>
            </p:extLst>
          </p:nvPr>
        </p:nvGraphicFramePr>
        <p:xfrm>
          <a:off x="467544" y="1700808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33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Peraturan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Perundang-undangan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486567"/>
              </p:ext>
            </p:extLst>
          </p:nvPr>
        </p:nvGraphicFramePr>
        <p:xfrm>
          <a:off x="457200" y="1600200"/>
          <a:ext cx="80032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8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0772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Perundang-Undangan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003244"/>
              </p:ext>
            </p:extLst>
          </p:nvPr>
        </p:nvGraphicFramePr>
        <p:xfrm>
          <a:off x="228600" y="12192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9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Perbandingan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Perundang-undangan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1966-2004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Tata </a:t>
            </a:r>
            <a:r>
              <a:rPr lang="en-US" dirty="0" err="1" smtClean="0">
                <a:cs typeface="Times New Roman" pitchFamily="18" charset="0"/>
              </a:rPr>
              <a:t>Urutan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Peraturan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menurut</a:t>
            </a:r>
            <a:r>
              <a:rPr lang="en-US" dirty="0" smtClean="0">
                <a:cs typeface="Times New Roman" pitchFamily="18" charset="0"/>
              </a:rPr>
              <a:t> TAP MPR No. XX/MPRS/1966 </a:t>
            </a:r>
            <a:r>
              <a:rPr lang="en-US" dirty="0" err="1" smtClean="0">
                <a:cs typeface="Times New Roman" pitchFamily="18" charset="0"/>
              </a:rPr>
              <a:t>tentang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Sumber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Tertib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Hukum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Republik</a:t>
            </a:r>
            <a:r>
              <a:rPr lang="en-US" dirty="0" smtClean="0">
                <a:cs typeface="Times New Roman" pitchFamily="18" charset="0"/>
              </a:rPr>
              <a:t> Indonesia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Tata </a:t>
            </a:r>
            <a:r>
              <a:rPr lang="en-US" dirty="0" err="1" smtClean="0">
                <a:cs typeface="Times New Roman" pitchFamily="18" charset="0"/>
              </a:rPr>
              <a:t>Urutan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Peraturan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r>
              <a:rPr lang="en-US" dirty="0" smtClean="0">
                <a:cs typeface="Times New Roman" pitchFamily="18" charset="0"/>
              </a:rPr>
              <a:t> RI</a:t>
            </a:r>
          </a:p>
          <a:p>
            <a:r>
              <a:rPr lang="en-US" dirty="0" smtClean="0">
                <a:cs typeface="Times New Roman" pitchFamily="18" charset="0"/>
              </a:rPr>
              <a:t>Tata </a:t>
            </a:r>
            <a:r>
              <a:rPr lang="en-US" dirty="0" err="1" smtClean="0">
                <a:cs typeface="Times New Roman" pitchFamily="18" charset="0"/>
              </a:rPr>
              <a:t>Urutan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Peraturan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menurut</a:t>
            </a:r>
            <a:r>
              <a:rPr lang="en-US" dirty="0" smtClean="0">
                <a:cs typeface="Times New Roman" pitchFamily="18" charset="0"/>
              </a:rPr>
              <a:t> TAP MPR No. III/MPR/2000 </a:t>
            </a:r>
            <a:r>
              <a:rPr lang="en-US" dirty="0" err="1" smtClean="0">
                <a:cs typeface="Times New Roman" pitchFamily="18" charset="0"/>
              </a:rPr>
              <a:t>tentang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Sumber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hukum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dan</a:t>
            </a:r>
            <a:r>
              <a:rPr lang="en-US" dirty="0" smtClean="0">
                <a:cs typeface="Times New Roman" pitchFamily="18" charset="0"/>
              </a:rPr>
              <a:t> Tata </a:t>
            </a:r>
            <a:r>
              <a:rPr lang="en-US" dirty="0" err="1" smtClean="0">
                <a:cs typeface="Times New Roman" pitchFamily="18" charset="0"/>
              </a:rPr>
              <a:t>Urutan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r>
              <a:rPr lang="en-US" dirty="0" smtClean="0">
                <a:cs typeface="Times New Roman" pitchFamily="18" charset="0"/>
              </a:rPr>
              <a:t>Tata </a:t>
            </a:r>
            <a:r>
              <a:rPr lang="en-US" dirty="0" err="1" smtClean="0">
                <a:cs typeface="Times New Roman" pitchFamily="18" charset="0"/>
              </a:rPr>
              <a:t>Urutan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Peraturan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menurut</a:t>
            </a:r>
            <a:r>
              <a:rPr lang="en-US" dirty="0" smtClean="0">
                <a:cs typeface="Times New Roman" pitchFamily="18" charset="0"/>
              </a:rPr>
              <a:t> UU No. 10 </a:t>
            </a:r>
            <a:r>
              <a:rPr lang="en-US" dirty="0" err="1" smtClean="0">
                <a:cs typeface="Times New Roman" pitchFamily="18" charset="0"/>
              </a:rPr>
              <a:t>Tahun</a:t>
            </a:r>
            <a:r>
              <a:rPr lang="en-US" dirty="0" smtClean="0">
                <a:cs typeface="Times New Roman" pitchFamily="18" charset="0"/>
              </a:rPr>
              <a:t> 2004 </a:t>
            </a:r>
            <a:r>
              <a:rPr lang="en-US" dirty="0" err="1" smtClean="0">
                <a:cs typeface="Times New Roman" pitchFamily="18" charset="0"/>
              </a:rPr>
              <a:t>tentang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Pembentukan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Tata </a:t>
            </a:r>
            <a:r>
              <a:rPr lang="en-US" dirty="0" err="1" smtClean="0">
                <a:cs typeface="Times New Roman" pitchFamily="18" charset="0"/>
              </a:rPr>
              <a:t>Urutan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Peraturan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menurut</a:t>
            </a:r>
            <a:r>
              <a:rPr lang="en-US" dirty="0" smtClean="0">
                <a:cs typeface="Times New Roman" pitchFamily="18" charset="0"/>
              </a:rPr>
              <a:t> UU No. 12 </a:t>
            </a:r>
            <a:r>
              <a:rPr lang="en-US" dirty="0" err="1" smtClean="0">
                <a:cs typeface="Times New Roman" pitchFamily="18" charset="0"/>
              </a:rPr>
              <a:t>Tahun</a:t>
            </a:r>
            <a:r>
              <a:rPr lang="en-US" dirty="0" smtClean="0">
                <a:cs typeface="Times New Roman" pitchFamily="18" charset="0"/>
              </a:rPr>
              <a:t> 2011 </a:t>
            </a:r>
            <a:r>
              <a:rPr lang="en-US" dirty="0" err="1" smtClean="0">
                <a:cs typeface="Times New Roman" pitchFamily="18" charset="0"/>
              </a:rPr>
              <a:t>tentang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Pembentukan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Peratuan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Perundang-undangan</a:t>
            </a:r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6813"/>
              </p:ext>
            </p:extLst>
          </p:nvPr>
        </p:nvGraphicFramePr>
        <p:xfrm>
          <a:off x="381000" y="304800"/>
          <a:ext cx="8534400" cy="604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TAP MPR No. XX/MPRS/1966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TAP MPR No. III/MPR/2000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UU No. 10 </a:t>
                      </a:r>
                      <a:r>
                        <a:rPr lang="en-US" dirty="0" err="1" smtClean="0"/>
                        <a:t>Tahun</a:t>
                      </a:r>
                      <a:r>
                        <a:rPr lang="en-US" dirty="0" smtClean="0"/>
                        <a:t> 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UU No 12 </a:t>
                      </a:r>
                      <a:r>
                        <a:rPr lang="en-US" dirty="0" err="1" smtClean="0"/>
                        <a:t>Tahun</a:t>
                      </a:r>
                      <a:r>
                        <a:rPr lang="en-US" dirty="0" smtClean="0"/>
                        <a:t> 2011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1. UUD 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UUD 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 UUD 1945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UUD 1945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Ketetapan</a:t>
                      </a:r>
                      <a:r>
                        <a:rPr lang="en-US" dirty="0" smtClean="0"/>
                        <a:t> MPR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2.Ketetapan MPR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UU/ </a:t>
                      </a:r>
                      <a:r>
                        <a:rPr lang="en-US" dirty="0" err="1" smtClean="0"/>
                        <a:t>Perppu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Ketetapan</a:t>
                      </a:r>
                      <a:r>
                        <a:rPr lang="en-US" baseline="0" dirty="0" smtClean="0"/>
                        <a:t> MPR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3. UU/</a:t>
                      </a:r>
                      <a:r>
                        <a:rPr lang="en-US" dirty="0" err="1" smtClean="0"/>
                        <a:t>Perppu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UU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en-US" dirty="0" err="1" smtClean="0"/>
                        <a:t>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r>
                        <a:rPr lang="en-US" baseline="0" dirty="0" smtClean="0"/>
                        <a:t> (PP)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3.UU/ </a:t>
                      </a:r>
                      <a:r>
                        <a:rPr lang="en-US" dirty="0" err="1" smtClean="0"/>
                        <a:t>Perppu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4.Peraturan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r>
                        <a:rPr lang="en-US" baseline="0" dirty="0" smtClean="0"/>
                        <a:t> (PP)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Perppu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Peraturan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Presiden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Perpres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r>
                        <a:rPr lang="en-US" baseline="0" dirty="0" smtClean="0"/>
                        <a:t> (PP)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Keputusan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Presiden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Keppres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Peraturan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Pemerintah</a:t>
                      </a:r>
                      <a:r>
                        <a:rPr lang="en-US" baseline="0" dirty="0" smtClean="0"/>
                        <a:t> (PP)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Peraturan</a:t>
                      </a:r>
                      <a:r>
                        <a:rPr lang="en-US" baseline="0" dirty="0" smtClean="0"/>
                        <a:t> Daerah (</a:t>
                      </a:r>
                      <a:r>
                        <a:rPr lang="en-US" baseline="0" dirty="0" err="1" smtClean="0"/>
                        <a:t>Perda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en-US" dirty="0" err="1" smtClean="0"/>
                        <a:t>Peraturan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Presiden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Perpres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r>
                        <a:rPr lang="en-US" dirty="0" smtClean="0"/>
                        <a:t>6.Peraturan </a:t>
                      </a:r>
                      <a:r>
                        <a:rPr lang="en-US" dirty="0" err="1" smtClean="0"/>
                        <a:t>pelaksana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lainnya</a:t>
                      </a:r>
                      <a:r>
                        <a:rPr lang="en-US" dirty="0" smtClean="0"/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6.Keputusan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Presiden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 </a:t>
                      </a:r>
                      <a:r>
                        <a:rPr lang="en-US" dirty="0" err="1" smtClean="0"/>
                        <a:t>Perda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Provinsi</a:t>
                      </a:r>
                      <a:endParaRPr lang="en-US" dirty="0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US" dirty="0" err="1" smtClean="0"/>
                        <a:t>Peraturan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menteri</a:t>
                      </a:r>
                      <a:endParaRPr lang="en-US" dirty="0" smtClean="0"/>
                    </a:p>
                    <a:p>
                      <a:pPr marL="342900" indent="-342900">
                        <a:buAutoNum type="alphaLcPeriod"/>
                      </a:pPr>
                      <a:r>
                        <a:rPr lang="en-US" dirty="0" err="1" smtClean="0"/>
                        <a:t>Instruksi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menteri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7.Peraturan Daerah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 </a:t>
                      </a:r>
                      <a:r>
                        <a:rPr lang="en-US" dirty="0" err="1" smtClean="0"/>
                        <a:t>Perda</a:t>
                      </a:r>
                      <a:r>
                        <a:rPr lang="en-US" dirty="0" smtClean="0"/>
                        <a:t> Kota/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Kabupaten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119</TotalTime>
  <Words>1138</Words>
  <Application>Microsoft Office PowerPoint</Application>
  <PresentationFormat>On-screen Show (4:3)</PresentationFormat>
  <Paragraphs>162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Perundang-undangan di Indonesia</vt:lpstr>
      <vt:lpstr>Kenapa Perlu Regulasi ?</vt:lpstr>
      <vt:lpstr>PowerPoint Presentation</vt:lpstr>
      <vt:lpstr> Peraturan Perundangan?</vt:lpstr>
      <vt:lpstr>Tiga unsur mutlak peraturan perundang-undangan</vt:lpstr>
      <vt:lpstr>Tata Peraturan Perundang-undangan</vt:lpstr>
      <vt:lpstr>Tata Urutan Perundang-Undangan</vt:lpstr>
      <vt:lpstr>Perbandingan Tata Urutan Perundang-undangan RI Tahun 1966-2004</vt:lpstr>
      <vt:lpstr>PowerPoint Presentation</vt:lpstr>
      <vt:lpstr>Asas-asas dalam pembentukan peraturan perundang-undangan </vt:lpstr>
      <vt:lpstr>PowerPoint Presentation</vt:lpstr>
      <vt:lpstr>UUD 1945</vt:lpstr>
      <vt:lpstr>Ketetapan Majelis Permusyawaratan Rakyat (Tap MPR)</vt:lpstr>
      <vt:lpstr>Undang-Undang/ Peraturan Pengganti Undang-Undang</vt:lpstr>
      <vt:lpstr>PowerPoint Presentation</vt:lpstr>
      <vt:lpstr>Peraturan Pemerintah</vt:lpstr>
      <vt:lpstr>Peraturan Presiden</vt:lpstr>
      <vt:lpstr>Peraturan Daerah Provinsi</vt:lpstr>
      <vt:lpstr>Peraturan Daerah Kabupaten/Kota</vt:lpstr>
      <vt:lpstr>Undang-Undang Nomor 12 Tahun 2011 tentang Pembentukan Peraturan Perundang-undangan (Penjelasan Pasal 8 ayat 1)</vt:lpstr>
      <vt:lpstr>LANJUTAN penjelasan Pasal 8 ayat (1) </vt:lpstr>
      <vt:lpstr>penjelasan Pasal 8 ayat (2) </vt:lpstr>
      <vt:lpstr>Ketaatan terhadap peraturan perundang-undangan di berbagai lingkungan</vt:lpstr>
      <vt:lpstr>PowerPoint Presentation</vt:lpstr>
      <vt:lpstr>Kasus…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Perundang-undangan di Indonesia</dc:title>
  <dc:creator>Windows User</dc:creator>
  <cp:lastModifiedBy>Windows User</cp:lastModifiedBy>
  <cp:revision>7</cp:revision>
  <dcterms:created xsi:type="dcterms:W3CDTF">2017-10-19T01:52:24Z</dcterms:created>
  <dcterms:modified xsi:type="dcterms:W3CDTF">2017-10-19T03:52:19Z</dcterms:modified>
</cp:coreProperties>
</file>