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9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2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2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9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8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3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2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0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83BF-1506-4876-A12D-F31F2A715C8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786F-391B-466F-9814-0B9D56D5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3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</cp:revision>
  <dcterms:created xsi:type="dcterms:W3CDTF">2020-03-26T04:12:05Z</dcterms:created>
  <dcterms:modified xsi:type="dcterms:W3CDTF">2020-03-26T04:12:13Z</dcterms:modified>
</cp:coreProperties>
</file>