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8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2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0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2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6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6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326F-5238-41EB-AF1C-B306782EF20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06DF6-610A-48FF-B4BE-C65E3B81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353312"/>
            <a:ext cx="10969752" cy="482365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60000"/>
              </a:lnSpc>
              <a:buNone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Dalam suatu perekonomian diketahui data sebagai berikut 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Fungsi konsumsi		C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+ 0,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Fungsi Investasi		 I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Pengeluaran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Ekspor			X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just">
              <a:lnSpc>
                <a:spcPct val="160000"/>
              </a:lnSpc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		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Pajak		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Ditanyakan berapakah pendapatan nasional keseimbangan, konsumsi keseimbangan, dan tabungan keseimbangan.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4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481328"/>
            <a:ext cx="11430000" cy="5376672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Diketahui suatu data sebagai berikut 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+ 0,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7i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MDt = 0,25Y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MDp = 0,15Y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MDs = 160 – 4i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 IS – LM,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subtitusikan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persamaan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84408" cy="5032375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memegang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Keynes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istimewa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alasannya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syarat-syarat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4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Soal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1243584"/>
            <a:ext cx="11210544" cy="537667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100 + 0,8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M1: 0,2Y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150 – 600r	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50 – 200r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Pajak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0,25Y			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200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100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Hitunglah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lnSpc>
                <a:spcPct val="160000"/>
              </a:lnSpc>
              <a:buAutoNum type="alphaL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nasional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14350" indent="-514350" algn="just">
              <a:lnSpc>
                <a:spcPct val="160000"/>
              </a:lnSpc>
              <a:buAutoNum type="alphaL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beredar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(ceteris paribus),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5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Soal 1</vt:lpstr>
      <vt:lpstr>Soal 2</vt:lpstr>
      <vt:lpstr>Soal 3</vt:lpstr>
      <vt:lpstr>Soal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1</dc:title>
  <dc:creator>user</dc:creator>
  <cp:lastModifiedBy>user</cp:lastModifiedBy>
  <cp:revision>4</cp:revision>
  <dcterms:created xsi:type="dcterms:W3CDTF">2017-12-17T14:21:52Z</dcterms:created>
  <dcterms:modified xsi:type="dcterms:W3CDTF">2017-12-20T02:09:50Z</dcterms:modified>
</cp:coreProperties>
</file>