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sldIdLst>
    <p:sldId id="257" r:id="rId2"/>
    <p:sldId id="263" r:id="rId3"/>
    <p:sldId id="264" r:id="rId4"/>
    <p:sldId id="261" r:id="rId5"/>
    <p:sldId id="262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id-ID" dirty="0"/>
            <a:t>Coordinator</a:t>
          </a:r>
          <a:endParaRPr lang="en-US" dirty="0"/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id-ID" dirty="0"/>
            <a:t>Scoring Criteria</a:t>
          </a:r>
          <a:endParaRPr lang="en-US" dirty="0"/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id-ID" dirty="0"/>
            <a:t>Do</a:t>
          </a:r>
          <a:r>
            <a:rPr lang="id-ID" baseline="0" dirty="0"/>
            <a:t> and don’t In the class</a:t>
          </a:r>
          <a:endParaRPr lang="en-US" dirty="0"/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ln>
          <a:noFill/>
        </a:ln>
      </dgm:spPr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 custLinFactNeighborY="-8788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 custLinFactNeighborX="726" custLinFactNeighborY="-7314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165457-8E89-465D-84AC-F6F65B3CCDEB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AB5B91B-7968-48AC-999A-515B5746B041}">
      <dgm:prSet phldrT="[Text]"/>
      <dgm:spPr/>
      <dgm:t>
        <a:bodyPr/>
        <a:lstStyle/>
        <a:p>
          <a:r>
            <a:rPr lang="id-ID" dirty="0"/>
            <a:t>UTS 40%</a:t>
          </a:r>
        </a:p>
      </dgm:t>
    </dgm:pt>
    <dgm:pt modelId="{19E4DA80-0C09-4276-AB8E-94B3369BD0D5}" type="parTrans" cxnId="{0C74138E-2AE9-40ED-88A4-35611D246ADF}">
      <dgm:prSet/>
      <dgm:spPr/>
      <dgm:t>
        <a:bodyPr/>
        <a:lstStyle/>
        <a:p>
          <a:endParaRPr lang="id-ID"/>
        </a:p>
      </dgm:t>
    </dgm:pt>
    <dgm:pt modelId="{74C48BCC-2925-4BAF-BCF2-6753BD36EA1E}" type="sibTrans" cxnId="{0C74138E-2AE9-40ED-88A4-35611D246ADF}">
      <dgm:prSet/>
      <dgm:spPr/>
      <dgm:t>
        <a:bodyPr/>
        <a:lstStyle/>
        <a:p>
          <a:endParaRPr lang="id-ID"/>
        </a:p>
      </dgm:t>
    </dgm:pt>
    <dgm:pt modelId="{8AD9ADC8-4113-4431-A8E8-BD7FF382BD7D}">
      <dgm:prSet phldrT="[Text]"/>
      <dgm:spPr/>
      <dgm:t>
        <a:bodyPr/>
        <a:lstStyle/>
        <a:p>
          <a:r>
            <a:rPr lang="id-ID" dirty="0"/>
            <a:t>UAS 40%</a:t>
          </a:r>
        </a:p>
      </dgm:t>
    </dgm:pt>
    <dgm:pt modelId="{036489CC-46FA-49F7-8CD6-3F94C4717765}" type="parTrans" cxnId="{05EE583B-72F4-4FB1-BF69-85F17BC462EC}">
      <dgm:prSet/>
      <dgm:spPr/>
      <dgm:t>
        <a:bodyPr/>
        <a:lstStyle/>
        <a:p>
          <a:endParaRPr lang="id-ID"/>
        </a:p>
      </dgm:t>
    </dgm:pt>
    <dgm:pt modelId="{261D98D8-B06C-4CE9-A499-1E60738A1FE0}" type="sibTrans" cxnId="{05EE583B-72F4-4FB1-BF69-85F17BC462EC}">
      <dgm:prSet/>
      <dgm:spPr/>
      <dgm:t>
        <a:bodyPr/>
        <a:lstStyle/>
        <a:p>
          <a:endParaRPr lang="id-ID"/>
        </a:p>
      </dgm:t>
    </dgm:pt>
    <dgm:pt modelId="{9FFF425D-422F-4C8A-A2A6-7F58F017BC3D}">
      <dgm:prSet phldrT="[Text]"/>
      <dgm:spPr/>
      <dgm:t>
        <a:bodyPr/>
        <a:lstStyle/>
        <a:p>
          <a:r>
            <a:rPr lang="id-ID" dirty="0"/>
            <a:t>HOMEWORK 15%</a:t>
          </a:r>
        </a:p>
      </dgm:t>
    </dgm:pt>
    <dgm:pt modelId="{A08262B1-6EA3-4A10-B840-2A88DE4D4233}" type="parTrans" cxnId="{0E43C2A3-8244-41D2-A617-9C1086476A4E}">
      <dgm:prSet/>
      <dgm:spPr/>
      <dgm:t>
        <a:bodyPr/>
        <a:lstStyle/>
        <a:p>
          <a:endParaRPr lang="id-ID"/>
        </a:p>
      </dgm:t>
    </dgm:pt>
    <dgm:pt modelId="{E321BF8C-5CDA-4D17-A16A-F8DF6154AF19}" type="sibTrans" cxnId="{0E43C2A3-8244-41D2-A617-9C1086476A4E}">
      <dgm:prSet/>
      <dgm:spPr/>
      <dgm:t>
        <a:bodyPr/>
        <a:lstStyle/>
        <a:p>
          <a:endParaRPr lang="id-ID"/>
        </a:p>
      </dgm:t>
    </dgm:pt>
    <dgm:pt modelId="{CDDB0BC5-35EC-4F5F-AF96-E22C480629E2}">
      <dgm:prSet phldrT="[Text]"/>
      <dgm:spPr/>
      <dgm:t>
        <a:bodyPr/>
        <a:lstStyle/>
        <a:p>
          <a:r>
            <a:rPr lang="id-ID" dirty="0"/>
            <a:t>PRESENSI 5%</a:t>
          </a:r>
        </a:p>
      </dgm:t>
    </dgm:pt>
    <dgm:pt modelId="{134615E1-71C3-4234-94B7-64482C60F756}" type="parTrans" cxnId="{078BAD0F-A33B-4348-BC56-8C1BF2AA000F}">
      <dgm:prSet/>
      <dgm:spPr/>
      <dgm:t>
        <a:bodyPr/>
        <a:lstStyle/>
        <a:p>
          <a:endParaRPr lang="id-ID"/>
        </a:p>
      </dgm:t>
    </dgm:pt>
    <dgm:pt modelId="{DC847CC0-FC4B-431F-8E78-0775911790F9}" type="sibTrans" cxnId="{078BAD0F-A33B-4348-BC56-8C1BF2AA000F}">
      <dgm:prSet/>
      <dgm:spPr/>
      <dgm:t>
        <a:bodyPr/>
        <a:lstStyle/>
        <a:p>
          <a:endParaRPr lang="id-ID"/>
        </a:p>
      </dgm:t>
    </dgm:pt>
    <dgm:pt modelId="{71E520FB-2994-4D79-96EA-22C33A30446B}">
      <dgm:prSet phldrT="[Text]" phldr="1"/>
      <dgm:spPr/>
      <dgm:t>
        <a:bodyPr/>
        <a:lstStyle/>
        <a:p>
          <a:endParaRPr lang="id-ID"/>
        </a:p>
      </dgm:t>
    </dgm:pt>
    <dgm:pt modelId="{7A8A850B-1BF7-41C7-B592-A60A6AC30EA5}" type="parTrans" cxnId="{7F1FC1EF-7D3B-4A5D-AEEC-E4B208FEAE7D}">
      <dgm:prSet/>
      <dgm:spPr/>
      <dgm:t>
        <a:bodyPr/>
        <a:lstStyle/>
        <a:p>
          <a:endParaRPr lang="id-ID"/>
        </a:p>
      </dgm:t>
    </dgm:pt>
    <dgm:pt modelId="{0FE8C72C-A348-4A73-ABA4-2510B1E8CCA3}" type="sibTrans" cxnId="{7F1FC1EF-7D3B-4A5D-AEEC-E4B208FEAE7D}">
      <dgm:prSet/>
      <dgm:spPr/>
      <dgm:t>
        <a:bodyPr/>
        <a:lstStyle/>
        <a:p>
          <a:endParaRPr lang="id-ID"/>
        </a:p>
      </dgm:t>
    </dgm:pt>
    <dgm:pt modelId="{A77F69D5-6780-43B8-A351-6C50A325295B}" type="pres">
      <dgm:prSet presAssocID="{0E165457-8E89-465D-84AC-F6F65B3CCDEB}" presName="Name0" presStyleCnt="0">
        <dgm:presLayoutVars>
          <dgm:chMax val="7"/>
          <dgm:chPref val="5"/>
        </dgm:presLayoutVars>
      </dgm:prSet>
      <dgm:spPr/>
    </dgm:pt>
    <dgm:pt modelId="{E05DFC5B-10DF-4EFF-A571-1A0599DC36A1}" type="pres">
      <dgm:prSet presAssocID="{0E165457-8E89-465D-84AC-F6F65B3CCDEB}" presName="arrowNode" presStyleLbl="node1" presStyleIdx="0" presStyleCnt="1"/>
      <dgm:spPr/>
    </dgm:pt>
    <dgm:pt modelId="{4D7D9C78-5FFC-4996-8D51-CFBF6FC449C6}" type="pres">
      <dgm:prSet presAssocID="{BAB5B91B-7968-48AC-999A-515B5746B041}" presName="txNode1" presStyleLbl="revTx" presStyleIdx="0" presStyleCnt="5">
        <dgm:presLayoutVars>
          <dgm:bulletEnabled val="1"/>
        </dgm:presLayoutVars>
      </dgm:prSet>
      <dgm:spPr/>
    </dgm:pt>
    <dgm:pt modelId="{23E456D1-6689-4532-89E8-E69C474F66A3}" type="pres">
      <dgm:prSet presAssocID="{8AD9ADC8-4113-4431-A8E8-BD7FF382BD7D}" presName="txNode2" presStyleLbl="revTx" presStyleIdx="1" presStyleCnt="5" custLinFactNeighborX="-12213" custLinFactNeighborY="-21312">
        <dgm:presLayoutVars>
          <dgm:bulletEnabled val="1"/>
        </dgm:presLayoutVars>
      </dgm:prSet>
      <dgm:spPr/>
    </dgm:pt>
    <dgm:pt modelId="{F6B6257F-69F5-4B6A-8EF1-C4DCB68D22A1}" type="pres">
      <dgm:prSet presAssocID="{261D98D8-B06C-4CE9-A499-1E60738A1FE0}" presName="dotNode2" presStyleCnt="0"/>
      <dgm:spPr/>
    </dgm:pt>
    <dgm:pt modelId="{297004E7-A34B-45BD-B24D-E76AD7D76AA1}" type="pres">
      <dgm:prSet presAssocID="{261D98D8-B06C-4CE9-A499-1E60738A1FE0}" presName="dotRepeatNode" presStyleLbl="fgShp" presStyleIdx="0" presStyleCnt="3"/>
      <dgm:spPr/>
    </dgm:pt>
    <dgm:pt modelId="{74244CE2-A860-4634-B2FC-3FC8872E1371}" type="pres">
      <dgm:prSet presAssocID="{9FFF425D-422F-4C8A-A2A6-7F58F017BC3D}" presName="txNode3" presStyleLbl="revTx" presStyleIdx="2" presStyleCnt="5" custScaleX="153994" custLinFactNeighborX="-15319" custLinFactNeighborY="33067">
        <dgm:presLayoutVars>
          <dgm:bulletEnabled val="1"/>
        </dgm:presLayoutVars>
      </dgm:prSet>
      <dgm:spPr/>
    </dgm:pt>
    <dgm:pt modelId="{E6734DFA-BDE1-4800-A768-45C8C61C00B5}" type="pres">
      <dgm:prSet presAssocID="{E321BF8C-5CDA-4D17-A16A-F8DF6154AF19}" presName="dotNode3" presStyleCnt="0"/>
      <dgm:spPr/>
    </dgm:pt>
    <dgm:pt modelId="{CFBC7751-9593-4305-8578-545881F95618}" type="pres">
      <dgm:prSet presAssocID="{E321BF8C-5CDA-4D17-A16A-F8DF6154AF19}" presName="dotRepeatNode" presStyleLbl="fgShp" presStyleIdx="1" presStyleCnt="3"/>
      <dgm:spPr/>
    </dgm:pt>
    <dgm:pt modelId="{6F62C8A9-821C-420F-8D2D-B35D9C7C0FE9}" type="pres">
      <dgm:prSet presAssocID="{CDDB0BC5-35EC-4F5F-AF96-E22C480629E2}" presName="txNode4" presStyleLbl="revTx" presStyleIdx="3" presStyleCnt="5">
        <dgm:presLayoutVars>
          <dgm:bulletEnabled val="1"/>
        </dgm:presLayoutVars>
      </dgm:prSet>
      <dgm:spPr/>
    </dgm:pt>
    <dgm:pt modelId="{FA485F8F-DD17-4B5A-B02B-7C652F871DA5}" type="pres">
      <dgm:prSet presAssocID="{DC847CC0-FC4B-431F-8E78-0775911790F9}" presName="dotNode4" presStyleCnt="0"/>
      <dgm:spPr/>
    </dgm:pt>
    <dgm:pt modelId="{D7761834-9EC2-4A13-AD47-F00625A494D2}" type="pres">
      <dgm:prSet presAssocID="{DC847CC0-FC4B-431F-8E78-0775911790F9}" presName="dotRepeatNode" presStyleLbl="fgShp" presStyleIdx="2" presStyleCnt="3"/>
      <dgm:spPr/>
    </dgm:pt>
    <dgm:pt modelId="{45725BA6-9EA3-43FD-BC54-46E15625AE92}" type="pres">
      <dgm:prSet presAssocID="{71E520FB-2994-4D79-96EA-22C33A30446B}" presName="txNode5" presStyleLbl="revTx" presStyleIdx="4" presStyleCnt="5">
        <dgm:presLayoutVars>
          <dgm:bulletEnabled val="1"/>
        </dgm:presLayoutVars>
      </dgm:prSet>
      <dgm:spPr/>
    </dgm:pt>
  </dgm:ptLst>
  <dgm:cxnLst>
    <dgm:cxn modelId="{078BAD0F-A33B-4348-BC56-8C1BF2AA000F}" srcId="{0E165457-8E89-465D-84AC-F6F65B3CCDEB}" destId="{CDDB0BC5-35EC-4F5F-AF96-E22C480629E2}" srcOrd="3" destOrd="0" parTransId="{134615E1-71C3-4234-94B7-64482C60F756}" sibTransId="{DC847CC0-FC4B-431F-8E78-0775911790F9}"/>
    <dgm:cxn modelId="{58AB7A1E-7E54-4C90-896D-D363D281CF09}" type="presOf" srcId="{BAB5B91B-7968-48AC-999A-515B5746B041}" destId="{4D7D9C78-5FFC-4996-8D51-CFBF6FC449C6}" srcOrd="0" destOrd="0" presId="urn:microsoft.com/office/officeart/2009/3/layout/DescendingProcess"/>
    <dgm:cxn modelId="{8E97E41E-F962-447D-9837-4831B1E87773}" type="presOf" srcId="{DC847CC0-FC4B-431F-8E78-0775911790F9}" destId="{D7761834-9EC2-4A13-AD47-F00625A494D2}" srcOrd="0" destOrd="0" presId="urn:microsoft.com/office/officeart/2009/3/layout/DescendingProcess"/>
    <dgm:cxn modelId="{4AC9B430-E9B1-407A-981D-9D6B547D2584}" type="presOf" srcId="{E321BF8C-5CDA-4D17-A16A-F8DF6154AF19}" destId="{CFBC7751-9593-4305-8578-545881F95618}" srcOrd="0" destOrd="0" presId="urn:microsoft.com/office/officeart/2009/3/layout/DescendingProcess"/>
    <dgm:cxn modelId="{10EBDF30-CCFE-44C2-A590-2093954E75B8}" type="presOf" srcId="{0E165457-8E89-465D-84AC-F6F65B3CCDEB}" destId="{A77F69D5-6780-43B8-A351-6C50A325295B}" srcOrd="0" destOrd="0" presId="urn:microsoft.com/office/officeart/2009/3/layout/DescendingProcess"/>
    <dgm:cxn modelId="{05EE583B-72F4-4FB1-BF69-85F17BC462EC}" srcId="{0E165457-8E89-465D-84AC-F6F65B3CCDEB}" destId="{8AD9ADC8-4113-4431-A8E8-BD7FF382BD7D}" srcOrd="1" destOrd="0" parTransId="{036489CC-46FA-49F7-8CD6-3F94C4717765}" sibTransId="{261D98D8-B06C-4CE9-A499-1E60738A1FE0}"/>
    <dgm:cxn modelId="{23D6C86D-F3D7-4473-B8E0-8D564FBEAE61}" type="presOf" srcId="{CDDB0BC5-35EC-4F5F-AF96-E22C480629E2}" destId="{6F62C8A9-821C-420F-8D2D-B35D9C7C0FE9}" srcOrd="0" destOrd="0" presId="urn:microsoft.com/office/officeart/2009/3/layout/DescendingProcess"/>
    <dgm:cxn modelId="{0C74138E-2AE9-40ED-88A4-35611D246ADF}" srcId="{0E165457-8E89-465D-84AC-F6F65B3CCDEB}" destId="{BAB5B91B-7968-48AC-999A-515B5746B041}" srcOrd="0" destOrd="0" parTransId="{19E4DA80-0C09-4276-AB8E-94B3369BD0D5}" sibTransId="{74C48BCC-2925-4BAF-BCF2-6753BD36EA1E}"/>
    <dgm:cxn modelId="{2769A1A1-4DC9-41AA-9ABC-C2D91D319C44}" type="presOf" srcId="{9FFF425D-422F-4C8A-A2A6-7F58F017BC3D}" destId="{74244CE2-A860-4634-B2FC-3FC8872E1371}" srcOrd="0" destOrd="0" presId="urn:microsoft.com/office/officeart/2009/3/layout/DescendingProcess"/>
    <dgm:cxn modelId="{0E43C2A3-8244-41D2-A617-9C1086476A4E}" srcId="{0E165457-8E89-465D-84AC-F6F65B3CCDEB}" destId="{9FFF425D-422F-4C8A-A2A6-7F58F017BC3D}" srcOrd="2" destOrd="0" parTransId="{A08262B1-6EA3-4A10-B840-2A88DE4D4233}" sibTransId="{E321BF8C-5CDA-4D17-A16A-F8DF6154AF19}"/>
    <dgm:cxn modelId="{B33CB0B9-E569-44C2-9625-9364AB84F718}" type="presOf" srcId="{261D98D8-B06C-4CE9-A499-1E60738A1FE0}" destId="{297004E7-A34B-45BD-B24D-E76AD7D76AA1}" srcOrd="0" destOrd="0" presId="urn:microsoft.com/office/officeart/2009/3/layout/DescendingProcess"/>
    <dgm:cxn modelId="{3CA529D0-A208-42E8-8FCF-6ACDE47A1CC8}" type="presOf" srcId="{8AD9ADC8-4113-4431-A8E8-BD7FF382BD7D}" destId="{23E456D1-6689-4532-89E8-E69C474F66A3}" srcOrd="0" destOrd="0" presId="urn:microsoft.com/office/officeart/2009/3/layout/DescendingProcess"/>
    <dgm:cxn modelId="{7F1FC1EF-7D3B-4A5D-AEEC-E4B208FEAE7D}" srcId="{0E165457-8E89-465D-84AC-F6F65B3CCDEB}" destId="{71E520FB-2994-4D79-96EA-22C33A30446B}" srcOrd="4" destOrd="0" parTransId="{7A8A850B-1BF7-41C7-B592-A60A6AC30EA5}" sibTransId="{0FE8C72C-A348-4A73-ABA4-2510B1E8CCA3}"/>
    <dgm:cxn modelId="{5DDA2AF8-4919-4171-8DC8-2BA872AEF6DB}" type="presOf" srcId="{71E520FB-2994-4D79-96EA-22C33A30446B}" destId="{45725BA6-9EA3-43FD-BC54-46E15625AE92}" srcOrd="0" destOrd="0" presId="urn:microsoft.com/office/officeart/2009/3/layout/DescendingProcess"/>
    <dgm:cxn modelId="{543B4757-ADCC-4C78-81A6-8B8B01EED5E4}" type="presParOf" srcId="{A77F69D5-6780-43B8-A351-6C50A325295B}" destId="{E05DFC5B-10DF-4EFF-A571-1A0599DC36A1}" srcOrd="0" destOrd="0" presId="urn:microsoft.com/office/officeart/2009/3/layout/DescendingProcess"/>
    <dgm:cxn modelId="{EAABA332-8E84-4CA4-BE21-C827C122DFDE}" type="presParOf" srcId="{A77F69D5-6780-43B8-A351-6C50A325295B}" destId="{4D7D9C78-5FFC-4996-8D51-CFBF6FC449C6}" srcOrd="1" destOrd="0" presId="urn:microsoft.com/office/officeart/2009/3/layout/DescendingProcess"/>
    <dgm:cxn modelId="{9EC388B1-4134-4D0E-A737-2A9445A03BA4}" type="presParOf" srcId="{A77F69D5-6780-43B8-A351-6C50A325295B}" destId="{23E456D1-6689-4532-89E8-E69C474F66A3}" srcOrd="2" destOrd="0" presId="urn:microsoft.com/office/officeart/2009/3/layout/DescendingProcess"/>
    <dgm:cxn modelId="{09DFA474-C03A-478C-AE33-192521D4A8C4}" type="presParOf" srcId="{A77F69D5-6780-43B8-A351-6C50A325295B}" destId="{F6B6257F-69F5-4B6A-8EF1-C4DCB68D22A1}" srcOrd="3" destOrd="0" presId="urn:microsoft.com/office/officeart/2009/3/layout/DescendingProcess"/>
    <dgm:cxn modelId="{5BEDFFFF-AE3C-4323-9B0D-2D33060CDADB}" type="presParOf" srcId="{F6B6257F-69F5-4B6A-8EF1-C4DCB68D22A1}" destId="{297004E7-A34B-45BD-B24D-E76AD7D76AA1}" srcOrd="0" destOrd="0" presId="urn:microsoft.com/office/officeart/2009/3/layout/DescendingProcess"/>
    <dgm:cxn modelId="{3A15278C-2CF1-48A3-93F0-13BDB1A6997D}" type="presParOf" srcId="{A77F69D5-6780-43B8-A351-6C50A325295B}" destId="{74244CE2-A860-4634-B2FC-3FC8872E1371}" srcOrd="4" destOrd="0" presId="urn:microsoft.com/office/officeart/2009/3/layout/DescendingProcess"/>
    <dgm:cxn modelId="{D26B658D-9B02-4894-9299-2DDD03A077A2}" type="presParOf" srcId="{A77F69D5-6780-43B8-A351-6C50A325295B}" destId="{E6734DFA-BDE1-4800-A768-45C8C61C00B5}" srcOrd="5" destOrd="0" presId="urn:microsoft.com/office/officeart/2009/3/layout/DescendingProcess"/>
    <dgm:cxn modelId="{BA7D350F-C930-48C3-B59D-477FE9953EA2}" type="presParOf" srcId="{E6734DFA-BDE1-4800-A768-45C8C61C00B5}" destId="{CFBC7751-9593-4305-8578-545881F95618}" srcOrd="0" destOrd="0" presId="urn:microsoft.com/office/officeart/2009/3/layout/DescendingProcess"/>
    <dgm:cxn modelId="{DA504010-9C53-4801-830C-95E6150A213A}" type="presParOf" srcId="{A77F69D5-6780-43B8-A351-6C50A325295B}" destId="{6F62C8A9-821C-420F-8D2D-B35D9C7C0FE9}" srcOrd="6" destOrd="0" presId="urn:microsoft.com/office/officeart/2009/3/layout/DescendingProcess"/>
    <dgm:cxn modelId="{288AB4FB-4C65-4FE5-A98C-86C06C4ABC74}" type="presParOf" srcId="{A77F69D5-6780-43B8-A351-6C50A325295B}" destId="{FA485F8F-DD17-4B5A-B02B-7C652F871DA5}" srcOrd="7" destOrd="0" presId="urn:microsoft.com/office/officeart/2009/3/layout/DescendingProcess"/>
    <dgm:cxn modelId="{FA5A5CBD-9051-4D5F-91CD-2594F37D3219}" type="presParOf" srcId="{FA485F8F-DD17-4B5A-B02B-7C652F871DA5}" destId="{D7761834-9EC2-4A13-AD47-F00625A494D2}" srcOrd="0" destOrd="0" presId="urn:microsoft.com/office/officeart/2009/3/layout/DescendingProcess"/>
    <dgm:cxn modelId="{EBF41ACF-3C17-43AF-B020-3E03925CE3CB}" type="presParOf" srcId="{A77F69D5-6780-43B8-A351-6C50A325295B}" destId="{45725BA6-9EA3-43FD-BC54-46E15625AE92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441900" y="137104"/>
          <a:ext cx="1372500" cy="13725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734400" y="429604"/>
          <a:ext cx="787500" cy="787500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150" y="1937104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d-ID" sz="2300" kern="1200" dirty="0"/>
            <a:t>Coordinator</a:t>
          </a:r>
          <a:endParaRPr lang="en-US" sz="2300" kern="1200" dirty="0"/>
        </a:p>
      </dsp:txBody>
      <dsp:txXfrm>
        <a:off x="3150" y="1937104"/>
        <a:ext cx="2250000" cy="720000"/>
      </dsp:txXfrm>
    </dsp:sp>
    <dsp:sp modelId="{BCD8CDD9-0C56-4401-ADB1-8B48DAB2C96F}">
      <dsp:nvSpPr>
        <dsp:cNvPr id="0" name=""/>
        <dsp:cNvSpPr/>
      </dsp:nvSpPr>
      <dsp:spPr>
        <a:xfrm>
          <a:off x="3085650" y="137104"/>
          <a:ext cx="1372500" cy="13725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3378150" y="429604"/>
          <a:ext cx="787500" cy="787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2646900" y="1873830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d-ID" sz="2300" kern="1200" dirty="0"/>
            <a:t>Scoring Criteria</a:t>
          </a:r>
          <a:endParaRPr lang="en-US" sz="2300" kern="1200" dirty="0"/>
        </a:p>
      </dsp:txBody>
      <dsp:txXfrm>
        <a:off x="2646900" y="1873830"/>
        <a:ext cx="2250000" cy="720000"/>
      </dsp:txXfrm>
    </dsp:sp>
    <dsp:sp modelId="{FF93E135-77D6-48A0-8871-9BC93D705D06}">
      <dsp:nvSpPr>
        <dsp:cNvPr id="0" name=""/>
        <dsp:cNvSpPr/>
      </dsp:nvSpPr>
      <dsp:spPr>
        <a:xfrm>
          <a:off x="5729400" y="137104"/>
          <a:ext cx="1372500" cy="13725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6021900" y="429604"/>
          <a:ext cx="787500" cy="787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5293800" y="1884443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d-ID" sz="2300" kern="1200" dirty="0"/>
            <a:t>Do</a:t>
          </a:r>
          <a:r>
            <a:rPr lang="id-ID" sz="2300" kern="1200" baseline="0" dirty="0"/>
            <a:t> and don’t In the class</a:t>
          </a:r>
          <a:endParaRPr lang="en-US" sz="2300" kern="1200" dirty="0"/>
        </a:p>
      </dsp:txBody>
      <dsp:txXfrm>
        <a:off x="5293800" y="1884443"/>
        <a:ext cx="225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5DFC5B-10DF-4EFF-A571-1A0599DC36A1}">
      <dsp:nvSpPr>
        <dsp:cNvPr id="0" name=""/>
        <dsp:cNvSpPr/>
      </dsp:nvSpPr>
      <dsp:spPr>
        <a:xfrm rot="4396374">
          <a:off x="1959941" y="839072"/>
          <a:ext cx="3640028" cy="2538466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004E7-A34B-45BD-B24D-E76AD7D76AA1}">
      <dsp:nvSpPr>
        <dsp:cNvPr id="0" name=""/>
        <dsp:cNvSpPr/>
      </dsp:nvSpPr>
      <dsp:spPr>
        <a:xfrm>
          <a:off x="3323507" y="1170531"/>
          <a:ext cx="91922" cy="9192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BC7751-9593-4305-8578-545881F95618}">
      <dsp:nvSpPr>
        <dsp:cNvPr id="0" name=""/>
        <dsp:cNvSpPr/>
      </dsp:nvSpPr>
      <dsp:spPr>
        <a:xfrm>
          <a:off x="3952921" y="1678211"/>
          <a:ext cx="91922" cy="9192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761834-9EC2-4A13-AD47-F00625A494D2}">
      <dsp:nvSpPr>
        <dsp:cNvPr id="0" name=""/>
        <dsp:cNvSpPr/>
      </dsp:nvSpPr>
      <dsp:spPr>
        <a:xfrm>
          <a:off x="4424633" y="2271910"/>
          <a:ext cx="91922" cy="9192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D9C78-5FFC-4996-8D51-CFBF6FC449C6}">
      <dsp:nvSpPr>
        <dsp:cNvPr id="0" name=""/>
        <dsp:cNvSpPr/>
      </dsp:nvSpPr>
      <dsp:spPr>
        <a:xfrm>
          <a:off x="1715924" y="0"/>
          <a:ext cx="1716160" cy="67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b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 dirty="0"/>
            <a:t>UTS 40%</a:t>
          </a:r>
        </a:p>
      </dsp:txBody>
      <dsp:txXfrm>
        <a:off x="1715924" y="0"/>
        <a:ext cx="1716160" cy="674657"/>
      </dsp:txXfrm>
    </dsp:sp>
    <dsp:sp modelId="{23E456D1-6689-4532-89E8-E69C474F66A3}">
      <dsp:nvSpPr>
        <dsp:cNvPr id="0" name=""/>
        <dsp:cNvSpPr/>
      </dsp:nvSpPr>
      <dsp:spPr>
        <a:xfrm>
          <a:off x="3543634" y="735380"/>
          <a:ext cx="2504666" cy="67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 dirty="0"/>
            <a:t>UAS 40%</a:t>
          </a:r>
        </a:p>
      </dsp:txBody>
      <dsp:txXfrm>
        <a:off x="3543634" y="735380"/>
        <a:ext cx="2504666" cy="674657"/>
      </dsp:txXfrm>
    </dsp:sp>
    <dsp:sp modelId="{74244CE2-A860-4634-B2FC-3FC8872E1371}">
      <dsp:nvSpPr>
        <dsp:cNvPr id="0" name=""/>
        <dsp:cNvSpPr/>
      </dsp:nvSpPr>
      <dsp:spPr>
        <a:xfrm>
          <a:off x="871950" y="1609932"/>
          <a:ext cx="3071344" cy="67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 dirty="0"/>
            <a:t>HOMEWORK 15%</a:t>
          </a:r>
        </a:p>
      </dsp:txBody>
      <dsp:txXfrm>
        <a:off x="871950" y="1609932"/>
        <a:ext cx="3071344" cy="674657"/>
      </dsp:txXfrm>
    </dsp:sp>
    <dsp:sp modelId="{6F62C8A9-821C-420F-8D2D-B35D9C7C0FE9}">
      <dsp:nvSpPr>
        <dsp:cNvPr id="0" name=""/>
        <dsp:cNvSpPr/>
      </dsp:nvSpPr>
      <dsp:spPr>
        <a:xfrm>
          <a:off x="4823567" y="1980542"/>
          <a:ext cx="1530629" cy="67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 dirty="0"/>
            <a:t>PRESENSI 5%</a:t>
          </a:r>
        </a:p>
      </dsp:txBody>
      <dsp:txXfrm>
        <a:off x="4823567" y="1980542"/>
        <a:ext cx="1530629" cy="674657"/>
      </dsp:txXfrm>
    </dsp:sp>
    <dsp:sp modelId="{45725BA6-9EA3-43FD-BC54-46E15625AE92}">
      <dsp:nvSpPr>
        <dsp:cNvPr id="0" name=""/>
        <dsp:cNvSpPr/>
      </dsp:nvSpPr>
      <dsp:spPr>
        <a:xfrm>
          <a:off x="4035060" y="3541953"/>
          <a:ext cx="2319136" cy="674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200" kern="1200"/>
        </a:p>
      </dsp:txBody>
      <dsp:txXfrm>
        <a:off x="4035060" y="3541953"/>
        <a:ext cx="2319136" cy="674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10" name="Rectangle 9"/>
          <p:cNvSpPr/>
          <p:nvPr/>
        </p:nvSpPr>
        <p:spPr>
          <a:xfrm>
            <a:off x="980902" y="1267730"/>
            <a:ext cx="7182197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5851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3937635" y="1267730"/>
            <a:ext cx="126873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827" y="2244830"/>
            <a:ext cx="6700347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5100" b="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1826" y="4682063"/>
            <a:ext cx="6702635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0" spc="6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89070" y="1341256"/>
            <a:ext cx="1165860" cy="485546"/>
          </a:xfrm>
        </p:spPr>
        <p:txBody>
          <a:bodyPr/>
          <a:lstStyle>
            <a:lvl1pPr algn="ctr">
              <a:defRPr sz="975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221826" y="5177408"/>
            <a:ext cx="4297721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177408"/>
            <a:ext cx="1466985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23" name="Rectangle 22"/>
          <p:cNvSpPr/>
          <p:nvPr/>
        </p:nvSpPr>
        <p:spPr>
          <a:xfrm>
            <a:off x="980902" y="1267730"/>
            <a:ext cx="7182197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5851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867" y="2275166"/>
            <a:ext cx="6700266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510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3937635" y="1267730"/>
            <a:ext cx="126873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1867" y="4682062"/>
            <a:ext cx="670483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1975247" algn="l"/>
              </a:tabLst>
              <a:defRPr sz="135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89070" y="1344503"/>
            <a:ext cx="1165860" cy="498781"/>
          </a:xfrm>
        </p:spPr>
        <p:txBody>
          <a:bodyPr/>
          <a:lstStyle>
            <a:lvl1pPr algn="ctr">
              <a:defRPr lang="en-US" sz="975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1868" y="5177408"/>
            <a:ext cx="4245101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9" y="5177408"/>
            <a:ext cx="1468754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3497580" cy="374904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6320" y="2103120"/>
            <a:ext cx="3497580" cy="374904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074334"/>
            <a:ext cx="349758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425" b="1" i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92473"/>
            <a:ext cx="3497580" cy="3163825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4034" y="2074334"/>
            <a:ext cx="349758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425" b="1">
                <a:solidFill>
                  <a:schemeClr val="tx1"/>
                </a:solidFill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4034" y="2792472"/>
            <a:ext cx="3497580" cy="3164509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6089903" y="237744"/>
            <a:ext cx="286994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6190995" y="374904"/>
            <a:ext cx="2667762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3651" y="607392"/>
            <a:ext cx="2371472" cy="1645920"/>
          </a:xfr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609600"/>
            <a:ext cx="5143500" cy="5334000"/>
          </a:xfrm>
        </p:spPr>
        <p:txBody>
          <a:bodyPr/>
          <a:lstStyle>
            <a:lvl1pPr>
              <a:defRPr sz="1425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3651" y="2336800"/>
            <a:ext cx="2371472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191000" y="6035040"/>
            <a:ext cx="146685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2/23/2020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14351" y="6035040"/>
            <a:ext cx="3438525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7547" y="6035040"/>
            <a:ext cx="917576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6089903" y="237744"/>
            <a:ext cx="286994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50" y="237744"/>
            <a:ext cx="577215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46753" y="6035040"/>
            <a:ext cx="1553972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9486" y="6035040"/>
            <a:ext cx="3441002" cy="365760"/>
          </a:xfrm>
        </p:spPr>
        <p:txBody>
          <a:bodyPr/>
          <a:lstStyle>
            <a:lvl1pPr marL="0" algn="r" defTabSz="685800" rtl="0" eaLnBrk="1" latinLnBrk="0" hangingPunct="1">
              <a:defRPr lang="en-US" sz="75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035040"/>
            <a:ext cx="918972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6190995" y="374904"/>
            <a:ext cx="2667762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937" y="603504"/>
            <a:ext cx="2358581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7937" y="2386584"/>
            <a:ext cx="2358581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>
            <a:off x="176022" y="237744"/>
            <a:ext cx="8791956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78892" y="374904"/>
            <a:ext cx="8586216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103120"/>
            <a:ext cx="75438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2596" y="6035040"/>
            <a:ext cx="2169784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0100" y="6035040"/>
            <a:ext cx="436245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5250" y="6035040"/>
            <a:ext cx="62865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1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75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fitriadewi@dsn.dinus.ac.i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16" y="857257"/>
            <a:ext cx="9143984" cy="5143493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1301" y="2213649"/>
            <a:ext cx="4089395" cy="243070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5758" y="2338578"/>
            <a:ext cx="3840480" cy="2180844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5345" y="2623844"/>
            <a:ext cx="3581306" cy="1223180"/>
          </a:xfrm>
        </p:spPr>
        <p:txBody>
          <a:bodyPr>
            <a:normAutofit/>
          </a:bodyPr>
          <a:lstStyle/>
          <a:p>
            <a:r>
              <a:rPr lang="id-ID" sz="3300" dirty="0">
                <a:solidFill>
                  <a:schemeClr val="tx1"/>
                </a:solidFill>
              </a:rPr>
              <a:t>Welcome to NEW Semester</a:t>
            </a:r>
            <a:endParaRPr lang="en-US" sz="3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asil gambar untuk siapa saya">
            <a:extLst>
              <a:ext uri="{FF2B5EF4-FFF2-40B4-BE49-F238E27FC236}">
                <a16:creationId xmlns:a16="http://schemas.microsoft.com/office/drawing/2014/main" id="{9AC990ED-63C9-4F83-8781-6CFC719426F4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85"/>
          <a:stretch/>
        </p:blipFill>
        <p:spPr bwMode="auto">
          <a:xfrm>
            <a:off x="1841500" y="1459634"/>
            <a:ext cx="5461000" cy="325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6151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6D05B-F921-4914-A9CC-FCCA398C5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941" y="1022466"/>
            <a:ext cx="7942118" cy="4616334"/>
          </a:xfrm>
        </p:spPr>
        <p:txBody>
          <a:bodyPr>
            <a:noAutofit/>
          </a:bodyPr>
          <a:lstStyle/>
          <a:p>
            <a:r>
              <a:rPr lang="id-ID" sz="1800" dirty="0">
                <a:latin typeface="Arial" panose="020B0604020202020204" pitchFamily="34" charset="0"/>
                <a:cs typeface="Arial" panose="020B0604020202020204" pitchFamily="34" charset="0"/>
              </a:rPr>
              <a:t>Name			: Fitria Dewi Puspita Anggraini</a:t>
            </a:r>
            <a:r>
              <a:rPr lang="id-ID" sz="1800">
                <a:latin typeface="Arial" panose="020B0604020202020204" pitchFamily="34" charset="0"/>
                <a:cs typeface="Arial" panose="020B0604020202020204" pitchFamily="34" charset="0"/>
              </a:rPr>
              <a:t>, S.KM</a:t>
            </a:r>
            <a:r>
              <a:rPr lang="id-ID" sz="1800" dirty="0">
                <a:latin typeface="Arial" panose="020B0604020202020204" pitchFamily="34" charset="0"/>
                <a:cs typeface="Arial" panose="020B0604020202020204" pitchFamily="34" charset="0"/>
              </a:rPr>
              <a:t>., M.Sc.</a:t>
            </a:r>
          </a:p>
          <a:p>
            <a:r>
              <a:rPr lang="id-ID" sz="1800" dirty="0">
                <a:latin typeface="Arial" panose="020B0604020202020204" pitchFamily="34" charset="0"/>
                <a:cs typeface="Arial" panose="020B0604020202020204" pitchFamily="34" charset="0"/>
              </a:rPr>
              <a:t>NPP				: 0686.11.2019.805</a:t>
            </a:r>
          </a:p>
          <a:p>
            <a:r>
              <a:rPr lang="id-ID" sz="1800" dirty="0">
                <a:latin typeface="Arial" panose="020B0604020202020204" pitchFamily="34" charset="0"/>
                <a:cs typeface="Arial" panose="020B0604020202020204" pitchFamily="34" charset="0"/>
              </a:rPr>
              <a:t>NIDN			: 06180392</a:t>
            </a:r>
          </a:p>
          <a:p>
            <a:r>
              <a:rPr lang="id-ID" sz="1800" dirty="0">
                <a:latin typeface="Arial" panose="020B0604020202020204" pitchFamily="34" charset="0"/>
                <a:cs typeface="Arial" panose="020B0604020202020204" pitchFamily="34" charset="0"/>
              </a:rPr>
              <a:t>Education background	: S1 Public Health Universitas Diponegoro 				             (Entomology) 2010-2014</a:t>
            </a:r>
          </a:p>
          <a:p>
            <a:pPr marL="1703550" lvl="8" indent="0">
              <a:buNone/>
            </a:pPr>
            <a:r>
              <a:rPr lang="id-ID" sz="1800" dirty="0">
                <a:latin typeface="Arial" panose="020B0604020202020204" pitchFamily="34" charset="0"/>
                <a:cs typeface="Arial" panose="020B0604020202020204" pitchFamily="34" charset="0"/>
              </a:rPr>
              <a:t>           	  S2 Tropical Medicine Universitas Gadjah Mada     		  (Entomology) 2016-2019</a:t>
            </a:r>
          </a:p>
          <a:p>
            <a:pPr marL="171450" lvl="8"/>
            <a:r>
              <a:rPr lang="id-ID" sz="1800" dirty="0">
                <a:latin typeface="Arial" panose="020B0604020202020204" pitchFamily="34" charset="0"/>
                <a:cs typeface="Arial" panose="020B0604020202020204" pitchFamily="34" charset="0"/>
              </a:rPr>
              <a:t>Email			: </a:t>
            </a:r>
            <a:r>
              <a:rPr lang="id-ID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fitriadewi@dsn.dinus.ac.id</a:t>
            </a:r>
            <a:endParaRPr lang="id-ID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8"/>
            <a:r>
              <a:rPr lang="id-ID" sz="1800" dirty="0">
                <a:latin typeface="Arial" panose="020B0604020202020204" pitchFamily="34" charset="0"/>
                <a:cs typeface="Arial" panose="020B0604020202020204" pitchFamily="34" charset="0"/>
              </a:rPr>
              <a:t>Contact Person		: 085713933938</a:t>
            </a:r>
          </a:p>
          <a:p>
            <a:pPr marL="1703550" lvl="8" indent="0">
              <a:buNone/>
            </a:pPr>
            <a:endParaRPr lang="id-ID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44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339196"/>
            <a:ext cx="7543800" cy="1028700"/>
          </a:xfrm>
        </p:spPr>
        <p:txBody>
          <a:bodyPr>
            <a:normAutofit/>
          </a:bodyPr>
          <a:lstStyle/>
          <a:p>
            <a:pPr algn="ctr"/>
            <a:r>
              <a:rPr lang="id-ID" dirty="0"/>
              <a:t>Let’s Talk About......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86379"/>
              </p:ext>
            </p:extLst>
          </p:nvPr>
        </p:nvGraphicFramePr>
        <p:xfrm>
          <a:off x="800100" y="2589797"/>
          <a:ext cx="7543800" cy="2794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asil gambar untuk rules icon">
            <a:extLst>
              <a:ext uri="{FF2B5EF4-FFF2-40B4-BE49-F238E27FC236}">
                <a16:creationId xmlns:a16="http://schemas.microsoft.com/office/drawing/2014/main" id="{C23C4DC1-146A-4625-B6A0-7645BD099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2" y="2589797"/>
            <a:ext cx="1662544" cy="166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asil gambar untuk skor ujian png">
            <a:extLst>
              <a:ext uri="{FF2B5EF4-FFF2-40B4-BE49-F238E27FC236}">
                <a16:creationId xmlns:a16="http://schemas.microsoft.com/office/drawing/2014/main" id="{6F0DF94C-768D-48B9-B091-585C93459F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1" r="12003" b="22219"/>
          <a:stretch/>
        </p:blipFill>
        <p:spPr bwMode="auto">
          <a:xfrm>
            <a:off x="4034757" y="3063278"/>
            <a:ext cx="1074486" cy="731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asil gambar untuk ketua kelas">
            <a:extLst>
              <a:ext uri="{FF2B5EF4-FFF2-40B4-BE49-F238E27FC236}">
                <a16:creationId xmlns:a16="http://schemas.microsoft.com/office/drawing/2014/main" id="{E851D089-6380-4278-B1D7-EFC46F75F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970" y="2867891"/>
            <a:ext cx="849748" cy="111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1EC60-69CE-4174-A25D-2001910D7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103120"/>
            <a:ext cx="7543800" cy="3849624"/>
          </a:xfrm>
        </p:spPr>
        <p:txBody>
          <a:bodyPr/>
          <a:lstStyle/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Name	: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No. WA	:</a:t>
            </a:r>
          </a:p>
          <a:p>
            <a:r>
              <a:rPr lang="id-ID" sz="2000" dirty="0">
                <a:latin typeface="Arial" panose="020B0604020202020204" pitchFamily="34" charset="0"/>
                <a:cs typeface="Arial" panose="020B0604020202020204" pitchFamily="34" charset="0"/>
              </a:rPr>
              <a:t>Email 	:</a:t>
            </a:r>
          </a:p>
        </p:txBody>
      </p:sp>
      <p:pic>
        <p:nvPicPr>
          <p:cNvPr id="3074" name="Picture 2" descr="Hasil gambar untuk ketua kelas">
            <a:extLst>
              <a:ext uri="{FF2B5EF4-FFF2-40B4-BE49-F238E27FC236}">
                <a16:creationId xmlns:a16="http://schemas.microsoft.com/office/drawing/2014/main" id="{0BC50E1E-3591-4621-BF3B-44D443C2D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019" y="398365"/>
            <a:ext cx="6486660" cy="357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272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F40ED58-ED08-4604-AFDD-59C1DB90C3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07762"/>
              </p:ext>
            </p:extLst>
          </p:nvPr>
        </p:nvGraphicFramePr>
        <p:xfrm>
          <a:off x="309996" y="393212"/>
          <a:ext cx="7531678" cy="4216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Hasil gambar untuk scoring">
            <a:extLst>
              <a:ext uri="{FF2B5EF4-FFF2-40B4-BE49-F238E27FC236}">
                <a16:creationId xmlns:a16="http://schemas.microsoft.com/office/drawing/2014/main" id="{D7ECE1FB-EEFF-4C61-8F4B-76E183809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218" y="3972514"/>
            <a:ext cx="4163429" cy="249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3576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1850B72-5EE5-4678-8E07-E6EEE974E5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048241"/>
              </p:ext>
            </p:extLst>
          </p:nvPr>
        </p:nvGraphicFramePr>
        <p:xfrm>
          <a:off x="800100" y="2602202"/>
          <a:ext cx="7543800" cy="3789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1900">
                  <a:extLst>
                    <a:ext uri="{9D8B030D-6E8A-4147-A177-3AD203B41FA5}">
                      <a16:colId xmlns:a16="http://schemas.microsoft.com/office/drawing/2014/main" val="2832544519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val="4215381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Meminta izin kepada dosen terlebih dahulu untuk memasuki ruang kelas jika terlambat memasuki ruang kelas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>
                          <a:solidFill>
                            <a:srgbClr val="FF0000"/>
                          </a:solidFill>
                        </a:rPr>
                        <a:t>TITIP ABSEN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591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Memberikan laporan kepada dosen ketika tidak dapat mengikuti perkuliahan disertai dengan bukti fisik surat dokter (jika sakit) atau surat organisasi (jika ada kegiatan kemahasiswaan)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Bermain handphone selama jam perkuliahan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6853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Mengumpulkan tugas tepat waktu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Keterlambatan di jam perkuliahan mengurangi poin penilaian presensi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300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Memperhatikan etika ketika berkomunikasi dengan dosen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A NOISE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9733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Aktif dan komunikatif di dalam perkuliahan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77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5815525"/>
                  </a:ext>
                </a:extLst>
              </a:tr>
            </a:tbl>
          </a:graphicData>
        </a:graphic>
      </p:graphicFrame>
      <p:pic>
        <p:nvPicPr>
          <p:cNvPr id="6146" name="Picture 2" descr="Hasil gambar untuk do and dont">
            <a:extLst>
              <a:ext uri="{FF2B5EF4-FFF2-40B4-BE49-F238E27FC236}">
                <a16:creationId xmlns:a16="http://schemas.microsoft.com/office/drawing/2014/main" id="{5FB5A9FC-16C7-45A7-BAE6-F5261AFCFF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0" t="16493" r="9367" b="20130"/>
          <a:stretch/>
        </p:blipFill>
        <p:spPr bwMode="auto">
          <a:xfrm>
            <a:off x="1737013" y="448624"/>
            <a:ext cx="5669973" cy="168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770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asil gambar untuk disiplin quotes">
            <a:extLst>
              <a:ext uri="{FF2B5EF4-FFF2-40B4-BE49-F238E27FC236}">
                <a16:creationId xmlns:a16="http://schemas.microsoft.com/office/drawing/2014/main" id="{18325EB1-104E-4126-B1C2-F0AB2001B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82" y="1141357"/>
            <a:ext cx="7657436" cy="430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401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VE.pptx" id="{928531FE-40B6-4895-993A-83D26AA1E005}" vid="{C99C5ABD-1620-4AD2-A38C-62625556F38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{E69102B1-FB08-47FF-A6A4-04452BBF5022}tf78438558</Template>
  <TotalTime>0</TotalTime>
  <Words>202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Garamond</vt:lpstr>
      <vt:lpstr>SavonVTI</vt:lpstr>
      <vt:lpstr>Welcome to NEW Semester</vt:lpstr>
      <vt:lpstr>PowerPoint Presentation</vt:lpstr>
      <vt:lpstr>PowerPoint Presentation</vt:lpstr>
      <vt:lpstr>Let’s Talk About......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2020-02-22T05:27:54Z</dcterms:created>
  <dcterms:modified xsi:type="dcterms:W3CDTF">2020-02-23T14:05:08Z</dcterms:modified>
</cp:coreProperties>
</file>