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2" r:id="rId5"/>
    <p:sldId id="264" r:id="rId6"/>
    <p:sldId id="265" r:id="rId7"/>
    <p:sldId id="267" r:id="rId8"/>
    <p:sldId id="268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6A5616C-3A07-4CB8-A7A4-C6F014F35340}" type="datetimeFigureOut">
              <a:rPr lang="id-ID" smtClean="0"/>
              <a:t>27/09/2016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61A1A5A-AF78-4106-9BC3-3945DA173F6B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616C-3A07-4CB8-A7A4-C6F014F35340}" type="datetimeFigureOut">
              <a:rPr lang="id-ID" smtClean="0"/>
              <a:t>27/09/2016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1A5A-AF78-4106-9BC3-3945DA173F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616C-3A07-4CB8-A7A4-C6F014F35340}" type="datetimeFigureOut">
              <a:rPr lang="id-ID" smtClean="0"/>
              <a:t>27/09/2016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1A5A-AF78-4106-9BC3-3945DA173F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A5616C-3A07-4CB8-A7A4-C6F014F35340}" type="datetimeFigureOut">
              <a:rPr lang="id-ID" smtClean="0"/>
              <a:t>27/09/2016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1A1A5A-AF78-4106-9BC3-3945DA173F6B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6A5616C-3A07-4CB8-A7A4-C6F014F35340}" type="datetimeFigureOut">
              <a:rPr lang="id-ID" smtClean="0"/>
              <a:t>27/09/2016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61A1A5A-AF78-4106-9BC3-3945DA173F6B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616C-3A07-4CB8-A7A4-C6F014F35340}" type="datetimeFigureOut">
              <a:rPr lang="id-ID" smtClean="0"/>
              <a:t>27/09/2016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1A5A-AF78-4106-9BC3-3945DA173F6B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616C-3A07-4CB8-A7A4-C6F014F35340}" type="datetimeFigureOut">
              <a:rPr lang="id-ID" smtClean="0"/>
              <a:t>27/09/2016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1A5A-AF78-4106-9BC3-3945DA173F6B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A5616C-3A07-4CB8-A7A4-C6F014F35340}" type="datetimeFigureOut">
              <a:rPr lang="id-ID" smtClean="0"/>
              <a:t>27/09/2016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1A1A5A-AF78-4106-9BC3-3945DA173F6B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616C-3A07-4CB8-A7A4-C6F014F35340}" type="datetimeFigureOut">
              <a:rPr lang="id-ID" smtClean="0"/>
              <a:t>27/09/2016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1A5A-AF78-4106-9BC3-3945DA173F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A5616C-3A07-4CB8-A7A4-C6F014F35340}" type="datetimeFigureOut">
              <a:rPr lang="id-ID" smtClean="0"/>
              <a:t>27/09/2016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1A1A5A-AF78-4106-9BC3-3945DA173F6B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A5616C-3A07-4CB8-A7A4-C6F014F35340}" type="datetimeFigureOut">
              <a:rPr lang="id-ID" smtClean="0"/>
              <a:t>27/09/2016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1A1A5A-AF78-4106-9BC3-3945DA173F6B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A5616C-3A07-4CB8-A7A4-C6F014F35340}" type="datetimeFigureOut">
              <a:rPr lang="id-ID" smtClean="0"/>
              <a:t>27/09/2016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1A1A5A-AF78-4106-9BC3-3945DA173F6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RPKPS%20Eminar%20proposal%20MIK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1124744"/>
            <a:ext cx="6172200" cy="1894362"/>
          </a:xfrm>
        </p:spPr>
        <p:txBody>
          <a:bodyPr>
            <a:normAutofit/>
          </a:bodyPr>
          <a:lstStyle/>
          <a:p>
            <a:r>
              <a:rPr lang="id-ID" sz="3600" dirty="0" smtClean="0">
                <a:solidFill>
                  <a:schemeClr val="tx1"/>
                </a:solidFill>
              </a:rPr>
              <a:t>SEMINAR PROPOSAL MIK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4293096"/>
            <a:ext cx="6172200" cy="1371600"/>
          </a:xfrm>
        </p:spPr>
        <p:txBody>
          <a:bodyPr>
            <a:normAutofit/>
          </a:bodyPr>
          <a:lstStyle/>
          <a:p>
            <a:r>
              <a:rPr lang="id-ID" sz="2800" dirty="0" smtClean="0">
                <a:solidFill>
                  <a:srgbClr val="C00000"/>
                </a:solidFill>
              </a:rPr>
              <a:t>Mata Kuliah 1</a:t>
            </a:r>
          </a:p>
          <a:p>
            <a:r>
              <a:rPr lang="id-ID" sz="2800" dirty="0" smtClean="0">
                <a:solidFill>
                  <a:srgbClr val="C00000"/>
                </a:solidFill>
              </a:rPr>
              <a:t>Peminatan MIK-smt 7</a:t>
            </a:r>
            <a:endParaRPr lang="id-ID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83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Pengantar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Kontrak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perkuliahan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Teori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presensi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min. 75 %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keterlambatan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maks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15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menit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surat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keterangan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sakit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ijin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evaluasi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UTS = </a:t>
            </a: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0 %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  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Tugas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0%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   UAS = </a:t>
            </a: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0%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283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15752"/>
          </a:xfrm>
        </p:spPr>
        <p:txBody>
          <a:bodyPr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Pengantar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12776"/>
            <a:ext cx="8686800" cy="5184576"/>
          </a:xfrm>
        </p:spPr>
        <p:txBody>
          <a:bodyPr>
            <a:normAutofit fontScale="77500" lnSpcReduction="20000"/>
          </a:bodyPr>
          <a:lstStyle/>
          <a:p>
            <a:r>
              <a:rPr lang="id-ID" sz="3500" dirty="0" smtClean="0">
                <a:latin typeface="Arial" pitchFamily="34" charset="0"/>
                <a:cs typeface="Arial" pitchFamily="34" charset="0"/>
              </a:rPr>
              <a:t>Metode perkuliahan : aktif partisipatif</a:t>
            </a:r>
          </a:p>
          <a:p>
            <a:r>
              <a:rPr lang="id-ID" sz="3500" dirty="0" smtClean="0">
                <a:latin typeface="Arial" pitchFamily="34" charset="0"/>
                <a:cs typeface="Arial" pitchFamily="34" charset="0"/>
              </a:rPr>
              <a:t>Bentuk penugasan : individu :</a:t>
            </a:r>
          </a:p>
          <a:p>
            <a:pPr marL="900113" indent="-546100">
              <a:buAutoNum type="arabicPeriod"/>
              <a:tabLst>
                <a:tab pos="354013" algn="l"/>
              </a:tabLst>
            </a:pPr>
            <a:r>
              <a:rPr lang="id-ID" sz="3500" dirty="0" smtClean="0">
                <a:latin typeface="Arial" pitchFamily="34" charset="0"/>
                <a:cs typeface="Arial" pitchFamily="34" charset="0"/>
              </a:rPr>
              <a:t>Membuat proposal penelitian : Bab 1 –Bab 3, dikumpulkan paling lambat TM-11</a:t>
            </a:r>
          </a:p>
          <a:p>
            <a:pPr marL="900113" indent="-546100">
              <a:buAutoNum type="arabicPeriod"/>
              <a:tabLst>
                <a:tab pos="354013" algn="l"/>
              </a:tabLst>
            </a:pPr>
            <a:r>
              <a:rPr lang="id-ID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Mencari artikel ilmiah di jurnal nasional dan internasional</a:t>
            </a:r>
          </a:p>
          <a:p>
            <a:pPr marL="900113" indent="-546100">
              <a:buAutoNum type="arabicPeriod"/>
              <a:tabLst>
                <a:tab pos="354013" algn="l"/>
              </a:tabLst>
            </a:pPr>
            <a:r>
              <a:rPr lang="id-ID" sz="3500" dirty="0" smtClean="0">
                <a:latin typeface="Arial" pitchFamily="34" charset="0"/>
                <a:cs typeface="Arial" pitchFamily="34" charset="0"/>
              </a:rPr>
              <a:t>Membuat instrumen penelitian : pedoman wawancara, kuesioner, pedoman observasi</a:t>
            </a:r>
          </a:p>
          <a:p>
            <a:pPr marL="900113" indent="-546100">
              <a:buAutoNum type="arabicPeriod"/>
              <a:tabLst>
                <a:tab pos="354013" algn="l"/>
              </a:tabLst>
            </a:pPr>
            <a:r>
              <a:rPr lang="id-ID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Membuat artikel ilmiah berdasarkan hasil magang dan ikut dalam kegiatan </a:t>
            </a:r>
            <a:r>
              <a:rPr lang="id-ID" sz="35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call paper </a:t>
            </a:r>
            <a:r>
              <a:rPr lang="id-ID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seminar nasional minimal sudah submit saat UAS (nilai masuk UAS)</a:t>
            </a:r>
            <a:endParaRPr lang="en-US" sz="3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900113" indent="-546100">
              <a:buNone/>
              <a:tabLst>
                <a:tab pos="354013" algn="l"/>
              </a:tabLst>
            </a:pPr>
            <a:r>
              <a:rPr lang="en-US" sz="3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9868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Pengantar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sz="3200" dirty="0" smtClean="0">
                <a:solidFill>
                  <a:srgbClr val="C00000"/>
                </a:solidFill>
              </a:rPr>
              <a:t>Jenis soal UTS dan UAS : essay dan analisis</a:t>
            </a:r>
          </a:p>
          <a:p>
            <a:r>
              <a:rPr lang="id-ID" sz="3200" dirty="0" smtClean="0">
                <a:solidFill>
                  <a:srgbClr val="C00000"/>
                </a:solidFill>
              </a:rPr>
              <a:t>Penilaian tugas termasuk jumlah kehadiran, keaktifan dan presentasi proposal penelitian</a:t>
            </a:r>
          </a:p>
          <a:p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900113" indent="-546100">
              <a:buNone/>
              <a:tabLst>
                <a:tab pos="354013" algn="l"/>
              </a:tabLst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2716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OVERVIEW MATA KULIAH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/>
          </a:bodyPr>
          <a:lstStyle/>
          <a:p>
            <a:pPr marL="514350" lvl="1" indent="-514350">
              <a:buAutoNum type="arabicPeriod"/>
            </a:pPr>
            <a:r>
              <a:rPr lang="id-ID" sz="2800" u="sng" dirty="0" smtClean="0">
                <a:latin typeface="Arial" pitchFamily="34" charset="0"/>
                <a:cs typeface="Arial" pitchFamily="34" charset="0"/>
              </a:rPr>
              <a:t>Definisi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: merupakan mata kuliah yang mempelajari tentang cara pembuatan proposal penelitian sesuai peminatan MIK dan mempelajari lebih lanjut tentang artikel ilmiah sebagai bentuk publikasi dari hasil penelitian</a:t>
            </a:r>
          </a:p>
          <a:p>
            <a:pPr marL="514350" lvl="1" indent="-514350">
              <a:buAutoNum type="arabicPeriod"/>
            </a:pPr>
            <a:r>
              <a:rPr lang="id-ID" sz="2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mahasiswa membuat proposal sesuai kompetensinya dan mampu menuliskan dalam bentuk artikel ilmiah dengan baik dan benar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900113" indent="-546100">
              <a:buNone/>
              <a:tabLst>
                <a:tab pos="354013" algn="l"/>
              </a:tabLst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8715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MATERI 1 SMT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/>
          <a:lstStyle/>
          <a:p>
            <a:r>
              <a:rPr lang="id-ID" dirty="0" smtClean="0"/>
              <a:t>RPKPS :</a:t>
            </a:r>
          </a:p>
          <a:p>
            <a:endParaRPr lang="id-ID" dirty="0"/>
          </a:p>
        </p:txBody>
      </p:sp>
      <p:sp>
        <p:nvSpPr>
          <p:cNvPr id="4" name="Down Arrow 3"/>
          <p:cNvSpPr/>
          <p:nvPr/>
        </p:nvSpPr>
        <p:spPr>
          <a:xfrm>
            <a:off x="3131840" y="2420888"/>
            <a:ext cx="3096344" cy="3096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4295291" y="2855964"/>
            <a:ext cx="615553" cy="136512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id-ID" sz="2800" b="1" dirty="0" smtClean="0">
                <a:solidFill>
                  <a:srgbClr val="002060"/>
                </a:solidFill>
                <a:hlinkClick r:id="rId2" action="ppaction://hlinkfile"/>
              </a:rPr>
              <a:t>LIHAT</a:t>
            </a:r>
            <a:endParaRPr lang="id-ID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8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REFERENSI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/>
          </a:bodyPr>
          <a:lstStyle/>
          <a:p>
            <a:pPr lvl="0"/>
            <a:r>
              <a:rPr lang="id-ID" sz="2800" dirty="0"/>
              <a:t>Buchari Lapau. Metode Penelitian Kesehatan, metode ilmiah Penulisan Skripsi, Tesis dan Disertasi. Penerbit Yayasan Pustaka Obor Indonesia, Jakarta, 2013.</a:t>
            </a:r>
          </a:p>
          <a:p>
            <a:pPr lvl="0"/>
            <a:r>
              <a:rPr lang="id-ID" sz="2800" dirty="0"/>
              <a:t>Bhisma Murti. Desain dan Ukuran Sampel untuk Penelitian Kuantitatif dan Kualitatif di Bidang Kesehatan. Gadjah Mada University Press. Yogyakarta. 2013.</a:t>
            </a:r>
          </a:p>
          <a:p>
            <a:pPr lvl="0"/>
            <a:r>
              <a:rPr lang="id-ID" sz="2800" dirty="0"/>
              <a:t>Jurnal KEMAS, Jurnal AHIMA</a:t>
            </a:r>
          </a:p>
        </p:txBody>
      </p:sp>
    </p:spTree>
    <p:extLst>
      <p:ext uri="{BB962C8B-B14F-4D97-AF65-F5344CB8AC3E}">
        <p14:creationId xmlns:p14="http://schemas.microsoft.com/office/powerpoint/2010/main" val="33783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solidFill>
                  <a:srgbClr val="002060"/>
                </a:solidFill>
              </a:rPr>
              <a:t>REVIEW MK</a:t>
            </a:r>
            <a:endParaRPr lang="id-ID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r>
              <a:rPr lang="id-ID" sz="3200" dirty="0" smtClean="0"/>
              <a:t>Setelah perkuliahan, mahasiswa dapat menyampaikan penilaian berupa saran, kritik, atau pertanyaan agar perkuliahan dapat berjalan dengan lancar dan dipahami oleh mahasiswa  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11570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247</TotalTime>
  <Words>243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SEMINAR PROPOSAL MIK</vt:lpstr>
      <vt:lpstr>Pengantar </vt:lpstr>
      <vt:lpstr>Pengantar </vt:lpstr>
      <vt:lpstr>Pengantar </vt:lpstr>
      <vt:lpstr>OVERVIEW MATA KULIAH</vt:lpstr>
      <vt:lpstr>MATERI 1 SMT</vt:lpstr>
      <vt:lpstr>REFERENSI</vt:lpstr>
      <vt:lpstr>REVIEW MK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7</cp:revision>
  <dcterms:created xsi:type="dcterms:W3CDTF">2016-09-12T14:59:57Z</dcterms:created>
  <dcterms:modified xsi:type="dcterms:W3CDTF">2016-09-26T22:10:27Z</dcterms:modified>
</cp:coreProperties>
</file>