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85" r:id="rId4"/>
    <p:sldId id="286" r:id="rId5"/>
    <p:sldId id="287" r:id="rId6"/>
    <p:sldId id="258" r:id="rId7"/>
    <p:sldId id="273" r:id="rId8"/>
    <p:sldId id="288" r:id="rId9"/>
    <p:sldId id="289" r:id="rId10"/>
    <p:sldId id="266" r:id="rId11"/>
    <p:sldId id="264" r:id="rId12"/>
    <p:sldId id="260" r:id="rId13"/>
    <p:sldId id="261" r:id="rId14"/>
    <p:sldId id="262" r:id="rId15"/>
    <p:sldId id="263" r:id="rId16"/>
    <p:sldId id="265" r:id="rId17"/>
    <p:sldId id="267" r:id="rId18"/>
    <p:sldId id="268" r:id="rId19"/>
    <p:sldId id="270" r:id="rId20"/>
    <p:sldId id="269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38D-73AA-40E2-BE20-DAB5339A54A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AEDF-FE99-4E05-A37D-EF17B84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38D-73AA-40E2-BE20-DAB5339A54A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AEDF-FE99-4E05-A37D-EF17B84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38D-73AA-40E2-BE20-DAB5339A54A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AEDF-FE99-4E05-A37D-EF17B84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2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38D-73AA-40E2-BE20-DAB5339A54A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AEDF-FE99-4E05-A37D-EF17B84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38D-73AA-40E2-BE20-DAB5339A54A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AEDF-FE99-4E05-A37D-EF17B84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4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38D-73AA-40E2-BE20-DAB5339A54A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AEDF-FE99-4E05-A37D-EF17B84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6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38D-73AA-40E2-BE20-DAB5339A54A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AEDF-FE99-4E05-A37D-EF17B84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38D-73AA-40E2-BE20-DAB5339A54A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AEDF-FE99-4E05-A37D-EF17B84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9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38D-73AA-40E2-BE20-DAB5339A54A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AEDF-FE99-4E05-A37D-EF17B84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1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38D-73AA-40E2-BE20-DAB5339A54A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AEDF-FE99-4E05-A37D-EF17B84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38D-73AA-40E2-BE20-DAB5339A54A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6AEDF-FE99-4E05-A37D-EF17B84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538D-73AA-40E2-BE20-DAB5339A54AA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6AEDF-FE99-4E05-A37D-EF17B846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2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uritsivan@yahoo.com" TargetMode="External"/><Relationship Id="rId2" Type="http://schemas.openxmlformats.org/officeDocument/2006/relationships/hyperlink" Target="mailto:nama_email@namahos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8586"/>
            <a:ext cx="8229600" cy="109696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INTERNET </a:t>
            </a:r>
          </a:p>
          <a:p>
            <a:pPr marL="0" indent="0">
              <a:buNone/>
            </a:pPr>
            <a:r>
              <a:rPr lang="en-US" dirty="0" smtClean="0"/>
              <a:t>AGUNG WARDOYO</a:t>
            </a:r>
            <a:endParaRPr lang="en-US" dirty="0"/>
          </a:p>
        </p:txBody>
      </p:sp>
      <p:pic>
        <p:nvPicPr>
          <p:cNvPr id="5122" name="Picture 2" descr="Hasil gambar untuk LAYANAN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20428"/>
            <a:ext cx="8572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3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Layanan</a:t>
            </a:r>
            <a:r>
              <a:rPr lang="en-US" dirty="0" smtClean="0"/>
              <a:t>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3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Internet</a:t>
            </a:r>
          </a:p>
          <a:p>
            <a:pPr marL="514350" indent="-514350">
              <a:buAutoNum type="arabicPeriod"/>
            </a:pPr>
            <a:r>
              <a:rPr lang="en-US" dirty="0" smtClean="0"/>
              <a:t>File retrieval protocols (ftp, gopher, telnet)</a:t>
            </a:r>
          </a:p>
          <a:p>
            <a:pPr marL="514350" indent="-514350">
              <a:buAutoNum type="arabicPeriod"/>
            </a:pPr>
            <a:r>
              <a:rPr lang="en-US" dirty="0" smtClean="0"/>
              <a:t>Messaging Protocols (Email, newsgroups </a:t>
            </a:r>
            <a:r>
              <a:rPr lang="en-US" dirty="0" err="1" smtClean="0"/>
              <a:t>dan</a:t>
            </a:r>
            <a:r>
              <a:rPr lang="en-US" dirty="0" smtClean="0"/>
              <a:t> chat)</a:t>
            </a:r>
          </a:p>
          <a:p>
            <a:pPr marL="514350" indent="-514350">
              <a:buAutoNum type="arabicPeriod"/>
            </a:pPr>
            <a:r>
              <a:rPr lang="en-US" dirty="0" smtClean="0"/>
              <a:t>Multimedia </a:t>
            </a:r>
            <a:r>
              <a:rPr lang="en-US" dirty="0"/>
              <a:t>i</a:t>
            </a:r>
            <a:r>
              <a:rPr lang="en-US" dirty="0" smtClean="0"/>
              <a:t>nformation protocols (http)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File </a:t>
            </a:r>
            <a:r>
              <a:rPr lang="en-US" b="1" dirty="0"/>
              <a:t>retrieval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pertamakali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tehubung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internet.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file yang </a:t>
            </a:r>
            <a:r>
              <a:rPr lang="en-US" dirty="0" err="1" smtClean="0"/>
              <a:t>tersimpan</a:t>
            </a:r>
            <a:r>
              <a:rPr lang="en-US" dirty="0" smtClean="0"/>
              <a:t> di </a:t>
            </a:r>
            <a:r>
              <a:rPr lang="en-US" dirty="0" err="1" smtClean="0"/>
              <a:t>komputer</a:t>
            </a:r>
            <a:r>
              <a:rPr lang="en-US" dirty="0" smtClean="0"/>
              <a:t> server,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 di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isinya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8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1a. FTP (File Transfer Protocol)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S</a:t>
            </a:r>
            <a:r>
              <a:rPr lang="en-US" dirty="0" smtClean="0"/>
              <a:t>ebuah protokol Internet yang </a:t>
            </a:r>
            <a:r>
              <a:rPr lang="en-US" dirty="0" err="1" smtClean="0"/>
              <a:t>berjalan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pentransferan</a:t>
            </a:r>
            <a:r>
              <a:rPr lang="en-US" dirty="0" smtClean="0"/>
              <a:t> </a:t>
            </a:r>
            <a:r>
              <a:rPr lang="en-US" dirty="0" err="1" smtClean="0"/>
              <a:t>berkas</a:t>
            </a:r>
            <a:r>
              <a:rPr lang="en-US" dirty="0" smtClean="0"/>
              <a:t> (file)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mesin-mesin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sebuah internetwork. FTP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protokol Internet yang paling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pengunduhan</a:t>
            </a:r>
            <a:r>
              <a:rPr lang="en-US" dirty="0" smtClean="0"/>
              <a:t> (download)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penggugahan</a:t>
            </a:r>
            <a:r>
              <a:rPr lang="en-US" dirty="0" smtClean="0"/>
              <a:t> (upload) </a:t>
            </a:r>
            <a:r>
              <a:rPr lang="en-US" dirty="0" err="1" smtClean="0"/>
              <a:t>berkas-berkas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FTP </a:t>
            </a:r>
            <a:r>
              <a:rPr lang="en-US" dirty="0" err="1" smtClean="0"/>
              <a:t>dan</a:t>
            </a:r>
            <a:r>
              <a:rPr lang="en-US" dirty="0" smtClean="0"/>
              <a:t> server FTP.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browser-browser </a:t>
            </a:r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 smtClean="0"/>
              <a:t>terbaru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FTP.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ftp://ftp.gunadarma.ac.id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289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1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1b. Gopher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plikasi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Internet,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“text base”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Gopher,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Gopher server yang </a:t>
            </a:r>
            <a:r>
              <a:rPr lang="en-US" dirty="0" err="1" smtClean="0"/>
              <a:t>ada</a:t>
            </a:r>
            <a:r>
              <a:rPr lang="en-US" dirty="0" smtClean="0"/>
              <a:t> di Internet. Gopher </a:t>
            </a:r>
            <a:r>
              <a:rPr lang="en-US" dirty="0" err="1" smtClean="0"/>
              <a:t>merupakan</a:t>
            </a:r>
            <a:r>
              <a:rPr lang="en-US" dirty="0" smtClean="0"/>
              <a:t> protocol yang </a:t>
            </a:r>
            <a:r>
              <a:rPr lang="en-US" dirty="0" err="1" smtClean="0"/>
              <a:t>sudah</a:t>
            </a:r>
            <a:r>
              <a:rPr lang="en-US" dirty="0" smtClean="0"/>
              <a:t> lama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di </a:t>
            </a:r>
            <a:r>
              <a:rPr lang="en-US" dirty="0" err="1" smtClean="0"/>
              <a:t>tinggalkan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penggunaannya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sesedeharna</a:t>
            </a:r>
            <a:r>
              <a:rPr lang="en-US" dirty="0" smtClean="0"/>
              <a:t> HTTP.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gopher://gopher.floodgap.com/0/gopher/wbgopher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848600" cy="466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6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1c. Telnet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program </a:t>
            </a:r>
            <a:r>
              <a:rPr lang="en-US" dirty="0" err="1" smtClean="0"/>
              <a:t>komputer</a:t>
            </a:r>
            <a:r>
              <a:rPr lang="en-US" dirty="0" smtClean="0"/>
              <a:t> remote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telnet.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telnet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mengkontrol</a:t>
            </a:r>
            <a:r>
              <a:rPr lang="en-US" dirty="0" smtClean="0"/>
              <a:t>/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.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Communications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email, newsgroups and chat</a:t>
            </a:r>
            <a:endParaRPr lang="en-US" b="1" dirty="0"/>
          </a:p>
          <a:p>
            <a:pPr marL="0" indent="0" algn="just"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/>
              <a:t>messaging protocols </a:t>
            </a:r>
            <a:r>
              <a:rPr lang="en-US" dirty="0" smtClean="0"/>
              <a:t>yang </a:t>
            </a:r>
            <a:r>
              <a:rPr lang="en-US" dirty="0" err="1" smtClean="0"/>
              <a:t>mengizinkan</a:t>
            </a:r>
            <a:r>
              <a:rPr lang="en-US" dirty="0" smtClean="0"/>
              <a:t> user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/>
              <a:t>asynchronously </a:t>
            </a:r>
            <a:r>
              <a:rPr lang="en-US" dirty="0" smtClean="0"/>
              <a:t>(</a:t>
            </a:r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tersambung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internet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; 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/>
              <a:t>email)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synchronously </a:t>
            </a:r>
            <a:r>
              <a:rPr lang="en-US" dirty="0" smtClean="0"/>
              <a:t>(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chating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/>
              <a:t>"real time").</a:t>
            </a:r>
          </a:p>
        </p:txBody>
      </p:sp>
    </p:spTree>
    <p:extLst>
      <p:ext uri="{BB962C8B-B14F-4D97-AF65-F5344CB8AC3E}">
        <p14:creationId xmlns:p14="http://schemas.microsoft.com/office/powerpoint/2010/main" val="26122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2a.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internet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standard.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befungsi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“Kantor </a:t>
            </a:r>
            <a:r>
              <a:rPr lang="en-US" dirty="0" err="1" smtClean="0"/>
              <a:t>pos</a:t>
            </a:r>
            <a:r>
              <a:rPr lang="en-US" dirty="0" smtClean="0"/>
              <a:t>” (mail server)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email </a:t>
            </a:r>
            <a:r>
              <a:rPr lang="en-US" dirty="0" err="1" smtClean="0"/>
              <a:t>untuk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account. Email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di </a:t>
            </a:r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email </a:t>
            </a:r>
            <a:r>
              <a:rPr lang="en-US" dirty="0" err="1" smtClean="0"/>
              <a:t>seperti</a:t>
            </a:r>
            <a:r>
              <a:rPr lang="en-US" dirty="0" smtClean="0"/>
              <a:t> (</a:t>
            </a:r>
            <a:r>
              <a:rPr lang="en-US" dirty="0" err="1" smtClean="0"/>
              <a:t>ms.</a:t>
            </a:r>
            <a:r>
              <a:rPr lang="en-US" dirty="0" smtClean="0"/>
              <a:t> Outlook, </a:t>
            </a:r>
            <a:r>
              <a:rPr lang="en-US" dirty="0" err="1" smtClean="0"/>
              <a:t>eudora</a:t>
            </a:r>
            <a:r>
              <a:rPr lang="en-US" dirty="0" smtClean="0"/>
              <a:t>, outlook express </a:t>
            </a:r>
            <a:r>
              <a:rPr lang="en-US" dirty="0" err="1" smtClean="0"/>
              <a:t>dll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web based email account (</a:t>
            </a:r>
            <a:r>
              <a:rPr lang="en-US" dirty="0" err="1" smtClean="0"/>
              <a:t>yahoo,gmail,hotmail</a:t>
            </a:r>
            <a:r>
              <a:rPr lang="en-US" dirty="0" smtClean="0"/>
              <a:t>). Email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asynchronous internet communication.</a:t>
            </a:r>
          </a:p>
          <a:p>
            <a:r>
              <a:rPr lang="en-US" dirty="0" smtClean="0"/>
              <a:t>Email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list email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subscribe </a:t>
            </a:r>
            <a:r>
              <a:rPr lang="en-US" dirty="0" err="1" smtClean="0"/>
              <a:t>kesebuah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di </a:t>
            </a:r>
            <a:r>
              <a:rPr lang="en-US" dirty="0" err="1" smtClean="0"/>
              <a:t>kirimkan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subcribers</a:t>
            </a:r>
            <a:r>
              <a:rPr lang="en-US" dirty="0" smtClean="0"/>
              <a:t> lain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ketertarikan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2a. </a:t>
            </a:r>
            <a:r>
              <a:rPr lang="en-US" b="1" dirty="0" smtClean="0"/>
              <a:t>Email (</a:t>
            </a:r>
            <a:r>
              <a:rPr lang="en-US" b="1" dirty="0" err="1" smtClean="0"/>
              <a:t>lanjutan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Mailto</a:t>
            </a:r>
            <a:r>
              <a:rPr lang="en-US" dirty="0"/>
              <a:t>, </a:t>
            </a:r>
            <a:r>
              <a:rPr lang="en-US" dirty="0" smtClean="0"/>
              <a:t>mailto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email </a:t>
            </a:r>
            <a:r>
              <a:rPr lang="en-US" dirty="0" err="1"/>
              <a:t>melalu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internet.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 smtClean="0"/>
              <a:t>formatnya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mailto:nama_email@namahost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smtClean="0">
                <a:hlinkClick r:id="rId3"/>
              </a:rPr>
              <a:t>mailto:mauritsivan@yahoo.com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438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Internet :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global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standard internet protocol (TCP/IP)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melayani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52550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5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b="1" dirty="0"/>
              <a:t>Usenet </a:t>
            </a:r>
            <a:r>
              <a:rPr lang="en-US" dirty="0" smtClean="0"/>
              <a:t> (Newsgroups)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Usenet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bulletin board </a:t>
            </a:r>
            <a:r>
              <a:rPr lang="en-US" dirty="0" err="1" smtClean="0"/>
              <a:t>atau</a:t>
            </a:r>
            <a:r>
              <a:rPr lang="en-US" dirty="0" smtClean="0"/>
              <a:t> list email </a:t>
            </a:r>
            <a:r>
              <a:rPr lang="en-US" dirty="0" err="1" smtClean="0"/>
              <a:t>tanpa</a:t>
            </a:r>
            <a:r>
              <a:rPr lang="en-US" dirty="0" smtClean="0"/>
              <a:t> subscription. </a:t>
            </a:r>
            <a:r>
              <a:rPr lang="en-US" dirty="0" err="1" smtClean="0"/>
              <a:t>Siapapun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browsing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usenet</a:t>
            </a:r>
            <a:r>
              <a:rPr lang="en-US" dirty="0" smtClean="0"/>
              <a:t> group.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usenet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en-US" b="1" dirty="0"/>
              <a:t>IRC (Internet Relay Chat)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synchronous communication: users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/>
              <a:t>"real time"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/>
              <a:t>simultaneously.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capat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responnya</a:t>
            </a:r>
            <a:r>
              <a:rPr lang="en-US" dirty="0" smtClean="0"/>
              <a:t>. Protocol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free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didownload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3.Multimedia </a:t>
            </a:r>
            <a:r>
              <a:rPr lang="en-US" b="1" dirty="0"/>
              <a:t>Information Protocol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3a. HTTP </a:t>
            </a:r>
            <a:r>
              <a:rPr lang="en-US" b="1" dirty="0"/>
              <a:t>(</a:t>
            </a:r>
            <a:r>
              <a:rPr lang="en-US" b="1" dirty="0" err="1"/>
              <a:t>HyperText</a:t>
            </a:r>
            <a:r>
              <a:rPr lang="en-US" b="1" dirty="0"/>
              <a:t> Transfer Protocol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mentransfer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World Wide Web (WWW).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berstatus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generik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 smtClean="0"/>
              <a:t>.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Pengalamatan</a:t>
            </a:r>
            <a:r>
              <a:rPr lang="en-US" dirty="0"/>
              <a:t> di </a:t>
            </a:r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Dengan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TCP/IP,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TCP/IP, ‘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’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yang </a:t>
            </a:r>
            <a:r>
              <a:rPr lang="en-US" dirty="0" err="1"/>
              <a:t>unik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).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Internet Protocol Number</a:t>
            </a:r>
            <a:r>
              <a:rPr lang="en-US" dirty="0"/>
              <a:t> (</a:t>
            </a:r>
            <a:r>
              <a:rPr lang="en-US" i="1" dirty="0"/>
              <a:t>IP Number / IP Address</a:t>
            </a:r>
            <a:r>
              <a:rPr lang="en-US" dirty="0"/>
              <a:t>), </a:t>
            </a:r>
            <a:r>
              <a:rPr lang="en-US" dirty="0" err="1"/>
              <a:t>sebesar</a:t>
            </a:r>
            <a:r>
              <a:rPr lang="en-US" dirty="0"/>
              <a:t> 32-bit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desimal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4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konsep-konsep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IP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smtClean="0"/>
              <a:t>192.15.0.1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Internet.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32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Tata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penamaan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/>
              <a:t>host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i="1" dirty="0"/>
              <a:t>Domain, </a:t>
            </a:r>
            <a:r>
              <a:rPr lang="en-US" dirty="0"/>
              <a:t>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i="1" dirty="0"/>
              <a:t>host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Internet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domain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subdomain.</a:t>
            </a:r>
          </a:p>
          <a:p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i="1" dirty="0"/>
              <a:t>IP Address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domain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,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i="1" dirty="0"/>
              <a:t>Internet Network Information Center </a:t>
            </a:r>
            <a:r>
              <a:rPr lang="en-US" dirty="0"/>
              <a:t>(</a:t>
            </a:r>
            <a:r>
              <a:rPr lang="en-US" i="1" dirty="0" err="1"/>
              <a:t>InterNIC</a:t>
            </a:r>
            <a:r>
              <a:rPr lang="en-US" dirty="0"/>
              <a:t>).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pengelola</a:t>
            </a:r>
            <a:r>
              <a:rPr lang="en-US" dirty="0"/>
              <a:t> Internet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megelola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IP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domain.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domain yang </a:t>
            </a:r>
            <a:r>
              <a:rPr lang="en-US" dirty="0" err="1"/>
              <a:t>ada</a:t>
            </a:r>
            <a:r>
              <a:rPr lang="en-US" dirty="0"/>
              <a:t> di Internet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com, co	: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	  </a:t>
            </a:r>
            <a:r>
              <a:rPr lang="en-US" dirty="0" err="1"/>
              <a:t>contoh</a:t>
            </a:r>
            <a:r>
              <a:rPr lang="en-US" dirty="0"/>
              <a:t>: yahoo.com, rcti.co.id</a:t>
            </a:r>
          </a:p>
          <a:p>
            <a:r>
              <a:rPr lang="en-US" dirty="0" err="1"/>
              <a:t>edu</a:t>
            </a:r>
            <a:r>
              <a:rPr lang="en-US" dirty="0"/>
              <a:t>, ac	</a:t>
            </a:r>
            <a:r>
              <a:rPr lang="en-US" dirty="0" smtClean="0"/>
              <a:t>: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pendidikan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 </a:t>
            </a:r>
            <a:r>
              <a:rPr lang="en-US" dirty="0" err="1"/>
              <a:t>contoh</a:t>
            </a:r>
            <a:r>
              <a:rPr lang="en-US" dirty="0"/>
              <a:t>: ucla.edu, gunadarma.ac.id</a:t>
            </a:r>
          </a:p>
          <a:p>
            <a:r>
              <a:rPr lang="en-US" dirty="0" err="1"/>
              <a:t>gov</a:t>
            </a:r>
            <a:r>
              <a:rPr lang="en-US" dirty="0"/>
              <a:t>, go	: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 </a:t>
            </a:r>
            <a:r>
              <a:rPr lang="en-US" dirty="0" err="1"/>
              <a:t>contoh</a:t>
            </a:r>
            <a:r>
              <a:rPr lang="en-US" dirty="0"/>
              <a:t>: fbi.gov, bppt.go.id</a:t>
            </a:r>
          </a:p>
          <a:p>
            <a:r>
              <a:rPr lang="en-US" dirty="0"/>
              <a:t>net		: </a:t>
            </a:r>
            <a:r>
              <a:rPr lang="en-US" dirty="0" err="1"/>
              <a:t>untuk</a:t>
            </a:r>
            <a:r>
              <a:rPr lang="en-US" dirty="0"/>
              <a:t> gateway </a:t>
            </a:r>
            <a:r>
              <a:rPr lang="en-US" dirty="0" err="1"/>
              <a:t>jaringan</a:t>
            </a:r>
            <a:r>
              <a:rPr lang="en-US" dirty="0"/>
              <a:t>, ISP</a:t>
            </a:r>
          </a:p>
          <a:p>
            <a:pPr marL="0" indent="0">
              <a:buNone/>
            </a:pPr>
            <a:r>
              <a:rPr lang="en-US" dirty="0"/>
              <a:t>		  </a:t>
            </a:r>
            <a:r>
              <a:rPr lang="en-US" dirty="0" err="1"/>
              <a:t>contoh</a:t>
            </a:r>
            <a:r>
              <a:rPr lang="en-US" dirty="0"/>
              <a:t>: ibm.net</a:t>
            </a:r>
          </a:p>
          <a:p>
            <a:r>
              <a:rPr lang="en-US" dirty="0"/>
              <a:t>mil		: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militer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  </a:t>
            </a:r>
            <a:r>
              <a:rPr lang="en-US" dirty="0" err="1"/>
              <a:t>contoh</a:t>
            </a:r>
            <a:r>
              <a:rPr lang="en-US" dirty="0"/>
              <a:t>: af.mil</a:t>
            </a:r>
          </a:p>
          <a:p>
            <a:r>
              <a:rPr lang="en-US" dirty="0"/>
              <a:t>org, or	</a:t>
            </a:r>
            <a:r>
              <a:rPr lang="en-US" dirty="0" smtClean="0"/>
              <a:t>: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utuk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  </a:t>
            </a:r>
            <a:r>
              <a:rPr lang="en-US" dirty="0" err="1"/>
              <a:t>contoh</a:t>
            </a:r>
            <a:r>
              <a:rPr lang="en-US" dirty="0"/>
              <a:t>: scout.org, asean.or.id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domain </a:t>
            </a:r>
            <a:r>
              <a:rPr lang="en-US" dirty="0" err="1"/>
              <a:t>negara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	: Indonesia</a:t>
            </a:r>
          </a:p>
          <a:p>
            <a:r>
              <a:rPr lang="en-US" dirty="0"/>
              <a:t>au	: Australia</a:t>
            </a:r>
          </a:p>
          <a:p>
            <a:r>
              <a:rPr lang="en-US" dirty="0" err="1"/>
              <a:t>ca</a:t>
            </a:r>
            <a:r>
              <a:rPr lang="en-US" dirty="0"/>
              <a:t>	: Canada</a:t>
            </a:r>
          </a:p>
          <a:p>
            <a:r>
              <a:rPr lang="en-US" dirty="0" err="1"/>
              <a:t>fr</a:t>
            </a:r>
            <a:r>
              <a:rPr lang="en-US" dirty="0"/>
              <a:t>	: France</a:t>
            </a:r>
          </a:p>
          <a:p>
            <a:r>
              <a:rPr lang="en-US" dirty="0"/>
              <a:t>my	: Malaysia</a:t>
            </a:r>
          </a:p>
          <a:p>
            <a:r>
              <a:rPr lang="en-US" dirty="0" err="1"/>
              <a:t>sg</a:t>
            </a:r>
            <a:r>
              <a:rPr lang="en-US" dirty="0"/>
              <a:t>	: </a:t>
            </a:r>
            <a:r>
              <a:rPr lang="en-US" dirty="0" err="1"/>
              <a:t>Singapura</a:t>
            </a:r>
            <a:endParaRPr lang="en-US" dirty="0"/>
          </a:p>
          <a:p>
            <a:r>
              <a:rPr lang="en-US" dirty="0" err="1"/>
              <a:t>uk</a:t>
            </a:r>
            <a:r>
              <a:rPr lang="en-US" dirty="0"/>
              <a:t>	: United </a:t>
            </a:r>
            <a:r>
              <a:rPr lang="en-US" dirty="0" smtClean="0"/>
              <a:t>Kingdom</a:t>
            </a:r>
          </a:p>
          <a:p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lain-lain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Identitas</a:t>
            </a:r>
            <a:r>
              <a:rPr lang="en-US" dirty="0"/>
              <a:t> di </a:t>
            </a:r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penamaan</a:t>
            </a:r>
            <a:r>
              <a:rPr lang="en-US" dirty="0"/>
              <a:t> </a:t>
            </a:r>
            <a:r>
              <a:rPr lang="en-US" i="1" dirty="0"/>
              <a:t>host</a:t>
            </a:r>
            <a:r>
              <a:rPr lang="en-US" dirty="0"/>
              <a:t> di Internet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27717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3288268"/>
            <a:ext cx="2516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host.subdomain.domain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80" y="1600200"/>
            <a:ext cx="5601439" cy="4525963"/>
          </a:xfrm>
        </p:spPr>
      </p:pic>
    </p:spTree>
    <p:extLst>
      <p:ext uri="{BB962C8B-B14F-4D97-AF65-F5344CB8AC3E}">
        <p14:creationId xmlns:p14="http://schemas.microsoft.com/office/powerpoint/2010/main" val="29174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internet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asil gambar untuk internet timeline atau internet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1577454"/>
            <a:ext cx="8759825" cy="469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25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Koneksi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7436780" cy="530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Koneksi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620000" cy="51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Koneksi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676400"/>
            <a:ext cx="814412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1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Koneksi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79172"/>
            <a:ext cx="7460327" cy="507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asil gambar untuk grafik pengguna internet di indonesia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46138"/>
            <a:ext cx="5410200" cy="50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2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PENGGUNA MEDIA 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asil gambar untuk grafik pengguna internet di indonesia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4295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2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Protokol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sebuah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yang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mengijinkan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,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perpindahan</a:t>
            </a:r>
            <a:r>
              <a:rPr lang="en-US" dirty="0" smtClean="0"/>
              <a:t> data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Protokol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,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yang </a:t>
            </a:r>
            <a:r>
              <a:rPr lang="en-US" dirty="0" err="1" smtClean="0"/>
              <a:t>terendah</a:t>
            </a:r>
            <a:r>
              <a:rPr lang="en-US" dirty="0" smtClean="0"/>
              <a:t>, protokol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. Protocol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internet.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IPX/SPX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Novell Netware.</a:t>
            </a:r>
          </a:p>
          <a:p>
            <a:pPr lvl="0"/>
            <a:r>
              <a:rPr lang="en-US" dirty="0"/>
              <a:t>NETBIOS/NETBEUI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Microsoft LAN Manager </a:t>
            </a:r>
            <a:r>
              <a:rPr lang="en-US" dirty="0" err="1"/>
              <a:t>ataupun</a:t>
            </a:r>
            <a:r>
              <a:rPr lang="en-US" dirty="0"/>
              <a:t> Microsoft Windows Networking.</a:t>
            </a:r>
          </a:p>
          <a:p>
            <a:pPr lvl="0"/>
            <a:r>
              <a:rPr lang="en-US" dirty="0"/>
              <a:t>AppleTalk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Apple Macintosh</a:t>
            </a:r>
          </a:p>
          <a:p>
            <a:pPr lvl="0"/>
            <a:r>
              <a:rPr lang="en-US" dirty="0" err="1"/>
              <a:t>dsb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Ada  </a:t>
            </a:r>
            <a:r>
              <a:rPr lang="en-US" dirty="0" err="1"/>
              <a:t>satu</a:t>
            </a:r>
            <a:r>
              <a:rPr lang="en-US" dirty="0"/>
              <a:t> protocol yang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DARPA (</a:t>
            </a:r>
            <a:r>
              <a:rPr lang="en-US" i="1" dirty="0"/>
              <a:t>Defense Advanced Research Projects Agency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ARPANET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UNIX </a:t>
            </a:r>
            <a:r>
              <a:rPr lang="en-US" dirty="0" err="1"/>
              <a:t>yaitu</a:t>
            </a:r>
            <a:r>
              <a:rPr lang="en-US" dirty="0"/>
              <a:t> protocol TCP/IP (</a:t>
            </a:r>
            <a:r>
              <a:rPr lang="en-US" i="1" dirty="0"/>
              <a:t>Transmission Control Protocol/Internet protocol</a:t>
            </a:r>
            <a:r>
              <a:rPr lang="en-US" dirty="0"/>
              <a:t>). Protocol TCP/IP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protocol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Internet, </a:t>
            </a:r>
            <a:r>
              <a:rPr lang="en-US" dirty="0" err="1"/>
              <a:t>karena</a:t>
            </a:r>
            <a:r>
              <a:rPr lang="en-US" dirty="0"/>
              <a:t> TCP/IP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diterapkan</a:t>
            </a:r>
            <a:r>
              <a:rPr lang="en-US" dirty="0"/>
              <a:t> di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i="1" dirty="0"/>
              <a:t>platform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i="1" dirty="0"/>
              <a:t>open system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 data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internet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penjuru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 smtClean="0"/>
              <a:t>.</a:t>
            </a:r>
          </a:p>
          <a:p>
            <a:r>
              <a:rPr lang="en-US" dirty="0" err="1"/>
              <a:t>Istilah</a:t>
            </a:r>
            <a:r>
              <a:rPr lang="en-US" dirty="0"/>
              <a:t> WWW </a:t>
            </a:r>
            <a:r>
              <a:rPr lang="en-US" dirty="0" err="1"/>
              <a:t>pertamakali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Tim Berners-Lee,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1991</a:t>
            </a:r>
            <a:r>
              <a:rPr lang="en-US" dirty="0" smtClean="0"/>
              <a:t>.</a:t>
            </a:r>
          </a:p>
          <a:p>
            <a:r>
              <a:rPr lang="en-US" dirty="0"/>
              <a:t>WWW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berselancar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8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LAYANAN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pic>
        <p:nvPicPr>
          <p:cNvPr id="4098" name="Picture 2" descr="Hasil gambar untuk LAYANAN INTERNET E-COMME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540625" cy="349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78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1031</Words>
  <Application>Microsoft Office PowerPoint</Application>
  <PresentationFormat>On-screen Show (4:3)</PresentationFormat>
  <Paragraphs>91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Internet</vt:lpstr>
      <vt:lpstr>Sejarah internet</vt:lpstr>
      <vt:lpstr>PowerPoint Presentation</vt:lpstr>
      <vt:lpstr>PENGGUNA MEDIA SOSIAL</vt:lpstr>
      <vt:lpstr>Protokol</vt:lpstr>
      <vt:lpstr>Protocol Jaringan Komputer</vt:lpstr>
      <vt:lpstr>WWW</vt:lpstr>
      <vt:lpstr>LAYANAN INTERNET</vt:lpstr>
      <vt:lpstr>Layanan Internet</vt:lpstr>
      <vt:lpstr>1. File retrieval protocols</vt:lpstr>
      <vt:lpstr>1a. FTP (File Transfer Protocol)</vt:lpstr>
      <vt:lpstr>ftp://ftp.gunadarma.ac.id</vt:lpstr>
      <vt:lpstr>1b. Gopher</vt:lpstr>
      <vt:lpstr>gopher://gopher.floodgap.com/0/gopher/wbgopher</vt:lpstr>
      <vt:lpstr>1c. Telnet</vt:lpstr>
      <vt:lpstr>2. Communications Protocols</vt:lpstr>
      <vt:lpstr>2a. Email</vt:lpstr>
      <vt:lpstr>2a. Email (lanjutan)</vt:lpstr>
      <vt:lpstr>b. Usenet  (Newsgroups)</vt:lpstr>
      <vt:lpstr>c. IRC (Internet Relay Chat)</vt:lpstr>
      <vt:lpstr>3.Multimedia Information Protocol </vt:lpstr>
      <vt:lpstr>Metode Pengalamatan di Internet</vt:lpstr>
      <vt:lpstr>Host</vt:lpstr>
      <vt:lpstr>Domain</vt:lpstr>
      <vt:lpstr>Beberapa nama domain yang ada di Internet:</vt:lpstr>
      <vt:lpstr>Berikut ini adalah beberapa nama domain negara:</vt:lpstr>
      <vt:lpstr>Identitas di Internet</vt:lpstr>
      <vt:lpstr>Konfigurasi Koneksi</vt:lpstr>
      <vt:lpstr>Konfigurasi Koneksi</vt:lpstr>
      <vt:lpstr>Konfigurasi Koneksi</vt:lpstr>
      <vt:lpstr>Konfigurasi Koneksi</vt:lpstr>
      <vt:lpstr>Konfigurasi Koneksi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Maurits</dc:creator>
  <cp:lastModifiedBy>user</cp:lastModifiedBy>
  <cp:revision>28</cp:revision>
  <dcterms:created xsi:type="dcterms:W3CDTF">2010-02-07T07:51:32Z</dcterms:created>
  <dcterms:modified xsi:type="dcterms:W3CDTF">2018-10-18T05:32:56Z</dcterms:modified>
</cp:coreProperties>
</file>