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sldIdLst>
    <p:sldId id="257" r:id="rId2"/>
    <p:sldId id="331" r:id="rId3"/>
    <p:sldId id="266" r:id="rId4"/>
    <p:sldId id="270" r:id="rId5"/>
    <p:sldId id="271" r:id="rId6"/>
    <p:sldId id="332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279" r:id="rId16"/>
    <p:sldId id="280" r:id="rId17"/>
    <p:sldId id="283" r:id="rId18"/>
    <p:sldId id="284" r:id="rId19"/>
    <p:sldId id="296" r:id="rId20"/>
    <p:sldId id="297" r:id="rId21"/>
    <p:sldId id="324" r:id="rId22"/>
    <p:sldId id="325" r:id="rId23"/>
    <p:sldId id="322" r:id="rId24"/>
    <p:sldId id="316" r:id="rId25"/>
    <p:sldId id="321" r:id="rId26"/>
    <p:sldId id="327" r:id="rId27"/>
    <p:sldId id="328" r:id="rId28"/>
    <p:sldId id="329" r:id="rId29"/>
    <p:sldId id="319" r:id="rId30"/>
    <p:sldId id="320" r:id="rId31"/>
    <p:sldId id="330" r:id="rId32"/>
    <p:sldId id="317" r:id="rId33"/>
    <p:sldId id="326" r:id="rId34"/>
    <p:sldId id="300" r:id="rId35"/>
    <p:sldId id="31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71" autoAdjust="0"/>
  </p:normalViewPr>
  <p:slideViewPr>
    <p:cSldViewPr>
      <p:cViewPr>
        <p:scale>
          <a:sx n="73" d="100"/>
          <a:sy n="73" d="100"/>
        </p:scale>
        <p:origin x="-118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FFC446-04AD-4A20-92BC-6F347BCCF7FC}" type="doc">
      <dgm:prSet loTypeId="urn:microsoft.com/office/officeart/2005/8/layout/radial1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89B5E89-E908-4AD4-A71E-C64FC8E2EA85}">
      <dgm:prSet phldrT="[Text]" custT="1"/>
      <dgm:spPr/>
      <dgm:t>
        <a:bodyPr/>
        <a:lstStyle/>
        <a:p>
          <a:r>
            <a:rPr lang="en-US" sz="3200" b="1" dirty="0" smtClean="0"/>
            <a:t>KEMKES</a:t>
          </a:r>
          <a:endParaRPr lang="en-US" sz="3200" b="1" dirty="0"/>
        </a:p>
      </dgm:t>
    </dgm:pt>
    <dgm:pt modelId="{B7B749D0-3913-4888-8274-3F84D355CDB7}" type="parTrans" cxnId="{DC032577-ACAB-43FE-8DC1-8903F1B5EDF3}">
      <dgm:prSet/>
      <dgm:spPr/>
      <dgm:t>
        <a:bodyPr/>
        <a:lstStyle/>
        <a:p>
          <a:endParaRPr lang="en-US" sz="2400"/>
        </a:p>
      </dgm:t>
    </dgm:pt>
    <dgm:pt modelId="{7886D1D4-70CA-40B6-AACF-95C351F020B5}" type="sibTrans" cxnId="{DC032577-ACAB-43FE-8DC1-8903F1B5EDF3}">
      <dgm:prSet/>
      <dgm:spPr/>
      <dgm:t>
        <a:bodyPr/>
        <a:lstStyle/>
        <a:p>
          <a:endParaRPr lang="en-US" sz="2400"/>
        </a:p>
      </dgm:t>
    </dgm:pt>
    <dgm:pt modelId="{F3CC41D8-FC79-4931-A17D-25A02557ADCB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Menu</a:t>
          </a:r>
          <a:endParaRPr lang="en-US" sz="2400" b="1" dirty="0">
            <a:solidFill>
              <a:srgbClr val="FFFF00"/>
            </a:solidFill>
          </a:endParaRPr>
        </a:p>
      </dgm:t>
    </dgm:pt>
    <dgm:pt modelId="{33E0E558-5BD6-47CA-ACDD-56B882FEF911}" type="parTrans" cxnId="{734AEB3B-ECCC-4A37-BCC0-188A38C1C70C}">
      <dgm:prSet custT="1"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/>
        </a:p>
      </dgm:t>
    </dgm:pt>
    <dgm:pt modelId="{84883F20-D90C-4137-8895-DA6FE6580EEF}" type="sibTrans" cxnId="{734AEB3B-ECCC-4A37-BCC0-188A38C1C70C}">
      <dgm:prSet/>
      <dgm:spPr/>
      <dgm:t>
        <a:bodyPr/>
        <a:lstStyle/>
        <a:p>
          <a:endParaRPr lang="en-US" sz="2400"/>
        </a:p>
      </dgm:t>
    </dgm:pt>
    <dgm:pt modelId="{C60D37CA-31F9-493F-AB8E-AD9B6EB3D3FD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Menu</a:t>
          </a:r>
          <a:endParaRPr lang="en-US" sz="2400" b="1" dirty="0">
            <a:solidFill>
              <a:srgbClr val="FFFF00"/>
            </a:solidFill>
          </a:endParaRPr>
        </a:p>
      </dgm:t>
    </dgm:pt>
    <dgm:pt modelId="{5B01E15B-A9F4-4F3B-AD42-52BD643B5FD4}" type="parTrans" cxnId="{23F234E8-C995-4EB2-A6D4-BD5EDAA6C886}">
      <dgm:prSet custT="1"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/>
        </a:p>
      </dgm:t>
    </dgm:pt>
    <dgm:pt modelId="{6DC07B21-44A3-4D8D-BDB6-26E33D3C5511}" type="sibTrans" cxnId="{23F234E8-C995-4EB2-A6D4-BD5EDAA6C886}">
      <dgm:prSet/>
      <dgm:spPr/>
      <dgm:t>
        <a:bodyPr/>
        <a:lstStyle/>
        <a:p>
          <a:endParaRPr lang="en-US" sz="2400"/>
        </a:p>
      </dgm:t>
    </dgm:pt>
    <dgm:pt modelId="{818F6ECA-E387-476D-B84B-CA2509F90CAA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Menu</a:t>
          </a:r>
          <a:endParaRPr lang="en-US" sz="2400" b="1" dirty="0">
            <a:solidFill>
              <a:srgbClr val="FFFF00"/>
            </a:solidFill>
          </a:endParaRPr>
        </a:p>
      </dgm:t>
    </dgm:pt>
    <dgm:pt modelId="{9DA0F348-7E73-469E-94A2-C34CB0B96E71}" type="parTrans" cxnId="{35593664-735F-4A35-B2A0-158D76DA2164}">
      <dgm:prSet custT="1"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/>
        </a:p>
      </dgm:t>
    </dgm:pt>
    <dgm:pt modelId="{53D3CDE0-A0C8-445F-AECE-5F62F776EBCB}" type="sibTrans" cxnId="{35593664-735F-4A35-B2A0-158D76DA2164}">
      <dgm:prSet/>
      <dgm:spPr/>
      <dgm:t>
        <a:bodyPr/>
        <a:lstStyle/>
        <a:p>
          <a:endParaRPr lang="en-US" sz="2400"/>
        </a:p>
      </dgm:t>
    </dgm:pt>
    <dgm:pt modelId="{7151266B-872E-4879-B8B8-205FFF52E596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Menu</a:t>
          </a:r>
          <a:endParaRPr lang="en-US" sz="2400" b="1" dirty="0">
            <a:solidFill>
              <a:srgbClr val="FFFF00"/>
            </a:solidFill>
          </a:endParaRPr>
        </a:p>
      </dgm:t>
    </dgm:pt>
    <dgm:pt modelId="{7482550F-D8F0-4987-ABE3-D7579B60D2AC}" type="parTrans" cxnId="{E1B22AE5-2CB6-47AD-B756-F4193B952227}">
      <dgm:prSet custT="1"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/>
        </a:p>
      </dgm:t>
    </dgm:pt>
    <dgm:pt modelId="{94083960-B4BA-4D95-8296-2472335E93E8}" type="sibTrans" cxnId="{E1B22AE5-2CB6-47AD-B756-F4193B952227}">
      <dgm:prSet/>
      <dgm:spPr/>
      <dgm:t>
        <a:bodyPr/>
        <a:lstStyle/>
        <a:p>
          <a:endParaRPr lang="en-US" sz="2400"/>
        </a:p>
      </dgm:t>
    </dgm:pt>
    <dgm:pt modelId="{3B9A73AD-EE9C-4F39-AE20-8E11726C5BDC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Menu</a:t>
          </a:r>
          <a:endParaRPr lang="en-US" sz="2400" b="1" dirty="0">
            <a:solidFill>
              <a:srgbClr val="FFFF00"/>
            </a:solidFill>
          </a:endParaRPr>
        </a:p>
      </dgm:t>
    </dgm:pt>
    <dgm:pt modelId="{AF3A603D-9E19-4B84-8117-E10039BE26C1}" type="parTrans" cxnId="{3834B2F7-07A3-473B-B999-F29061A3D7F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4855628-33E7-4A04-AE11-16EC961C843E}" type="sibTrans" cxnId="{3834B2F7-07A3-473B-B999-F29061A3D7FC}">
      <dgm:prSet/>
      <dgm:spPr/>
      <dgm:t>
        <a:bodyPr/>
        <a:lstStyle/>
        <a:p>
          <a:endParaRPr lang="en-US"/>
        </a:p>
      </dgm:t>
    </dgm:pt>
    <dgm:pt modelId="{F786A7E6-50F2-4565-97A2-FF2057751802}" type="pres">
      <dgm:prSet presAssocID="{15FFC446-04AD-4A20-92BC-6F347BCCF7F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8F60F3-BCE6-4A26-8643-F55D4C7D96A1}" type="pres">
      <dgm:prSet presAssocID="{589B5E89-E908-4AD4-A71E-C64FC8E2EA85}" presName="centerShape" presStyleLbl="node0" presStyleIdx="0" presStyleCnt="1"/>
      <dgm:spPr/>
      <dgm:t>
        <a:bodyPr/>
        <a:lstStyle/>
        <a:p>
          <a:endParaRPr lang="en-US"/>
        </a:p>
      </dgm:t>
    </dgm:pt>
    <dgm:pt modelId="{72A7A863-259F-4595-9604-94DB42A6B558}" type="pres">
      <dgm:prSet presAssocID="{33E0E558-5BD6-47CA-ACDD-56B882FEF911}" presName="Name9" presStyleLbl="parChTrans1D2" presStyleIdx="0" presStyleCnt="5"/>
      <dgm:spPr/>
      <dgm:t>
        <a:bodyPr/>
        <a:lstStyle/>
        <a:p>
          <a:endParaRPr lang="en-US"/>
        </a:p>
      </dgm:t>
    </dgm:pt>
    <dgm:pt modelId="{5247F1C3-9BF3-4510-BC1F-BC06D5EE3233}" type="pres">
      <dgm:prSet presAssocID="{33E0E558-5BD6-47CA-ACDD-56B882FEF911}" presName="connTx" presStyleLbl="parChTrans1D2" presStyleIdx="0" presStyleCnt="5"/>
      <dgm:spPr/>
      <dgm:t>
        <a:bodyPr/>
        <a:lstStyle/>
        <a:p>
          <a:endParaRPr lang="en-US"/>
        </a:p>
      </dgm:t>
    </dgm:pt>
    <dgm:pt modelId="{3D841DA0-D376-4EA8-97DF-5C4B5E9B5E21}" type="pres">
      <dgm:prSet presAssocID="{F3CC41D8-FC79-4931-A17D-25A02557ADCB}" presName="node" presStyleLbl="node1" presStyleIdx="0" presStyleCnt="5" custAng="10800000" custRadScaleRad="101138" custRadScaleInc="-1846">
        <dgm:presLayoutVars>
          <dgm:bulletEnabled val="1"/>
        </dgm:presLayoutVars>
      </dgm:prSet>
      <dgm:spPr>
        <a:prstGeom prst="blockArc">
          <a:avLst/>
        </a:prstGeom>
      </dgm:spPr>
      <dgm:t>
        <a:bodyPr/>
        <a:lstStyle/>
        <a:p>
          <a:endParaRPr lang="en-US"/>
        </a:p>
      </dgm:t>
    </dgm:pt>
    <dgm:pt modelId="{1D7F6588-1503-43EB-AC86-544247282630}" type="pres">
      <dgm:prSet presAssocID="{5B01E15B-A9F4-4F3B-AD42-52BD643B5FD4}" presName="Name9" presStyleLbl="parChTrans1D2" presStyleIdx="1" presStyleCnt="5"/>
      <dgm:spPr/>
      <dgm:t>
        <a:bodyPr/>
        <a:lstStyle/>
        <a:p>
          <a:endParaRPr lang="en-US"/>
        </a:p>
      </dgm:t>
    </dgm:pt>
    <dgm:pt modelId="{E8EB7FC3-387D-4D5E-A17F-2C4C15B8B460}" type="pres">
      <dgm:prSet presAssocID="{5B01E15B-A9F4-4F3B-AD42-52BD643B5FD4}" presName="connTx" presStyleLbl="parChTrans1D2" presStyleIdx="1" presStyleCnt="5"/>
      <dgm:spPr/>
      <dgm:t>
        <a:bodyPr/>
        <a:lstStyle/>
        <a:p>
          <a:endParaRPr lang="en-US"/>
        </a:p>
      </dgm:t>
    </dgm:pt>
    <dgm:pt modelId="{E0101F1C-9CD1-49AB-923C-785FD02ECADB}" type="pres">
      <dgm:prSet presAssocID="{C60D37CA-31F9-493F-AB8E-AD9B6EB3D3FD}" presName="node" presStyleLbl="node1" presStyleIdx="1" presStyleCnt="5" custAng="15117982" custRadScaleRad="110926" custRadScaleInc="-3764">
        <dgm:presLayoutVars>
          <dgm:bulletEnabled val="1"/>
        </dgm:presLayoutVars>
      </dgm:prSet>
      <dgm:spPr>
        <a:prstGeom prst="blockArc">
          <a:avLst/>
        </a:prstGeom>
      </dgm:spPr>
      <dgm:t>
        <a:bodyPr/>
        <a:lstStyle/>
        <a:p>
          <a:endParaRPr lang="en-US"/>
        </a:p>
      </dgm:t>
    </dgm:pt>
    <dgm:pt modelId="{3E677C63-20E6-4B55-AF19-77C4A180E789}" type="pres">
      <dgm:prSet presAssocID="{9DA0F348-7E73-469E-94A2-C34CB0B96E71}" presName="Name9" presStyleLbl="parChTrans1D2" presStyleIdx="2" presStyleCnt="5"/>
      <dgm:spPr/>
      <dgm:t>
        <a:bodyPr/>
        <a:lstStyle/>
        <a:p>
          <a:endParaRPr lang="en-US"/>
        </a:p>
      </dgm:t>
    </dgm:pt>
    <dgm:pt modelId="{B4A5911B-C5EF-493B-9B8C-6E5C2CE8819D}" type="pres">
      <dgm:prSet presAssocID="{9DA0F348-7E73-469E-94A2-C34CB0B96E71}" presName="connTx" presStyleLbl="parChTrans1D2" presStyleIdx="2" presStyleCnt="5"/>
      <dgm:spPr/>
      <dgm:t>
        <a:bodyPr/>
        <a:lstStyle/>
        <a:p>
          <a:endParaRPr lang="en-US"/>
        </a:p>
      </dgm:t>
    </dgm:pt>
    <dgm:pt modelId="{35311352-D70F-4896-B296-592F105F10B2}" type="pres">
      <dgm:prSet presAssocID="{818F6ECA-E387-476D-B84B-CA2509F90CAA}" presName="node" presStyleLbl="node1" presStyleIdx="2" presStyleCnt="5" custAng="19620802">
        <dgm:presLayoutVars>
          <dgm:bulletEnabled val="1"/>
        </dgm:presLayoutVars>
      </dgm:prSet>
      <dgm:spPr>
        <a:prstGeom prst="blockArc">
          <a:avLst/>
        </a:prstGeom>
      </dgm:spPr>
      <dgm:t>
        <a:bodyPr/>
        <a:lstStyle/>
        <a:p>
          <a:endParaRPr lang="en-US"/>
        </a:p>
      </dgm:t>
    </dgm:pt>
    <dgm:pt modelId="{B6FF520A-1964-4120-B39A-61F43ADBCF53}" type="pres">
      <dgm:prSet presAssocID="{7482550F-D8F0-4987-ABE3-D7579B60D2AC}" presName="Name9" presStyleLbl="parChTrans1D2" presStyleIdx="3" presStyleCnt="5"/>
      <dgm:spPr/>
      <dgm:t>
        <a:bodyPr/>
        <a:lstStyle/>
        <a:p>
          <a:endParaRPr lang="en-US"/>
        </a:p>
      </dgm:t>
    </dgm:pt>
    <dgm:pt modelId="{CAAE3536-D29A-4A43-9207-0E980F7D5623}" type="pres">
      <dgm:prSet presAssocID="{7482550F-D8F0-4987-ABE3-D7579B60D2AC}" presName="connTx" presStyleLbl="parChTrans1D2" presStyleIdx="3" presStyleCnt="5"/>
      <dgm:spPr/>
      <dgm:t>
        <a:bodyPr/>
        <a:lstStyle/>
        <a:p>
          <a:endParaRPr lang="en-US"/>
        </a:p>
      </dgm:t>
    </dgm:pt>
    <dgm:pt modelId="{2DB7549F-A7C7-4BB8-8E51-F391AE86FA3C}" type="pres">
      <dgm:prSet presAssocID="{7151266B-872E-4879-B8B8-205FFF52E596}" presName="node" presStyleLbl="node1" presStyleIdx="3" presStyleCnt="5" custAng="2185487" custScaleY="100300" custRadScaleRad="101492" custRadScaleInc="24177">
        <dgm:presLayoutVars>
          <dgm:bulletEnabled val="1"/>
        </dgm:presLayoutVars>
      </dgm:prSet>
      <dgm:spPr>
        <a:prstGeom prst="blockArc">
          <a:avLst/>
        </a:prstGeom>
      </dgm:spPr>
      <dgm:t>
        <a:bodyPr/>
        <a:lstStyle/>
        <a:p>
          <a:endParaRPr lang="en-US"/>
        </a:p>
      </dgm:t>
    </dgm:pt>
    <dgm:pt modelId="{BEB8B7A3-DE9A-422A-91CA-63E278E99BF3}" type="pres">
      <dgm:prSet presAssocID="{AF3A603D-9E19-4B84-8117-E10039BE26C1}" presName="Name9" presStyleLbl="parChTrans1D2" presStyleIdx="4" presStyleCnt="5"/>
      <dgm:spPr/>
      <dgm:t>
        <a:bodyPr/>
        <a:lstStyle/>
        <a:p>
          <a:endParaRPr lang="en-US"/>
        </a:p>
      </dgm:t>
    </dgm:pt>
    <dgm:pt modelId="{3B03588E-A1BE-4782-B160-2605EC9F141D}" type="pres">
      <dgm:prSet presAssocID="{AF3A603D-9E19-4B84-8117-E10039BE26C1}" presName="connTx" presStyleLbl="parChTrans1D2" presStyleIdx="4" presStyleCnt="5"/>
      <dgm:spPr/>
      <dgm:t>
        <a:bodyPr/>
        <a:lstStyle/>
        <a:p>
          <a:endParaRPr lang="en-US"/>
        </a:p>
      </dgm:t>
    </dgm:pt>
    <dgm:pt modelId="{33E97E95-30DF-4B63-881D-F378B3382490}" type="pres">
      <dgm:prSet presAssocID="{3B9A73AD-EE9C-4F39-AE20-8E11726C5BDC}" presName="node" presStyleLbl="node1" presStyleIdx="4" presStyleCnt="5" custAng="6692423">
        <dgm:presLayoutVars>
          <dgm:bulletEnabled val="1"/>
        </dgm:presLayoutVars>
      </dgm:prSet>
      <dgm:spPr>
        <a:prstGeom prst="blockArc">
          <a:avLst/>
        </a:prstGeom>
      </dgm:spPr>
      <dgm:t>
        <a:bodyPr/>
        <a:lstStyle/>
        <a:p>
          <a:endParaRPr lang="en-US"/>
        </a:p>
      </dgm:t>
    </dgm:pt>
  </dgm:ptLst>
  <dgm:cxnLst>
    <dgm:cxn modelId="{E1B22AE5-2CB6-47AD-B756-F4193B952227}" srcId="{589B5E89-E908-4AD4-A71E-C64FC8E2EA85}" destId="{7151266B-872E-4879-B8B8-205FFF52E596}" srcOrd="3" destOrd="0" parTransId="{7482550F-D8F0-4987-ABE3-D7579B60D2AC}" sibTransId="{94083960-B4BA-4D95-8296-2472335E93E8}"/>
    <dgm:cxn modelId="{35593664-735F-4A35-B2A0-158D76DA2164}" srcId="{589B5E89-E908-4AD4-A71E-C64FC8E2EA85}" destId="{818F6ECA-E387-476D-B84B-CA2509F90CAA}" srcOrd="2" destOrd="0" parTransId="{9DA0F348-7E73-469E-94A2-C34CB0B96E71}" sibTransId="{53D3CDE0-A0C8-445F-AECE-5F62F776EBCB}"/>
    <dgm:cxn modelId="{88EBB1A9-CE19-4557-B8D8-41CAB85E260D}" type="presOf" srcId="{15FFC446-04AD-4A20-92BC-6F347BCCF7FC}" destId="{F786A7E6-50F2-4565-97A2-FF2057751802}" srcOrd="0" destOrd="0" presId="urn:microsoft.com/office/officeart/2005/8/layout/radial1"/>
    <dgm:cxn modelId="{85189B00-78F2-4C67-9B0D-B2672780FF98}" type="presOf" srcId="{3B9A73AD-EE9C-4F39-AE20-8E11726C5BDC}" destId="{33E97E95-30DF-4B63-881D-F378B3382490}" srcOrd="0" destOrd="0" presId="urn:microsoft.com/office/officeart/2005/8/layout/radial1"/>
    <dgm:cxn modelId="{EF68A727-3833-456D-8210-EB20088428DC}" type="presOf" srcId="{5B01E15B-A9F4-4F3B-AD42-52BD643B5FD4}" destId="{E8EB7FC3-387D-4D5E-A17F-2C4C15B8B460}" srcOrd="1" destOrd="0" presId="urn:microsoft.com/office/officeart/2005/8/layout/radial1"/>
    <dgm:cxn modelId="{B84803D8-E4C4-4872-BF8B-850AE9325F72}" type="presOf" srcId="{AF3A603D-9E19-4B84-8117-E10039BE26C1}" destId="{BEB8B7A3-DE9A-422A-91CA-63E278E99BF3}" srcOrd="0" destOrd="0" presId="urn:microsoft.com/office/officeart/2005/8/layout/radial1"/>
    <dgm:cxn modelId="{4063AC2D-03D5-48F6-AC04-49C8548A247D}" type="presOf" srcId="{AF3A603D-9E19-4B84-8117-E10039BE26C1}" destId="{3B03588E-A1BE-4782-B160-2605EC9F141D}" srcOrd="1" destOrd="0" presId="urn:microsoft.com/office/officeart/2005/8/layout/radial1"/>
    <dgm:cxn modelId="{0EC523E2-D4BE-435B-BA8F-41EDF97C75E0}" type="presOf" srcId="{F3CC41D8-FC79-4931-A17D-25A02557ADCB}" destId="{3D841DA0-D376-4EA8-97DF-5C4B5E9B5E21}" srcOrd="0" destOrd="0" presId="urn:microsoft.com/office/officeart/2005/8/layout/radial1"/>
    <dgm:cxn modelId="{DC032577-ACAB-43FE-8DC1-8903F1B5EDF3}" srcId="{15FFC446-04AD-4A20-92BC-6F347BCCF7FC}" destId="{589B5E89-E908-4AD4-A71E-C64FC8E2EA85}" srcOrd="0" destOrd="0" parTransId="{B7B749D0-3913-4888-8274-3F84D355CDB7}" sibTransId="{7886D1D4-70CA-40B6-AACF-95C351F020B5}"/>
    <dgm:cxn modelId="{C4A5F884-876B-4184-9575-1CB78EC68E25}" type="presOf" srcId="{33E0E558-5BD6-47CA-ACDD-56B882FEF911}" destId="{5247F1C3-9BF3-4510-BC1F-BC06D5EE3233}" srcOrd="1" destOrd="0" presId="urn:microsoft.com/office/officeart/2005/8/layout/radial1"/>
    <dgm:cxn modelId="{A350DAC0-4D23-4A86-9189-0C8F56BDF979}" type="presOf" srcId="{5B01E15B-A9F4-4F3B-AD42-52BD643B5FD4}" destId="{1D7F6588-1503-43EB-AC86-544247282630}" srcOrd="0" destOrd="0" presId="urn:microsoft.com/office/officeart/2005/8/layout/radial1"/>
    <dgm:cxn modelId="{99D792A4-2456-4DE0-8F73-938D4159D864}" type="presOf" srcId="{589B5E89-E908-4AD4-A71E-C64FC8E2EA85}" destId="{DD8F60F3-BCE6-4A26-8643-F55D4C7D96A1}" srcOrd="0" destOrd="0" presId="urn:microsoft.com/office/officeart/2005/8/layout/radial1"/>
    <dgm:cxn modelId="{8BFA9860-BFAB-498A-9C81-6CE10B4F806A}" type="presOf" srcId="{7151266B-872E-4879-B8B8-205FFF52E596}" destId="{2DB7549F-A7C7-4BB8-8E51-F391AE86FA3C}" srcOrd="0" destOrd="0" presId="urn:microsoft.com/office/officeart/2005/8/layout/radial1"/>
    <dgm:cxn modelId="{B54B081D-69CF-4839-B041-CB9CBC8F3BEA}" type="presOf" srcId="{9DA0F348-7E73-469E-94A2-C34CB0B96E71}" destId="{3E677C63-20E6-4B55-AF19-77C4A180E789}" srcOrd="0" destOrd="0" presId="urn:microsoft.com/office/officeart/2005/8/layout/radial1"/>
    <dgm:cxn modelId="{E574A8E6-E9BE-4044-8E0C-DE6329588C90}" type="presOf" srcId="{818F6ECA-E387-476D-B84B-CA2509F90CAA}" destId="{35311352-D70F-4896-B296-592F105F10B2}" srcOrd="0" destOrd="0" presId="urn:microsoft.com/office/officeart/2005/8/layout/radial1"/>
    <dgm:cxn modelId="{1836C6E9-0D27-4C36-A251-810CE082AEE3}" type="presOf" srcId="{9DA0F348-7E73-469E-94A2-C34CB0B96E71}" destId="{B4A5911B-C5EF-493B-9B8C-6E5C2CE8819D}" srcOrd="1" destOrd="0" presId="urn:microsoft.com/office/officeart/2005/8/layout/radial1"/>
    <dgm:cxn modelId="{2F21EFF0-7C2D-40B7-9596-2053B1C7EEE7}" type="presOf" srcId="{7482550F-D8F0-4987-ABE3-D7579B60D2AC}" destId="{B6FF520A-1964-4120-B39A-61F43ADBCF53}" srcOrd="0" destOrd="0" presId="urn:microsoft.com/office/officeart/2005/8/layout/radial1"/>
    <dgm:cxn modelId="{960CF6D9-5D3A-49E1-978F-0B7DA97074DF}" type="presOf" srcId="{33E0E558-5BD6-47CA-ACDD-56B882FEF911}" destId="{72A7A863-259F-4595-9604-94DB42A6B558}" srcOrd="0" destOrd="0" presId="urn:microsoft.com/office/officeart/2005/8/layout/radial1"/>
    <dgm:cxn modelId="{98DF0F5A-106C-4F5D-AC58-69DDB8EB3056}" type="presOf" srcId="{7482550F-D8F0-4987-ABE3-D7579B60D2AC}" destId="{CAAE3536-D29A-4A43-9207-0E980F7D5623}" srcOrd="1" destOrd="0" presId="urn:microsoft.com/office/officeart/2005/8/layout/radial1"/>
    <dgm:cxn modelId="{2EA50004-A4CF-43E6-AB22-C603E04A8203}" type="presOf" srcId="{C60D37CA-31F9-493F-AB8E-AD9B6EB3D3FD}" destId="{E0101F1C-9CD1-49AB-923C-785FD02ECADB}" srcOrd="0" destOrd="0" presId="urn:microsoft.com/office/officeart/2005/8/layout/radial1"/>
    <dgm:cxn modelId="{3834B2F7-07A3-473B-B999-F29061A3D7FC}" srcId="{589B5E89-E908-4AD4-A71E-C64FC8E2EA85}" destId="{3B9A73AD-EE9C-4F39-AE20-8E11726C5BDC}" srcOrd="4" destOrd="0" parTransId="{AF3A603D-9E19-4B84-8117-E10039BE26C1}" sibTransId="{B4855628-33E7-4A04-AE11-16EC961C843E}"/>
    <dgm:cxn modelId="{734AEB3B-ECCC-4A37-BCC0-188A38C1C70C}" srcId="{589B5E89-E908-4AD4-A71E-C64FC8E2EA85}" destId="{F3CC41D8-FC79-4931-A17D-25A02557ADCB}" srcOrd="0" destOrd="0" parTransId="{33E0E558-5BD6-47CA-ACDD-56B882FEF911}" sibTransId="{84883F20-D90C-4137-8895-DA6FE6580EEF}"/>
    <dgm:cxn modelId="{23F234E8-C995-4EB2-A6D4-BD5EDAA6C886}" srcId="{589B5E89-E908-4AD4-A71E-C64FC8E2EA85}" destId="{C60D37CA-31F9-493F-AB8E-AD9B6EB3D3FD}" srcOrd="1" destOrd="0" parTransId="{5B01E15B-A9F4-4F3B-AD42-52BD643B5FD4}" sibTransId="{6DC07B21-44A3-4D8D-BDB6-26E33D3C5511}"/>
    <dgm:cxn modelId="{B6E090A6-7660-41AF-97E5-DA91998171DB}" type="presParOf" srcId="{F786A7E6-50F2-4565-97A2-FF2057751802}" destId="{DD8F60F3-BCE6-4A26-8643-F55D4C7D96A1}" srcOrd="0" destOrd="0" presId="urn:microsoft.com/office/officeart/2005/8/layout/radial1"/>
    <dgm:cxn modelId="{1818DDFF-6EA3-44D4-ADD1-F9C71E3630EB}" type="presParOf" srcId="{F786A7E6-50F2-4565-97A2-FF2057751802}" destId="{72A7A863-259F-4595-9604-94DB42A6B558}" srcOrd="1" destOrd="0" presId="urn:microsoft.com/office/officeart/2005/8/layout/radial1"/>
    <dgm:cxn modelId="{FD2AE70F-C8F2-4842-9AFF-65F18AF5C659}" type="presParOf" srcId="{72A7A863-259F-4595-9604-94DB42A6B558}" destId="{5247F1C3-9BF3-4510-BC1F-BC06D5EE3233}" srcOrd="0" destOrd="0" presId="urn:microsoft.com/office/officeart/2005/8/layout/radial1"/>
    <dgm:cxn modelId="{D8459353-18F4-45E7-8E87-6D42B7728260}" type="presParOf" srcId="{F786A7E6-50F2-4565-97A2-FF2057751802}" destId="{3D841DA0-D376-4EA8-97DF-5C4B5E9B5E21}" srcOrd="2" destOrd="0" presId="urn:microsoft.com/office/officeart/2005/8/layout/radial1"/>
    <dgm:cxn modelId="{FEF8D94F-30D7-4CF0-91A5-3A326F8AB3C7}" type="presParOf" srcId="{F786A7E6-50F2-4565-97A2-FF2057751802}" destId="{1D7F6588-1503-43EB-AC86-544247282630}" srcOrd="3" destOrd="0" presId="urn:microsoft.com/office/officeart/2005/8/layout/radial1"/>
    <dgm:cxn modelId="{EA1AE319-69B3-4B5E-A87F-B30519237A02}" type="presParOf" srcId="{1D7F6588-1503-43EB-AC86-544247282630}" destId="{E8EB7FC3-387D-4D5E-A17F-2C4C15B8B460}" srcOrd="0" destOrd="0" presId="urn:microsoft.com/office/officeart/2005/8/layout/radial1"/>
    <dgm:cxn modelId="{2C9734B7-ABF0-4375-91EC-2D04E5606CAA}" type="presParOf" srcId="{F786A7E6-50F2-4565-97A2-FF2057751802}" destId="{E0101F1C-9CD1-49AB-923C-785FD02ECADB}" srcOrd="4" destOrd="0" presId="urn:microsoft.com/office/officeart/2005/8/layout/radial1"/>
    <dgm:cxn modelId="{DBA14BA3-25D3-401B-B0D3-AE1FA357A595}" type="presParOf" srcId="{F786A7E6-50F2-4565-97A2-FF2057751802}" destId="{3E677C63-20E6-4B55-AF19-77C4A180E789}" srcOrd="5" destOrd="0" presId="urn:microsoft.com/office/officeart/2005/8/layout/radial1"/>
    <dgm:cxn modelId="{AD92B436-CA87-49EF-ACEF-8C47C86AD9EB}" type="presParOf" srcId="{3E677C63-20E6-4B55-AF19-77C4A180E789}" destId="{B4A5911B-C5EF-493B-9B8C-6E5C2CE8819D}" srcOrd="0" destOrd="0" presId="urn:microsoft.com/office/officeart/2005/8/layout/radial1"/>
    <dgm:cxn modelId="{AA4F6625-E83F-47B6-97C7-AAC1E60BE5E9}" type="presParOf" srcId="{F786A7E6-50F2-4565-97A2-FF2057751802}" destId="{35311352-D70F-4896-B296-592F105F10B2}" srcOrd="6" destOrd="0" presId="urn:microsoft.com/office/officeart/2005/8/layout/radial1"/>
    <dgm:cxn modelId="{AFD4115D-1525-4A94-BD51-E22E83918755}" type="presParOf" srcId="{F786A7E6-50F2-4565-97A2-FF2057751802}" destId="{B6FF520A-1964-4120-B39A-61F43ADBCF53}" srcOrd="7" destOrd="0" presId="urn:microsoft.com/office/officeart/2005/8/layout/radial1"/>
    <dgm:cxn modelId="{158108B2-082E-4527-BD6B-42D0744AA721}" type="presParOf" srcId="{B6FF520A-1964-4120-B39A-61F43ADBCF53}" destId="{CAAE3536-D29A-4A43-9207-0E980F7D5623}" srcOrd="0" destOrd="0" presId="urn:microsoft.com/office/officeart/2005/8/layout/radial1"/>
    <dgm:cxn modelId="{09E33BA5-1AC4-432E-AC67-78CDDFCA17AE}" type="presParOf" srcId="{F786A7E6-50F2-4565-97A2-FF2057751802}" destId="{2DB7549F-A7C7-4BB8-8E51-F391AE86FA3C}" srcOrd="8" destOrd="0" presId="urn:microsoft.com/office/officeart/2005/8/layout/radial1"/>
    <dgm:cxn modelId="{7EAC6AA1-3FDB-4463-B540-93F552E01DAF}" type="presParOf" srcId="{F786A7E6-50F2-4565-97A2-FF2057751802}" destId="{BEB8B7A3-DE9A-422A-91CA-63E278E99BF3}" srcOrd="9" destOrd="0" presId="urn:microsoft.com/office/officeart/2005/8/layout/radial1"/>
    <dgm:cxn modelId="{CDE48EA0-1FF5-42E4-9364-EC6739E198ED}" type="presParOf" srcId="{BEB8B7A3-DE9A-422A-91CA-63E278E99BF3}" destId="{3B03588E-A1BE-4782-B160-2605EC9F141D}" srcOrd="0" destOrd="0" presId="urn:microsoft.com/office/officeart/2005/8/layout/radial1"/>
    <dgm:cxn modelId="{1FD8DFB0-978C-4437-8EC7-4C575E572808}" type="presParOf" srcId="{F786A7E6-50F2-4565-97A2-FF2057751802}" destId="{33E97E95-30DF-4B63-881D-F378B3382490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EA39FE-EB44-495E-A9BB-4F9ED42C2917}" type="doc">
      <dgm:prSet loTypeId="urn:microsoft.com/office/officeart/2005/8/layout/vList3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3F33F-A0BC-473D-A50B-681F8C00EEF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Akseptor</a:t>
          </a:r>
          <a:endParaRPr lang="en-US" sz="1200" dirty="0"/>
        </a:p>
      </dgm:t>
    </dgm:pt>
    <dgm:pt modelId="{4505B3DF-3366-4435-8DB5-F443EFF12EFB}" type="parTrans" cxnId="{BEFDB650-61FB-4278-8E62-CFE3C91307C8}">
      <dgm:prSet/>
      <dgm:spPr/>
      <dgm:t>
        <a:bodyPr/>
        <a:lstStyle/>
        <a:p>
          <a:endParaRPr lang="en-US" sz="1200"/>
        </a:p>
      </dgm:t>
    </dgm:pt>
    <dgm:pt modelId="{6E0F1330-6A37-45DB-8299-FB6EA89E4E2E}" type="sibTrans" cxnId="{BEFDB650-61FB-4278-8E62-CFE3C91307C8}">
      <dgm:prSet/>
      <dgm:spPr/>
      <dgm:t>
        <a:bodyPr/>
        <a:lstStyle/>
        <a:p>
          <a:endParaRPr lang="en-US" sz="1200"/>
        </a:p>
      </dgm:t>
    </dgm:pt>
    <dgm:pt modelId="{7F61C59D-F4B7-4151-9916-DA8E14CF81D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Personalia</a:t>
          </a:r>
          <a:endParaRPr lang="en-US" sz="1200" dirty="0"/>
        </a:p>
      </dgm:t>
    </dgm:pt>
    <dgm:pt modelId="{73ECC82D-BCDD-4583-8F13-0ADCF9D6CAEF}" type="parTrans" cxnId="{E0189F3D-5D5D-429E-A1FA-AE88963E31E3}">
      <dgm:prSet/>
      <dgm:spPr/>
      <dgm:t>
        <a:bodyPr/>
        <a:lstStyle/>
        <a:p>
          <a:endParaRPr lang="en-US" sz="1200"/>
        </a:p>
      </dgm:t>
    </dgm:pt>
    <dgm:pt modelId="{1A2E34E8-1144-4F11-8670-F03750C548E4}" type="sibTrans" cxnId="{E0189F3D-5D5D-429E-A1FA-AE88963E31E3}">
      <dgm:prSet/>
      <dgm:spPr/>
      <dgm:t>
        <a:bodyPr/>
        <a:lstStyle/>
        <a:p>
          <a:endParaRPr lang="en-US" sz="1200"/>
        </a:p>
      </dgm:t>
    </dgm:pt>
    <dgm:pt modelId="{D96A3A5B-D0DF-4967-A928-F66E87ABB684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Tata </a:t>
          </a:r>
          <a:r>
            <a:rPr lang="en-US" sz="1200" dirty="0" err="1" smtClean="0"/>
            <a:t>USaha</a:t>
          </a:r>
          <a:endParaRPr lang="en-US" sz="1200" dirty="0"/>
        </a:p>
      </dgm:t>
    </dgm:pt>
    <dgm:pt modelId="{5730A09A-FF58-4793-935B-D4E80454C33F}" type="parTrans" cxnId="{B941D2FA-249D-43A0-AEE2-DB21B9B57141}">
      <dgm:prSet/>
      <dgm:spPr/>
      <dgm:t>
        <a:bodyPr/>
        <a:lstStyle/>
        <a:p>
          <a:endParaRPr lang="en-US" sz="1200"/>
        </a:p>
      </dgm:t>
    </dgm:pt>
    <dgm:pt modelId="{C987E5BC-6774-4397-A0E2-F77F893B160A}" type="sibTrans" cxnId="{B941D2FA-249D-43A0-AEE2-DB21B9B57141}">
      <dgm:prSet/>
      <dgm:spPr/>
      <dgm:t>
        <a:bodyPr/>
        <a:lstStyle/>
        <a:p>
          <a:endParaRPr lang="en-US" sz="1200"/>
        </a:p>
      </dgm:t>
    </dgm:pt>
    <dgm:pt modelId="{3BB753FB-8BE4-4F23-AFB7-DB8EC5F7E1A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Keuangan</a:t>
          </a:r>
          <a:endParaRPr lang="en-US" sz="1200" dirty="0"/>
        </a:p>
      </dgm:t>
    </dgm:pt>
    <dgm:pt modelId="{2FD1CC7B-51F7-456A-8E4B-75B3CB140FF1}" type="parTrans" cxnId="{2C22B5F3-189A-4AAD-8CF6-B0763F7D177A}">
      <dgm:prSet/>
      <dgm:spPr/>
      <dgm:t>
        <a:bodyPr/>
        <a:lstStyle/>
        <a:p>
          <a:endParaRPr lang="en-US" sz="1200"/>
        </a:p>
      </dgm:t>
    </dgm:pt>
    <dgm:pt modelId="{5D1FE8AE-3BB4-404D-8DF9-C9D9660C4236}" type="sibTrans" cxnId="{2C22B5F3-189A-4AAD-8CF6-B0763F7D177A}">
      <dgm:prSet/>
      <dgm:spPr/>
      <dgm:t>
        <a:bodyPr/>
        <a:lstStyle/>
        <a:p>
          <a:endParaRPr lang="en-US" sz="1200"/>
        </a:p>
      </dgm:t>
    </dgm:pt>
    <dgm:pt modelId="{521023D1-6E2D-46A8-89DB-7437448D1FD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Penyuluhan</a:t>
          </a:r>
          <a:endParaRPr lang="en-US" sz="1200" dirty="0"/>
        </a:p>
      </dgm:t>
    </dgm:pt>
    <dgm:pt modelId="{6575D7AA-38B1-4997-BF88-890CCFDE317A}" type="parTrans" cxnId="{6C491D2D-EBD5-4802-ADDD-1F8A7E868350}">
      <dgm:prSet/>
      <dgm:spPr/>
      <dgm:t>
        <a:bodyPr/>
        <a:lstStyle/>
        <a:p>
          <a:endParaRPr lang="en-US"/>
        </a:p>
      </dgm:t>
    </dgm:pt>
    <dgm:pt modelId="{FCC1F332-CDEC-4682-A3DE-4483719BC8BD}" type="sibTrans" cxnId="{6C491D2D-EBD5-4802-ADDD-1F8A7E868350}">
      <dgm:prSet/>
      <dgm:spPr/>
      <dgm:t>
        <a:bodyPr/>
        <a:lstStyle/>
        <a:p>
          <a:endParaRPr lang="en-US"/>
        </a:p>
      </dgm:t>
    </dgm:pt>
    <dgm:pt modelId="{6F70929A-93C9-4B17-B5B6-2C845890B10B}" type="pres">
      <dgm:prSet presAssocID="{98EA39FE-EB44-495E-A9BB-4F9ED42C2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5632E-91E1-4C52-A5EF-6C345BB772AE}" type="pres">
      <dgm:prSet presAssocID="{BA43F33F-A0BC-473D-A50B-681F8C00EEF3}" presName="composite" presStyleCnt="0"/>
      <dgm:spPr/>
    </dgm:pt>
    <dgm:pt modelId="{14C951D3-0509-4FD3-A683-101C1815A358}" type="pres">
      <dgm:prSet presAssocID="{BA43F33F-A0BC-473D-A50B-681F8C00EEF3}" presName="imgShp" presStyleLbl="fgImgPlace1" presStyleIdx="0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4A1BD57-4BA7-4676-8110-C70E5AFE01DD}" type="pres">
      <dgm:prSet presAssocID="{BA43F33F-A0BC-473D-A50B-681F8C00EEF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C1BC1-64A5-48B7-8E93-F736EAB86881}" type="pres">
      <dgm:prSet presAssocID="{6E0F1330-6A37-45DB-8299-FB6EA89E4E2E}" presName="spacing" presStyleCnt="0"/>
      <dgm:spPr/>
    </dgm:pt>
    <dgm:pt modelId="{C4B94021-3B99-45A1-AAC7-A146564D2894}" type="pres">
      <dgm:prSet presAssocID="{7F61C59D-F4B7-4151-9916-DA8E14CF81D8}" presName="composite" presStyleCnt="0"/>
      <dgm:spPr/>
    </dgm:pt>
    <dgm:pt modelId="{25C2EB18-DA06-44F1-A862-B0BB701109CF}" type="pres">
      <dgm:prSet presAssocID="{7F61C59D-F4B7-4151-9916-DA8E14CF81D8}" presName="imgShp" presStyleLbl="fgImgPlace1" presStyleIdx="1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AC48127-F2BC-4A4C-A1C7-8C05A0DAF11F}" type="pres">
      <dgm:prSet presAssocID="{7F61C59D-F4B7-4151-9916-DA8E14CF81D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FB55C-7D08-4E73-ADCE-E36D30E70FC1}" type="pres">
      <dgm:prSet presAssocID="{1A2E34E8-1144-4F11-8670-F03750C548E4}" presName="spacing" presStyleCnt="0"/>
      <dgm:spPr/>
    </dgm:pt>
    <dgm:pt modelId="{10098041-C5A4-488C-A065-80D708A4FF42}" type="pres">
      <dgm:prSet presAssocID="{521023D1-6E2D-46A8-89DB-7437448D1FD2}" presName="composite" presStyleCnt="0"/>
      <dgm:spPr/>
    </dgm:pt>
    <dgm:pt modelId="{97743701-27DB-48B1-AE31-3125CF4E1BF7}" type="pres">
      <dgm:prSet presAssocID="{521023D1-6E2D-46A8-89DB-7437448D1FD2}" presName="imgShp" presStyleLbl="fgImgPlace1" presStyleIdx="2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C9C98A48-9FAC-4824-BCA4-F711267499BE}" type="pres">
      <dgm:prSet presAssocID="{521023D1-6E2D-46A8-89DB-7437448D1FD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7C4E5-C164-4417-AB19-66E622E1EE1C}" type="pres">
      <dgm:prSet presAssocID="{FCC1F332-CDEC-4682-A3DE-4483719BC8BD}" presName="spacing" presStyleCnt="0"/>
      <dgm:spPr/>
    </dgm:pt>
    <dgm:pt modelId="{97D5E1EF-8D13-4BCA-B720-C884858217ED}" type="pres">
      <dgm:prSet presAssocID="{D96A3A5B-D0DF-4967-A928-F66E87ABB684}" presName="composite" presStyleCnt="0"/>
      <dgm:spPr/>
    </dgm:pt>
    <dgm:pt modelId="{7B9F06E9-1E84-498A-A0EC-8B7CC561CA5E}" type="pres">
      <dgm:prSet presAssocID="{D96A3A5B-D0DF-4967-A928-F66E87ABB684}" presName="imgShp" presStyleLbl="fgImgPlace1" presStyleIdx="3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6EC96A9-7E2B-4CEC-87BF-2AAA44EAA72E}" type="pres">
      <dgm:prSet presAssocID="{D96A3A5B-D0DF-4967-A928-F66E87ABB68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B401E-507B-40DC-B5CB-21E280B60506}" type="pres">
      <dgm:prSet presAssocID="{C987E5BC-6774-4397-A0E2-F77F893B160A}" presName="spacing" presStyleCnt="0"/>
      <dgm:spPr/>
    </dgm:pt>
    <dgm:pt modelId="{88D2EC64-EDD3-4C17-AE67-AD24691C2C0D}" type="pres">
      <dgm:prSet presAssocID="{3BB753FB-8BE4-4F23-AFB7-DB8EC5F7E1A2}" presName="composite" presStyleCnt="0"/>
      <dgm:spPr/>
    </dgm:pt>
    <dgm:pt modelId="{0D786266-C282-4E01-8871-62D0DE7952B1}" type="pres">
      <dgm:prSet presAssocID="{3BB753FB-8BE4-4F23-AFB7-DB8EC5F7E1A2}" presName="imgShp" presStyleLbl="fgImgPlace1" presStyleIdx="4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D27FA95-625B-4B42-8267-AB1B3BFA60D9}" type="pres">
      <dgm:prSet presAssocID="{3BB753FB-8BE4-4F23-AFB7-DB8EC5F7E1A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CB7E62-3F56-463F-B935-B830B07F1B5A}" type="presOf" srcId="{3BB753FB-8BE4-4F23-AFB7-DB8EC5F7E1A2}" destId="{1D27FA95-625B-4B42-8267-AB1B3BFA60D9}" srcOrd="0" destOrd="0" presId="urn:microsoft.com/office/officeart/2005/8/layout/vList3#10"/>
    <dgm:cxn modelId="{E7D3D813-9F8B-4C52-8BAF-27E2D530457E}" type="presOf" srcId="{7F61C59D-F4B7-4151-9916-DA8E14CF81D8}" destId="{6AC48127-F2BC-4A4C-A1C7-8C05A0DAF11F}" srcOrd="0" destOrd="0" presId="urn:microsoft.com/office/officeart/2005/8/layout/vList3#10"/>
    <dgm:cxn modelId="{778469FE-644B-4B3F-8FD1-98B95FE4F256}" type="presOf" srcId="{521023D1-6E2D-46A8-89DB-7437448D1FD2}" destId="{C9C98A48-9FAC-4824-BCA4-F711267499BE}" srcOrd="0" destOrd="0" presId="urn:microsoft.com/office/officeart/2005/8/layout/vList3#10"/>
    <dgm:cxn modelId="{2C22B5F3-189A-4AAD-8CF6-B0763F7D177A}" srcId="{98EA39FE-EB44-495E-A9BB-4F9ED42C2917}" destId="{3BB753FB-8BE4-4F23-AFB7-DB8EC5F7E1A2}" srcOrd="4" destOrd="0" parTransId="{2FD1CC7B-51F7-456A-8E4B-75B3CB140FF1}" sibTransId="{5D1FE8AE-3BB4-404D-8DF9-C9D9660C4236}"/>
    <dgm:cxn modelId="{29FD52B9-6474-4D26-AFE5-DFE5B5CAE777}" type="presOf" srcId="{BA43F33F-A0BC-473D-A50B-681F8C00EEF3}" destId="{34A1BD57-4BA7-4676-8110-C70E5AFE01DD}" srcOrd="0" destOrd="0" presId="urn:microsoft.com/office/officeart/2005/8/layout/vList3#10"/>
    <dgm:cxn modelId="{6C491D2D-EBD5-4802-ADDD-1F8A7E868350}" srcId="{98EA39FE-EB44-495E-A9BB-4F9ED42C2917}" destId="{521023D1-6E2D-46A8-89DB-7437448D1FD2}" srcOrd="2" destOrd="0" parTransId="{6575D7AA-38B1-4997-BF88-890CCFDE317A}" sibTransId="{FCC1F332-CDEC-4682-A3DE-4483719BC8BD}"/>
    <dgm:cxn modelId="{FBE6DE30-B041-465D-A023-FF7A07ADB63F}" type="presOf" srcId="{D96A3A5B-D0DF-4967-A928-F66E87ABB684}" destId="{76EC96A9-7E2B-4CEC-87BF-2AAA44EAA72E}" srcOrd="0" destOrd="0" presId="urn:microsoft.com/office/officeart/2005/8/layout/vList3#10"/>
    <dgm:cxn modelId="{BEFDB650-61FB-4278-8E62-CFE3C91307C8}" srcId="{98EA39FE-EB44-495E-A9BB-4F9ED42C2917}" destId="{BA43F33F-A0BC-473D-A50B-681F8C00EEF3}" srcOrd="0" destOrd="0" parTransId="{4505B3DF-3366-4435-8DB5-F443EFF12EFB}" sibTransId="{6E0F1330-6A37-45DB-8299-FB6EA89E4E2E}"/>
    <dgm:cxn modelId="{E0189F3D-5D5D-429E-A1FA-AE88963E31E3}" srcId="{98EA39FE-EB44-495E-A9BB-4F9ED42C2917}" destId="{7F61C59D-F4B7-4151-9916-DA8E14CF81D8}" srcOrd="1" destOrd="0" parTransId="{73ECC82D-BCDD-4583-8F13-0ADCF9D6CAEF}" sibTransId="{1A2E34E8-1144-4F11-8670-F03750C548E4}"/>
    <dgm:cxn modelId="{B941D2FA-249D-43A0-AEE2-DB21B9B57141}" srcId="{98EA39FE-EB44-495E-A9BB-4F9ED42C2917}" destId="{D96A3A5B-D0DF-4967-A928-F66E87ABB684}" srcOrd="3" destOrd="0" parTransId="{5730A09A-FF58-4793-935B-D4E80454C33F}" sibTransId="{C987E5BC-6774-4397-A0E2-F77F893B160A}"/>
    <dgm:cxn modelId="{56F2A0CB-ACAF-4D52-A3EF-662AE846804F}" type="presOf" srcId="{98EA39FE-EB44-495E-A9BB-4F9ED42C2917}" destId="{6F70929A-93C9-4B17-B5B6-2C845890B10B}" srcOrd="0" destOrd="0" presId="urn:microsoft.com/office/officeart/2005/8/layout/vList3#10"/>
    <dgm:cxn modelId="{47D67C23-5AB1-4B61-9C68-E0A2A85D08AF}" type="presParOf" srcId="{6F70929A-93C9-4B17-B5B6-2C845890B10B}" destId="{12C5632E-91E1-4C52-A5EF-6C345BB772AE}" srcOrd="0" destOrd="0" presId="urn:microsoft.com/office/officeart/2005/8/layout/vList3#10"/>
    <dgm:cxn modelId="{5153996A-1A6B-4D86-80E4-E4F2AF9B87EA}" type="presParOf" srcId="{12C5632E-91E1-4C52-A5EF-6C345BB772AE}" destId="{14C951D3-0509-4FD3-A683-101C1815A358}" srcOrd="0" destOrd="0" presId="urn:microsoft.com/office/officeart/2005/8/layout/vList3#10"/>
    <dgm:cxn modelId="{661BA83F-75A1-4315-85F8-6C1CAB222A80}" type="presParOf" srcId="{12C5632E-91E1-4C52-A5EF-6C345BB772AE}" destId="{34A1BD57-4BA7-4676-8110-C70E5AFE01DD}" srcOrd="1" destOrd="0" presId="urn:microsoft.com/office/officeart/2005/8/layout/vList3#10"/>
    <dgm:cxn modelId="{7CA0D9E5-9492-4E2D-8801-879033990EB5}" type="presParOf" srcId="{6F70929A-93C9-4B17-B5B6-2C845890B10B}" destId="{C8DC1BC1-64A5-48B7-8E93-F736EAB86881}" srcOrd="1" destOrd="0" presId="urn:microsoft.com/office/officeart/2005/8/layout/vList3#10"/>
    <dgm:cxn modelId="{A6972D4C-BC53-4AAE-A648-28ECB21FAE1F}" type="presParOf" srcId="{6F70929A-93C9-4B17-B5B6-2C845890B10B}" destId="{C4B94021-3B99-45A1-AAC7-A146564D2894}" srcOrd="2" destOrd="0" presId="urn:microsoft.com/office/officeart/2005/8/layout/vList3#10"/>
    <dgm:cxn modelId="{D60D116E-5F2C-429B-8B51-EFD0059BD115}" type="presParOf" srcId="{C4B94021-3B99-45A1-AAC7-A146564D2894}" destId="{25C2EB18-DA06-44F1-A862-B0BB701109CF}" srcOrd="0" destOrd="0" presId="urn:microsoft.com/office/officeart/2005/8/layout/vList3#10"/>
    <dgm:cxn modelId="{57030BFB-B07B-4938-B9AD-329A30BB2545}" type="presParOf" srcId="{C4B94021-3B99-45A1-AAC7-A146564D2894}" destId="{6AC48127-F2BC-4A4C-A1C7-8C05A0DAF11F}" srcOrd="1" destOrd="0" presId="urn:microsoft.com/office/officeart/2005/8/layout/vList3#10"/>
    <dgm:cxn modelId="{B890664A-B97D-4113-949E-BF83F23A235E}" type="presParOf" srcId="{6F70929A-93C9-4B17-B5B6-2C845890B10B}" destId="{E77FB55C-7D08-4E73-ADCE-E36D30E70FC1}" srcOrd="3" destOrd="0" presId="urn:microsoft.com/office/officeart/2005/8/layout/vList3#10"/>
    <dgm:cxn modelId="{BBEC82AD-048C-42BD-8A9B-80550D99A5ED}" type="presParOf" srcId="{6F70929A-93C9-4B17-B5B6-2C845890B10B}" destId="{10098041-C5A4-488C-A065-80D708A4FF42}" srcOrd="4" destOrd="0" presId="urn:microsoft.com/office/officeart/2005/8/layout/vList3#10"/>
    <dgm:cxn modelId="{D5F3D6C3-1B7E-4B01-A0A8-CBDE590119F8}" type="presParOf" srcId="{10098041-C5A4-488C-A065-80D708A4FF42}" destId="{97743701-27DB-48B1-AE31-3125CF4E1BF7}" srcOrd="0" destOrd="0" presId="urn:microsoft.com/office/officeart/2005/8/layout/vList3#10"/>
    <dgm:cxn modelId="{F2C2B7B8-D245-44DD-8082-961F143058EA}" type="presParOf" srcId="{10098041-C5A4-488C-A065-80D708A4FF42}" destId="{C9C98A48-9FAC-4824-BCA4-F711267499BE}" srcOrd="1" destOrd="0" presId="urn:microsoft.com/office/officeart/2005/8/layout/vList3#10"/>
    <dgm:cxn modelId="{89D5399C-D2B6-40FA-9CFF-D527011A2941}" type="presParOf" srcId="{6F70929A-93C9-4B17-B5B6-2C845890B10B}" destId="{A297C4E5-C164-4417-AB19-66E622E1EE1C}" srcOrd="5" destOrd="0" presId="urn:microsoft.com/office/officeart/2005/8/layout/vList3#10"/>
    <dgm:cxn modelId="{8B943D2B-7338-4B5C-918C-81D8E91DAE63}" type="presParOf" srcId="{6F70929A-93C9-4B17-B5B6-2C845890B10B}" destId="{97D5E1EF-8D13-4BCA-B720-C884858217ED}" srcOrd="6" destOrd="0" presId="urn:microsoft.com/office/officeart/2005/8/layout/vList3#10"/>
    <dgm:cxn modelId="{96664071-FF8C-4611-94E6-B7F8BEC5880F}" type="presParOf" srcId="{97D5E1EF-8D13-4BCA-B720-C884858217ED}" destId="{7B9F06E9-1E84-498A-A0EC-8B7CC561CA5E}" srcOrd="0" destOrd="0" presId="urn:microsoft.com/office/officeart/2005/8/layout/vList3#10"/>
    <dgm:cxn modelId="{6BECD354-7E6C-4D06-860B-4B66991F7688}" type="presParOf" srcId="{97D5E1EF-8D13-4BCA-B720-C884858217ED}" destId="{76EC96A9-7E2B-4CEC-87BF-2AAA44EAA72E}" srcOrd="1" destOrd="0" presId="urn:microsoft.com/office/officeart/2005/8/layout/vList3#10"/>
    <dgm:cxn modelId="{2E70F9CC-994E-4927-B8A0-3FFEC4FADA6A}" type="presParOf" srcId="{6F70929A-93C9-4B17-B5B6-2C845890B10B}" destId="{147B401E-507B-40DC-B5CB-21E280B60506}" srcOrd="7" destOrd="0" presId="urn:microsoft.com/office/officeart/2005/8/layout/vList3#10"/>
    <dgm:cxn modelId="{52861A07-59FF-4008-8091-4F5479D94EFF}" type="presParOf" srcId="{6F70929A-93C9-4B17-B5B6-2C845890B10B}" destId="{88D2EC64-EDD3-4C17-AE67-AD24691C2C0D}" srcOrd="8" destOrd="0" presId="urn:microsoft.com/office/officeart/2005/8/layout/vList3#10"/>
    <dgm:cxn modelId="{3DA3AEA6-6FC3-4B5F-B3D9-9880DB96DBB0}" type="presParOf" srcId="{88D2EC64-EDD3-4C17-AE67-AD24691C2C0D}" destId="{0D786266-C282-4E01-8871-62D0DE7952B1}" srcOrd="0" destOrd="0" presId="urn:microsoft.com/office/officeart/2005/8/layout/vList3#10"/>
    <dgm:cxn modelId="{ED01B574-739D-49CC-9A85-5ACB30DF9ED8}" type="presParOf" srcId="{88D2EC64-EDD3-4C17-AE67-AD24691C2C0D}" destId="{1D27FA95-625B-4B42-8267-AB1B3BFA60D9}" srcOrd="1" destOrd="0" presId="urn:microsoft.com/office/officeart/2005/8/layout/vList3#10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6EB4E9-5DFB-4A5A-B533-AFAD749D424D}" type="doc">
      <dgm:prSet loTypeId="urn:microsoft.com/office/officeart/2005/8/layout/target3" loCatId="list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B72104-B33D-4E04-9A85-16383F449196}">
      <dgm:prSet phldrT="[Text]" custT="1"/>
      <dgm:spPr/>
      <dgm:t>
        <a:bodyPr/>
        <a:lstStyle/>
        <a:p>
          <a:r>
            <a:rPr lang="en-US" sz="1800" dirty="0" err="1" smtClean="0"/>
            <a:t>Akseptor</a:t>
          </a:r>
          <a:endParaRPr lang="en-US" sz="1800" dirty="0"/>
        </a:p>
      </dgm:t>
    </dgm:pt>
    <dgm:pt modelId="{FAD0952B-341C-4945-8A96-0DC58DD39E41}" type="parTrans" cxnId="{E0402737-E76E-4F76-AF71-C76E8954275F}">
      <dgm:prSet/>
      <dgm:spPr/>
      <dgm:t>
        <a:bodyPr/>
        <a:lstStyle/>
        <a:p>
          <a:endParaRPr lang="en-US" sz="1800"/>
        </a:p>
      </dgm:t>
    </dgm:pt>
    <dgm:pt modelId="{E7C57865-0B3F-4D83-AB94-4A3351A5B094}" type="sibTrans" cxnId="{E0402737-E76E-4F76-AF71-C76E8954275F}">
      <dgm:prSet/>
      <dgm:spPr/>
      <dgm:t>
        <a:bodyPr/>
        <a:lstStyle/>
        <a:p>
          <a:endParaRPr lang="en-US" sz="1800"/>
        </a:p>
      </dgm:t>
    </dgm:pt>
    <dgm:pt modelId="{76255947-B911-4767-A1D0-70411E582FAE}">
      <dgm:prSet phldrT="[Text]" custT="1"/>
      <dgm:spPr/>
      <dgm:t>
        <a:bodyPr/>
        <a:lstStyle/>
        <a:p>
          <a:r>
            <a:rPr lang="en-US" sz="1800" dirty="0" err="1" smtClean="0"/>
            <a:t>Stok</a:t>
          </a:r>
          <a:r>
            <a:rPr lang="en-US" sz="1800" dirty="0" smtClean="0"/>
            <a:t> </a:t>
          </a:r>
          <a:r>
            <a:rPr lang="en-US" sz="1800" dirty="0" err="1" smtClean="0"/>
            <a:t>kontrasepsi</a:t>
          </a:r>
          <a:endParaRPr lang="en-US" sz="1800" dirty="0"/>
        </a:p>
      </dgm:t>
    </dgm:pt>
    <dgm:pt modelId="{1776A08F-6397-4A08-A9E7-3F9DD2DEB720}" type="parTrans" cxnId="{4CF614B6-3A12-404D-B4B7-5E6321FCC534}">
      <dgm:prSet/>
      <dgm:spPr/>
      <dgm:t>
        <a:bodyPr/>
        <a:lstStyle/>
        <a:p>
          <a:endParaRPr lang="en-US" sz="1800"/>
        </a:p>
      </dgm:t>
    </dgm:pt>
    <dgm:pt modelId="{09CC13D9-1DBB-466A-A192-91CE59A66E52}" type="sibTrans" cxnId="{4CF614B6-3A12-404D-B4B7-5E6321FCC534}">
      <dgm:prSet/>
      <dgm:spPr/>
      <dgm:t>
        <a:bodyPr/>
        <a:lstStyle/>
        <a:p>
          <a:endParaRPr lang="en-US" sz="1800"/>
        </a:p>
      </dgm:t>
    </dgm:pt>
    <dgm:pt modelId="{8B713443-4E57-4832-8122-04D12C498411}">
      <dgm:prSet phldrT="[Text]" custT="1"/>
      <dgm:spPr/>
      <dgm:t>
        <a:bodyPr/>
        <a:lstStyle/>
        <a:p>
          <a:r>
            <a:rPr lang="en-US" sz="1800" dirty="0" err="1" smtClean="0"/>
            <a:t>Personalia</a:t>
          </a:r>
          <a:endParaRPr lang="en-US" sz="1800" dirty="0"/>
        </a:p>
      </dgm:t>
    </dgm:pt>
    <dgm:pt modelId="{F6475428-10DF-4EA4-8F7B-08CDDBE46B99}" type="parTrans" cxnId="{CCFDD9D2-44C7-4D04-BFBA-2A0D47EA3250}">
      <dgm:prSet/>
      <dgm:spPr/>
      <dgm:t>
        <a:bodyPr/>
        <a:lstStyle/>
        <a:p>
          <a:endParaRPr lang="en-US" sz="1800"/>
        </a:p>
      </dgm:t>
    </dgm:pt>
    <dgm:pt modelId="{E6D98BEC-96DD-4267-AF44-F12C226016ED}" type="sibTrans" cxnId="{CCFDD9D2-44C7-4D04-BFBA-2A0D47EA3250}">
      <dgm:prSet/>
      <dgm:spPr/>
      <dgm:t>
        <a:bodyPr/>
        <a:lstStyle/>
        <a:p>
          <a:endParaRPr lang="en-US" sz="1800"/>
        </a:p>
      </dgm:t>
    </dgm:pt>
    <dgm:pt modelId="{5D76C042-811B-4730-9B8C-A7C160352F4F}" type="pres">
      <dgm:prSet presAssocID="{856EB4E9-5DFB-4A5A-B533-AFAD749D42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940E-CAB7-438E-A63A-7D9BE882C7B1}" type="pres">
      <dgm:prSet presAssocID="{DAB72104-B33D-4E04-9A85-16383F449196}" presName="circle1" presStyleLbl="node1" presStyleIdx="0" presStyleCnt="3"/>
      <dgm:spPr/>
    </dgm:pt>
    <dgm:pt modelId="{32272427-1ACB-424C-BBEB-512B6FF86BB7}" type="pres">
      <dgm:prSet presAssocID="{DAB72104-B33D-4E04-9A85-16383F449196}" presName="space" presStyleCnt="0"/>
      <dgm:spPr/>
    </dgm:pt>
    <dgm:pt modelId="{5947DF56-06B2-4AF9-81AF-8A714F5C4991}" type="pres">
      <dgm:prSet presAssocID="{DAB72104-B33D-4E04-9A85-16383F449196}" presName="rect1" presStyleLbl="alignAcc1" presStyleIdx="0" presStyleCnt="3"/>
      <dgm:spPr/>
      <dgm:t>
        <a:bodyPr/>
        <a:lstStyle/>
        <a:p>
          <a:endParaRPr lang="en-US"/>
        </a:p>
      </dgm:t>
    </dgm:pt>
    <dgm:pt modelId="{3FBC450C-5060-4CF0-985F-23F8F0296E51}" type="pres">
      <dgm:prSet presAssocID="{76255947-B911-4767-A1D0-70411E582FAE}" presName="vertSpace2" presStyleLbl="node1" presStyleIdx="0" presStyleCnt="3"/>
      <dgm:spPr/>
    </dgm:pt>
    <dgm:pt modelId="{EBF2CBB9-2E76-4853-9A50-DC5D18B4A9E1}" type="pres">
      <dgm:prSet presAssocID="{76255947-B911-4767-A1D0-70411E582FAE}" presName="circle2" presStyleLbl="node1" presStyleIdx="1" presStyleCnt="3"/>
      <dgm:spPr/>
    </dgm:pt>
    <dgm:pt modelId="{DABFA50C-A08C-4825-8995-AFEB4836139F}" type="pres">
      <dgm:prSet presAssocID="{76255947-B911-4767-A1D0-70411E582FAE}" presName="rect2" presStyleLbl="alignAcc1" presStyleIdx="1" presStyleCnt="3"/>
      <dgm:spPr/>
      <dgm:t>
        <a:bodyPr/>
        <a:lstStyle/>
        <a:p>
          <a:endParaRPr lang="en-US"/>
        </a:p>
      </dgm:t>
    </dgm:pt>
    <dgm:pt modelId="{F5B1F9B7-AB02-4FBD-8A91-6545418AC7D9}" type="pres">
      <dgm:prSet presAssocID="{8B713443-4E57-4832-8122-04D12C498411}" presName="vertSpace3" presStyleLbl="node1" presStyleIdx="1" presStyleCnt="3"/>
      <dgm:spPr/>
    </dgm:pt>
    <dgm:pt modelId="{FF56A11C-9061-44CC-9DBF-33340D5692AA}" type="pres">
      <dgm:prSet presAssocID="{8B713443-4E57-4832-8122-04D12C498411}" presName="circle3" presStyleLbl="node1" presStyleIdx="2" presStyleCnt="3"/>
      <dgm:spPr/>
    </dgm:pt>
    <dgm:pt modelId="{2D698184-FEBC-4C6E-A5AD-5E96267EB466}" type="pres">
      <dgm:prSet presAssocID="{8B713443-4E57-4832-8122-04D12C498411}" presName="rect3" presStyleLbl="alignAcc1" presStyleIdx="2" presStyleCnt="3"/>
      <dgm:spPr/>
      <dgm:t>
        <a:bodyPr/>
        <a:lstStyle/>
        <a:p>
          <a:endParaRPr lang="en-US"/>
        </a:p>
      </dgm:t>
    </dgm:pt>
    <dgm:pt modelId="{2C671675-B1D8-41D2-BADD-6E639AB1A5E4}" type="pres">
      <dgm:prSet presAssocID="{DAB72104-B33D-4E04-9A85-16383F44919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C58BF-8B6B-4F41-B37E-3B34990E52B3}" type="pres">
      <dgm:prSet presAssocID="{76255947-B911-4767-A1D0-70411E582FAE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1ABCB-19CE-4511-9BF3-6755148E334E}" type="pres">
      <dgm:prSet presAssocID="{8B713443-4E57-4832-8122-04D12C49841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614B6-3A12-404D-B4B7-5E6321FCC534}" srcId="{856EB4E9-5DFB-4A5A-B533-AFAD749D424D}" destId="{76255947-B911-4767-A1D0-70411E582FAE}" srcOrd="1" destOrd="0" parTransId="{1776A08F-6397-4A08-A9E7-3F9DD2DEB720}" sibTransId="{09CC13D9-1DBB-466A-A192-91CE59A66E52}"/>
    <dgm:cxn modelId="{2DE1278F-481B-4621-8FD6-95FB5DCA0BF1}" type="presOf" srcId="{DAB72104-B33D-4E04-9A85-16383F449196}" destId="{2C671675-B1D8-41D2-BADD-6E639AB1A5E4}" srcOrd="1" destOrd="0" presId="urn:microsoft.com/office/officeart/2005/8/layout/target3"/>
    <dgm:cxn modelId="{60C98D7B-88C3-41FB-891C-BED87D82545F}" type="presOf" srcId="{8B713443-4E57-4832-8122-04D12C498411}" destId="{CAB1ABCB-19CE-4511-9BF3-6755148E334E}" srcOrd="1" destOrd="0" presId="urn:microsoft.com/office/officeart/2005/8/layout/target3"/>
    <dgm:cxn modelId="{CCFDD9D2-44C7-4D04-BFBA-2A0D47EA3250}" srcId="{856EB4E9-5DFB-4A5A-B533-AFAD749D424D}" destId="{8B713443-4E57-4832-8122-04D12C498411}" srcOrd="2" destOrd="0" parTransId="{F6475428-10DF-4EA4-8F7B-08CDDBE46B99}" sibTransId="{E6D98BEC-96DD-4267-AF44-F12C226016ED}"/>
    <dgm:cxn modelId="{79456B97-8D4C-4380-8C4C-8528D961A0A4}" type="presOf" srcId="{DAB72104-B33D-4E04-9A85-16383F449196}" destId="{5947DF56-06B2-4AF9-81AF-8A714F5C4991}" srcOrd="0" destOrd="0" presId="urn:microsoft.com/office/officeart/2005/8/layout/target3"/>
    <dgm:cxn modelId="{DF809C0D-A3D4-4315-A47A-29C361572150}" type="presOf" srcId="{8B713443-4E57-4832-8122-04D12C498411}" destId="{2D698184-FEBC-4C6E-A5AD-5E96267EB466}" srcOrd="0" destOrd="0" presId="urn:microsoft.com/office/officeart/2005/8/layout/target3"/>
    <dgm:cxn modelId="{D711C9C0-8CF9-41B7-8A63-5DE9F2229EC0}" type="presOf" srcId="{76255947-B911-4767-A1D0-70411E582FAE}" destId="{579C58BF-8B6B-4F41-B37E-3B34990E52B3}" srcOrd="1" destOrd="0" presId="urn:microsoft.com/office/officeart/2005/8/layout/target3"/>
    <dgm:cxn modelId="{E0402737-E76E-4F76-AF71-C76E8954275F}" srcId="{856EB4E9-5DFB-4A5A-B533-AFAD749D424D}" destId="{DAB72104-B33D-4E04-9A85-16383F449196}" srcOrd="0" destOrd="0" parTransId="{FAD0952B-341C-4945-8A96-0DC58DD39E41}" sibTransId="{E7C57865-0B3F-4D83-AB94-4A3351A5B094}"/>
    <dgm:cxn modelId="{53338299-4C89-4643-8CCD-09CD8BD8171A}" type="presOf" srcId="{856EB4E9-5DFB-4A5A-B533-AFAD749D424D}" destId="{5D76C042-811B-4730-9B8C-A7C160352F4F}" srcOrd="0" destOrd="0" presId="urn:microsoft.com/office/officeart/2005/8/layout/target3"/>
    <dgm:cxn modelId="{8A941A03-9F28-4EBC-AD97-F888601C50C6}" type="presOf" srcId="{76255947-B911-4767-A1D0-70411E582FAE}" destId="{DABFA50C-A08C-4825-8995-AFEB4836139F}" srcOrd="0" destOrd="0" presId="urn:microsoft.com/office/officeart/2005/8/layout/target3"/>
    <dgm:cxn modelId="{2F304A14-4569-4B69-B440-AB4EBD8A916C}" type="presParOf" srcId="{5D76C042-811B-4730-9B8C-A7C160352F4F}" destId="{C468940E-CAB7-438E-A63A-7D9BE882C7B1}" srcOrd="0" destOrd="0" presId="urn:microsoft.com/office/officeart/2005/8/layout/target3"/>
    <dgm:cxn modelId="{04FBAF13-FFC6-4FA8-AA49-685797F540B5}" type="presParOf" srcId="{5D76C042-811B-4730-9B8C-A7C160352F4F}" destId="{32272427-1ACB-424C-BBEB-512B6FF86BB7}" srcOrd="1" destOrd="0" presId="urn:microsoft.com/office/officeart/2005/8/layout/target3"/>
    <dgm:cxn modelId="{F21E35FA-00DC-483B-9D06-B9286AE8A158}" type="presParOf" srcId="{5D76C042-811B-4730-9B8C-A7C160352F4F}" destId="{5947DF56-06B2-4AF9-81AF-8A714F5C4991}" srcOrd="2" destOrd="0" presId="urn:microsoft.com/office/officeart/2005/8/layout/target3"/>
    <dgm:cxn modelId="{F8311659-35EC-4AC0-BB48-3A961CA666A8}" type="presParOf" srcId="{5D76C042-811B-4730-9B8C-A7C160352F4F}" destId="{3FBC450C-5060-4CF0-985F-23F8F0296E51}" srcOrd="3" destOrd="0" presId="urn:microsoft.com/office/officeart/2005/8/layout/target3"/>
    <dgm:cxn modelId="{9086D079-E07C-4752-BB3D-F9CA95B7B696}" type="presParOf" srcId="{5D76C042-811B-4730-9B8C-A7C160352F4F}" destId="{EBF2CBB9-2E76-4853-9A50-DC5D18B4A9E1}" srcOrd="4" destOrd="0" presId="urn:microsoft.com/office/officeart/2005/8/layout/target3"/>
    <dgm:cxn modelId="{C12DF9CB-AB1C-42A2-9635-C02F29C7ED15}" type="presParOf" srcId="{5D76C042-811B-4730-9B8C-A7C160352F4F}" destId="{DABFA50C-A08C-4825-8995-AFEB4836139F}" srcOrd="5" destOrd="0" presId="urn:microsoft.com/office/officeart/2005/8/layout/target3"/>
    <dgm:cxn modelId="{486BB962-882F-4F94-B471-1385B4B16131}" type="presParOf" srcId="{5D76C042-811B-4730-9B8C-A7C160352F4F}" destId="{F5B1F9B7-AB02-4FBD-8A91-6545418AC7D9}" srcOrd="6" destOrd="0" presId="urn:microsoft.com/office/officeart/2005/8/layout/target3"/>
    <dgm:cxn modelId="{491A6006-DDE5-4721-8861-B80BA2AA9E03}" type="presParOf" srcId="{5D76C042-811B-4730-9B8C-A7C160352F4F}" destId="{FF56A11C-9061-44CC-9DBF-33340D5692AA}" srcOrd="7" destOrd="0" presId="urn:microsoft.com/office/officeart/2005/8/layout/target3"/>
    <dgm:cxn modelId="{8116EA98-4660-4F3E-A3ED-AA60DF7183E7}" type="presParOf" srcId="{5D76C042-811B-4730-9B8C-A7C160352F4F}" destId="{2D698184-FEBC-4C6E-A5AD-5E96267EB466}" srcOrd="8" destOrd="0" presId="urn:microsoft.com/office/officeart/2005/8/layout/target3"/>
    <dgm:cxn modelId="{7F03D0F0-F92B-4EC6-BE32-5B8044D41A1D}" type="presParOf" srcId="{5D76C042-811B-4730-9B8C-A7C160352F4F}" destId="{2C671675-B1D8-41D2-BADD-6E639AB1A5E4}" srcOrd="9" destOrd="0" presId="urn:microsoft.com/office/officeart/2005/8/layout/target3"/>
    <dgm:cxn modelId="{3A4690B1-7930-462C-AA64-DE4C633F47EC}" type="presParOf" srcId="{5D76C042-811B-4730-9B8C-A7C160352F4F}" destId="{579C58BF-8B6B-4F41-B37E-3B34990E52B3}" srcOrd="10" destOrd="0" presId="urn:microsoft.com/office/officeart/2005/8/layout/target3"/>
    <dgm:cxn modelId="{E47C4944-E5FB-4CD5-86D4-DEB5C5E5A311}" type="presParOf" srcId="{5D76C042-811B-4730-9B8C-A7C160352F4F}" destId="{CAB1ABCB-19CE-4511-9BF3-6755148E334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A39FE-EB44-495E-A9BB-4F9ED42C2917}" type="doc">
      <dgm:prSet loTypeId="urn:microsoft.com/office/officeart/2005/8/layout/vList3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3F33F-A0BC-473D-A50B-681F8C00EEF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Rawat</a:t>
          </a:r>
          <a:r>
            <a:rPr lang="en-US" sz="1200" dirty="0" smtClean="0"/>
            <a:t> </a:t>
          </a:r>
          <a:r>
            <a:rPr lang="en-US" sz="1200" dirty="0" err="1" smtClean="0"/>
            <a:t>inap</a:t>
          </a:r>
          <a:endParaRPr lang="en-US" sz="1200" dirty="0"/>
        </a:p>
      </dgm:t>
    </dgm:pt>
    <dgm:pt modelId="{4505B3DF-3366-4435-8DB5-F443EFF12EFB}" type="parTrans" cxnId="{BEFDB650-61FB-4278-8E62-CFE3C91307C8}">
      <dgm:prSet/>
      <dgm:spPr/>
      <dgm:t>
        <a:bodyPr/>
        <a:lstStyle/>
        <a:p>
          <a:endParaRPr lang="en-US" sz="1200"/>
        </a:p>
      </dgm:t>
    </dgm:pt>
    <dgm:pt modelId="{6E0F1330-6A37-45DB-8299-FB6EA89E4E2E}" type="sibTrans" cxnId="{BEFDB650-61FB-4278-8E62-CFE3C91307C8}">
      <dgm:prSet/>
      <dgm:spPr/>
      <dgm:t>
        <a:bodyPr/>
        <a:lstStyle/>
        <a:p>
          <a:endParaRPr lang="en-US" sz="1200"/>
        </a:p>
      </dgm:t>
    </dgm:pt>
    <dgm:pt modelId="{219A8C77-6289-429F-93A1-C15BBC7DB464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Apotik</a:t>
          </a:r>
          <a:endParaRPr lang="en-US" sz="1200" dirty="0"/>
        </a:p>
      </dgm:t>
    </dgm:pt>
    <dgm:pt modelId="{C354B45D-E762-4A7C-B0A1-6B0A37758C42}" type="parTrans" cxnId="{DB0C5E46-CEAD-414E-BC8F-A4F78DA93663}">
      <dgm:prSet/>
      <dgm:spPr/>
      <dgm:t>
        <a:bodyPr/>
        <a:lstStyle/>
        <a:p>
          <a:endParaRPr lang="en-US" sz="1200"/>
        </a:p>
      </dgm:t>
    </dgm:pt>
    <dgm:pt modelId="{83B998BA-EBC8-45EC-B18C-11DCFCE148D3}" type="sibTrans" cxnId="{DB0C5E46-CEAD-414E-BC8F-A4F78DA93663}">
      <dgm:prSet/>
      <dgm:spPr/>
      <dgm:t>
        <a:bodyPr/>
        <a:lstStyle/>
        <a:p>
          <a:endParaRPr lang="en-US" sz="1200"/>
        </a:p>
      </dgm:t>
    </dgm:pt>
    <dgm:pt modelId="{C9C12961-5639-402C-91B7-CA8B7F4D803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Rekam</a:t>
          </a:r>
          <a:r>
            <a:rPr lang="en-US" sz="1200" dirty="0" smtClean="0"/>
            <a:t> </a:t>
          </a:r>
          <a:r>
            <a:rPr lang="en-US" sz="1200" dirty="0" err="1" smtClean="0"/>
            <a:t>Medik</a:t>
          </a:r>
          <a:endParaRPr lang="en-US" sz="1200" dirty="0"/>
        </a:p>
      </dgm:t>
    </dgm:pt>
    <dgm:pt modelId="{BB0D85E0-072D-4E62-A654-50502E8BE8CB}" type="parTrans" cxnId="{47942994-4438-4C33-8911-A852DD9C31C9}">
      <dgm:prSet/>
      <dgm:spPr/>
      <dgm:t>
        <a:bodyPr/>
        <a:lstStyle/>
        <a:p>
          <a:endParaRPr lang="en-US" sz="1200"/>
        </a:p>
      </dgm:t>
    </dgm:pt>
    <dgm:pt modelId="{523B1044-6F82-4656-80EB-05D96BB85A82}" type="sibTrans" cxnId="{47942994-4438-4C33-8911-A852DD9C31C9}">
      <dgm:prSet/>
      <dgm:spPr/>
      <dgm:t>
        <a:bodyPr/>
        <a:lstStyle/>
        <a:p>
          <a:endParaRPr lang="en-US" sz="1200"/>
        </a:p>
      </dgm:t>
    </dgm:pt>
    <dgm:pt modelId="{35EBB47B-02E1-4127-9488-E7ED26D2609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Tata </a:t>
          </a:r>
          <a:r>
            <a:rPr lang="en-US" sz="1200" dirty="0" err="1" smtClean="0"/>
            <a:t>usaha</a:t>
          </a:r>
          <a:endParaRPr lang="en-US" sz="1200" dirty="0"/>
        </a:p>
      </dgm:t>
    </dgm:pt>
    <dgm:pt modelId="{D37F0EDA-153C-4E6F-9AAB-952BEA321D04}" type="parTrans" cxnId="{2ACD0613-244B-46D3-BDE4-AC6D4A1E4746}">
      <dgm:prSet/>
      <dgm:spPr/>
      <dgm:t>
        <a:bodyPr/>
        <a:lstStyle/>
        <a:p>
          <a:endParaRPr lang="en-US" sz="1200"/>
        </a:p>
      </dgm:t>
    </dgm:pt>
    <dgm:pt modelId="{956CFE5B-9737-4D86-A727-44762F0658E0}" type="sibTrans" cxnId="{2ACD0613-244B-46D3-BDE4-AC6D4A1E4746}">
      <dgm:prSet/>
      <dgm:spPr/>
      <dgm:t>
        <a:bodyPr/>
        <a:lstStyle/>
        <a:p>
          <a:endParaRPr lang="en-US" sz="1200"/>
        </a:p>
      </dgm:t>
    </dgm:pt>
    <dgm:pt modelId="{27742887-D2D1-4AE9-9CD5-9E5D79C8A86E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Rawat</a:t>
          </a:r>
          <a:r>
            <a:rPr lang="en-US" sz="1200" dirty="0" smtClean="0"/>
            <a:t> </a:t>
          </a:r>
          <a:r>
            <a:rPr lang="en-US" sz="1200" dirty="0" err="1" smtClean="0"/>
            <a:t>Jalan</a:t>
          </a:r>
          <a:endParaRPr lang="en-US" sz="1200" dirty="0"/>
        </a:p>
      </dgm:t>
    </dgm:pt>
    <dgm:pt modelId="{4893F25A-E02F-47D5-B0F8-F072AF18D414}" type="parTrans" cxnId="{5C7ECDA1-61AD-48C3-A67A-A09565711BE0}">
      <dgm:prSet/>
      <dgm:spPr/>
      <dgm:t>
        <a:bodyPr/>
        <a:lstStyle/>
        <a:p>
          <a:endParaRPr lang="en-US" sz="1200"/>
        </a:p>
      </dgm:t>
    </dgm:pt>
    <dgm:pt modelId="{CFA7587B-0A46-4813-A7A7-90C5BE698979}" type="sibTrans" cxnId="{5C7ECDA1-61AD-48C3-A67A-A09565711BE0}">
      <dgm:prSet/>
      <dgm:spPr/>
      <dgm:t>
        <a:bodyPr/>
        <a:lstStyle/>
        <a:p>
          <a:endParaRPr lang="en-US" sz="1200"/>
        </a:p>
      </dgm:t>
    </dgm:pt>
    <dgm:pt modelId="{25309C04-BEB7-4AB8-906B-4B7E9ED172C6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Keuangan</a:t>
          </a:r>
          <a:r>
            <a:rPr lang="en-US" sz="1200" dirty="0" smtClean="0"/>
            <a:t> </a:t>
          </a:r>
          <a:endParaRPr lang="en-US" sz="1200" dirty="0"/>
        </a:p>
      </dgm:t>
    </dgm:pt>
    <dgm:pt modelId="{F39D18FE-F8F4-421C-981F-0DC7EDB49BA4}" type="parTrans" cxnId="{295C6A36-D5B9-4E3F-9B03-C1B36AFC32D3}">
      <dgm:prSet/>
      <dgm:spPr/>
      <dgm:t>
        <a:bodyPr/>
        <a:lstStyle/>
        <a:p>
          <a:endParaRPr lang="en-US"/>
        </a:p>
      </dgm:t>
    </dgm:pt>
    <dgm:pt modelId="{CD8FBE93-4433-4867-BFB9-FE31B09AB137}" type="sibTrans" cxnId="{295C6A36-D5B9-4E3F-9B03-C1B36AFC32D3}">
      <dgm:prSet/>
      <dgm:spPr/>
      <dgm:t>
        <a:bodyPr/>
        <a:lstStyle/>
        <a:p>
          <a:endParaRPr lang="en-US"/>
        </a:p>
      </dgm:t>
    </dgm:pt>
    <dgm:pt modelId="{6F70929A-93C9-4B17-B5B6-2C845890B10B}" type="pres">
      <dgm:prSet presAssocID="{98EA39FE-EB44-495E-A9BB-4F9ED42C2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01C3C9-BA8E-4FDA-9FF2-F3956E45F0F2}" type="pres">
      <dgm:prSet presAssocID="{27742887-D2D1-4AE9-9CD5-9E5D79C8A86E}" presName="composite" presStyleCnt="0"/>
      <dgm:spPr/>
    </dgm:pt>
    <dgm:pt modelId="{199345FD-1719-45B8-9619-E92C7867101F}" type="pres">
      <dgm:prSet presAssocID="{27742887-D2D1-4AE9-9CD5-9E5D79C8A86E}" presName="imgShp" presStyleLbl="fgImgPlace1" presStyleIdx="0" presStyleCnt="6" custLinFactY="100000" custLinFactNeighborX="-17593" custLinFactNeighborY="133067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2F5A203-C858-4EEB-B324-457EC0CEC8A0}" type="pres">
      <dgm:prSet presAssocID="{27742887-D2D1-4AE9-9CD5-9E5D79C8A86E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CDDC2-E3BB-4410-B2AC-6D6B200C2CD0}" type="pres">
      <dgm:prSet presAssocID="{CFA7587B-0A46-4813-A7A7-90C5BE698979}" presName="spacing" presStyleCnt="0"/>
      <dgm:spPr/>
    </dgm:pt>
    <dgm:pt modelId="{12C5632E-91E1-4C52-A5EF-6C345BB772AE}" type="pres">
      <dgm:prSet presAssocID="{BA43F33F-A0BC-473D-A50B-681F8C00EEF3}" presName="composite" presStyleCnt="0"/>
      <dgm:spPr/>
    </dgm:pt>
    <dgm:pt modelId="{14C951D3-0509-4FD3-A683-101C1815A358}" type="pres">
      <dgm:prSet presAssocID="{BA43F33F-A0BC-473D-A50B-681F8C00EEF3}" presName="imgShp" presStyleLbl="fgImgPlace1" presStyleIdx="1" presStyleCnt="6" custLinFactY="-29944" custLinFactNeighborX="-17593" custLinFactNeighborY="-100000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4A1BD57-4BA7-4676-8110-C70E5AFE01DD}" type="pres">
      <dgm:prSet presAssocID="{BA43F33F-A0BC-473D-A50B-681F8C00EEF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C1BC1-64A5-48B7-8E93-F736EAB86881}" type="pres">
      <dgm:prSet presAssocID="{6E0F1330-6A37-45DB-8299-FB6EA89E4E2E}" presName="spacing" presStyleCnt="0"/>
      <dgm:spPr/>
    </dgm:pt>
    <dgm:pt modelId="{0DC2C021-63A1-45E7-BECB-D58FE3F5ACE9}" type="pres">
      <dgm:prSet presAssocID="{219A8C77-6289-429F-93A1-C15BBC7DB464}" presName="composite" presStyleCnt="0"/>
      <dgm:spPr/>
    </dgm:pt>
    <dgm:pt modelId="{C27B840F-E567-4F8A-B960-B294127B9D5D}" type="pres">
      <dgm:prSet presAssocID="{219A8C77-6289-429F-93A1-C15BBC7DB464}" presName="imgShp" presStyleLbl="fgImgPlace1" presStyleIdx="2" presStyleCnt="6" custLinFactY="-43215" custLinFactNeighborX="-17593" custLinFactNeighborY="-100000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AC10971-634C-462E-BB0A-3DD192E19D99}" type="pres">
      <dgm:prSet presAssocID="{219A8C77-6289-429F-93A1-C15BBC7DB464}" presName="txShp" presStyleLbl="node1" presStyleIdx="2" presStyleCnt="6" custLinFactNeighborX="2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1E58E-1C23-4521-915F-066BE7FCB6E2}" type="pres">
      <dgm:prSet presAssocID="{83B998BA-EBC8-45EC-B18C-11DCFCE148D3}" presName="spacing" presStyleCnt="0"/>
      <dgm:spPr/>
    </dgm:pt>
    <dgm:pt modelId="{4BA3B492-7B87-4895-B68C-7096AD36F808}" type="pres">
      <dgm:prSet presAssocID="{C9C12961-5639-402C-91B7-CA8B7F4D803F}" presName="composite" presStyleCnt="0"/>
      <dgm:spPr/>
    </dgm:pt>
    <dgm:pt modelId="{C2C215DD-B6CA-4392-BCD2-58D72EFDCCEE}" type="pres">
      <dgm:prSet presAssocID="{C9C12961-5639-402C-91B7-CA8B7F4D803F}" presName="imgShp" presStyleLbl="fgImgPlace1" presStyleIdx="3" presStyleCnt="6" custLinFactY="100000" custLinFactNeighborX="-17592" custLinFactNeighborY="15979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838EFB0-9F61-41FB-B311-D5AAEF57B409}" type="pres">
      <dgm:prSet presAssocID="{C9C12961-5639-402C-91B7-CA8B7F4D803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0D1DF-D38B-4E64-AC0B-D4074B892674}" type="pres">
      <dgm:prSet presAssocID="{523B1044-6F82-4656-80EB-05D96BB85A82}" presName="spacing" presStyleCnt="0"/>
      <dgm:spPr/>
    </dgm:pt>
    <dgm:pt modelId="{8102B16A-1729-4CFD-8797-F967EFDA6451}" type="pres">
      <dgm:prSet presAssocID="{35EBB47B-02E1-4127-9488-E7ED26D2609F}" presName="composite" presStyleCnt="0"/>
      <dgm:spPr/>
    </dgm:pt>
    <dgm:pt modelId="{B03F0836-CF98-4607-814C-52F8EEE5E406}" type="pres">
      <dgm:prSet presAssocID="{35EBB47B-02E1-4127-9488-E7ED26D2609F}" presName="imgShp" presStyleLbl="fgImgPlace1" presStyleIdx="4" presStyleCnt="6" custLinFactNeighborX="-17593" custLinFactNeighborY="-19869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E75EE6C0-ACAC-4B26-8770-27EB0480400E}" type="pres">
      <dgm:prSet presAssocID="{35EBB47B-02E1-4127-9488-E7ED26D2609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53757-8E27-4F8D-9C39-E4C68AF23646}" type="pres">
      <dgm:prSet presAssocID="{956CFE5B-9737-4D86-A727-44762F0658E0}" presName="spacing" presStyleCnt="0"/>
      <dgm:spPr/>
    </dgm:pt>
    <dgm:pt modelId="{5E0407F5-3E8A-4036-8E74-85A1C2607286}" type="pres">
      <dgm:prSet presAssocID="{25309C04-BEB7-4AB8-906B-4B7E9ED172C6}" presName="composite" presStyleCnt="0"/>
      <dgm:spPr/>
    </dgm:pt>
    <dgm:pt modelId="{220F96B0-2E03-4C5C-A1DF-5FED8F38D7E6}" type="pres">
      <dgm:prSet presAssocID="{25309C04-BEB7-4AB8-906B-4B7E9ED172C6}" presName="imgShp" presStyleLbl="fgImgPlace1" presStyleIdx="5" presStyleCnt="6" custLinFactY="-100000" custLinFactNeighborX="-17593" custLinFactNeighborY="-1829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B9F2E5D-A422-4265-8A44-D107ABF0671A}" type="pres">
      <dgm:prSet presAssocID="{25309C04-BEB7-4AB8-906B-4B7E9ED172C6}" presName="txShp" presStyleLbl="node1" presStyleIdx="5" presStyleCnt="6" custLinFactNeighborX="2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942994-4438-4C33-8911-A852DD9C31C9}" srcId="{98EA39FE-EB44-495E-A9BB-4F9ED42C2917}" destId="{C9C12961-5639-402C-91B7-CA8B7F4D803F}" srcOrd="3" destOrd="0" parTransId="{BB0D85E0-072D-4E62-A654-50502E8BE8CB}" sibTransId="{523B1044-6F82-4656-80EB-05D96BB85A82}"/>
    <dgm:cxn modelId="{02D55296-55BC-4705-AAB6-B32CA29FDB1E}" type="presOf" srcId="{25309C04-BEB7-4AB8-906B-4B7E9ED172C6}" destId="{5B9F2E5D-A422-4265-8A44-D107ABF0671A}" srcOrd="0" destOrd="0" presId="urn:microsoft.com/office/officeart/2005/8/layout/vList3#6"/>
    <dgm:cxn modelId="{DC5354E1-1E78-4D31-93F3-F53F2FDF59BB}" type="presOf" srcId="{C9C12961-5639-402C-91B7-CA8B7F4D803F}" destId="{9838EFB0-9F61-41FB-B311-D5AAEF57B409}" srcOrd="0" destOrd="0" presId="urn:microsoft.com/office/officeart/2005/8/layout/vList3#6"/>
    <dgm:cxn modelId="{295C6A36-D5B9-4E3F-9B03-C1B36AFC32D3}" srcId="{98EA39FE-EB44-495E-A9BB-4F9ED42C2917}" destId="{25309C04-BEB7-4AB8-906B-4B7E9ED172C6}" srcOrd="5" destOrd="0" parTransId="{F39D18FE-F8F4-421C-981F-0DC7EDB49BA4}" sibTransId="{CD8FBE93-4433-4867-BFB9-FE31B09AB137}"/>
    <dgm:cxn modelId="{2ACD0613-244B-46D3-BDE4-AC6D4A1E4746}" srcId="{98EA39FE-EB44-495E-A9BB-4F9ED42C2917}" destId="{35EBB47B-02E1-4127-9488-E7ED26D2609F}" srcOrd="4" destOrd="0" parTransId="{D37F0EDA-153C-4E6F-9AAB-952BEA321D04}" sibTransId="{956CFE5B-9737-4D86-A727-44762F0658E0}"/>
    <dgm:cxn modelId="{2CE3B2FB-AA20-43EF-AC0B-D9C093ACD2FF}" type="presOf" srcId="{98EA39FE-EB44-495E-A9BB-4F9ED42C2917}" destId="{6F70929A-93C9-4B17-B5B6-2C845890B10B}" srcOrd="0" destOrd="0" presId="urn:microsoft.com/office/officeart/2005/8/layout/vList3#6"/>
    <dgm:cxn modelId="{BEFDB650-61FB-4278-8E62-CFE3C91307C8}" srcId="{98EA39FE-EB44-495E-A9BB-4F9ED42C2917}" destId="{BA43F33F-A0BC-473D-A50B-681F8C00EEF3}" srcOrd="1" destOrd="0" parTransId="{4505B3DF-3366-4435-8DB5-F443EFF12EFB}" sibTransId="{6E0F1330-6A37-45DB-8299-FB6EA89E4E2E}"/>
    <dgm:cxn modelId="{DB0C5E46-CEAD-414E-BC8F-A4F78DA93663}" srcId="{98EA39FE-EB44-495E-A9BB-4F9ED42C2917}" destId="{219A8C77-6289-429F-93A1-C15BBC7DB464}" srcOrd="2" destOrd="0" parTransId="{C354B45D-E762-4A7C-B0A1-6B0A37758C42}" sibTransId="{83B998BA-EBC8-45EC-B18C-11DCFCE148D3}"/>
    <dgm:cxn modelId="{D3B74025-7AEA-4A58-9CB8-36B5DD23C131}" type="presOf" srcId="{27742887-D2D1-4AE9-9CD5-9E5D79C8A86E}" destId="{62F5A203-C858-4EEB-B324-457EC0CEC8A0}" srcOrd="0" destOrd="0" presId="urn:microsoft.com/office/officeart/2005/8/layout/vList3#6"/>
    <dgm:cxn modelId="{02D4604D-D8AB-44DA-B67B-0DB4FB5E1255}" type="presOf" srcId="{219A8C77-6289-429F-93A1-C15BBC7DB464}" destId="{9AC10971-634C-462E-BB0A-3DD192E19D99}" srcOrd="0" destOrd="0" presId="urn:microsoft.com/office/officeart/2005/8/layout/vList3#6"/>
    <dgm:cxn modelId="{69C8A30B-E493-49A1-BC10-BF908CA0AA4E}" type="presOf" srcId="{35EBB47B-02E1-4127-9488-E7ED26D2609F}" destId="{E75EE6C0-ACAC-4B26-8770-27EB0480400E}" srcOrd="0" destOrd="0" presId="urn:microsoft.com/office/officeart/2005/8/layout/vList3#6"/>
    <dgm:cxn modelId="{5C7ECDA1-61AD-48C3-A67A-A09565711BE0}" srcId="{98EA39FE-EB44-495E-A9BB-4F9ED42C2917}" destId="{27742887-D2D1-4AE9-9CD5-9E5D79C8A86E}" srcOrd="0" destOrd="0" parTransId="{4893F25A-E02F-47D5-B0F8-F072AF18D414}" sibTransId="{CFA7587B-0A46-4813-A7A7-90C5BE698979}"/>
    <dgm:cxn modelId="{B79F310F-37B7-4A79-89F5-46439FD33700}" type="presOf" srcId="{BA43F33F-A0BC-473D-A50B-681F8C00EEF3}" destId="{34A1BD57-4BA7-4676-8110-C70E5AFE01DD}" srcOrd="0" destOrd="0" presId="urn:microsoft.com/office/officeart/2005/8/layout/vList3#6"/>
    <dgm:cxn modelId="{6455D12B-E004-43DE-94A3-2E9E49533147}" type="presParOf" srcId="{6F70929A-93C9-4B17-B5B6-2C845890B10B}" destId="{3D01C3C9-BA8E-4FDA-9FF2-F3956E45F0F2}" srcOrd="0" destOrd="0" presId="urn:microsoft.com/office/officeart/2005/8/layout/vList3#6"/>
    <dgm:cxn modelId="{468C9F85-4ABE-4DD7-B816-EB0441B3E3FE}" type="presParOf" srcId="{3D01C3C9-BA8E-4FDA-9FF2-F3956E45F0F2}" destId="{199345FD-1719-45B8-9619-E92C7867101F}" srcOrd="0" destOrd="0" presId="urn:microsoft.com/office/officeart/2005/8/layout/vList3#6"/>
    <dgm:cxn modelId="{D14B6095-4C13-4069-99A5-A7D747D1D54D}" type="presParOf" srcId="{3D01C3C9-BA8E-4FDA-9FF2-F3956E45F0F2}" destId="{62F5A203-C858-4EEB-B324-457EC0CEC8A0}" srcOrd="1" destOrd="0" presId="urn:microsoft.com/office/officeart/2005/8/layout/vList3#6"/>
    <dgm:cxn modelId="{0999369A-3E6B-4B94-BB52-361814B8DA39}" type="presParOf" srcId="{6F70929A-93C9-4B17-B5B6-2C845890B10B}" destId="{A17CDDC2-E3BB-4410-B2AC-6D6B200C2CD0}" srcOrd="1" destOrd="0" presId="urn:microsoft.com/office/officeart/2005/8/layout/vList3#6"/>
    <dgm:cxn modelId="{ECB88376-349A-4922-AA5C-AC47F3A634DC}" type="presParOf" srcId="{6F70929A-93C9-4B17-B5B6-2C845890B10B}" destId="{12C5632E-91E1-4C52-A5EF-6C345BB772AE}" srcOrd="2" destOrd="0" presId="urn:microsoft.com/office/officeart/2005/8/layout/vList3#6"/>
    <dgm:cxn modelId="{19CB4931-9169-4111-8E16-2CC37D54C4EC}" type="presParOf" srcId="{12C5632E-91E1-4C52-A5EF-6C345BB772AE}" destId="{14C951D3-0509-4FD3-A683-101C1815A358}" srcOrd="0" destOrd="0" presId="urn:microsoft.com/office/officeart/2005/8/layout/vList3#6"/>
    <dgm:cxn modelId="{4B8E9303-2673-4956-A2E5-7A8C5146F415}" type="presParOf" srcId="{12C5632E-91E1-4C52-A5EF-6C345BB772AE}" destId="{34A1BD57-4BA7-4676-8110-C70E5AFE01DD}" srcOrd="1" destOrd="0" presId="urn:microsoft.com/office/officeart/2005/8/layout/vList3#6"/>
    <dgm:cxn modelId="{3FBB12F3-02B8-4DC1-BD37-A71300893B8D}" type="presParOf" srcId="{6F70929A-93C9-4B17-B5B6-2C845890B10B}" destId="{C8DC1BC1-64A5-48B7-8E93-F736EAB86881}" srcOrd="3" destOrd="0" presId="urn:microsoft.com/office/officeart/2005/8/layout/vList3#6"/>
    <dgm:cxn modelId="{B92ABA5C-E451-4107-AE3E-F8BFE5D809F7}" type="presParOf" srcId="{6F70929A-93C9-4B17-B5B6-2C845890B10B}" destId="{0DC2C021-63A1-45E7-BECB-D58FE3F5ACE9}" srcOrd="4" destOrd="0" presId="urn:microsoft.com/office/officeart/2005/8/layout/vList3#6"/>
    <dgm:cxn modelId="{72364B3B-E461-4A3A-96C9-B0D82DA9EF4E}" type="presParOf" srcId="{0DC2C021-63A1-45E7-BECB-D58FE3F5ACE9}" destId="{C27B840F-E567-4F8A-B960-B294127B9D5D}" srcOrd="0" destOrd="0" presId="urn:microsoft.com/office/officeart/2005/8/layout/vList3#6"/>
    <dgm:cxn modelId="{48C0A11D-EB52-42FC-A2F1-F586329F01F5}" type="presParOf" srcId="{0DC2C021-63A1-45E7-BECB-D58FE3F5ACE9}" destId="{9AC10971-634C-462E-BB0A-3DD192E19D99}" srcOrd="1" destOrd="0" presId="urn:microsoft.com/office/officeart/2005/8/layout/vList3#6"/>
    <dgm:cxn modelId="{BDB5B652-B318-431A-BA36-17E60F7C965B}" type="presParOf" srcId="{6F70929A-93C9-4B17-B5B6-2C845890B10B}" destId="{FF31E58E-1C23-4521-915F-066BE7FCB6E2}" srcOrd="5" destOrd="0" presId="urn:microsoft.com/office/officeart/2005/8/layout/vList3#6"/>
    <dgm:cxn modelId="{9A65E291-4CCD-46CD-88B2-03409A043E28}" type="presParOf" srcId="{6F70929A-93C9-4B17-B5B6-2C845890B10B}" destId="{4BA3B492-7B87-4895-B68C-7096AD36F808}" srcOrd="6" destOrd="0" presId="urn:microsoft.com/office/officeart/2005/8/layout/vList3#6"/>
    <dgm:cxn modelId="{EF21B2C3-6B26-4AD5-A0B6-DFABB1348541}" type="presParOf" srcId="{4BA3B492-7B87-4895-B68C-7096AD36F808}" destId="{C2C215DD-B6CA-4392-BCD2-58D72EFDCCEE}" srcOrd="0" destOrd="0" presId="urn:microsoft.com/office/officeart/2005/8/layout/vList3#6"/>
    <dgm:cxn modelId="{59F2FECF-7687-4590-AA0C-D69B98271B1A}" type="presParOf" srcId="{4BA3B492-7B87-4895-B68C-7096AD36F808}" destId="{9838EFB0-9F61-41FB-B311-D5AAEF57B409}" srcOrd="1" destOrd="0" presId="urn:microsoft.com/office/officeart/2005/8/layout/vList3#6"/>
    <dgm:cxn modelId="{D4015E08-09F4-4984-AA48-BC0000A6C627}" type="presParOf" srcId="{6F70929A-93C9-4B17-B5B6-2C845890B10B}" destId="{35A0D1DF-D38B-4E64-AC0B-D4074B892674}" srcOrd="7" destOrd="0" presId="urn:microsoft.com/office/officeart/2005/8/layout/vList3#6"/>
    <dgm:cxn modelId="{1437545F-1AB7-41B3-A2BE-D6D6BCA2C89F}" type="presParOf" srcId="{6F70929A-93C9-4B17-B5B6-2C845890B10B}" destId="{8102B16A-1729-4CFD-8797-F967EFDA6451}" srcOrd="8" destOrd="0" presId="urn:microsoft.com/office/officeart/2005/8/layout/vList3#6"/>
    <dgm:cxn modelId="{2BF4ABE7-5E36-4B26-B286-3478FAEB8EF7}" type="presParOf" srcId="{8102B16A-1729-4CFD-8797-F967EFDA6451}" destId="{B03F0836-CF98-4607-814C-52F8EEE5E406}" srcOrd="0" destOrd="0" presId="urn:microsoft.com/office/officeart/2005/8/layout/vList3#6"/>
    <dgm:cxn modelId="{05AB5B1E-F137-4E96-B02F-FEF58DD8D80D}" type="presParOf" srcId="{8102B16A-1729-4CFD-8797-F967EFDA6451}" destId="{E75EE6C0-ACAC-4B26-8770-27EB0480400E}" srcOrd="1" destOrd="0" presId="urn:microsoft.com/office/officeart/2005/8/layout/vList3#6"/>
    <dgm:cxn modelId="{4B8D04FF-1789-4E9D-BF21-BD368E19AB36}" type="presParOf" srcId="{6F70929A-93C9-4B17-B5B6-2C845890B10B}" destId="{2D953757-8E27-4F8D-9C39-E4C68AF23646}" srcOrd="9" destOrd="0" presId="urn:microsoft.com/office/officeart/2005/8/layout/vList3#6"/>
    <dgm:cxn modelId="{BD12BD58-1751-4D35-8215-EF7672F2A308}" type="presParOf" srcId="{6F70929A-93C9-4B17-B5B6-2C845890B10B}" destId="{5E0407F5-3E8A-4036-8E74-85A1C2607286}" srcOrd="10" destOrd="0" presId="urn:microsoft.com/office/officeart/2005/8/layout/vList3#6"/>
    <dgm:cxn modelId="{9A028813-B48B-45EA-85FD-96574CD02350}" type="presParOf" srcId="{5E0407F5-3E8A-4036-8E74-85A1C2607286}" destId="{220F96B0-2E03-4C5C-A1DF-5FED8F38D7E6}" srcOrd="0" destOrd="0" presId="urn:microsoft.com/office/officeart/2005/8/layout/vList3#6"/>
    <dgm:cxn modelId="{33E2829A-FC1D-4E1A-8EC2-8F99E98FD692}" type="presParOf" srcId="{5E0407F5-3E8A-4036-8E74-85A1C2607286}" destId="{5B9F2E5D-A422-4265-8A44-D107ABF0671A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EA39FE-EB44-495E-A9BB-4F9ED42C2917}" type="doc">
      <dgm:prSet loTypeId="urn:microsoft.com/office/officeart/2005/8/layout/vList3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3F33F-A0BC-473D-A50B-681F8C00EEF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CS</a:t>
          </a:r>
          <a:endParaRPr lang="en-US" sz="1200" dirty="0"/>
        </a:p>
      </dgm:t>
    </dgm:pt>
    <dgm:pt modelId="{4505B3DF-3366-4435-8DB5-F443EFF12EFB}" type="parTrans" cxnId="{BEFDB650-61FB-4278-8E62-CFE3C91307C8}">
      <dgm:prSet/>
      <dgm:spPr/>
      <dgm:t>
        <a:bodyPr/>
        <a:lstStyle/>
        <a:p>
          <a:endParaRPr lang="en-US" sz="1200"/>
        </a:p>
      </dgm:t>
    </dgm:pt>
    <dgm:pt modelId="{6E0F1330-6A37-45DB-8299-FB6EA89E4E2E}" type="sibTrans" cxnId="{BEFDB650-61FB-4278-8E62-CFE3C91307C8}">
      <dgm:prSet/>
      <dgm:spPr/>
      <dgm:t>
        <a:bodyPr/>
        <a:lstStyle/>
        <a:p>
          <a:endParaRPr lang="en-US" sz="1200"/>
        </a:p>
      </dgm:t>
    </dgm:pt>
    <dgm:pt modelId="{C9C12961-5639-402C-91B7-CA8B7F4D803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PPM</a:t>
          </a:r>
          <a:endParaRPr lang="en-US" sz="1200" dirty="0"/>
        </a:p>
      </dgm:t>
    </dgm:pt>
    <dgm:pt modelId="{BB0D85E0-072D-4E62-A654-50502E8BE8CB}" type="parTrans" cxnId="{47942994-4438-4C33-8911-A852DD9C31C9}">
      <dgm:prSet/>
      <dgm:spPr/>
      <dgm:t>
        <a:bodyPr/>
        <a:lstStyle/>
        <a:p>
          <a:endParaRPr lang="en-US" sz="1200"/>
        </a:p>
      </dgm:t>
    </dgm:pt>
    <dgm:pt modelId="{523B1044-6F82-4656-80EB-05D96BB85A82}" type="sibTrans" cxnId="{47942994-4438-4C33-8911-A852DD9C31C9}">
      <dgm:prSet/>
      <dgm:spPr/>
      <dgm:t>
        <a:bodyPr/>
        <a:lstStyle/>
        <a:p>
          <a:endParaRPr lang="en-US" sz="1200"/>
        </a:p>
      </dgm:t>
    </dgm:pt>
    <dgm:pt modelId="{35EBB47B-02E1-4127-9488-E7ED26D2609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Personalia</a:t>
          </a:r>
          <a:endParaRPr lang="en-US" sz="1200" dirty="0"/>
        </a:p>
      </dgm:t>
    </dgm:pt>
    <dgm:pt modelId="{D37F0EDA-153C-4E6F-9AAB-952BEA321D04}" type="parTrans" cxnId="{2ACD0613-244B-46D3-BDE4-AC6D4A1E4746}">
      <dgm:prSet/>
      <dgm:spPr/>
      <dgm:t>
        <a:bodyPr/>
        <a:lstStyle/>
        <a:p>
          <a:endParaRPr lang="en-US" sz="1200"/>
        </a:p>
      </dgm:t>
    </dgm:pt>
    <dgm:pt modelId="{956CFE5B-9737-4D86-A727-44762F0658E0}" type="sibTrans" cxnId="{2ACD0613-244B-46D3-BDE4-AC6D4A1E4746}">
      <dgm:prSet/>
      <dgm:spPr/>
      <dgm:t>
        <a:bodyPr/>
        <a:lstStyle/>
        <a:p>
          <a:endParaRPr lang="en-US" sz="1200"/>
        </a:p>
      </dgm:t>
    </dgm:pt>
    <dgm:pt modelId="{7F61C59D-F4B7-4151-9916-DA8E14CF81D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Kes</a:t>
          </a:r>
          <a:r>
            <a:rPr lang="en-US" sz="1200" dirty="0" smtClean="0"/>
            <a:t> </a:t>
          </a:r>
          <a:r>
            <a:rPr lang="en-US" sz="1200" dirty="0" err="1" smtClean="0"/>
            <a:t>lingkunan</a:t>
          </a:r>
          <a:endParaRPr lang="en-US" sz="1200" dirty="0"/>
        </a:p>
      </dgm:t>
    </dgm:pt>
    <dgm:pt modelId="{73ECC82D-BCDD-4583-8F13-0ADCF9D6CAEF}" type="parTrans" cxnId="{E0189F3D-5D5D-429E-A1FA-AE88963E31E3}">
      <dgm:prSet/>
      <dgm:spPr/>
      <dgm:t>
        <a:bodyPr/>
        <a:lstStyle/>
        <a:p>
          <a:endParaRPr lang="en-US" sz="1200"/>
        </a:p>
      </dgm:t>
    </dgm:pt>
    <dgm:pt modelId="{1A2E34E8-1144-4F11-8670-F03750C548E4}" type="sibTrans" cxnId="{E0189F3D-5D5D-429E-A1FA-AE88963E31E3}">
      <dgm:prSet/>
      <dgm:spPr/>
      <dgm:t>
        <a:bodyPr/>
        <a:lstStyle/>
        <a:p>
          <a:endParaRPr lang="en-US" sz="1200"/>
        </a:p>
      </dgm:t>
    </dgm:pt>
    <dgm:pt modelId="{D96A3A5B-D0DF-4967-A928-F66E87ABB684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Tata </a:t>
          </a:r>
          <a:r>
            <a:rPr lang="en-US" sz="1200" dirty="0" err="1" smtClean="0"/>
            <a:t>USaha</a:t>
          </a:r>
          <a:endParaRPr lang="en-US" sz="1200" dirty="0"/>
        </a:p>
      </dgm:t>
    </dgm:pt>
    <dgm:pt modelId="{5730A09A-FF58-4793-935B-D4E80454C33F}" type="parTrans" cxnId="{B941D2FA-249D-43A0-AEE2-DB21B9B57141}">
      <dgm:prSet/>
      <dgm:spPr/>
      <dgm:t>
        <a:bodyPr/>
        <a:lstStyle/>
        <a:p>
          <a:endParaRPr lang="en-US" sz="1200"/>
        </a:p>
      </dgm:t>
    </dgm:pt>
    <dgm:pt modelId="{C987E5BC-6774-4397-A0E2-F77F893B160A}" type="sibTrans" cxnId="{B941D2FA-249D-43A0-AEE2-DB21B9B57141}">
      <dgm:prSet/>
      <dgm:spPr/>
      <dgm:t>
        <a:bodyPr/>
        <a:lstStyle/>
        <a:p>
          <a:endParaRPr lang="en-US" sz="1200"/>
        </a:p>
      </dgm:t>
    </dgm:pt>
    <dgm:pt modelId="{3BB753FB-8BE4-4F23-AFB7-DB8EC5F7E1A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Keuangan</a:t>
          </a:r>
          <a:endParaRPr lang="en-US" sz="1200" dirty="0"/>
        </a:p>
      </dgm:t>
    </dgm:pt>
    <dgm:pt modelId="{2FD1CC7B-51F7-456A-8E4B-75B3CB140FF1}" type="parTrans" cxnId="{2C22B5F3-189A-4AAD-8CF6-B0763F7D177A}">
      <dgm:prSet/>
      <dgm:spPr/>
      <dgm:t>
        <a:bodyPr/>
        <a:lstStyle/>
        <a:p>
          <a:endParaRPr lang="en-US" sz="1200"/>
        </a:p>
      </dgm:t>
    </dgm:pt>
    <dgm:pt modelId="{5D1FE8AE-3BB4-404D-8DF9-C9D9660C4236}" type="sibTrans" cxnId="{2C22B5F3-189A-4AAD-8CF6-B0763F7D177A}">
      <dgm:prSet/>
      <dgm:spPr/>
      <dgm:t>
        <a:bodyPr/>
        <a:lstStyle/>
        <a:p>
          <a:endParaRPr lang="en-US" sz="1200"/>
        </a:p>
      </dgm:t>
    </dgm:pt>
    <dgm:pt modelId="{6F70929A-93C9-4B17-B5B6-2C845890B10B}" type="pres">
      <dgm:prSet presAssocID="{98EA39FE-EB44-495E-A9BB-4F9ED42C2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5632E-91E1-4C52-A5EF-6C345BB772AE}" type="pres">
      <dgm:prSet presAssocID="{BA43F33F-A0BC-473D-A50B-681F8C00EEF3}" presName="composite" presStyleCnt="0"/>
      <dgm:spPr/>
    </dgm:pt>
    <dgm:pt modelId="{14C951D3-0509-4FD3-A683-101C1815A358}" type="pres">
      <dgm:prSet presAssocID="{BA43F33F-A0BC-473D-A50B-681F8C00EEF3}" presName="imgShp" presStyleLbl="fgImgPlace1" presStyleIdx="0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4A1BD57-4BA7-4676-8110-C70E5AFE01DD}" type="pres">
      <dgm:prSet presAssocID="{BA43F33F-A0BC-473D-A50B-681F8C00EEF3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C1BC1-64A5-48B7-8E93-F736EAB86881}" type="pres">
      <dgm:prSet presAssocID="{6E0F1330-6A37-45DB-8299-FB6EA89E4E2E}" presName="spacing" presStyleCnt="0"/>
      <dgm:spPr/>
    </dgm:pt>
    <dgm:pt modelId="{C4B94021-3B99-45A1-AAC7-A146564D2894}" type="pres">
      <dgm:prSet presAssocID="{7F61C59D-F4B7-4151-9916-DA8E14CF81D8}" presName="composite" presStyleCnt="0"/>
      <dgm:spPr/>
    </dgm:pt>
    <dgm:pt modelId="{25C2EB18-DA06-44F1-A862-B0BB701109CF}" type="pres">
      <dgm:prSet presAssocID="{7F61C59D-F4B7-4151-9916-DA8E14CF81D8}" presName="imgShp" presStyleLbl="fgImgPlace1" presStyleIdx="1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AC48127-F2BC-4A4C-A1C7-8C05A0DAF11F}" type="pres">
      <dgm:prSet presAssocID="{7F61C59D-F4B7-4151-9916-DA8E14CF81D8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FB55C-7D08-4E73-ADCE-E36D30E70FC1}" type="pres">
      <dgm:prSet presAssocID="{1A2E34E8-1144-4F11-8670-F03750C548E4}" presName="spacing" presStyleCnt="0"/>
      <dgm:spPr/>
    </dgm:pt>
    <dgm:pt modelId="{4BA3B492-7B87-4895-B68C-7096AD36F808}" type="pres">
      <dgm:prSet presAssocID="{C9C12961-5639-402C-91B7-CA8B7F4D803F}" presName="composite" presStyleCnt="0"/>
      <dgm:spPr/>
    </dgm:pt>
    <dgm:pt modelId="{C2C215DD-B6CA-4392-BCD2-58D72EFDCCEE}" type="pres">
      <dgm:prSet presAssocID="{C9C12961-5639-402C-91B7-CA8B7F4D803F}" presName="imgShp" presStyleLbl="fgImgPlace1" presStyleIdx="2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838EFB0-9F61-41FB-B311-D5AAEF57B409}" type="pres">
      <dgm:prSet presAssocID="{C9C12961-5639-402C-91B7-CA8B7F4D803F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0D1DF-D38B-4E64-AC0B-D4074B892674}" type="pres">
      <dgm:prSet presAssocID="{523B1044-6F82-4656-80EB-05D96BB85A82}" presName="spacing" presStyleCnt="0"/>
      <dgm:spPr/>
    </dgm:pt>
    <dgm:pt modelId="{8102B16A-1729-4CFD-8797-F967EFDA6451}" type="pres">
      <dgm:prSet presAssocID="{35EBB47B-02E1-4127-9488-E7ED26D2609F}" presName="composite" presStyleCnt="0"/>
      <dgm:spPr/>
    </dgm:pt>
    <dgm:pt modelId="{B03F0836-CF98-4607-814C-52F8EEE5E406}" type="pres">
      <dgm:prSet presAssocID="{35EBB47B-02E1-4127-9488-E7ED26D2609F}" presName="imgShp" presStyleLbl="fgImgPlace1" presStyleIdx="3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E75EE6C0-ACAC-4B26-8770-27EB0480400E}" type="pres">
      <dgm:prSet presAssocID="{35EBB47B-02E1-4127-9488-E7ED26D2609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7B1F4-8951-40C3-9AE4-413750E57CBC}" type="pres">
      <dgm:prSet presAssocID="{956CFE5B-9737-4D86-A727-44762F0658E0}" presName="spacing" presStyleCnt="0"/>
      <dgm:spPr/>
    </dgm:pt>
    <dgm:pt modelId="{97D5E1EF-8D13-4BCA-B720-C884858217ED}" type="pres">
      <dgm:prSet presAssocID="{D96A3A5B-D0DF-4967-A928-F66E87ABB684}" presName="composite" presStyleCnt="0"/>
      <dgm:spPr/>
    </dgm:pt>
    <dgm:pt modelId="{7B9F06E9-1E84-498A-A0EC-8B7CC561CA5E}" type="pres">
      <dgm:prSet presAssocID="{D96A3A5B-D0DF-4967-A928-F66E87ABB684}" presName="imgShp" presStyleLbl="fgImgPlace1" presStyleIdx="4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6EC96A9-7E2B-4CEC-87BF-2AAA44EAA72E}" type="pres">
      <dgm:prSet presAssocID="{D96A3A5B-D0DF-4967-A928-F66E87ABB684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B401E-507B-40DC-B5CB-21E280B60506}" type="pres">
      <dgm:prSet presAssocID="{C987E5BC-6774-4397-A0E2-F77F893B160A}" presName="spacing" presStyleCnt="0"/>
      <dgm:spPr/>
    </dgm:pt>
    <dgm:pt modelId="{88D2EC64-EDD3-4C17-AE67-AD24691C2C0D}" type="pres">
      <dgm:prSet presAssocID="{3BB753FB-8BE4-4F23-AFB7-DB8EC5F7E1A2}" presName="composite" presStyleCnt="0"/>
      <dgm:spPr/>
    </dgm:pt>
    <dgm:pt modelId="{0D786266-C282-4E01-8871-62D0DE7952B1}" type="pres">
      <dgm:prSet presAssocID="{3BB753FB-8BE4-4F23-AFB7-DB8EC5F7E1A2}" presName="imgShp" presStyleLbl="fgImgPlace1" presStyleIdx="5" presStyleCnt="6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D27FA95-625B-4B42-8267-AB1B3BFA60D9}" type="pres">
      <dgm:prSet presAssocID="{3BB753FB-8BE4-4F23-AFB7-DB8EC5F7E1A2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AED13C-9B9B-42B3-AA16-D1F7F2E56F30}" type="presOf" srcId="{BA43F33F-A0BC-473D-A50B-681F8C00EEF3}" destId="{34A1BD57-4BA7-4676-8110-C70E5AFE01DD}" srcOrd="0" destOrd="0" presId="urn:microsoft.com/office/officeart/2005/8/layout/vList3#7"/>
    <dgm:cxn modelId="{47942994-4438-4C33-8911-A852DD9C31C9}" srcId="{98EA39FE-EB44-495E-A9BB-4F9ED42C2917}" destId="{C9C12961-5639-402C-91B7-CA8B7F4D803F}" srcOrd="2" destOrd="0" parTransId="{BB0D85E0-072D-4E62-A654-50502E8BE8CB}" sibTransId="{523B1044-6F82-4656-80EB-05D96BB85A82}"/>
    <dgm:cxn modelId="{BEBB44E4-6F5C-4BBB-9A95-9578E331E0BA}" type="presOf" srcId="{7F61C59D-F4B7-4151-9916-DA8E14CF81D8}" destId="{6AC48127-F2BC-4A4C-A1C7-8C05A0DAF11F}" srcOrd="0" destOrd="0" presId="urn:microsoft.com/office/officeart/2005/8/layout/vList3#7"/>
    <dgm:cxn modelId="{2C22B5F3-189A-4AAD-8CF6-B0763F7D177A}" srcId="{98EA39FE-EB44-495E-A9BB-4F9ED42C2917}" destId="{3BB753FB-8BE4-4F23-AFB7-DB8EC5F7E1A2}" srcOrd="5" destOrd="0" parTransId="{2FD1CC7B-51F7-456A-8E4B-75B3CB140FF1}" sibTransId="{5D1FE8AE-3BB4-404D-8DF9-C9D9660C4236}"/>
    <dgm:cxn modelId="{13784A84-6652-489C-AFE1-772EEC47BA22}" type="presOf" srcId="{D96A3A5B-D0DF-4967-A928-F66E87ABB684}" destId="{76EC96A9-7E2B-4CEC-87BF-2AAA44EAA72E}" srcOrd="0" destOrd="0" presId="urn:microsoft.com/office/officeart/2005/8/layout/vList3#7"/>
    <dgm:cxn modelId="{2ACD0613-244B-46D3-BDE4-AC6D4A1E4746}" srcId="{98EA39FE-EB44-495E-A9BB-4F9ED42C2917}" destId="{35EBB47B-02E1-4127-9488-E7ED26D2609F}" srcOrd="3" destOrd="0" parTransId="{D37F0EDA-153C-4E6F-9AAB-952BEA321D04}" sibTransId="{956CFE5B-9737-4D86-A727-44762F0658E0}"/>
    <dgm:cxn modelId="{0FD9BE52-4B8E-49B4-A754-DE5530F12D8A}" type="presOf" srcId="{C9C12961-5639-402C-91B7-CA8B7F4D803F}" destId="{9838EFB0-9F61-41FB-B311-D5AAEF57B409}" srcOrd="0" destOrd="0" presId="urn:microsoft.com/office/officeart/2005/8/layout/vList3#7"/>
    <dgm:cxn modelId="{BEFDB650-61FB-4278-8E62-CFE3C91307C8}" srcId="{98EA39FE-EB44-495E-A9BB-4F9ED42C2917}" destId="{BA43F33F-A0BC-473D-A50B-681F8C00EEF3}" srcOrd="0" destOrd="0" parTransId="{4505B3DF-3366-4435-8DB5-F443EFF12EFB}" sibTransId="{6E0F1330-6A37-45DB-8299-FB6EA89E4E2E}"/>
    <dgm:cxn modelId="{E0189F3D-5D5D-429E-A1FA-AE88963E31E3}" srcId="{98EA39FE-EB44-495E-A9BB-4F9ED42C2917}" destId="{7F61C59D-F4B7-4151-9916-DA8E14CF81D8}" srcOrd="1" destOrd="0" parTransId="{73ECC82D-BCDD-4583-8F13-0ADCF9D6CAEF}" sibTransId="{1A2E34E8-1144-4F11-8670-F03750C548E4}"/>
    <dgm:cxn modelId="{B941D2FA-249D-43A0-AEE2-DB21B9B57141}" srcId="{98EA39FE-EB44-495E-A9BB-4F9ED42C2917}" destId="{D96A3A5B-D0DF-4967-A928-F66E87ABB684}" srcOrd="4" destOrd="0" parTransId="{5730A09A-FF58-4793-935B-D4E80454C33F}" sibTransId="{C987E5BC-6774-4397-A0E2-F77F893B160A}"/>
    <dgm:cxn modelId="{7884220F-C6BC-4415-B529-1C38EA364DD4}" type="presOf" srcId="{98EA39FE-EB44-495E-A9BB-4F9ED42C2917}" destId="{6F70929A-93C9-4B17-B5B6-2C845890B10B}" srcOrd="0" destOrd="0" presId="urn:microsoft.com/office/officeart/2005/8/layout/vList3#7"/>
    <dgm:cxn modelId="{57AF7153-83E2-4194-BE58-5B0C37E48B1A}" type="presOf" srcId="{35EBB47B-02E1-4127-9488-E7ED26D2609F}" destId="{E75EE6C0-ACAC-4B26-8770-27EB0480400E}" srcOrd="0" destOrd="0" presId="urn:microsoft.com/office/officeart/2005/8/layout/vList3#7"/>
    <dgm:cxn modelId="{C9C07E10-57F8-44FE-AC4F-F5EAC072ACA6}" type="presOf" srcId="{3BB753FB-8BE4-4F23-AFB7-DB8EC5F7E1A2}" destId="{1D27FA95-625B-4B42-8267-AB1B3BFA60D9}" srcOrd="0" destOrd="0" presId="urn:microsoft.com/office/officeart/2005/8/layout/vList3#7"/>
    <dgm:cxn modelId="{85CECD10-28CF-485F-8894-C17422E3C52C}" type="presParOf" srcId="{6F70929A-93C9-4B17-B5B6-2C845890B10B}" destId="{12C5632E-91E1-4C52-A5EF-6C345BB772AE}" srcOrd="0" destOrd="0" presId="urn:microsoft.com/office/officeart/2005/8/layout/vList3#7"/>
    <dgm:cxn modelId="{6AF59C41-C427-4492-B81E-9E8770662EE4}" type="presParOf" srcId="{12C5632E-91E1-4C52-A5EF-6C345BB772AE}" destId="{14C951D3-0509-4FD3-A683-101C1815A358}" srcOrd="0" destOrd="0" presId="urn:microsoft.com/office/officeart/2005/8/layout/vList3#7"/>
    <dgm:cxn modelId="{A34B9A40-96EE-4395-84F2-E4140483C4FB}" type="presParOf" srcId="{12C5632E-91E1-4C52-A5EF-6C345BB772AE}" destId="{34A1BD57-4BA7-4676-8110-C70E5AFE01DD}" srcOrd="1" destOrd="0" presId="urn:microsoft.com/office/officeart/2005/8/layout/vList3#7"/>
    <dgm:cxn modelId="{59781F48-97A9-4082-9FF1-56F7F88505A0}" type="presParOf" srcId="{6F70929A-93C9-4B17-B5B6-2C845890B10B}" destId="{C8DC1BC1-64A5-48B7-8E93-F736EAB86881}" srcOrd="1" destOrd="0" presId="urn:microsoft.com/office/officeart/2005/8/layout/vList3#7"/>
    <dgm:cxn modelId="{94E7C83D-1268-4915-9EA2-87895D4E2407}" type="presParOf" srcId="{6F70929A-93C9-4B17-B5B6-2C845890B10B}" destId="{C4B94021-3B99-45A1-AAC7-A146564D2894}" srcOrd="2" destOrd="0" presId="urn:microsoft.com/office/officeart/2005/8/layout/vList3#7"/>
    <dgm:cxn modelId="{5F0F89DB-D6EF-4DD8-A7F5-6D868C895D36}" type="presParOf" srcId="{C4B94021-3B99-45A1-AAC7-A146564D2894}" destId="{25C2EB18-DA06-44F1-A862-B0BB701109CF}" srcOrd="0" destOrd="0" presId="urn:microsoft.com/office/officeart/2005/8/layout/vList3#7"/>
    <dgm:cxn modelId="{29F6832A-7B2B-4EF1-B552-0B98981D70C3}" type="presParOf" srcId="{C4B94021-3B99-45A1-AAC7-A146564D2894}" destId="{6AC48127-F2BC-4A4C-A1C7-8C05A0DAF11F}" srcOrd="1" destOrd="0" presId="urn:microsoft.com/office/officeart/2005/8/layout/vList3#7"/>
    <dgm:cxn modelId="{2FBA17E4-52BD-4CCD-A7D8-BEE1ABC7A4F2}" type="presParOf" srcId="{6F70929A-93C9-4B17-B5B6-2C845890B10B}" destId="{E77FB55C-7D08-4E73-ADCE-E36D30E70FC1}" srcOrd="3" destOrd="0" presId="urn:microsoft.com/office/officeart/2005/8/layout/vList3#7"/>
    <dgm:cxn modelId="{439F38F4-C884-4F48-AA98-8D1B5BDCA0A0}" type="presParOf" srcId="{6F70929A-93C9-4B17-B5B6-2C845890B10B}" destId="{4BA3B492-7B87-4895-B68C-7096AD36F808}" srcOrd="4" destOrd="0" presId="urn:microsoft.com/office/officeart/2005/8/layout/vList3#7"/>
    <dgm:cxn modelId="{DFAA4F32-F9F8-4AB5-8FE1-F78FD234DD98}" type="presParOf" srcId="{4BA3B492-7B87-4895-B68C-7096AD36F808}" destId="{C2C215DD-B6CA-4392-BCD2-58D72EFDCCEE}" srcOrd="0" destOrd="0" presId="urn:microsoft.com/office/officeart/2005/8/layout/vList3#7"/>
    <dgm:cxn modelId="{7C75C1B0-D3B0-4896-91E4-EAADC996805B}" type="presParOf" srcId="{4BA3B492-7B87-4895-B68C-7096AD36F808}" destId="{9838EFB0-9F61-41FB-B311-D5AAEF57B409}" srcOrd="1" destOrd="0" presId="urn:microsoft.com/office/officeart/2005/8/layout/vList3#7"/>
    <dgm:cxn modelId="{34390552-3296-4CCF-A46D-47DB3543768B}" type="presParOf" srcId="{6F70929A-93C9-4B17-B5B6-2C845890B10B}" destId="{35A0D1DF-D38B-4E64-AC0B-D4074B892674}" srcOrd="5" destOrd="0" presId="urn:microsoft.com/office/officeart/2005/8/layout/vList3#7"/>
    <dgm:cxn modelId="{DFB68436-2587-42B8-B1CF-C19803A54EF8}" type="presParOf" srcId="{6F70929A-93C9-4B17-B5B6-2C845890B10B}" destId="{8102B16A-1729-4CFD-8797-F967EFDA6451}" srcOrd="6" destOrd="0" presId="urn:microsoft.com/office/officeart/2005/8/layout/vList3#7"/>
    <dgm:cxn modelId="{4E629CF7-786A-4B2C-B561-E79990AAF27B}" type="presParOf" srcId="{8102B16A-1729-4CFD-8797-F967EFDA6451}" destId="{B03F0836-CF98-4607-814C-52F8EEE5E406}" srcOrd="0" destOrd="0" presId="urn:microsoft.com/office/officeart/2005/8/layout/vList3#7"/>
    <dgm:cxn modelId="{53903388-527B-463E-9C83-EFFB839F2A0D}" type="presParOf" srcId="{8102B16A-1729-4CFD-8797-F967EFDA6451}" destId="{E75EE6C0-ACAC-4B26-8770-27EB0480400E}" srcOrd="1" destOrd="0" presId="urn:microsoft.com/office/officeart/2005/8/layout/vList3#7"/>
    <dgm:cxn modelId="{71284A51-7F7F-4031-8F55-365FD9C94251}" type="presParOf" srcId="{6F70929A-93C9-4B17-B5B6-2C845890B10B}" destId="{9D17B1F4-8951-40C3-9AE4-413750E57CBC}" srcOrd="7" destOrd="0" presId="urn:microsoft.com/office/officeart/2005/8/layout/vList3#7"/>
    <dgm:cxn modelId="{7D41BBB1-7BA6-45D0-AE16-D5D23F5BA5A2}" type="presParOf" srcId="{6F70929A-93C9-4B17-B5B6-2C845890B10B}" destId="{97D5E1EF-8D13-4BCA-B720-C884858217ED}" srcOrd="8" destOrd="0" presId="urn:microsoft.com/office/officeart/2005/8/layout/vList3#7"/>
    <dgm:cxn modelId="{3AF1BE82-A99A-4A4F-AEA7-EED6F7436F83}" type="presParOf" srcId="{97D5E1EF-8D13-4BCA-B720-C884858217ED}" destId="{7B9F06E9-1E84-498A-A0EC-8B7CC561CA5E}" srcOrd="0" destOrd="0" presId="urn:microsoft.com/office/officeart/2005/8/layout/vList3#7"/>
    <dgm:cxn modelId="{562BCAD1-86C1-4D7E-ADDE-67E3E9ABD7BD}" type="presParOf" srcId="{97D5E1EF-8D13-4BCA-B720-C884858217ED}" destId="{76EC96A9-7E2B-4CEC-87BF-2AAA44EAA72E}" srcOrd="1" destOrd="0" presId="urn:microsoft.com/office/officeart/2005/8/layout/vList3#7"/>
    <dgm:cxn modelId="{27B63160-9FBF-4A09-8004-3968E11DE7C2}" type="presParOf" srcId="{6F70929A-93C9-4B17-B5B6-2C845890B10B}" destId="{147B401E-507B-40DC-B5CB-21E280B60506}" srcOrd="9" destOrd="0" presId="urn:microsoft.com/office/officeart/2005/8/layout/vList3#7"/>
    <dgm:cxn modelId="{E6742465-4524-4F96-81CA-314C904541A3}" type="presParOf" srcId="{6F70929A-93C9-4B17-B5B6-2C845890B10B}" destId="{88D2EC64-EDD3-4C17-AE67-AD24691C2C0D}" srcOrd="10" destOrd="0" presId="urn:microsoft.com/office/officeart/2005/8/layout/vList3#7"/>
    <dgm:cxn modelId="{615053D4-0625-4B7B-AE49-A0BB95283788}" type="presParOf" srcId="{88D2EC64-EDD3-4C17-AE67-AD24691C2C0D}" destId="{0D786266-C282-4E01-8871-62D0DE7952B1}" srcOrd="0" destOrd="0" presId="urn:microsoft.com/office/officeart/2005/8/layout/vList3#7"/>
    <dgm:cxn modelId="{0E705DB1-2778-40D1-8BA9-2015F8F3E32E}" type="presParOf" srcId="{88D2EC64-EDD3-4C17-AE67-AD24691C2C0D}" destId="{1D27FA95-625B-4B42-8267-AB1B3BFA60D9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EA39FE-EB44-495E-A9BB-4F9ED42C2917}" type="doc">
      <dgm:prSet loTypeId="urn:microsoft.com/office/officeart/2005/8/layout/vList3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3F33F-A0BC-473D-A50B-681F8C00EEF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Kesmas</a:t>
          </a:r>
          <a:endParaRPr lang="en-US" sz="1200" dirty="0"/>
        </a:p>
      </dgm:t>
    </dgm:pt>
    <dgm:pt modelId="{4505B3DF-3366-4435-8DB5-F443EFF12EFB}" type="parTrans" cxnId="{BEFDB650-61FB-4278-8E62-CFE3C91307C8}">
      <dgm:prSet/>
      <dgm:spPr/>
      <dgm:t>
        <a:bodyPr/>
        <a:lstStyle/>
        <a:p>
          <a:endParaRPr lang="en-US" sz="1200"/>
        </a:p>
      </dgm:t>
    </dgm:pt>
    <dgm:pt modelId="{6E0F1330-6A37-45DB-8299-FB6EA89E4E2E}" type="sibTrans" cxnId="{BEFDB650-61FB-4278-8E62-CFE3C91307C8}">
      <dgm:prSet/>
      <dgm:spPr/>
      <dgm:t>
        <a:bodyPr/>
        <a:lstStyle/>
        <a:p>
          <a:endParaRPr lang="en-US" sz="1200"/>
        </a:p>
      </dgm:t>
    </dgm:pt>
    <dgm:pt modelId="{C9C12961-5639-402C-91B7-CA8B7F4D803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050" dirty="0" err="1" smtClean="0"/>
            <a:t>Rekam</a:t>
          </a:r>
          <a:r>
            <a:rPr lang="en-US" sz="1050" dirty="0" smtClean="0"/>
            <a:t> </a:t>
          </a:r>
          <a:r>
            <a:rPr lang="en-US" sz="1050" dirty="0" err="1" smtClean="0"/>
            <a:t>medik</a:t>
          </a:r>
          <a:endParaRPr lang="en-US" sz="1050" dirty="0"/>
        </a:p>
      </dgm:t>
    </dgm:pt>
    <dgm:pt modelId="{BB0D85E0-072D-4E62-A654-50502E8BE8CB}" type="parTrans" cxnId="{47942994-4438-4C33-8911-A852DD9C31C9}">
      <dgm:prSet/>
      <dgm:spPr/>
      <dgm:t>
        <a:bodyPr/>
        <a:lstStyle/>
        <a:p>
          <a:endParaRPr lang="en-US" sz="1200"/>
        </a:p>
      </dgm:t>
    </dgm:pt>
    <dgm:pt modelId="{523B1044-6F82-4656-80EB-05D96BB85A82}" type="sibTrans" cxnId="{47942994-4438-4C33-8911-A852DD9C31C9}">
      <dgm:prSet/>
      <dgm:spPr/>
      <dgm:t>
        <a:bodyPr/>
        <a:lstStyle/>
        <a:p>
          <a:endParaRPr lang="en-US" sz="1200"/>
        </a:p>
      </dgm:t>
    </dgm:pt>
    <dgm:pt modelId="{35EBB47B-02E1-4127-9488-E7ED26D2609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Finansial</a:t>
          </a:r>
          <a:endParaRPr lang="en-US" sz="1200" dirty="0"/>
        </a:p>
      </dgm:t>
    </dgm:pt>
    <dgm:pt modelId="{D37F0EDA-153C-4E6F-9AAB-952BEA321D04}" type="parTrans" cxnId="{2ACD0613-244B-46D3-BDE4-AC6D4A1E4746}">
      <dgm:prSet/>
      <dgm:spPr/>
      <dgm:t>
        <a:bodyPr/>
        <a:lstStyle/>
        <a:p>
          <a:endParaRPr lang="en-US" sz="1200"/>
        </a:p>
      </dgm:t>
    </dgm:pt>
    <dgm:pt modelId="{956CFE5B-9737-4D86-A727-44762F0658E0}" type="sibTrans" cxnId="{2ACD0613-244B-46D3-BDE4-AC6D4A1E4746}">
      <dgm:prSet/>
      <dgm:spPr/>
      <dgm:t>
        <a:bodyPr/>
        <a:lstStyle/>
        <a:p>
          <a:endParaRPr lang="en-US" sz="1200"/>
        </a:p>
      </dgm:t>
    </dgm:pt>
    <dgm:pt modelId="{7F61C59D-F4B7-4151-9916-DA8E14CF81D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err="1" smtClean="0"/>
            <a:t>Pasien</a:t>
          </a:r>
          <a:endParaRPr lang="en-US" sz="1200" dirty="0"/>
        </a:p>
      </dgm:t>
    </dgm:pt>
    <dgm:pt modelId="{73ECC82D-BCDD-4583-8F13-0ADCF9D6CAEF}" type="parTrans" cxnId="{E0189F3D-5D5D-429E-A1FA-AE88963E31E3}">
      <dgm:prSet/>
      <dgm:spPr/>
      <dgm:t>
        <a:bodyPr/>
        <a:lstStyle/>
        <a:p>
          <a:endParaRPr lang="en-US" sz="1200"/>
        </a:p>
      </dgm:t>
    </dgm:pt>
    <dgm:pt modelId="{1A2E34E8-1144-4F11-8670-F03750C548E4}" type="sibTrans" cxnId="{E0189F3D-5D5D-429E-A1FA-AE88963E31E3}">
      <dgm:prSet/>
      <dgm:spPr/>
      <dgm:t>
        <a:bodyPr/>
        <a:lstStyle/>
        <a:p>
          <a:endParaRPr lang="en-US" sz="1200"/>
        </a:p>
      </dgm:t>
    </dgm:pt>
    <dgm:pt modelId="{D96A3A5B-D0DF-4967-A928-F66E87ABB684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 smtClean="0"/>
            <a:t>Tata </a:t>
          </a:r>
          <a:r>
            <a:rPr lang="en-US" sz="1200" dirty="0" err="1" smtClean="0"/>
            <a:t>USaha</a:t>
          </a:r>
          <a:endParaRPr lang="en-US" sz="1200" dirty="0"/>
        </a:p>
      </dgm:t>
    </dgm:pt>
    <dgm:pt modelId="{5730A09A-FF58-4793-935B-D4E80454C33F}" type="parTrans" cxnId="{B941D2FA-249D-43A0-AEE2-DB21B9B57141}">
      <dgm:prSet/>
      <dgm:spPr/>
      <dgm:t>
        <a:bodyPr/>
        <a:lstStyle/>
        <a:p>
          <a:endParaRPr lang="en-US" sz="1200"/>
        </a:p>
      </dgm:t>
    </dgm:pt>
    <dgm:pt modelId="{C987E5BC-6774-4397-A0E2-F77F893B160A}" type="sibTrans" cxnId="{B941D2FA-249D-43A0-AEE2-DB21B9B57141}">
      <dgm:prSet/>
      <dgm:spPr/>
      <dgm:t>
        <a:bodyPr/>
        <a:lstStyle/>
        <a:p>
          <a:endParaRPr lang="en-US" sz="1200"/>
        </a:p>
      </dgm:t>
    </dgm:pt>
    <dgm:pt modelId="{6F70929A-93C9-4B17-B5B6-2C845890B10B}" type="pres">
      <dgm:prSet presAssocID="{98EA39FE-EB44-495E-A9BB-4F9ED42C2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5632E-91E1-4C52-A5EF-6C345BB772AE}" type="pres">
      <dgm:prSet presAssocID="{BA43F33F-A0BC-473D-A50B-681F8C00EEF3}" presName="composite" presStyleCnt="0"/>
      <dgm:spPr/>
    </dgm:pt>
    <dgm:pt modelId="{14C951D3-0509-4FD3-A683-101C1815A358}" type="pres">
      <dgm:prSet presAssocID="{BA43F33F-A0BC-473D-A50B-681F8C00EEF3}" presName="imgShp" presStyleLbl="fgImgPlace1" presStyleIdx="0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4A1BD57-4BA7-4676-8110-C70E5AFE01DD}" type="pres">
      <dgm:prSet presAssocID="{BA43F33F-A0BC-473D-A50B-681F8C00EEF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C1BC1-64A5-48B7-8E93-F736EAB86881}" type="pres">
      <dgm:prSet presAssocID="{6E0F1330-6A37-45DB-8299-FB6EA89E4E2E}" presName="spacing" presStyleCnt="0"/>
      <dgm:spPr/>
    </dgm:pt>
    <dgm:pt modelId="{C4B94021-3B99-45A1-AAC7-A146564D2894}" type="pres">
      <dgm:prSet presAssocID="{7F61C59D-F4B7-4151-9916-DA8E14CF81D8}" presName="composite" presStyleCnt="0"/>
      <dgm:spPr/>
    </dgm:pt>
    <dgm:pt modelId="{25C2EB18-DA06-44F1-A862-B0BB701109CF}" type="pres">
      <dgm:prSet presAssocID="{7F61C59D-F4B7-4151-9916-DA8E14CF81D8}" presName="imgShp" presStyleLbl="fgImgPlace1" presStyleIdx="1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AC48127-F2BC-4A4C-A1C7-8C05A0DAF11F}" type="pres">
      <dgm:prSet presAssocID="{7F61C59D-F4B7-4151-9916-DA8E14CF81D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FB55C-7D08-4E73-ADCE-E36D30E70FC1}" type="pres">
      <dgm:prSet presAssocID="{1A2E34E8-1144-4F11-8670-F03750C548E4}" presName="spacing" presStyleCnt="0"/>
      <dgm:spPr/>
    </dgm:pt>
    <dgm:pt modelId="{4BA3B492-7B87-4895-B68C-7096AD36F808}" type="pres">
      <dgm:prSet presAssocID="{C9C12961-5639-402C-91B7-CA8B7F4D803F}" presName="composite" presStyleCnt="0"/>
      <dgm:spPr/>
    </dgm:pt>
    <dgm:pt modelId="{C2C215DD-B6CA-4392-BCD2-58D72EFDCCEE}" type="pres">
      <dgm:prSet presAssocID="{C9C12961-5639-402C-91B7-CA8B7F4D803F}" presName="imgShp" presStyleLbl="fgImgPlace1" presStyleIdx="2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838EFB0-9F61-41FB-B311-D5AAEF57B409}" type="pres">
      <dgm:prSet presAssocID="{C9C12961-5639-402C-91B7-CA8B7F4D803F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0D1DF-D38B-4E64-AC0B-D4074B892674}" type="pres">
      <dgm:prSet presAssocID="{523B1044-6F82-4656-80EB-05D96BB85A82}" presName="spacing" presStyleCnt="0"/>
      <dgm:spPr/>
    </dgm:pt>
    <dgm:pt modelId="{8102B16A-1729-4CFD-8797-F967EFDA6451}" type="pres">
      <dgm:prSet presAssocID="{35EBB47B-02E1-4127-9488-E7ED26D2609F}" presName="composite" presStyleCnt="0"/>
      <dgm:spPr/>
    </dgm:pt>
    <dgm:pt modelId="{B03F0836-CF98-4607-814C-52F8EEE5E406}" type="pres">
      <dgm:prSet presAssocID="{35EBB47B-02E1-4127-9488-E7ED26D2609F}" presName="imgShp" presStyleLbl="fgImgPlace1" presStyleIdx="3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E75EE6C0-ACAC-4B26-8770-27EB0480400E}" type="pres">
      <dgm:prSet presAssocID="{35EBB47B-02E1-4127-9488-E7ED26D2609F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7B1F4-8951-40C3-9AE4-413750E57CBC}" type="pres">
      <dgm:prSet presAssocID="{956CFE5B-9737-4D86-A727-44762F0658E0}" presName="spacing" presStyleCnt="0"/>
      <dgm:spPr/>
    </dgm:pt>
    <dgm:pt modelId="{97D5E1EF-8D13-4BCA-B720-C884858217ED}" type="pres">
      <dgm:prSet presAssocID="{D96A3A5B-D0DF-4967-A928-F66E87ABB684}" presName="composite" presStyleCnt="0"/>
      <dgm:spPr/>
    </dgm:pt>
    <dgm:pt modelId="{7B9F06E9-1E84-498A-A0EC-8B7CC561CA5E}" type="pres">
      <dgm:prSet presAssocID="{D96A3A5B-D0DF-4967-A928-F66E87ABB684}" presName="imgShp" presStyleLbl="fgImgPlace1" presStyleIdx="4" presStyleCnt="5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6EC96A9-7E2B-4CEC-87BF-2AAA44EAA72E}" type="pres">
      <dgm:prSet presAssocID="{D96A3A5B-D0DF-4967-A928-F66E87ABB68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66B858-4F38-419F-877F-BB3F3967E6C0}" type="presOf" srcId="{D96A3A5B-D0DF-4967-A928-F66E87ABB684}" destId="{76EC96A9-7E2B-4CEC-87BF-2AAA44EAA72E}" srcOrd="0" destOrd="0" presId="urn:microsoft.com/office/officeart/2005/8/layout/vList3#8"/>
    <dgm:cxn modelId="{819DDD3F-326C-4837-B037-181B94D643E3}" type="presOf" srcId="{7F61C59D-F4B7-4151-9916-DA8E14CF81D8}" destId="{6AC48127-F2BC-4A4C-A1C7-8C05A0DAF11F}" srcOrd="0" destOrd="0" presId="urn:microsoft.com/office/officeart/2005/8/layout/vList3#8"/>
    <dgm:cxn modelId="{47942994-4438-4C33-8911-A852DD9C31C9}" srcId="{98EA39FE-EB44-495E-A9BB-4F9ED42C2917}" destId="{C9C12961-5639-402C-91B7-CA8B7F4D803F}" srcOrd="2" destOrd="0" parTransId="{BB0D85E0-072D-4E62-A654-50502E8BE8CB}" sibTransId="{523B1044-6F82-4656-80EB-05D96BB85A82}"/>
    <dgm:cxn modelId="{2DD11806-F592-478A-A71B-317EB3BF610E}" type="presOf" srcId="{C9C12961-5639-402C-91B7-CA8B7F4D803F}" destId="{9838EFB0-9F61-41FB-B311-D5AAEF57B409}" srcOrd="0" destOrd="0" presId="urn:microsoft.com/office/officeart/2005/8/layout/vList3#8"/>
    <dgm:cxn modelId="{C319FE21-4BD1-416A-B70A-E67B98A51DEC}" type="presOf" srcId="{98EA39FE-EB44-495E-A9BB-4F9ED42C2917}" destId="{6F70929A-93C9-4B17-B5B6-2C845890B10B}" srcOrd="0" destOrd="0" presId="urn:microsoft.com/office/officeart/2005/8/layout/vList3#8"/>
    <dgm:cxn modelId="{B941D2FA-249D-43A0-AEE2-DB21B9B57141}" srcId="{98EA39FE-EB44-495E-A9BB-4F9ED42C2917}" destId="{D96A3A5B-D0DF-4967-A928-F66E87ABB684}" srcOrd="4" destOrd="0" parTransId="{5730A09A-FF58-4793-935B-D4E80454C33F}" sibTransId="{C987E5BC-6774-4397-A0E2-F77F893B160A}"/>
    <dgm:cxn modelId="{E0189F3D-5D5D-429E-A1FA-AE88963E31E3}" srcId="{98EA39FE-EB44-495E-A9BB-4F9ED42C2917}" destId="{7F61C59D-F4B7-4151-9916-DA8E14CF81D8}" srcOrd="1" destOrd="0" parTransId="{73ECC82D-BCDD-4583-8F13-0ADCF9D6CAEF}" sibTransId="{1A2E34E8-1144-4F11-8670-F03750C548E4}"/>
    <dgm:cxn modelId="{BEFDB650-61FB-4278-8E62-CFE3C91307C8}" srcId="{98EA39FE-EB44-495E-A9BB-4F9ED42C2917}" destId="{BA43F33F-A0BC-473D-A50B-681F8C00EEF3}" srcOrd="0" destOrd="0" parTransId="{4505B3DF-3366-4435-8DB5-F443EFF12EFB}" sibTransId="{6E0F1330-6A37-45DB-8299-FB6EA89E4E2E}"/>
    <dgm:cxn modelId="{2ACD0613-244B-46D3-BDE4-AC6D4A1E4746}" srcId="{98EA39FE-EB44-495E-A9BB-4F9ED42C2917}" destId="{35EBB47B-02E1-4127-9488-E7ED26D2609F}" srcOrd="3" destOrd="0" parTransId="{D37F0EDA-153C-4E6F-9AAB-952BEA321D04}" sibTransId="{956CFE5B-9737-4D86-A727-44762F0658E0}"/>
    <dgm:cxn modelId="{2C04158A-02E1-4FBE-A04D-8EFFB54969F9}" type="presOf" srcId="{BA43F33F-A0BC-473D-A50B-681F8C00EEF3}" destId="{34A1BD57-4BA7-4676-8110-C70E5AFE01DD}" srcOrd="0" destOrd="0" presId="urn:microsoft.com/office/officeart/2005/8/layout/vList3#8"/>
    <dgm:cxn modelId="{04451FFE-A676-4D23-849C-FB14AB5B5465}" type="presOf" srcId="{35EBB47B-02E1-4127-9488-E7ED26D2609F}" destId="{E75EE6C0-ACAC-4B26-8770-27EB0480400E}" srcOrd="0" destOrd="0" presId="urn:microsoft.com/office/officeart/2005/8/layout/vList3#8"/>
    <dgm:cxn modelId="{DFD6CD8F-9A0E-4F60-94ED-2EA8A0FDE097}" type="presParOf" srcId="{6F70929A-93C9-4B17-B5B6-2C845890B10B}" destId="{12C5632E-91E1-4C52-A5EF-6C345BB772AE}" srcOrd="0" destOrd="0" presId="urn:microsoft.com/office/officeart/2005/8/layout/vList3#8"/>
    <dgm:cxn modelId="{2706A4BC-C2D2-43C8-8E1C-B5EA86A23742}" type="presParOf" srcId="{12C5632E-91E1-4C52-A5EF-6C345BB772AE}" destId="{14C951D3-0509-4FD3-A683-101C1815A358}" srcOrd="0" destOrd="0" presId="urn:microsoft.com/office/officeart/2005/8/layout/vList3#8"/>
    <dgm:cxn modelId="{0E691C42-35FD-418F-BBC1-908709D4D4DC}" type="presParOf" srcId="{12C5632E-91E1-4C52-A5EF-6C345BB772AE}" destId="{34A1BD57-4BA7-4676-8110-C70E5AFE01DD}" srcOrd="1" destOrd="0" presId="urn:microsoft.com/office/officeart/2005/8/layout/vList3#8"/>
    <dgm:cxn modelId="{C8089393-1D67-4BA9-9EA1-6968E9445871}" type="presParOf" srcId="{6F70929A-93C9-4B17-B5B6-2C845890B10B}" destId="{C8DC1BC1-64A5-48B7-8E93-F736EAB86881}" srcOrd="1" destOrd="0" presId="urn:microsoft.com/office/officeart/2005/8/layout/vList3#8"/>
    <dgm:cxn modelId="{6E80F283-23D5-4013-A97D-98E7A839AC82}" type="presParOf" srcId="{6F70929A-93C9-4B17-B5B6-2C845890B10B}" destId="{C4B94021-3B99-45A1-AAC7-A146564D2894}" srcOrd="2" destOrd="0" presId="urn:microsoft.com/office/officeart/2005/8/layout/vList3#8"/>
    <dgm:cxn modelId="{1E0939EA-CEC1-4E46-A54C-5EFFEBDCDA53}" type="presParOf" srcId="{C4B94021-3B99-45A1-AAC7-A146564D2894}" destId="{25C2EB18-DA06-44F1-A862-B0BB701109CF}" srcOrd="0" destOrd="0" presId="urn:microsoft.com/office/officeart/2005/8/layout/vList3#8"/>
    <dgm:cxn modelId="{B535ED60-1707-4D23-B13E-E08AB3D82029}" type="presParOf" srcId="{C4B94021-3B99-45A1-AAC7-A146564D2894}" destId="{6AC48127-F2BC-4A4C-A1C7-8C05A0DAF11F}" srcOrd="1" destOrd="0" presId="urn:microsoft.com/office/officeart/2005/8/layout/vList3#8"/>
    <dgm:cxn modelId="{F0AFE42A-A686-4ACF-9292-4EACA9EA3510}" type="presParOf" srcId="{6F70929A-93C9-4B17-B5B6-2C845890B10B}" destId="{E77FB55C-7D08-4E73-ADCE-E36D30E70FC1}" srcOrd="3" destOrd="0" presId="urn:microsoft.com/office/officeart/2005/8/layout/vList3#8"/>
    <dgm:cxn modelId="{4CBC51CC-2980-45E9-8CD9-7EA4B54A9461}" type="presParOf" srcId="{6F70929A-93C9-4B17-B5B6-2C845890B10B}" destId="{4BA3B492-7B87-4895-B68C-7096AD36F808}" srcOrd="4" destOrd="0" presId="urn:microsoft.com/office/officeart/2005/8/layout/vList3#8"/>
    <dgm:cxn modelId="{9D2AEC93-8DFC-49B9-85A5-7E256D9808A7}" type="presParOf" srcId="{4BA3B492-7B87-4895-B68C-7096AD36F808}" destId="{C2C215DD-B6CA-4392-BCD2-58D72EFDCCEE}" srcOrd="0" destOrd="0" presId="urn:microsoft.com/office/officeart/2005/8/layout/vList3#8"/>
    <dgm:cxn modelId="{DD5FA426-1F4A-4677-9988-2639650DD07F}" type="presParOf" srcId="{4BA3B492-7B87-4895-B68C-7096AD36F808}" destId="{9838EFB0-9F61-41FB-B311-D5AAEF57B409}" srcOrd="1" destOrd="0" presId="urn:microsoft.com/office/officeart/2005/8/layout/vList3#8"/>
    <dgm:cxn modelId="{EC91E514-FF77-4035-AFFC-093B166664A1}" type="presParOf" srcId="{6F70929A-93C9-4B17-B5B6-2C845890B10B}" destId="{35A0D1DF-D38B-4E64-AC0B-D4074B892674}" srcOrd="5" destOrd="0" presId="urn:microsoft.com/office/officeart/2005/8/layout/vList3#8"/>
    <dgm:cxn modelId="{814D616A-D08B-463E-925B-208D586C7F9E}" type="presParOf" srcId="{6F70929A-93C9-4B17-B5B6-2C845890B10B}" destId="{8102B16A-1729-4CFD-8797-F967EFDA6451}" srcOrd="6" destOrd="0" presId="urn:microsoft.com/office/officeart/2005/8/layout/vList3#8"/>
    <dgm:cxn modelId="{0074826F-85AA-4860-8AE4-9939B74258B5}" type="presParOf" srcId="{8102B16A-1729-4CFD-8797-F967EFDA6451}" destId="{B03F0836-CF98-4607-814C-52F8EEE5E406}" srcOrd="0" destOrd="0" presId="urn:microsoft.com/office/officeart/2005/8/layout/vList3#8"/>
    <dgm:cxn modelId="{1C760693-9F1F-4CBE-B18D-4A752923EE55}" type="presParOf" srcId="{8102B16A-1729-4CFD-8797-F967EFDA6451}" destId="{E75EE6C0-ACAC-4B26-8770-27EB0480400E}" srcOrd="1" destOrd="0" presId="urn:microsoft.com/office/officeart/2005/8/layout/vList3#8"/>
    <dgm:cxn modelId="{D42175BC-9CF3-4A09-B357-1E89FD192EA8}" type="presParOf" srcId="{6F70929A-93C9-4B17-B5B6-2C845890B10B}" destId="{9D17B1F4-8951-40C3-9AE4-413750E57CBC}" srcOrd="7" destOrd="0" presId="urn:microsoft.com/office/officeart/2005/8/layout/vList3#8"/>
    <dgm:cxn modelId="{836FED7D-7A08-4722-BA97-E91DDC5E5F67}" type="presParOf" srcId="{6F70929A-93C9-4B17-B5B6-2C845890B10B}" destId="{97D5E1EF-8D13-4BCA-B720-C884858217ED}" srcOrd="8" destOrd="0" presId="urn:microsoft.com/office/officeart/2005/8/layout/vList3#8"/>
    <dgm:cxn modelId="{B7A35DD2-6624-4183-9700-BC212CF51C4B}" type="presParOf" srcId="{97D5E1EF-8D13-4BCA-B720-C884858217ED}" destId="{7B9F06E9-1E84-498A-A0EC-8B7CC561CA5E}" srcOrd="0" destOrd="0" presId="urn:microsoft.com/office/officeart/2005/8/layout/vList3#8"/>
    <dgm:cxn modelId="{65B7F2BB-20D9-45E4-8887-074D3CB79324}" type="presParOf" srcId="{97D5E1EF-8D13-4BCA-B720-C884858217ED}" destId="{76EC96A9-7E2B-4CEC-87BF-2AAA44EAA72E}" srcOrd="1" destOrd="0" presId="urn:microsoft.com/office/officeart/2005/8/layout/vList3#8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EA39FE-EB44-495E-A9BB-4F9ED42C2917}" type="doc">
      <dgm:prSet loTypeId="urn:microsoft.com/office/officeart/2005/8/layout/vList3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3F33F-A0BC-473D-A50B-681F8C00EEF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Kesmas</a:t>
          </a:r>
          <a:endParaRPr lang="en-US" sz="1100" b="1" dirty="0"/>
        </a:p>
      </dgm:t>
    </dgm:pt>
    <dgm:pt modelId="{4505B3DF-3366-4435-8DB5-F443EFF12EFB}" type="parTrans" cxnId="{BEFDB650-61FB-4278-8E62-CFE3C91307C8}">
      <dgm:prSet/>
      <dgm:spPr/>
      <dgm:t>
        <a:bodyPr/>
        <a:lstStyle/>
        <a:p>
          <a:endParaRPr lang="en-US" sz="1100" b="1"/>
        </a:p>
      </dgm:t>
    </dgm:pt>
    <dgm:pt modelId="{6E0F1330-6A37-45DB-8299-FB6EA89E4E2E}" type="sibTrans" cxnId="{BEFDB650-61FB-4278-8E62-CFE3C91307C8}">
      <dgm:prSet/>
      <dgm:spPr/>
      <dgm:t>
        <a:bodyPr/>
        <a:lstStyle/>
        <a:p>
          <a:endParaRPr lang="en-US" sz="1100" b="1"/>
        </a:p>
      </dgm:t>
    </dgm:pt>
    <dgm:pt modelId="{C9C12961-5639-402C-91B7-CA8B7F4D803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Gizi</a:t>
          </a:r>
          <a:r>
            <a:rPr lang="en-US" sz="1100" b="1" dirty="0" smtClean="0"/>
            <a:t> </a:t>
          </a:r>
          <a:r>
            <a:rPr lang="en-US" sz="1100" b="1" dirty="0" err="1" smtClean="0"/>
            <a:t>masyrakat</a:t>
          </a:r>
          <a:endParaRPr lang="en-US" sz="1100" b="1" dirty="0"/>
        </a:p>
      </dgm:t>
    </dgm:pt>
    <dgm:pt modelId="{BB0D85E0-072D-4E62-A654-50502E8BE8CB}" type="parTrans" cxnId="{47942994-4438-4C33-8911-A852DD9C31C9}">
      <dgm:prSet/>
      <dgm:spPr/>
      <dgm:t>
        <a:bodyPr/>
        <a:lstStyle/>
        <a:p>
          <a:endParaRPr lang="en-US" sz="1100" b="1"/>
        </a:p>
      </dgm:t>
    </dgm:pt>
    <dgm:pt modelId="{523B1044-6F82-4656-80EB-05D96BB85A82}" type="sibTrans" cxnId="{47942994-4438-4C33-8911-A852DD9C31C9}">
      <dgm:prSet/>
      <dgm:spPr/>
      <dgm:t>
        <a:bodyPr/>
        <a:lstStyle/>
        <a:p>
          <a:endParaRPr lang="en-US" sz="1100" b="1"/>
        </a:p>
      </dgm:t>
    </dgm:pt>
    <dgm:pt modelId="{35EBB47B-02E1-4127-9488-E7ED26D2609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Personalia</a:t>
          </a:r>
          <a:endParaRPr lang="en-US" sz="1100" b="1" dirty="0"/>
        </a:p>
      </dgm:t>
    </dgm:pt>
    <dgm:pt modelId="{D37F0EDA-153C-4E6F-9AAB-952BEA321D04}" type="parTrans" cxnId="{2ACD0613-244B-46D3-BDE4-AC6D4A1E4746}">
      <dgm:prSet/>
      <dgm:spPr/>
      <dgm:t>
        <a:bodyPr/>
        <a:lstStyle/>
        <a:p>
          <a:endParaRPr lang="en-US" sz="1100" b="1"/>
        </a:p>
      </dgm:t>
    </dgm:pt>
    <dgm:pt modelId="{956CFE5B-9737-4D86-A727-44762F0658E0}" type="sibTrans" cxnId="{2ACD0613-244B-46D3-BDE4-AC6D4A1E4746}">
      <dgm:prSet/>
      <dgm:spPr/>
      <dgm:t>
        <a:bodyPr/>
        <a:lstStyle/>
        <a:p>
          <a:endParaRPr lang="en-US" sz="1100" b="1"/>
        </a:p>
      </dgm:t>
    </dgm:pt>
    <dgm:pt modelId="{7F61C59D-F4B7-4151-9916-DA8E14CF81D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Penyk</a:t>
          </a:r>
          <a:r>
            <a:rPr lang="en-US" sz="1100" b="1" dirty="0" smtClean="0"/>
            <a:t> </a:t>
          </a:r>
          <a:r>
            <a:rPr lang="en-US" sz="1100" b="1" dirty="0" err="1" smtClean="0"/>
            <a:t>menular</a:t>
          </a:r>
          <a:endParaRPr lang="en-US" sz="1100" b="1" dirty="0"/>
        </a:p>
      </dgm:t>
    </dgm:pt>
    <dgm:pt modelId="{73ECC82D-BCDD-4583-8F13-0ADCF9D6CAEF}" type="parTrans" cxnId="{E0189F3D-5D5D-429E-A1FA-AE88963E31E3}">
      <dgm:prSet/>
      <dgm:spPr/>
      <dgm:t>
        <a:bodyPr/>
        <a:lstStyle/>
        <a:p>
          <a:endParaRPr lang="en-US" sz="1100" b="1"/>
        </a:p>
      </dgm:t>
    </dgm:pt>
    <dgm:pt modelId="{1A2E34E8-1144-4F11-8670-F03750C548E4}" type="sibTrans" cxnId="{E0189F3D-5D5D-429E-A1FA-AE88963E31E3}">
      <dgm:prSet/>
      <dgm:spPr/>
      <dgm:t>
        <a:bodyPr/>
        <a:lstStyle/>
        <a:p>
          <a:endParaRPr lang="en-US" sz="1100" b="1"/>
        </a:p>
      </dgm:t>
    </dgm:pt>
    <dgm:pt modelId="{D96A3A5B-D0DF-4967-A928-F66E87ABB684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Keuangan</a:t>
          </a:r>
          <a:endParaRPr lang="en-US" sz="1100" b="1" dirty="0"/>
        </a:p>
      </dgm:t>
    </dgm:pt>
    <dgm:pt modelId="{5730A09A-FF58-4793-935B-D4E80454C33F}" type="parTrans" cxnId="{B941D2FA-249D-43A0-AEE2-DB21B9B57141}">
      <dgm:prSet/>
      <dgm:spPr/>
      <dgm:t>
        <a:bodyPr/>
        <a:lstStyle/>
        <a:p>
          <a:endParaRPr lang="en-US" sz="1100" b="1"/>
        </a:p>
      </dgm:t>
    </dgm:pt>
    <dgm:pt modelId="{C987E5BC-6774-4397-A0E2-F77F893B160A}" type="sibTrans" cxnId="{B941D2FA-249D-43A0-AEE2-DB21B9B57141}">
      <dgm:prSet/>
      <dgm:spPr/>
      <dgm:t>
        <a:bodyPr/>
        <a:lstStyle/>
        <a:p>
          <a:endParaRPr lang="en-US" sz="1100" b="1"/>
        </a:p>
      </dgm:t>
    </dgm:pt>
    <dgm:pt modelId="{890678AD-D821-42B3-A1D5-976C66A9CAE1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err="1" smtClean="0"/>
            <a:t>Transportasi</a:t>
          </a:r>
          <a:endParaRPr lang="en-US" sz="1100" b="1" dirty="0"/>
        </a:p>
      </dgm:t>
    </dgm:pt>
    <dgm:pt modelId="{EFC30932-7D8D-49BC-B556-8DBE527BAA5F}" type="parTrans" cxnId="{A0794E9D-F70E-4239-AD11-47C1C28B32AE}">
      <dgm:prSet/>
      <dgm:spPr/>
      <dgm:t>
        <a:bodyPr/>
        <a:lstStyle/>
        <a:p>
          <a:endParaRPr lang="en-US" sz="1100" b="1"/>
        </a:p>
      </dgm:t>
    </dgm:pt>
    <dgm:pt modelId="{F9F2139F-D4E0-414A-8391-E88E8140700A}" type="sibTrans" cxnId="{A0794E9D-F70E-4239-AD11-47C1C28B32AE}">
      <dgm:prSet/>
      <dgm:spPr/>
      <dgm:t>
        <a:bodyPr/>
        <a:lstStyle/>
        <a:p>
          <a:endParaRPr lang="en-US" sz="1100" b="1"/>
        </a:p>
      </dgm:t>
    </dgm:pt>
    <dgm:pt modelId="{7068D91B-4A21-41D7-A387-565B8F08B1E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smtClean="0"/>
            <a:t>Designer</a:t>
          </a:r>
          <a:endParaRPr lang="en-US" sz="1100" b="1" dirty="0"/>
        </a:p>
      </dgm:t>
    </dgm:pt>
    <dgm:pt modelId="{3123EFE9-8D67-4B68-8669-7201C435444F}" type="parTrans" cxnId="{FCB8E0C3-1030-4A4B-923D-8FEFF216A7A3}">
      <dgm:prSet/>
      <dgm:spPr/>
      <dgm:t>
        <a:bodyPr/>
        <a:lstStyle/>
        <a:p>
          <a:endParaRPr lang="en-US" sz="1100" b="1"/>
        </a:p>
      </dgm:t>
    </dgm:pt>
    <dgm:pt modelId="{FB4CFE88-F450-478D-AFB3-937167C34AA7}" type="sibTrans" cxnId="{FCB8E0C3-1030-4A4B-923D-8FEFF216A7A3}">
      <dgm:prSet/>
      <dgm:spPr/>
      <dgm:t>
        <a:bodyPr/>
        <a:lstStyle/>
        <a:p>
          <a:endParaRPr lang="en-US" sz="1100" b="1"/>
        </a:p>
      </dgm:t>
    </dgm:pt>
    <dgm:pt modelId="{40B2063D-412F-4077-93EA-3992EA10C91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100" b="1" dirty="0" smtClean="0"/>
            <a:t>SOP</a:t>
          </a:r>
          <a:endParaRPr lang="en-US" sz="1100" b="1" dirty="0"/>
        </a:p>
      </dgm:t>
    </dgm:pt>
    <dgm:pt modelId="{787EFD04-7A8C-433A-8F42-AF4EA36B5DEC}" type="parTrans" cxnId="{947F767D-6EC9-41E1-A410-8F926A319E2E}">
      <dgm:prSet/>
      <dgm:spPr/>
      <dgm:t>
        <a:bodyPr/>
        <a:lstStyle/>
        <a:p>
          <a:endParaRPr lang="en-US" sz="1100" b="1"/>
        </a:p>
      </dgm:t>
    </dgm:pt>
    <dgm:pt modelId="{6E7BC39F-2EC9-4A95-B883-BC26E421431A}" type="sibTrans" cxnId="{947F767D-6EC9-41E1-A410-8F926A319E2E}">
      <dgm:prSet/>
      <dgm:spPr/>
      <dgm:t>
        <a:bodyPr/>
        <a:lstStyle/>
        <a:p>
          <a:endParaRPr lang="en-US" sz="1100" b="1"/>
        </a:p>
      </dgm:t>
    </dgm:pt>
    <dgm:pt modelId="{6F70929A-93C9-4B17-B5B6-2C845890B10B}" type="pres">
      <dgm:prSet presAssocID="{98EA39FE-EB44-495E-A9BB-4F9ED42C291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5632E-91E1-4C52-A5EF-6C345BB772AE}" type="pres">
      <dgm:prSet presAssocID="{BA43F33F-A0BC-473D-A50B-681F8C00EEF3}" presName="composite" presStyleCnt="0"/>
      <dgm:spPr/>
    </dgm:pt>
    <dgm:pt modelId="{14C951D3-0509-4FD3-A683-101C1815A358}" type="pres">
      <dgm:prSet presAssocID="{BA43F33F-A0BC-473D-A50B-681F8C00EEF3}" presName="imgShp" presStyleLbl="fgImgPlace1" presStyleIdx="0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4A1BD57-4BA7-4676-8110-C70E5AFE01DD}" type="pres">
      <dgm:prSet presAssocID="{BA43F33F-A0BC-473D-A50B-681F8C00EEF3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C1BC1-64A5-48B7-8E93-F736EAB86881}" type="pres">
      <dgm:prSet presAssocID="{6E0F1330-6A37-45DB-8299-FB6EA89E4E2E}" presName="spacing" presStyleCnt="0"/>
      <dgm:spPr/>
    </dgm:pt>
    <dgm:pt modelId="{C4B94021-3B99-45A1-AAC7-A146564D2894}" type="pres">
      <dgm:prSet presAssocID="{7F61C59D-F4B7-4151-9916-DA8E14CF81D8}" presName="composite" presStyleCnt="0"/>
      <dgm:spPr/>
    </dgm:pt>
    <dgm:pt modelId="{25C2EB18-DA06-44F1-A862-B0BB701109CF}" type="pres">
      <dgm:prSet presAssocID="{7F61C59D-F4B7-4151-9916-DA8E14CF81D8}" presName="imgShp" presStyleLbl="fgImgPlace1" presStyleIdx="1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AC48127-F2BC-4A4C-A1C7-8C05A0DAF11F}" type="pres">
      <dgm:prSet presAssocID="{7F61C59D-F4B7-4151-9916-DA8E14CF81D8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FB55C-7D08-4E73-ADCE-E36D30E70FC1}" type="pres">
      <dgm:prSet presAssocID="{1A2E34E8-1144-4F11-8670-F03750C548E4}" presName="spacing" presStyleCnt="0"/>
      <dgm:spPr/>
    </dgm:pt>
    <dgm:pt modelId="{4BA3B492-7B87-4895-B68C-7096AD36F808}" type="pres">
      <dgm:prSet presAssocID="{C9C12961-5639-402C-91B7-CA8B7F4D803F}" presName="composite" presStyleCnt="0"/>
      <dgm:spPr/>
    </dgm:pt>
    <dgm:pt modelId="{C2C215DD-B6CA-4392-BCD2-58D72EFDCCEE}" type="pres">
      <dgm:prSet presAssocID="{C9C12961-5639-402C-91B7-CA8B7F4D803F}" presName="imgShp" presStyleLbl="fgImgPlace1" presStyleIdx="2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838EFB0-9F61-41FB-B311-D5AAEF57B409}" type="pres">
      <dgm:prSet presAssocID="{C9C12961-5639-402C-91B7-CA8B7F4D803F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0D1DF-D38B-4E64-AC0B-D4074B892674}" type="pres">
      <dgm:prSet presAssocID="{523B1044-6F82-4656-80EB-05D96BB85A82}" presName="spacing" presStyleCnt="0"/>
      <dgm:spPr/>
    </dgm:pt>
    <dgm:pt modelId="{8102B16A-1729-4CFD-8797-F967EFDA6451}" type="pres">
      <dgm:prSet presAssocID="{35EBB47B-02E1-4127-9488-E7ED26D2609F}" presName="composite" presStyleCnt="0"/>
      <dgm:spPr/>
    </dgm:pt>
    <dgm:pt modelId="{B03F0836-CF98-4607-814C-52F8EEE5E406}" type="pres">
      <dgm:prSet presAssocID="{35EBB47B-02E1-4127-9488-E7ED26D2609F}" presName="imgShp" presStyleLbl="fgImgPlace1" presStyleIdx="3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E75EE6C0-ACAC-4B26-8770-27EB0480400E}" type="pres">
      <dgm:prSet presAssocID="{35EBB47B-02E1-4127-9488-E7ED26D2609F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7B1F4-8951-40C3-9AE4-413750E57CBC}" type="pres">
      <dgm:prSet presAssocID="{956CFE5B-9737-4D86-A727-44762F0658E0}" presName="spacing" presStyleCnt="0"/>
      <dgm:spPr/>
    </dgm:pt>
    <dgm:pt modelId="{97D5E1EF-8D13-4BCA-B720-C884858217ED}" type="pres">
      <dgm:prSet presAssocID="{D96A3A5B-D0DF-4967-A928-F66E87ABB684}" presName="composite" presStyleCnt="0"/>
      <dgm:spPr/>
    </dgm:pt>
    <dgm:pt modelId="{7B9F06E9-1E84-498A-A0EC-8B7CC561CA5E}" type="pres">
      <dgm:prSet presAssocID="{D96A3A5B-D0DF-4967-A928-F66E87ABB684}" presName="imgShp" presStyleLbl="fgImgPlace1" presStyleIdx="4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6EC96A9-7E2B-4CEC-87BF-2AAA44EAA72E}" type="pres">
      <dgm:prSet presAssocID="{D96A3A5B-D0DF-4967-A928-F66E87ABB684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B401E-507B-40DC-B5CB-21E280B60506}" type="pres">
      <dgm:prSet presAssocID="{C987E5BC-6774-4397-A0E2-F77F893B160A}" presName="spacing" presStyleCnt="0"/>
      <dgm:spPr/>
    </dgm:pt>
    <dgm:pt modelId="{6AC48330-E006-4329-BDAE-B341A0A10E0A}" type="pres">
      <dgm:prSet presAssocID="{890678AD-D821-42B3-A1D5-976C66A9CAE1}" presName="composite" presStyleCnt="0"/>
      <dgm:spPr/>
    </dgm:pt>
    <dgm:pt modelId="{396F9275-A4FD-4503-813D-5CE789042539}" type="pres">
      <dgm:prSet presAssocID="{890678AD-D821-42B3-A1D5-976C66A9CAE1}" presName="imgShp" presStyleLbl="fgImgPlace1" presStyleIdx="5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E9794DCD-0882-424A-87E5-A097E3E279FE}" type="pres">
      <dgm:prSet presAssocID="{890678AD-D821-42B3-A1D5-976C66A9CAE1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CC59A-2B86-41F5-8F57-3315FEE94FF2}" type="pres">
      <dgm:prSet presAssocID="{F9F2139F-D4E0-414A-8391-E88E8140700A}" presName="spacing" presStyleCnt="0"/>
      <dgm:spPr/>
    </dgm:pt>
    <dgm:pt modelId="{6C9C470F-6C80-408F-B146-A34C19E55A55}" type="pres">
      <dgm:prSet presAssocID="{40B2063D-412F-4077-93EA-3992EA10C912}" presName="composite" presStyleCnt="0"/>
      <dgm:spPr/>
    </dgm:pt>
    <dgm:pt modelId="{481E2977-0195-4A60-A19E-E9D833AD5DA2}" type="pres">
      <dgm:prSet presAssocID="{40B2063D-412F-4077-93EA-3992EA10C912}" presName="imgShp" presStyleLbl="fgImgPlace1" presStyleIdx="6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CC5DFD33-9D6C-491D-B45C-6EA626035670}" type="pres">
      <dgm:prSet presAssocID="{40B2063D-412F-4077-93EA-3992EA10C912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D9CE9-59BF-4D51-83A2-CEE37FC1E168}" type="pres">
      <dgm:prSet presAssocID="{6E7BC39F-2EC9-4A95-B883-BC26E421431A}" presName="spacing" presStyleCnt="0"/>
      <dgm:spPr/>
    </dgm:pt>
    <dgm:pt modelId="{617561AB-7813-4CCD-B230-33B09CFACCBF}" type="pres">
      <dgm:prSet presAssocID="{7068D91B-4A21-41D7-A387-565B8F08B1E0}" presName="composite" presStyleCnt="0"/>
      <dgm:spPr/>
    </dgm:pt>
    <dgm:pt modelId="{B16B431B-FA6E-4D55-AC13-643C46247956}" type="pres">
      <dgm:prSet presAssocID="{7068D91B-4A21-41D7-A387-565B8F08B1E0}" presName="imgShp" presStyleLbl="fgImgPlace1" presStyleIdx="7" presStyleCnt="8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0C7EB2E3-5C4C-45CA-A687-715E72BA1166}" type="pres">
      <dgm:prSet presAssocID="{7068D91B-4A21-41D7-A387-565B8F08B1E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CD0613-244B-46D3-BDE4-AC6D4A1E4746}" srcId="{98EA39FE-EB44-495E-A9BB-4F9ED42C2917}" destId="{35EBB47B-02E1-4127-9488-E7ED26D2609F}" srcOrd="3" destOrd="0" parTransId="{D37F0EDA-153C-4E6F-9AAB-952BEA321D04}" sibTransId="{956CFE5B-9737-4D86-A727-44762F0658E0}"/>
    <dgm:cxn modelId="{947F767D-6EC9-41E1-A410-8F926A319E2E}" srcId="{98EA39FE-EB44-495E-A9BB-4F9ED42C2917}" destId="{40B2063D-412F-4077-93EA-3992EA10C912}" srcOrd="6" destOrd="0" parTransId="{787EFD04-7A8C-433A-8F42-AF4EA36B5DEC}" sibTransId="{6E7BC39F-2EC9-4A95-B883-BC26E421431A}"/>
    <dgm:cxn modelId="{A818CB1E-500C-4614-A902-B02D40AC60AF}" type="presOf" srcId="{98EA39FE-EB44-495E-A9BB-4F9ED42C2917}" destId="{6F70929A-93C9-4B17-B5B6-2C845890B10B}" srcOrd="0" destOrd="0" presId="urn:microsoft.com/office/officeart/2005/8/layout/vList3#9"/>
    <dgm:cxn modelId="{85BBB495-02C3-4FFD-A9FD-20F1CEFC021E}" type="presOf" srcId="{C9C12961-5639-402C-91B7-CA8B7F4D803F}" destId="{9838EFB0-9F61-41FB-B311-D5AAEF57B409}" srcOrd="0" destOrd="0" presId="urn:microsoft.com/office/officeart/2005/8/layout/vList3#9"/>
    <dgm:cxn modelId="{BEFDB650-61FB-4278-8E62-CFE3C91307C8}" srcId="{98EA39FE-EB44-495E-A9BB-4F9ED42C2917}" destId="{BA43F33F-A0BC-473D-A50B-681F8C00EEF3}" srcOrd="0" destOrd="0" parTransId="{4505B3DF-3366-4435-8DB5-F443EFF12EFB}" sibTransId="{6E0F1330-6A37-45DB-8299-FB6EA89E4E2E}"/>
    <dgm:cxn modelId="{7BE2A7AB-477E-41D4-9129-FF19010B99D6}" type="presOf" srcId="{7F61C59D-F4B7-4151-9916-DA8E14CF81D8}" destId="{6AC48127-F2BC-4A4C-A1C7-8C05A0DAF11F}" srcOrd="0" destOrd="0" presId="urn:microsoft.com/office/officeart/2005/8/layout/vList3#9"/>
    <dgm:cxn modelId="{BC8FA977-0806-4499-8AB8-5D0291E8070A}" type="presOf" srcId="{BA43F33F-A0BC-473D-A50B-681F8C00EEF3}" destId="{34A1BD57-4BA7-4676-8110-C70E5AFE01DD}" srcOrd="0" destOrd="0" presId="urn:microsoft.com/office/officeart/2005/8/layout/vList3#9"/>
    <dgm:cxn modelId="{A0794E9D-F70E-4239-AD11-47C1C28B32AE}" srcId="{98EA39FE-EB44-495E-A9BB-4F9ED42C2917}" destId="{890678AD-D821-42B3-A1D5-976C66A9CAE1}" srcOrd="5" destOrd="0" parTransId="{EFC30932-7D8D-49BC-B556-8DBE527BAA5F}" sibTransId="{F9F2139F-D4E0-414A-8391-E88E8140700A}"/>
    <dgm:cxn modelId="{47942994-4438-4C33-8911-A852DD9C31C9}" srcId="{98EA39FE-EB44-495E-A9BB-4F9ED42C2917}" destId="{C9C12961-5639-402C-91B7-CA8B7F4D803F}" srcOrd="2" destOrd="0" parTransId="{BB0D85E0-072D-4E62-A654-50502E8BE8CB}" sibTransId="{523B1044-6F82-4656-80EB-05D96BB85A82}"/>
    <dgm:cxn modelId="{FCB8E0C3-1030-4A4B-923D-8FEFF216A7A3}" srcId="{98EA39FE-EB44-495E-A9BB-4F9ED42C2917}" destId="{7068D91B-4A21-41D7-A387-565B8F08B1E0}" srcOrd="7" destOrd="0" parTransId="{3123EFE9-8D67-4B68-8669-7201C435444F}" sibTransId="{FB4CFE88-F450-478D-AFB3-937167C34AA7}"/>
    <dgm:cxn modelId="{2F802012-ACFA-4F52-B936-D3570379F647}" type="presOf" srcId="{890678AD-D821-42B3-A1D5-976C66A9CAE1}" destId="{E9794DCD-0882-424A-87E5-A097E3E279FE}" srcOrd="0" destOrd="0" presId="urn:microsoft.com/office/officeart/2005/8/layout/vList3#9"/>
    <dgm:cxn modelId="{2DD53C8F-264B-41BF-885A-461CB312E827}" type="presOf" srcId="{D96A3A5B-D0DF-4967-A928-F66E87ABB684}" destId="{76EC96A9-7E2B-4CEC-87BF-2AAA44EAA72E}" srcOrd="0" destOrd="0" presId="urn:microsoft.com/office/officeart/2005/8/layout/vList3#9"/>
    <dgm:cxn modelId="{616B3209-4090-4585-AD2A-E9DC6C918856}" type="presOf" srcId="{40B2063D-412F-4077-93EA-3992EA10C912}" destId="{CC5DFD33-9D6C-491D-B45C-6EA626035670}" srcOrd="0" destOrd="0" presId="urn:microsoft.com/office/officeart/2005/8/layout/vList3#9"/>
    <dgm:cxn modelId="{77BC4D1E-CA83-40AC-A8DE-CCB0EFAECD65}" type="presOf" srcId="{7068D91B-4A21-41D7-A387-565B8F08B1E0}" destId="{0C7EB2E3-5C4C-45CA-A687-715E72BA1166}" srcOrd="0" destOrd="0" presId="urn:microsoft.com/office/officeart/2005/8/layout/vList3#9"/>
    <dgm:cxn modelId="{B941D2FA-249D-43A0-AEE2-DB21B9B57141}" srcId="{98EA39FE-EB44-495E-A9BB-4F9ED42C2917}" destId="{D96A3A5B-D0DF-4967-A928-F66E87ABB684}" srcOrd="4" destOrd="0" parTransId="{5730A09A-FF58-4793-935B-D4E80454C33F}" sibTransId="{C987E5BC-6774-4397-A0E2-F77F893B160A}"/>
    <dgm:cxn modelId="{64DBB1BA-8ADD-44BF-8BDC-56D008A47191}" type="presOf" srcId="{35EBB47B-02E1-4127-9488-E7ED26D2609F}" destId="{E75EE6C0-ACAC-4B26-8770-27EB0480400E}" srcOrd="0" destOrd="0" presId="urn:microsoft.com/office/officeart/2005/8/layout/vList3#9"/>
    <dgm:cxn modelId="{E0189F3D-5D5D-429E-A1FA-AE88963E31E3}" srcId="{98EA39FE-EB44-495E-A9BB-4F9ED42C2917}" destId="{7F61C59D-F4B7-4151-9916-DA8E14CF81D8}" srcOrd="1" destOrd="0" parTransId="{73ECC82D-BCDD-4583-8F13-0ADCF9D6CAEF}" sibTransId="{1A2E34E8-1144-4F11-8670-F03750C548E4}"/>
    <dgm:cxn modelId="{BD287F44-1527-4423-9E84-B1D9D4F774CE}" type="presParOf" srcId="{6F70929A-93C9-4B17-B5B6-2C845890B10B}" destId="{12C5632E-91E1-4C52-A5EF-6C345BB772AE}" srcOrd="0" destOrd="0" presId="urn:microsoft.com/office/officeart/2005/8/layout/vList3#9"/>
    <dgm:cxn modelId="{50C0B0D8-6185-4A7F-9EBC-6A76BAB2F3A9}" type="presParOf" srcId="{12C5632E-91E1-4C52-A5EF-6C345BB772AE}" destId="{14C951D3-0509-4FD3-A683-101C1815A358}" srcOrd="0" destOrd="0" presId="urn:microsoft.com/office/officeart/2005/8/layout/vList3#9"/>
    <dgm:cxn modelId="{5446E2A6-85FE-4992-A957-BE0A8E1911CF}" type="presParOf" srcId="{12C5632E-91E1-4C52-A5EF-6C345BB772AE}" destId="{34A1BD57-4BA7-4676-8110-C70E5AFE01DD}" srcOrd="1" destOrd="0" presId="urn:microsoft.com/office/officeart/2005/8/layout/vList3#9"/>
    <dgm:cxn modelId="{E92C9579-D945-4FDB-8568-C52FA2E4E3B3}" type="presParOf" srcId="{6F70929A-93C9-4B17-B5B6-2C845890B10B}" destId="{C8DC1BC1-64A5-48B7-8E93-F736EAB86881}" srcOrd="1" destOrd="0" presId="urn:microsoft.com/office/officeart/2005/8/layout/vList3#9"/>
    <dgm:cxn modelId="{6BEFFEF4-5529-4BD0-95E6-E75267A165E2}" type="presParOf" srcId="{6F70929A-93C9-4B17-B5B6-2C845890B10B}" destId="{C4B94021-3B99-45A1-AAC7-A146564D2894}" srcOrd="2" destOrd="0" presId="urn:microsoft.com/office/officeart/2005/8/layout/vList3#9"/>
    <dgm:cxn modelId="{5D19EDD9-4340-49AD-94C7-926C867F587B}" type="presParOf" srcId="{C4B94021-3B99-45A1-AAC7-A146564D2894}" destId="{25C2EB18-DA06-44F1-A862-B0BB701109CF}" srcOrd="0" destOrd="0" presId="urn:microsoft.com/office/officeart/2005/8/layout/vList3#9"/>
    <dgm:cxn modelId="{45D107D6-7D01-45C1-A943-8D488846C1A4}" type="presParOf" srcId="{C4B94021-3B99-45A1-AAC7-A146564D2894}" destId="{6AC48127-F2BC-4A4C-A1C7-8C05A0DAF11F}" srcOrd="1" destOrd="0" presId="urn:microsoft.com/office/officeart/2005/8/layout/vList3#9"/>
    <dgm:cxn modelId="{AEC75D21-34E7-47FE-997D-9071B2E17875}" type="presParOf" srcId="{6F70929A-93C9-4B17-B5B6-2C845890B10B}" destId="{E77FB55C-7D08-4E73-ADCE-E36D30E70FC1}" srcOrd="3" destOrd="0" presId="urn:microsoft.com/office/officeart/2005/8/layout/vList3#9"/>
    <dgm:cxn modelId="{6EA07BB1-E0CA-45A9-8AED-BDAF15D59CA8}" type="presParOf" srcId="{6F70929A-93C9-4B17-B5B6-2C845890B10B}" destId="{4BA3B492-7B87-4895-B68C-7096AD36F808}" srcOrd="4" destOrd="0" presId="urn:microsoft.com/office/officeart/2005/8/layout/vList3#9"/>
    <dgm:cxn modelId="{A3E1518E-1A7F-4C67-B047-A09E2BB213AA}" type="presParOf" srcId="{4BA3B492-7B87-4895-B68C-7096AD36F808}" destId="{C2C215DD-B6CA-4392-BCD2-58D72EFDCCEE}" srcOrd="0" destOrd="0" presId="urn:microsoft.com/office/officeart/2005/8/layout/vList3#9"/>
    <dgm:cxn modelId="{D2AC496B-7D62-47D9-A873-081BBA1ABAB2}" type="presParOf" srcId="{4BA3B492-7B87-4895-B68C-7096AD36F808}" destId="{9838EFB0-9F61-41FB-B311-D5AAEF57B409}" srcOrd="1" destOrd="0" presId="urn:microsoft.com/office/officeart/2005/8/layout/vList3#9"/>
    <dgm:cxn modelId="{646C2C7D-3832-4CEA-BD3D-E3E319F109EA}" type="presParOf" srcId="{6F70929A-93C9-4B17-B5B6-2C845890B10B}" destId="{35A0D1DF-D38B-4E64-AC0B-D4074B892674}" srcOrd="5" destOrd="0" presId="urn:microsoft.com/office/officeart/2005/8/layout/vList3#9"/>
    <dgm:cxn modelId="{1BA40A25-101D-41B1-9632-8ACEC826EF88}" type="presParOf" srcId="{6F70929A-93C9-4B17-B5B6-2C845890B10B}" destId="{8102B16A-1729-4CFD-8797-F967EFDA6451}" srcOrd="6" destOrd="0" presId="urn:microsoft.com/office/officeart/2005/8/layout/vList3#9"/>
    <dgm:cxn modelId="{68BD7A56-1AF8-4D02-8D3A-B1CCFF26CE1E}" type="presParOf" srcId="{8102B16A-1729-4CFD-8797-F967EFDA6451}" destId="{B03F0836-CF98-4607-814C-52F8EEE5E406}" srcOrd="0" destOrd="0" presId="urn:microsoft.com/office/officeart/2005/8/layout/vList3#9"/>
    <dgm:cxn modelId="{C026BD4B-D871-4ABE-93D6-E83AC1FC45C5}" type="presParOf" srcId="{8102B16A-1729-4CFD-8797-F967EFDA6451}" destId="{E75EE6C0-ACAC-4B26-8770-27EB0480400E}" srcOrd="1" destOrd="0" presId="urn:microsoft.com/office/officeart/2005/8/layout/vList3#9"/>
    <dgm:cxn modelId="{148DA80C-016E-49C8-AD2C-70103B6B6A3A}" type="presParOf" srcId="{6F70929A-93C9-4B17-B5B6-2C845890B10B}" destId="{9D17B1F4-8951-40C3-9AE4-413750E57CBC}" srcOrd="7" destOrd="0" presId="urn:microsoft.com/office/officeart/2005/8/layout/vList3#9"/>
    <dgm:cxn modelId="{D29CD77A-0563-4B9F-8E30-19549A371A87}" type="presParOf" srcId="{6F70929A-93C9-4B17-B5B6-2C845890B10B}" destId="{97D5E1EF-8D13-4BCA-B720-C884858217ED}" srcOrd="8" destOrd="0" presId="urn:microsoft.com/office/officeart/2005/8/layout/vList3#9"/>
    <dgm:cxn modelId="{87F384B0-6D0A-4AB9-92EF-C453C4CD4D77}" type="presParOf" srcId="{97D5E1EF-8D13-4BCA-B720-C884858217ED}" destId="{7B9F06E9-1E84-498A-A0EC-8B7CC561CA5E}" srcOrd="0" destOrd="0" presId="urn:microsoft.com/office/officeart/2005/8/layout/vList3#9"/>
    <dgm:cxn modelId="{DF2E7D40-736C-443A-BBB0-8154D32FF314}" type="presParOf" srcId="{97D5E1EF-8D13-4BCA-B720-C884858217ED}" destId="{76EC96A9-7E2B-4CEC-87BF-2AAA44EAA72E}" srcOrd="1" destOrd="0" presId="urn:microsoft.com/office/officeart/2005/8/layout/vList3#9"/>
    <dgm:cxn modelId="{AF8B6AE9-A747-4091-8665-9A9F65FF3CC6}" type="presParOf" srcId="{6F70929A-93C9-4B17-B5B6-2C845890B10B}" destId="{147B401E-507B-40DC-B5CB-21E280B60506}" srcOrd="9" destOrd="0" presId="urn:microsoft.com/office/officeart/2005/8/layout/vList3#9"/>
    <dgm:cxn modelId="{75738EB1-A07A-4F66-ACC0-099D569EC9B5}" type="presParOf" srcId="{6F70929A-93C9-4B17-B5B6-2C845890B10B}" destId="{6AC48330-E006-4329-BDAE-B341A0A10E0A}" srcOrd="10" destOrd="0" presId="urn:microsoft.com/office/officeart/2005/8/layout/vList3#9"/>
    <dgm:cxn modelId="{BAF97BAF-628E-4A32-9E9C-2F60A18B5B13}" type="presParOf" srcId="{6AC48330-E006-4329-BDAE-B341A0A10E0A}" destId="{396F9275-A4FD-4503-813D-5CE789042539}" srcOrd="0" destOrd="0" presId="urn:microsoft.com/office/officeart/2005/8/layout/vList3#9"/>
    <dgm:cxn modelId="{DAF43174-EED5-4483-A2BE-7541B930AD68}" type="presParOf" srcId="{6AC48330-E006-4329-BDAE-B341A0A10E0A}" destId="{E9794DCD-0882-424A-87E5-A097E3E279FE}" srcOrd="1" destOrd="0" presId="urn:microsoft.com/office/officeart/2005/8/layout/vList3#9"/>
    <dgm:cxn modelId="{4A58FCC1-09A4-4328-B8B9-4000CAE43E01}" type="presParOf" srcId="{6F70929A-93C9-4B17-B5B6-2C845890B10B}" destId="{F38CC59A-2B86-41F5-8F57-3315FEE94FF2}" srcOrd="11" destOrd="0" presId="urn:microsoft.com/office/officeart/2005/8/layout/vList3#9"/>
    <dgm:cxn modelId="{FC38B5CF-B2A4-4E04-B907-620FB4B662F8}" type="presParOf" srcId="{6F70929A-93C9-4B17-B5B6-2C845890B10B}" destId="{6C9C470F-6C80-408F-B146-A34C19E55A55}" srcOrd="12" destOrd="0" presId="urn:microsoft.com/office/officeart/2005/8/layout/vList3#9"/>
    <dgm:cxn modelId="{98D956DD-CF17-4977-AE0D-1D31F43D59B7}" type="presParOf" srcId="{6C9C470F-6C80-408F-B146-A34C19E55A55}" destId="{481E2977-0195-4A60-A19E-E9D833AD5DA2}" srcOrd="0" destOrd="0" presId="urn:microsoft.com/office/officeart/2005/8/layout/vList3#9"/>
    <dgm:cxn modelId="{A3650311-391D-4B8D-B1E4-2BE22FFF5E4C}" type="presParOf" srcId="{6C9C470F-6C80-408F-B146-A34C19E55A55}" destId="{CC5DFD33-9D6C-491D-B45C-6EA626035670}" srcOrd="1" destOrd="0" presId="urn:microsoft.com/office/officeart/2005/8/layout/vList3#9"/>
    <dgm:cxn modelId="{CE11942C-74B6-423F-AF4D-CB2F36F024D7}" type="presParOf" srcId="{6F70929A-93C9-4B17-B5B6-2C845890B10B}" destId="{013D9CE9-59BF-4D51-83A2-CEE37FC1E168}" srcOrd="13" destOrd="0" presId="urn:microsoft.com/office/officeart/2005/8/layout/vList3#9"/>
    <dgm:cxn modelId="{A3CBF70F-D632-4E07-8C3D-1AC3C324BF32}" type="presParOf" srcId="{6F70929A-93C9-4B17-B5B6-2C845890B10B}" destId="{617561AB-7813-4CCD-B230-33B09CFACCBF}" srcOrd="14" destOrd="0" presId="urn:microsoft.com/office/officeart/2005/8/layout/vList3#9"/>
    <dgm:cxn modelId="{2CEC0812-7032-48D1-90E6-42CD26EB3C28}" type="presParOf" srcId="{617561AB-7813-4CCD-B230-33B09CFACCBF}" destId="{B16B431B-FA6E-4D55-AC13-643C46247956}" srcOrd="0" destOrd="0" presId="urn:microsoft.com/office/officeart/2005/8/layout/vList3#9"/>
    <dgm:cxn modelId="{78144530-FF81-4B75-9177-3FBC96A994AF}" type="presParOf" srcId="{617561AB-7813-4CCD-B230-33B09CFACCBF}" destId="{0C7EB2E3-5C4C-45CA-A687-715E72BA1166}" srcOrd="1" destOrd="0" presId="urn:microsoft.com/office/officeart/2005/8/layout/vList3#9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6EB4E9-5DFB-4A5A-B533-AFAD749D424D}" type="doc">
      <dgm:prSet loTypeId="urn:microsoft.com/office/officeart/2005/8/layout/target3" loCatId="list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B72104-B33D-4E04-9A85-16383F449196}">
      <dgm:prSet phldrT="[Text]" custT="1"/>
      <dgm:spPr/>
      <dgm:t>
        <a:bodyPr/>
        <a:lstStyle/>
        <a:p>
          <a:r>
            <a:rPr lang="en-US" sz="1800" dirty="0" err="1" smtClean="0"/>
            <a:t>Rekam</a:t>
          </a:r>
          <a:r>
            <a:rPr lang="en-US" sz="1800" dirty="0" smtClean="0"/>
            <a:t> </a:t>
          </a:r>
          <a:r>
            <a:rPr lang="en-US" sz="1800" dirty="0" err="1" smtClean="0"/>
            <a:t>medik</a:t>
          </a:r>
          <a:endParaRPr lang="en-US" sz="1800" dirty="0"/>
        </a:p>
      </dgm:t>
    </dgm:pt>
    <dgm:pt modelId="{FAD0952B-341C-4945-8A96-0DC58DD39E41}" type="parTrans" cxnId="{E0402737-E76E-4F76-AF71-C76E8954275F}">
      <dgm:prSet/>
      <dgm:spPr/>
      <dgm:t>
        <a:bodyPr/>
        <a:lstStyle/>
        <a:p>
          <a:endParaRPr lang="en-US" sz="1800"/>
        </a:p>
      </dgm:t>
    </dgm:pt>
    <dgm:pt modelId="{E7C57865-0B3F-4D83-AB94-4A3351A5B094}" type="sibTrans" cxnId="{E0402737-E76E-4F76-AF71-C76E8954275F}">
      <dgm:prSet/>
      <dgm:spPr/>
      <dgm:t>
        <a:bodyPr/>
        <a:lstStyle/>
        <a:p>
          <a:endParaRPr lang="en-US" sz="1800"/>
        </a:p>
      </dgm:t>
    </dgm:pt>
    <dgm:pt modelId="{76255947-B911-4767-A1D0-70411E582FAE}">
      <dgm:prSet phldrT="[Text]" custT="1"/>
      <dgm:spPr/>
      <dgm:t>
        <a:bodyPr/>
        <a:lstStyle/>
        <a:p>
          <a:r>
            <a:rPr lang="en-US" sz="1800" dirty="0" err="1" smtClean="0"/>
            <a:t>Stok</a:t>
          </a:r>
          <a:r>
            <a:rPr lang="en-US" sz="1800" dirty="0" smtClean="0"/>
            <a:t> </a:t>
          </a:r>
          <a:r>
            <a:rPr lang="en-US" sz="1800" dirty="0" err="1" smtClean="0"/>
            <a:t>obat</a:t>
          </a:r>
          <a:endParaRPr lang="en-US" sz="1800" dirty="0"/>
        </a:p>
      </dgm:t>
    </dgm:pt>
    <dgm:pt modelId="{1776A08F-6397-4A08-A9E7-3F9DD2DEB720}" type="parTrans" cxnId="{4CF614B6-3A12-404D-B4B7-5E6321FCC534}">
      <dgm:prSet/>
      <dgm:spPr/>
      <dgm:t>
        <a:bodyPr/>
        <a:lstStyle/>
        <a:p>
          <a:endParaRPr lang="en-US" sz="1800"/>
        </a:p>
      </dgm:t>
    </dgm:pt>
    <dgm:pt modelId="{09CC13D9-1DBB-466A-A192-91CE59A66E52}" type="sibTrans" cxnId="{4CF614B6-3A12-404D-B4B7-5E6321FCC534}">
      <dgm:prSet/>
      <dgm:spPr/>
      <dgm:t>
        <a:bodyPr/>
        <a:lstStyle/>
        <a:p>
          <a:endParaRPr lang="en-US" sz="1800"/>
        </a:p>
      </dgm:t>
    </dgm:pt>
    <dgm:pt modelId="{8B713443-4E57-4832-8122-04D12C498411}">
      <dgm:prSet phldrT="[Text]" custT="1"/>
      <dgm:spPr/>
      <dgm:t>
        <a:bodyPr/>
        <a:lstStyle/>
        <a:p>
          <a:r>
            <a:rPr lang="en-US" sz="1800" dirty="0" err="1" smtClean="0"/>
            <a:t>Personalia</a:t>
          </a:r>
          <a:endParaRPr lang="en-US" sz="1800" dirty="0"/>
        </a:p>
      </dgm:t>
    </dgm:pt>
    <dgm:pt modelId="{F6475428-10DF-4EA4-8F7B-08CDDBE46B99}" type="parTrans" cxnId="{CCFDD9D2-44C7-4D04-BFBA-2A0D47EA3250}">
      <dgm:prSet/>
      <dgm:spPr/>
      <dgm:t>
        <a:bodyPr/>
        <a:lstStyle/>
        <a:p>
          <a:endParaRPr lang="en-US" sz="1800"/>
        </a:p>
      </dgm:t>
    </dgm:pt>
    <dgm:pt modelId="{E6D98BEC-96DD-4267-AF44-F12C226016ED}" type="sibTrans" cxnId="{CCFDD9D2-44C7-4D04-BFBA-2A0D47EA3250}">
      <dgm:prSet/>
      <dgm:spPr/>
      <dgm:t>
        <a:bodyPr/>
        <a:lstStyle/>
        <a:p>
          <a:endParaRPr lang="en-US" sz="1800"/>
        </a:p>
      </dgm:t>
    </dgm:pt>
    <dgm:pt modelId="{A2368B06-0723-4765-A016-6EE80F629914}">
      <dgm:prSet phldrT="[Text]" custT="1"/>
      <dgm:spPr/>
      <dgm:t>
        <a:bodyPr/>
        <a:lstStyle/>
        <a:p>
          <a:r>
            <a:rPr lang="en-US" sz="1800" dirty="0" err="1" smtClean="0"/>
            <a:t>Statistik</a:t>
          </a:r>
          <a:endParaRPr lang="en-US" sz="1800" dirty="0"/>
        </a:p>
      </dgm:t>
    </dgm:pt>
    <dgm:pt modelId="{1345E603-809F-4739-834C-FD651AFE1EA0}" type="parTrans" cxnId="{3FA1B110-D467-42C3-90B6-59892B782992}">
      <dgm:prSet/>
      <dgm:spPr/>
      <dgm:t>
        <a:bodyPr/>
        <a:lstStyle/>
        <a:p>
          <a:endParaRPr lang="en-US" sz="1800"/>
        </a:p>
      </dgm:t>
    </dgm:pt>
    <dgm:pt modelId="{450ADEAC-1400-43C0-987C-AAF64FAFC8AF}" type="sibTrans" cxnId="{3FA1B110-D467-42C3-90B6-59892B782992}">
      <dgm:prSet/>
      <dgm:spPr/>
      <dgm:t>
        <a:bodyPr/>
        <a:lstStyle/>
        <a:p>
          <a:endParaRPr lang="en-US" sz="1800"/>
        </a:p>
      </dgm:t>
    </dgm:pt>
    <dgm:pt modelId="{5D76C042-811B-4730-9B8C-A7C160352F4F}" type="pres">
      <dgm:prSet presAssocID="{856EB4E9-5DFB-4A5A-B533-AFAD749D42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940E-CAB7-438E-A63A-7D9BE882C7B1}" type="pres">
      <dgm:prSet presAssocID="{DAB72104-B33D-4E04-9A85-16383F449196}" presName="circle1" presStyleLbl="node1" presStyleIdx="0" presStyleCnt="4"/>
      <dgm:spPr/>
    </dgm:pt>
    <dgm:pt modelId="{32272427-1ACB-424C-BBEB-512B6FF86BB7}" type="pres">
      <dgm:prSet presAssocID="{DAB72104-B33D-4E04-9A85-16383F449196}" presName="space" presStyleCnt="0"/>
      <dgm:spPr/>
    </dgm:pt>
    <dgm:pt modelId="{5947DF56-06B2-4AF9-81AF-8A714F5C4991}" type="pres">
      <dgm:prSet presAssocID="{DAB72104-B33D-4E04-9A85-16383F449196}" presName="rect1" presStyleLbl="alignAcc1" presStyleIdx="0" presStyleCnt="4" custLinFactNeighborX="14286" custLinFactNeighborY="-12000"/>
      <dgm:spPr/>
      <dgm:t>
        <a:bodyPr/>
        <a:lstStyle/>
        <a:p>
          <a:endParaRPr lang="en-US"/>
        </a:p>
      </dgm:t>
    </dgm:pt>
    <dgm:pt modelId="{3FBC450C-5060-4CF0-985F-23F8F0296E51}" type="pres">
      <dgm:prSet presAssocID="{76255947-B911-4767-A1D0-70411E582FAE}" presName="vertSpace2" presStyleLbl="node1" presStyleIdx="0" presStyleCnt="4"/>
      <dgm:spPr/>
    </dgm:pt>
    <dgm:pt modelId="{EBF2CBB9-2E76-4853-9A50-DC5D18B4A9E1}" type="pres">
      <dgm:prSet presAssocID="{76255947-B911-4767-A1D0-70411E582FAE}" presName="circle2" presStyleLbl="node1" presStyleIdx="1" presStyleCnt="4"/>
      <dgm:spPr/>
    </dgm:pt>
    <dgm:pt modelId="{DABFA50C-A08C-4825-8995-AFEB4836139F}" type="pres">
      <dgm:prSet presAssocID="{76255947-B911-4767-A1D0-70411E582FAE}" presName="rect2" presStyleLbl="alignAcc1" presStyleIdx="1" presStyleCnt="4"/>
      <dgm:spPr/>
      <dgm:t>
        <a:bodyPr/>
        <a:lstStyle/>
        <a:p>
          <a:endParaRPr lang="en-US"/>
        </a:p>
      </dgm:t>
    </dgm:pt>
    <dgm:pt modelId="{F5B1F9B7-AB02-4FBD-8A91-6545418AC7D9}" type="pres">
      <dgm:prSet presAssocID="{8B713443-4E57-4832-8122-04D12C498411}" presName="vertSpace3" presStyleLbl="node1" presStyleIdx="1" presStyleCnt="4"/>
      <dgm:spPr/>
    </dgm:pt>
    <dgm:pt modelId="{FF56A11C-9061-44CC-9DBF-33340D5692AA}" type="pres">
      <dgm:prSet presAssocID="{8B713443-4E57-4832-8122-04D12C498411}" presName="circle3" presStyleLbl="node1" presStyleIdx="2" presStyleCnt="4"/>
      <dgm:spPr/>
    </dgm:pt>
    <dgm:pt modelId="{2D698184-FEBC-4C6E-A5AD-5E96267EB466}" type="pres">
      <dgm:prSet presAssocID="{8B713443-4E57-4832-8122-04D12C498411}" presName="rect3" presStyleLbl="alignAcc1" presStyleIdx="2" presStyleCnt="4"/>
      <dgm:spPr/>
      <dgm:t>
        <a:bodyPr/>
        <a:lstStyle/>
        <a:p>
          <a:endParaRPr lang="en-US"/>
        </a:p>
      </dgm:t>
    </dgm:pt>
    <dgm:pt modelId="{7A9910B5-E34E-4A00-80B4-13763F1A4D6C}" type="pres">
      <dgm:prSet presAssocID="{A2368B06-0723-4765-A016-6EE80F629914}" presName="vertSpace4" presStyleLbl="node1" presStyleIdx="2" presStyleCnt="4"/>
      <dgm:spPr/>
    </dgm:pt>
    <dgm:pt modelId="{4F15847C-F301-4CBF-BFCD-9A7FA2D26B95}" type="pres">
      <dgm:prSet presAssocID="{A2368B06-0723-4765-A016-6EE80F629914}" presName="circle4" presStyleLbl="node1" presStyleIdx="3" presStyleCnt="4"/>
      <dgm:spPr/>
    </dgm:pt>
    <dgm:pt modelId="{B353EA32-20D5-4885-9124-2AF509988A10}" type="pres">
      <dgm:prSet presAssocID="{A2368B06-0723-4765-A016-6EE80F629914}" presName="rect4" presStyleLbl="alignAcc1" presStyleIdx="3" presStyleCnt="4"/>
      <dgm:spPr/>
      <dgm:t>
        <a:bodyPr/>
        <a:lstStyle/>
        <a:p>
          <a:endParaRPr lang="en-US"/>
        </a:p>
      </dgm:t>
    </dgm:pt>
    <dgm:pt modelId="{2C671675-B1D8-41D2-BADD-6E639AB1A5E4}" type="pres">
      <dgm:prSet presAssocID="{DAB72104-B33D-4E04-9A85-16383F449196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C58BF-8B6B-4F41-B37E-3B34990E52B3}" type="pres">
      <dgm:prSet presAssocID="{76255947-B911-4767-A1D0-70411E582FAE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1ABCB-19CE-4511-9BF3-6755148E334E}" type="pres">
      <dgm:prSet presAssocID="{8B713443-4E57-4832-8122-04D12C49841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5DD3C-4EC0-484F-B7CB-ED16A1157133}" type="pres">
      <dgm:prSet presAssocID="{A2368B06-0723-4765-A016-6EE80F629914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12753E-891D-418E-81B0-6C7F744DACED}" type="presOf" srcId="{76255947-B911-4767-A1D0-70411E582FAE}" destId="{DABFA50C-A08C-4825-8995-AFEB4836139F}" srcOrd="0" destOrd="0" presId="urn:microsoft.com/office/officeart/2005/8/layout/target3"/>
    <dgm:cxn modelId="{D62D030F-E246-463B-9D2E-E65126125443}" type="presOf" srcId="{8B713443-4E57-4832-8122-04D12C498411}" destId="{2D698184-FEBC-4C6E-A5AD-5E96267EB466}" srcOrd="0" destOrd="0" presId="urn:microsoft.com/office/officeart/2005/8/layout/target3"/>
    <dgm:cxn modelId="{40BCD048-37B9-4050-8A31-E5422530E6B0}" type="presOf" srcId="{8B713443-4E57-4832-8122-04D12C498411}" destId="{CAB1ABCB-19CE-4511-9BF3-6755148E334E}" srcOrd="1" destOrd="0" presId="urn:microsoft.com/office/officeart/2005/8/layout/target3"/>
    <dgm:cxn modelId="{51753517-82BD-45FC-9F7E-7C5CE7ABAA95}" type="presOf" srcId="{DAB72104-B33D-4E04-9A85-16383F449196}" destId="{2C671675-B1D8-41D2-BADD-6E639AB1A5E4}" srcOrd="1" destOrd="0" presId="urn:microsoft.com/office/officeart/2005/8/layout/target3"/>
    <dgm:cxn modelId="{E0402737-E76E-4F76-AF71-C76E8954275F}" srcId="{856EB4E9-5DFB-4A5A-B533-AFAD749D424D}" destId="{DAB72104-B33D-4E04-9A85-16383F449196}" srcOrd="0" destOrd="0" parTransId="{FAD0952B-341C-4945-8A96-0DC58DD39E41}" sibTransId="{E7C57865-0B3F-4D83-AB94-4A3351A5B094}"/>
    <dgm:cxn modelId="{7CDFF4EC-2D00-45D3-9F9A-D9DD1FCB8FEB}" type="presOf" srcId="{856EB4E9-5DFB-4A5A-B533-AFAD749D424D}" destId="{5D76C042-811B-4730-9B8C-A7C160352F4F}" srcOrd="0" destOrd="0" presId="urn:microsoft.com/office/officeart/2005/8/layout/target3"/>
    <dgm:cxn modelId="{8227B375-EC0A-4CF9-A74A-390A8015B01F}" type="presOf" srcId="{A2368B06-0723-4765-A016-6EE80F629914}" destId="{B353EA32-20D5-4885-9124-2AF509988A10}" srcOrd="0" destOrd="0" presId="urn:microsoft.com/office/officeart/2005/8/layout/target3"/>
    <dgm:cxn modelId="{D8BB9462-97C9-4F0C-B615-6DB4BA912096}" type="presOf" srcId="{A2368B06-0723-4765-A016-6EE80F629914}" destId="{3535DD3C-4EC0-484F-B7CB-ED16A1157133}" srcOrd="1" destOrd="0" presId="urn:microsoft.com/office/officeart/2005/8/layout/target3"/>
    <dgm:cxn modelId="{0FEA569B-25A3-43D5-97ED-2086EA34EDF8}" type="presOf" srcId="{DAB72104-B33D-4E04-9A85-16383F449196}" destId="{5947DF56-06B2-4AF9-81AF-8A714F5C4991}" srcOrd="0" destOrd="0" presId="urn:microsoft.com/office/officeart/2005/8/layout/target3"/>
    <dgm:cxn modelId="{4CF614B6-3A12-404D-B4B7-5E6321FCC534}" srcId="{856EB4E9-5DFB-4A5A-B533-AFAD749D424D}" destId="{76255947-B911-4767-A1D0-70411E582FAE}" srcOrd="1" destOrd="0" parTransId="{1776A08F-6397-4A08-A9E7-3F9DD2DEB720}" sibTransId="{09CC13D9-1DBB-466A-A192-91CE59A66E52}"/>
    <dgm:cxn modelId="{3FA1B110-D467-42C3-90B6-59892B782992}" srcId="{856EB4E9-5DFB-4A5A-B533-AFAD749D424D}" destId="{A2368B06-0723-4765-A016-6EE80F629914}" srcOrd="3" destOrd="0" parTransId="{1345E603-809F-4739-834C-FD651AFE1EA0}" sibTransId="{450ADEAC-1400-43C0-987C-AAF64FAFC8AF}"/>
    <dgm:cxn modelId="{CCFDD9D2-44C7-4D04-BFBA-2A0D47EA3250}" srcId="{856EB4E9-5DFB-4A5A-B533-AFAD749D424D}" destId="{8B713443-4E57-4832-8122-04D12C498411}" srcOrd="2" destOrd="0" parTransId="{F6475428-10DF-4EA4-8F7B-08CDDBE46B99}" sibTransId="{E6D98BEC-96DD-4267-AF44-F12C226016ED}"/>
    <dgm:cxn modelId="{17F32FD1-EACC-44D8-B476-32685385511D}" type="presOf" srcId="{76255947-B911-4767-A1D0-70411E582FAE}" destId="{579C58BF-8B6B-4F41-B37E-3B34990E52B3}" srcOrd="1" destOrd="0" presId="urn:microsoft.com/office/officeart/2005/8/layout/target3"/>
    <dgm:cxn modelId="{8F157C69-D129-4AB4-ABE7-F0FCA2CC1D31}" type="presParOf" srcId="{5D76C042-811B-4730-9B8C-A7C160352F4F}" destId="{C468940E-CAB7-438E-A63A-7D9BE882C7B1}" srcOrd="0" destOrd="0" presId="urn:microsoft.com/office/officeart/2005/8/layout/target3"/>
    <dgm:cxn modelId="{01E35122-C2B7-487A-BA3B-ECACC9A03A9D}" type="presParOf" srcId="{5D76C042-811B-4730-9B8C-A7C160352F4F}" destId="{32272427-1ACB-424C-BBEB-512B6FF86BB7}" srcOrd="1" destOrd="0" presId="urn:microsoft.com/office/officeart/2005/8/layout/target3"/>
    <dgm:cxn modelId="{F3DEC07A-B562-46F7-BBDC-FB987433752C}" type="presParOf" srcId="{5D76C042-811B-4730-9B8C-A7C160352F4F}" destId="{5947DF56-06B2-4AF9-81AF-8A714F5C4991}" srcOrd="2" destOrd="0" presId="urn:microsoft.com/office/officeart/2005/8/layout/target3"/>
    <dgm:cxn modelId="{0D9DA090-BAAB-4596-8D9C-B913FC5437BC}" type="presParOf" srcId="{5D76C042-811B-4730-9B8C-A7C160352F4F}" destId="{3FBC450C-5060-4CF0-985F-23F8F0296E51}" srcOrd="3" destOrd="0" presId="urn:microsoft.com/office/officeart/2005/8/layout/target3"/>
    <dgm:cxn modelId="{23364B54-616A-4609-8E46-367EFEC10E83}" type="presParOf" srcId="{5D76C042-811B-4730-9B8C-A7C160352F4F}" destId="{EBF2CBB9-2E76-4853-9A50-DC5D18B4A9E1}" srcOrd="4" destOrd="0" presId="urn:microsoft.com/office/officeart/2005/8/layout/target3"/>
    <dgm:cxn modelId="{8AAC5F17-4E97-40C9-8ECD-4335A83B9FF4}" type="presParOf" srcId="{5D76C042-811B-4730-9B8C-A7C160352F4F}" destId="{DABFA50C-A08C-4825-8995-AFEB4836139F}" srcOrd="5" destOrd="0" presId="urn:microsoft.com/office/officeart/2005/8/layout/target3"/>
    <dgm:cxn modelId="{8338A9D0-D17D-4290-9062-2BCBAB34C2D1}" type="presParOf" srcId="{5D76C042-811B-4730-9B8C-A7C160352F4F}" destId="{F5B1F9B7-AB02-4FBD-8A91-6545418AC7D9}" srcOrd="6" destOrd="0" presId="urn:microsoft.com/office/officeart/2005/8/layout/target3"/>
    <dgm:cxn modelId="{5F6C7F6C-BC0D-42DF-A251-DACD63E5FD30}" type="presParOf" srcId="{5D76C042-811B-4730-9B8C-A7C160352F4F}" destId="{FF56A11C-9061-44CC-9DBF-33340D5692AA}" srcOrd="7" destOrd="0" presId="urn:microsoft.com/office/officeart/2005/8/layout/target3"/>
    <dgm:cxn modelId="{B9E48C04-D39D-4693-917B-4C139B77DF58}" type="presParOf" srcId="{5D76C042-811B-4730-9B8C-A7C160352F4F}" destId="{2D698184-FEBC-4C6E-A5AD-5E96267EB466}" srcOrd="8" destOrd="0" presId="urn:microsoft.com/office/officeart/2005/8/layout/target3"/>
    <dgm:cxn modelId="{59E08727-4BD5-4C72-A812-9943D8BBE629}" type="presParOf" srcId="{5D76C042-811B-4730-9B8C-A7C160352F4F}" destId="{7A9910B5-E34E-4A00-80B4-13763F1A4D6C}" srcOrd="9" destOrd="0" presId="urn:microsoft.com/office/officeart/2005/8/layout/target3"/>
    <dgm:cxn modelId="{BFDA88AB-5994-41B7-AA65-338B431CF597}" type="presParOf" srcId="{5D76C042-811B-4730-9B8C-A7C160352F4F}" destId="{4F15847C-F301-4CBF-BFCD-9A7FA2D26B95}" srcOrd="10" destOrd="0" presId="urn:microsoft.com/office/officeart/2005/8/layout/target3"/>
    <dgm:cxn modelId="{17A6BAD4-563B-498C-BB32-88064F5BF075}" type="presParOf" srcId="{5D76C042-811B-4730-9B8C-A7C160352F4F}" destId="{B353EA32-20D5-4885-9124-2AF509988A10}" srcOrd="11" destOrd="0" presId="urn:microsoft.com/office/officeart/2005/8/layout/target3"/>
    <dgm:cxn modelId="{8B1675CC-5012-4DD5-A062-CDE53DF352B8}" type="presParOf" srcId="{5D76C042-811B-4730-9B8C-A7C160352F4F}" destId="{2C671675-B1D8-41D2-BADD-6E639AB1A5E4}" srcOrd="12" destOrd="0" presId="urn:microsoft.com/office/officeart/2005/8/layout/target3"/>
    <dgm:cxn modelId="{850D94BF-7708-4C77-9BB8-502EA17C41E8}" type="presParOf" srcId="{5D76C042-811B-4730-9B8C-A7C160352F4F}" destId="{579C58BF-8B6B-4F41-B37E-3B34990E52B3}" srcOrd="13" destOrd="0" presId="urn:microsoft.com/office/officeart/2005/8/layout/target3"/>
    <dgm:cxn modelId="{AC537DED-E715-4369-9A27-110F430C6909}" type="presParOf" srcId="{5D76C042-811B-4730-9B8C-A7C160352F4F}" destId="{CAB1ABCB-19CE-4511-9BF3-6755148E334E}" srcOrd="14" destOrd="0" presId="urn:microsoft.com/office/officeart/2005/8/layout/target3"/>
    <dgm:cxn modelId="{8ABDA3E8-B85D-40A7-9FDD-A5DA94FBEF56}" type="presParOf" srcId="{5D76C042-811B-4730-9B8C-A7C160352F4F}" destId="{3535DD3C-4EC0-484F-B7CB-ED16A1157133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6EB4E9-5DFB-4A5A-B533-AFAD749D424D}" type="doc">
      <dgm:prSet loTypeId="urn:microsoft.com/office/officeart/2005/8/layout/target3" loCatId="list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B72104-B33D-4E04-9A85-16383F449196}">
      <dgm:prSet phldrT="[Text]" custT="1"/>
      <dgm:spPr/>
      <dgm:t>
        <a:bodyPr/>
        <a:lstStyle/>
        <a:p>
          <a:r>
            <a:rPr lang="en-US" sz="1800" dirty="0" err="1" smtClean="0"/>
            <a:t>kesmas</a:t>
          </a:r>
          <a:endParaRPr lang="en-US" sz="1800" dirty="0"/>
        </a:p>
      </dgm:t>
    </dgm:pt>
    <dgm:pt modelId="{FAD0952B-341C-4945-8A96-0DC58DD39E41}" type="parTrans" cxnId="{E0402737-E76E-4F76-AF71-C76E8954275F}">
      <dgm:prSet/>
      <dgm:spPr/>
      <dgm:t>
        <a:bodyPr/>
        <a:lstStyle/>
        <a:p>
          <a:endParaRPr lang="en-US" sz="1800"/>
        </a:p>
      </dgm:t>
    </dgm:pt>
    <dgm:pt modelId="{E7C57865-0B3F-4D83-AB94-4A3351A5B094}" type="sibTrans" cxnId="{E0402737-E76E-4F76-AF71-C76E8954275F}">
      <dgm:prSet/>
      <dgm:spPr/>
      <dgm:t>
        <a:bodyPr/>
        <a:lstStyle/>
        <a:p>
          <a:endParaRPr lang="en-US" sz="1800"/>
        </a:p>
      </dgm:t>
    </dgm:pt>
    <dgm:pt modelId="{8B713443-4E57-4832-8122-04D12C498411}">
      <dgm:prSet phldrT="[Text]" custT="1"/>
      <dgm:spPr/>
      <dgm:t>
        <a:bodyPr/>
        <a:lstStyle/>
        <a:p>
          <a:r>
            <a:rPr lang="en-US" sz="1800" dirty="0" err="1" smtClean="0"/>
            <a:t>Penyakit</a:t>
          </a:r>
          <a:r>
            <a:rPr lang="en-US" sz="1800" dirty="0" smtClean="0"/>
            <a:t> </a:t>
          </a:r>
          <a:r>
            <a:rPr lang="en-US" sz="1800" dirty="0" err="1" smtClean="0"/>
            <a:t>menular</a:t>
          </a:r>
          <a:endParaRPr lang="en-US" sz="1800" dirty="0"/>
        </a:p>
      </dgm:t>
    </dgm:pt>
    <dgm:pt modelId="{F6475428-10DF-4EA4-8F7B-08CDDBE46B99}" type="parTrans" cxnId="{CCFDD9D2-44C7-4D04-BFBA-2A0D47EA3250}">
      <dgm:prSet/>
      <dgm:spPr/>
      <dgm:t>
        <a:bodyPr/>
        <a:lstStyle/>
        <a:p>
          <a:endParaRPr lang="en-US" sz="1800"/>
        </a:p>
      </dgm:t>
    </dgm:pt>
    <dgm:pt modelId="{E6D98BEC-96DD-4267-AF44-F12C226016ED}" type="sibTrans" cxnId="{CCFDD9D2-44C7-4D04-BFBA-2A0D47EA3250}">
      <dgm:prSet/>
      <dgm:spPr/>
      <dgm:t>
        <a:bodyPr/>
        <a:lstStyle/>
        <a:p>
          <a:endParaRPr lang="en-US" sz="1800"/>
        </a:p>
      </dgm:t>
    </dgm:pt>
    <dgm:pt modelId="{A2368B06-0723-4765-A016-6EE80F629914}">
      <dgm:prSet phldrT="[Text]" custT="1"/>
      <dgm:spPr/>
      <dgm:t>
        <a:bodyPr/>
        <a:lstStyle/>
        <a:p>
          <a:r>
            <a:rPr lang="en-US" sz="1800" dirty="0" err="1" smtClean="0"/>
            <a:t>Statistik</a:t>
          </a:r>
          <a:r>
            <a:rPr lang="en-US" sz="1800" dirty="0" smtClean="0"/>
            <a:t> </a:t>
          </a:r>
          <a:r>
            <a:rPr lang="en-US" sz="1800" dirty="0" err="1" smtClean="0"/>
            <a:t>kesehatan</a:t>
          </a:r>
          <a:endParaRPr lang="en-US" sz="1800" dirty="0"/>
        </a:p>
      </dgm:t>
    </dgm:pt>
    <dgm:pt modelId="{1345E603-809F-4739-834C-FD651AFE1EA0}" type="parTrans" cxnId="{3FA1B110-D467-42C3-90B6-59892B782992}">
      <dgm:prSet/>
      <dgm:spPr/>
      <dgm:t>
        <a:bodyPr/>
        <a:lstStyle/>
        <a:p>
          <a:endParaRPr lang="en-US" sz="1800"/>
        </a:p>
      </dgm:t>
    </dgm:pt>
    <dgm:pt modelId="{450ADEAC-1400-43C0-987C-AAF64FAFC8AF}" type="sibTrans" cxnId="{3FA1B110-D467-42C3-90B6-59892B782992}">
      <dgm:prSet/>
      <dgm:spPr/>
      <dgm:t>
        <a:bodyPr/>
        <a:lstStyle/>
        <a:p>
          <a:endParaRPr lang="en-US" sz="1800"/>
        </a:p>
      </dgm:t>
    </dgm:pt>
    <dgm:pt modelId="{E83EDABC-F0B8-4A52-993A-830123607392}">
      <dgm:prSet phldrT="[Text]" custT="1"/>
      <dgm:spPr/>
      <dgm:t>
        <a:bodyPr/>
        <a:lstStyle/>
        <a:p>
          <a:r>
            <a:rPr lang="en-US" sz="1800" dirty="0" smtClean="0"/>
            <a:t>Early Warning </a:t>
          </a:r>
          <a:r>
            <a:rPr lang="en-US" sz="1800" dirty="0" err="1" smtClean="0"/>
            <a:t>Syst</a:t>
          </a:r>
          <a:endParaRPr lang="en-US" sz="1800" dirty="0"/>
        </a:p>
      </dgm:t>
    </dgm:pt>
    <dgm:pt modelId="{E4EAFAE8-38C5-4E76-ADC0-D63DBFAD783B}" type="parTrans" cxnId="{2AB828B8-D7A2-440A-A1B3-6D4B1E2163C1}">
      <dgm:prSet/>
      <dgm:spPr/>
      <dgm:t>
        <a:bodyPr/>
        <a:lstStyle/>
        <a:p>
          <a:endParaRPr lang="en-US"/>
        </a:p>
      </dgm:t>
    </dgm:pt>
    <dgm:pt modelId="{3A6F2527-BE1E-4F9F-BC69-C6C968E5AEA0}" type="sibTrans" cxnId="{2AB828B8-D7A2-440A-A1B3-6D4B1E2163C1}">
      <dgm:prSet/>
      <dgm:spPr/>
      <dgm:t>
        <a:bodyPr/>
        <a:lstStyle/>
        <a:p>
          <a:endParaRPr lang="en-US"/>
        </a:p>
      </dgm:t>
    </dgm:pt>
    <dgm:pt modelId="{5D76C042-811B-4730-9B8C-A7C160352F4F}" type="pres">
      <dgm:prSet presAssocID="{856EB4E9-5DFB-4A5A-B533-AFAD749D42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940E-CAB7-438E-A63A-7D9BE882C7B1}" type="pres">
      <dgm:prSet presAssocID="{DAB72104-B33D-4E04-9A85-16383F449196}" presName="circle1" presStyleLbl="node1" presStyleIdx="0" presStyleCnt="4"/>
      <dgm:spPr/>
    </dgm:pt>
    <dgm:pt modelId="{32272427-1ACB-424C-BBEB-512B6FF86BB7}" type="pres">
      <dgm:prSet presAssocID="{DAB72104-B33D-4E04-9A85-16383F449196}" presName="space" presStyleCnt="0"/>
      <dgm:spPr/>
    </dgm:pt>
    <dgm:pt modelId="{5947DF56-06B2-4AF9-81AF-8A714F5C4991}" type="pres">
      <dgm:prSet presAssocID="{DAB72104-B33D-4E04-9A85-16383F449196}" presName="rect1" presStyleLbl="alignAcc1" presStyleIdx="0" presStyleCnt="4"/>
      <dgm:spPr/>
      <dgm:t>
        <a:bodyPr/>
        <a:lstStyle/>
        <a:p>
          <a:endParaRPr lang="en-US"/>
        </a:p>
      </dgm:t>
    </dgm:pt>
    <dgm:pt modelId="{27EE1874-5709-45C0-9A61-61B8D73D87C7}" type="pres">
      <dgm:prSet presAssocID="{8B713443-4E57-4832-8122-04D12C498411}" presName="vertSpace2" presStyleLbl="node1" presStyleIdx="0" presStyleCnt="4"/>
      <dgm:spPr/>
    </dgm:pt>
    <dgm:pt modelId="{33594275-53CA-4AA7-90BF-BA98E8706E95}" type="pres">
      <dgm:prSet presAssocID="{8B713443-4E57-4832-8122-04D12C498411}" presName="circle2" presStyleLbl="node1" presStyleIdx="1" presStyleCnt="4"/>
      <dgm:spPr/>
    </dgm:pt>
    <dgm:pt modelId="{0FF66EF9-E18F-4277-B0DC-774BD723BD1F}" type="pres">
      <dgm:prSet presAssocID="{8B713443-4E57-4832-8122-04D12C498411}" presName="rect2" presStyleLbl="alignAcc1" presStyleIdx="1" presStyleCnt="4"/>
      <dgm:spPr/>
      <dgm:t>
        <a:bodyPr/>
        <a:lstStyle/>
        <a:p>
          <a:endParaRPr lang="en-US"/>
        </a:p>
      </dgm:t>
    </dgm:pt>
    <dgm:pt modelId="{1A82C92D-5CB8-44F1-81AF-2A736D1BC2E2}" type="pres">
      <dgm:prSet presAssocID="{A2368B06-0723-4765-A016-6EE80F629914}" presName="vertSpace3" presStyleLbl="node1" presStyleIdx="1" presStyleCnt="4"/>
      <dgm:spPr/>
    </dgm:pt>
    <dgm:pt modelId="{9E816A54-61DF-4A26-AEEA-3C523A40A557}" type="pres">
      <dgm:prSet presAssocID="{A2368B06-0723-4765-A016-6EE80F629914}" presName="circle3" presStyleLbl="node1" presStyleIdx="2" presStyleCnt="4"/>
      <dgm:spPr/>
    </dgm:pt>
    <dgm:pt modelId="{A54CC0BC-856E-43E4-B35F-628B571D43DE}" type="pres">
      <dgm:prSet presAssocID="{A2368B06-0723-4765-A016-6EE80F629914}" presName="rect3" presStyleLbl="alignAcc1" presStyleIdx="2" presStyleCnt="4"/>
      <dgm:spPr/>
      <dgm:t>
        <a:bodyPr/>
        <a:lstStyle/>
        <a:p>
          <a:endParaRPr lang="en-US"/>
        </a:p>
      </dgm:t>
    </dgm:pt>
    <dgm:pt modelId="{B0A5DA7A-3125-4A75-B926-442067AD4847}" type="pres">
      <dgm:prSet presAssocID="{E83EDABC-F0B8-4A52-993A-830123607392}" presName="vertSpace4" presStyleLbl="node1" presStyleIdx="2" presStyleCnt="4"/>
      <dgm:spPr/>
    </dgm:pt>
    <dgm:pt modelId="{50851956-E139-4794-B1A9-8F21E542D48F}" type="pres">
      <dgm:prSet presAssocID="{E83EDABC-F0B8-4A52-993A-830123607392}" presName="circle4" presStyleLbl="node1" presStyleIdx="3" presStyleCnt="4"/>
      <dgm:spPr/>
    </dgm:pt>
    <dgm:pt modelId="{93DAA2AC-CEA8-410C-A3B9-40DA50B8C53A}" type="pres">
      <dgm:prSet presAssocID="{E83EDABC-F0B8-4A52-993A-830123607392}" presName="rect4" presStyleLbl="alignAcc1" presStyleIdx="3" presStyleCnt="4"/>
      <dgm:spPr/>
      <dgm:t>
        <a:bodyPr/>
        <a:lstStyle/>
        <a:p>
          <a:endParaRPr lang="en-US"/>
        </a:p>
      </dgm:t>
    </dgm:pt>
    <dgm:pt modelId="{2C671675-B1D8-41D2-BADD-6E639AB1A5E4}" type="pres">
      <dgm:prSet presAssocID="{DAB72104-B33D-4E04-9A85-16383F449196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B6A7AF-8C8B-4DE8-9B33-2DD6398BC3ED}" type="pres">
      <dgm:prSet presAssocID="{8B713443-4E57-4832-8122-04D12C498411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0276A-9A5C-4B71-B045-B24A834A9161}" type="pres">
      <dgm:prSet presAssocID="{A2368B06-0723-4765-A016-6EE80F629914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76FA0-063D-4EAD-93D0-A0C950996C12}" type="pres">
      <dgm:prSet presAssocID="{E83EDABC-F0B8-4A52-993A-830123607392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09F6BF-9A31-41F9-B468-65476EB1B324}" type="presOf" srcId="{A2368B06-0723-4765-A016-6EE80F629914}" destId="{A54CC0BC-856E-43E4-B35F-628B571D43DE}" srcOrd="0" destOrd="0" presId="urn:microsoft.com/office/officeart/2005/8/layout/target3"/>
    <dgm:cxn modelId="{A3B75CA2-1166-408E-A7E3-ECD814D81EC7}" type="presOf" srcId="{E83EDABC-F0B8-4A52-993A-830123607392}" destId="{7A276FA0-063D-4EAD-93D0-A0C950996C12}" srcOrd="1" destOrd="0" presId="urn:microsoft.com/office/officeart/2005/8/layout/target3"/>
    <dgm:cxn modelId="{DDFF6B46-3A8A-4197-BAAB-97BF5B5CCC27}" type="presOf" srcId="{8B713443-4E57-4832-8122-04D12C498411}" destId="{33B6A7AF-8C8B-4DE8-9B33-2DD6398BC3ED}" srcOrd="1" destOrd="0" presId="urn:microsoft.com/office/officeart/2005/8/layout/target3"/>
    <dgm:cxn modelId="{CCFDD9D2-44C7-4D04-BFBA-2A0D47EA3250}" srcId="{856EB4E9-5DFB-4A5A-B533-AFAD749D424D}" destId="{8B713443-4E57-4832-8122-04D12C498411}" srcOrd="1" destOrd="0" parTransId="{F6475428-10DF-4EA4-8F7B-08CDDBE46B99}" sibTransId="{E6D98BEC-96DD-4267-AF44-F12C226016ED}"/>
    <dgm:cxn modelId="{3FA1B110-D467-42C3-90B6-59892B782992}" srcId="{856EB4E9-5DFB-4A5A-B533-AFAD749D424D}" destId="{A2368B06-0723-4765-A016-6EE80F629914}" srcOrd="2" destOrd="0" parTransId="{1345E603-809F-4739-834C-FD651AFE1EA0}" sibTransId="{450ADEAC-1400-43C0-987C-AAF64FAFC8AF}"/>
    <dgm:cxn modelId="{D19541EC-DEA1-42D4-A446-3910491BAA01}" type="presOf" srcId="{E83EDABC-F0B8-4A52-993A-830123607392}" destId="{93DAA2AC-CEA8-410C-A3B9-40DA50B8C53A}" srcOrd="0" destOrd="0" presId="urn:microsoft.com/office/officeart/2005/8/layout/target3"/>
    <dgm:cxn modelId="{BD16375D-0CF1-4208-8860-FBCCFD8BDEAC}" type="presOf" srcId="{856EB4E9-5DFB-4A5A-B533-AFAD749D424D}" destId="{5D76C042-811B-4730-9B8C-A7C160352F4F}" srcOrd="0" destOrd="0" presId="urn:microsoft.com/office/officeart/2005/8/layout/target3"/>
    <dgm:cxn modelId="{93E5536C-C0B6-4C0C-8112-3187F66E83CC}" type="presOf" srcId="{DAB72104-B33D-4E04-9A85-16383F449196}" destId="{5947DF56-06B2-4AF9-81AF-8A714F5C4991}" srcOrd="0" destOrd="0" presId="urn:microsoft.com/office/officeart/2005/8/layout/target3"/>
    <dgm:cxn modelId="{90F55518-A613-4FB9-854E-823519E83812}" type="presOf" srcId="{8B713443-4E57-4832-8122-04D12C498411}" destId="{0FF66EF9-E18F-4277-B0DC-774BD723BD1F}" srcOrd="0" destOrd="0" presId="urn:microsoft.com/office/officeart/2005/8/layout/target3"/>
    <dgm:cxn modelId="{2AB828B8-D7A2-440A-A1B3-6D4B1E2163C1}" srcId="{856EB4E9-5DFB-4A5A-B533-AFAD749D424D}" destId="{E83EDABC-F0B8-4A52-993A-830123607392}" srcOrd="3" destOrd="0" parTransId="{E4EAFAE8-38C5-4E76-ADC0-D63DBFAD783B}" sibTransId="{3A6F2527-BE1E-4F9F-BC69-C6C968E5AEA0}"/>
    <dgm:cxn modelId="{E0402737-E76E-4F76-AF71-C76E8954275F}" srcId="{856EB4E9-5DFB-4A5A-B533-AFAD749D424D}" destId="{DAB72104-B33D-4E04-9A85-16383F449196}" srcOrd="0" destOrd="0" parTransId="{FAD0952B-341C-4945-8A96-0DC58DD39E41}" sibTransId="{E7C57865-0B3F-4D83-AB94-4A3351A5B094}"/>
    <dgm:cxn modelId="{54DEE9CD-C493-4E48-B835-832DBB61CB0B}" type="presOf" srcId="{DAB72104-B33D-4E04-9A85-16383F449196}" destId="{2C671675-B1D8-41D2-BADD-6E639AB1A5E4}" srcOrd="1" destOrd="0" presId="urn:microsoft.com/office/officeart/2005/8/layout/target3"/>
    <dgm:cxn modelId="{D3E98B57-9572-4CDC-B2D9-097D2150BCE3}" type="presOf" srcId="{A2368B06-0723-4765-A016-6EE80F629914}" destId="{F130276A-9A5C-4B71-B045-B24A834A9161}" srcOrd="1" destOrd="0" presId="urn:microsoft.com/office/officeart/2005/8/layout/target3"/>
    <dgm:cxn modelId="{CD84A44C-1CD7-4E3B-B77D-E9453D8EFCA7}" type="presParOf" srcId="{5D76C042-811B-4730-9B8C-A7C160352F4F}" destId="{C468940E-CAB7-438E-A63A-7D9BE882C7B1}" srcOrd="0" destOrd="0" presId="urn:microsoft.com/office/officeart/2005/8/layout/target3"/>
    <dgm:cxn modelId="{B722006F-3667-4B17-8093-EEA88694E143}" type="presParOf" srcId="{5D76C042-811B-4730-9B8C-A7C160352F4F}" destId="{32272427-1ACB-424C-BBEB-512B6FF86BB7}" srcOrd="1" destOrd="0" presId="urn:microsoft.com/office/officeart/2005/8/layout/target3"/>
    <dgm:cxn modelId="{E13FBD52-091F-415D-8152-289EC5008220}" type="presParOf" srcId="{5D76C042-811B-4730-9B8C-A7C160352F4F}" destId="{5947DF56-06B2-4AF9-81AF-8A714F5C4991}" srcOrd="2" destOrd="0" presId="urn:microsoft.com/office/officeart/2005/8/layout/target3"/>
    <dgm:cxn modelId="{2EC7900B-93B8-4950-BF12-43CC34DDEF26}" type="presParOf" srcId="{5D76C042-811B-4730-9B8C-A7C160352F4F}" destId="{27EE1874-5709-45C0-9A61-61B8D73D87C7}" srcOrd="3" destOrd="0" presId="urn:microsoft.com/office/officeart/2005/8/layout/target3"/>
    <dgm:cxn modelId="{CCAA813F-9B6F-465C-98A0-C8D8E3D5794B}" type="presParOf" srcId="{5D76C042-811B-4730-9B8C-A7C160352F4F}" destId="{33594275-53CA-4AA7-90BF-BA98E8706E95}" srcOrd="4" destOrd="0" presId="urn:microsoft.com/office/officeart/2005/8/layout/target3"/>
    <dgm:cxn modelId="{FC027EB8-D26A-4AE9-92A2-79EEBB1FD5F7}" type="presParOf" srcId="{5D76C042-811B-4730-9B8C-A7C160352F4F}" destId="{0FF66EF9-E18F-4277-B0DC-774BD723BD1F}" srcOrd="5" destOrd="0" presId="urn:microsoft.com/office/officeart/2005/8/layout/target3"/>
    <dgm:cxn modelId="{4E920822-6470-4904-A2A9-9BE32EEFFF95}" type="presParOf" srcId="{5D76C042-811B-4730-9B8C-A7C160352F4F}" destId="{1A82C92D-5CB8-44F1-81AF-2A736D1BC2E2}" srcOrd="6" destOrd="0" presId="urn:microsoft.com/office/officeart/2005/8/layout/target3"/>
    <dgm:cxn modelId="{C95E944D-C4F7-470E-9DDB-0439684AC448}" type="presParOf" srcId="{5D76C042-811B-4730-9B8C-A7C160352F4F}" destId="{9E816A54-61DF-4A26-AEEA-3C523A40A557}" srcOrd="7" destOrd="0" presId="urn:microsoft.com/office/officeart/2005/8/layout/target3"/>
    <dgm:cxn modelId="{8797475D-1AF4-4F34-98CF-B938492FA500}" type="presParOf" srcId="{5D76C042-811B-4730-9B8C-A7C160352F4F}" destId="{A54CC0BC-856E-43E4-B35F-628B571D43DE}" srcOrd="8" destOrd="0" presId="urn:microsoft.com/office/officeart/2005/8/layout/target3"/>
    <dgm:cxn modelId="{4ED466BB-9696-4A6F-84EB-6EE715363004}" type="presParOf" srcId="{5D76C042-811B-4730-9B8C-A7C160352F4F}" destId="{B0A5DA7A-3125-4A75-B926-442067AD4847}" srcOrd="9" destOrd="0" presId="urn:microsoft.com/office/officeart/2005/8/layout/target3"/>
    <dgm:cxn modelId="{1321BF14-0307-4CC5-A6CF-6D9F74446142}" type="presParOf" srcId="{5D76C042-811B-4730-9B8C-A7C160352F4F}" destId="{50851956-E139-4794-B1A9-8F21E542D48F}" srcOrd="10" destOrd="0" presId="urn:microsoft.com/office/officeart/2005/8/layout/target3"/>
    <dgm:cxn modelId="{B8CD3473-5329-4DC8-B10C-621BF133EB31}" type="presParOf" srcId="{5D76C042-811B-4730-9B8C-A7C160352F4F}" destId="{93DAA2AC-CEA8-410C-A3B9-40DA50B8C53A}" srcOrd="11" destOrd="0" presId="urn:microsoft.com/office/officeart/2005/8/layout/target3"/>
    <dgm:cxn modelId="{65158864-AD6F-4D95-B775-54C61D7E14C4}" type="presParOf" srcId="{5D76C042-811B-4730-9B8C-A7C160352F4F}" destId="{2C671675-B1D8-41D2-BADD-6E639AB1A5E4}" srcOrd="12" destOrd="0" presId="urn:microsoft.com/office/officeart/2005/8/layout/target3"/>
    <dgm:cxn modelId="{5682337A-CE3D-4ACB-9515-8FFA61B0B6DB}" type="presParOf" srcId="{5D76C042-811B-4730-9B8C-A7C160352F4F}" destId="{33B6A7AF-8C8B-4DE8-9B33-2DD6398BC3ED}" srcOrd="13" destOrd="0" presId="urn:microsoft.com/office/officeart/2005/8/layout/target3"/>
    <dgm:cxn modelId="{AD75206E-D480-4976-BE5C-BFAA72FE5C77}" type="presParOf" srcId="{5D76C042-811B-4730-9B8C-A7C160352F4F}" destId="{F130276A-9A5C-4B71-B045-B24A834A9161}" srcOrd="14" destOrd="0" presId="urn:microsoft.com/office/officeart/2005/8/layout/target3"/>
    <dgm:cxn modelId="{EDC77C80-E69B-4DC4-B076-EF4FF787EC12}" type="presParOf" srcId="{5D76C042-811B-4730-9B8C-A7C160352F4F}" destId="{7A276FA0-063D-4EAD-93D0-A0C950996C12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6EB4E9-5DFB-4A5A-B533-AFAD749D424D}" type="doc">
      <dgm:prSet loTypeId="urn:microsoft.com/office/officeart/2005/8/layout/target3" loCatId="list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B72104-B33D-4E04-9A85-16383F449196}">
      <dgm:prSet phldrT="[Text]" custT="1"/>
      <dgm:spPr/>
      <dgm:t>
        <a:bodyPr/>
        <a:lstStyle/>
        <a:p>
          <a:r>
            <a:rPr lang="en-US" sz="1800" dirty="0" err="1" smtClean="0"/>
            <a:t>Rekam</a:t>
          </a:r>
          <a:r>
            <a:rPr lang="en-US" sz="1800" dirty="0" smtClean="0"/>
            <a:t> </a:t>
          </a:r>
          <a:r>
            <a:rPr lang="en-US" sz="1800" dirty="0" err="1" smtClean="0"/>
            <a:t>medik</a:t>
          </a:r>
          <a:endParaRPr lang="en-US" sz="1800" dirty="0"/>
        </a:p>
      </dgm:t>
    </dgm:pt>
    <dgm:pt modelId="{FAD0952B-341C-4945-8A96-0DC58DD39E41}" type="parTrans" cxnId="{E0402737-E76E-4F76-AF71-C76E8954275F}">
      <dgm:prSet/>
      <dgm:spPr/>
      <dgm:t>
        <a:bodyPr/>
        <a:lstStyle/>
        <a:p>
          <a:endParaRPr lang="en-US" sz="1800"/>
        </a:p>
      </dgm:t>
    </dgm:pt>
    <dgm:pt modelId="{E7C57865-0B3F-4D83-AB94-4A3351A5B094}" type="sibTrans" cxnId="{E0402737-E76E-4F76-AF71-C76E8954275F}">
      <dgm:prSet/>
      <dgm:spPr/>
      <dgm:t>
        <a:bodyPr/>
        <a:lstStyle/>
        <a:p>
          <a:endParaRPr lang="en-US" sz="1800"/>
        </a:p>
      </dgm:t>
    </dgm:pt>
    <dgm:pt modelId="{76255947-B911-4767-A1D0-70411E582FAE}">
      <dgm:prSet phldrT="[Text]" custT="1"/>
      <dgm:spPr/>
      <dgm:t>
        <a:bodyPr/>
        <a:lstStyle/>
        <a:p>
          <a:r>
            <a:rPr lang="en-US" sz="1800" dirty="0" err="1" smtClean="0"/>
            <a:t>Stok</a:t>
          </a:r>
          <a:r>
            <a:rPr lang="en-US" sz="1800" dirty="0" smtClean="0"/>
            <a:t> </a:t>
          </a:r>
          <a:r>
            <a:rPr lang="en-US" sz="1800" dirty="0" err="1" smtClean="0"/>
            <a:t>obat</a:t>
          </a:r>
          <a:endParaRPr lang="en-US" sz="1800" dirty="0"/>
        </a:p>
      </dgm:t>
    </dgm:pt>
    <dgm:pt modelId="{1776A08F-6397-4A08-A9E7-3F9DD2DEB720}" type="parTrans" cxnId="{4CF614B6-3A12-404D-B4B7-5E6321FCC534}">
      <dgm:prSet/>
      <dgm:spPr/>
      <dgm:t>
        <a:bodyPr/>
        <a:lstStyle/>
        <a:p>
          <a:endParaRPr lang="en-US" sz="1800"/>
        </a:p>
      </dgm:t>
    </dgm:pt>
    <dgm:pt modelId="{09CC13D9-1DBB-466A-A192-91CE59A66E52}" type="sibTrans" cxnId="{4CF614B6-3A12-404D-B4B7-5E6321FCC534}">
      <dgm:prSet/>
      <dgm:spPr/>
      <dgm:t>
        <a:bodyPr/>
        <a:lstStyle/>
        <a:p>
          <a:endParaRPr lang="en-US" sz="1800"/>
        </a:p>
      </dgm:t>
    </dgm:pt>
    <dgm:pt modelId="{8B713443-4E57-4832-8122-04D12C498411}">
      <dgm:prSet phldrT="[Text]" custT="1"/>
      <dgm:spPr/>
      <dgm:t>
        <a:bodyPr/>
        <a:lstStyle/>
        <a:p>
          <a:r>
            <a:rPr lang="en-US" sz="1800" dirty="0" smtClean="0"/>
            <a:t>Data </a:t>
          </a:r>
          <a:r>
            <a:rPr lang="en-US" sz="1800" dirty="0" err="1" smtClean="0"/>
            <a:t>penyakit</a:t>
          </a:r>
          <a:endParaRPr lang="en-US" sz="1800" dirty="0"/>
        </a:p>
      </dgm:t>
    </dgm:pt>
    <dgm:pt modelId="{F6475428-10DF-4EA4-8F7B-08CDDBE46B99}" type="parTrans" cxnId="{CCFDD9D2-44C7-4D04-BFBA-2A0D47EA3250}">
      <dgm:prSet/>
      <dgm:spPr/>
      <dgm:t>
        <a:bodyPr/>
        <a:lstStyle/>
        <a:p>
          <a:endParaRPr lang="en-US" sz="1800"/>
        </a:p>
      </dgm:t>
    </dgm:pt>
    <dgm:pt modelId="{E6D98BEC-96DD-4267-AF44-F12C226016ED}" type="sibTrans" cxnId="{CCFDD9D2-44C7-4D04-BFBA-2A0D47EA3250}">
      <dgm:prSet/>
      <dgm:spPr/>
      <dgm:t>
        <a:bodyPr/>
        <a:lstStyle/>
        <a:p>
          <a:endParaRPr lang="en-US" sz="1800"/>
        </a:p>
      </dgm:t>
    </dgm:pt>
    <dgm:pt modelId="{A2368B06-0723-4765-A016-6EE80F629914}">
      <dgm:prSet phldrT="[Text]" custT="1"/>
      <dgm:spPr/>
      <dgm:t>
        <a:bodyPr/>
        <a:lstStyle/>
        <a:p>
          <a:r>
            <a:rPr lang="en-US" sz="1800" dirty="0" err="1" smtClean="0"/>
            <a:t>Personalia</a:t>
          </a:r>
          <a:endParaRPr lang="en-US" sz="1800" dirty="0"/>
        </a:p>
      </dgm:t>
    </dgm:pt>
    <dgm:pt modelId="{1345E603-809F-4739-834C-FD651AFE1EA0}" type="parTrans" cxnId="{3FA1B110-D467-42C3-90B6-59892B782992}">
      <dgm:prSet/>
      <dgm:spPr/>
      <dgm:t>
        <a:bodyPr/>
        <a:lstStyle/>
        <a:p>
          <a:endParaRPr lang="en-US" sz="1800"/>
        </a:p>
      </dgm:t>
    </dgm:pt>
    <dgm:pt modelId="{450ADEAC-1400-43C0-987C-AAF64FAFC8AF}" type="sibTrans" cxnId="{3FA1B110-D467-42C3-90B6-59892B782992}">
      <dgm:prSet/>
      <dgm:spPr/>
      <dgm:t>
        <a:bodyPr/>
        <a:lstStyle/>
        <a:p>
          <a:endParaRPr lang="en-US" sz="1800"/>
        </a:p>
      </dgm:t>
    </dgm:pt>
    <dgm:pt modelId="{BDE7565E-CB1A-428D-8F5A-57EE47A9ADDF}">
      <dgm:prSet phldrT="[Text]" custT="1"/>
      <dgm:spPr/>
      <dgm:t>
        <a:bodyPr/>
        <a:lstStyle/>
        <a:p>
          <a:endParaRPr lang="en-US" sz="1800" dirty="0"/>
        </a:p>
      </dgm:t>
    </dgm:pt>
    <dgm:pt modelId="{6163E4BC-66DB-458B-B4BC-B02BE1BFDA8C}" type="parTrans" cxnId="{587DD6A5-9C5B-4DD3-9928-07CBE29994C1}">
      <dgm:prSet/>
      <dgm:spPr/>
      <dgm:t>
        <a:bodyPr/>
        <a:lstStyle/>
        <a:p>
          <a:endParaRPr lang="en-US"/>
        </a:p>
      </dgm:t>
    </dgm:pt>
    <dgm:pt modelId="{A6ED75B6-ED79-461F-94A3-7AD75FA38BF3}" type="sibTrans" cxnId="{587DD6A5-9C5B-4DD3-9928-07CBE29994C1}">
      <dgm:prSet/>
      <dgm:spPr/>
      <dgm:t>
        <a:bodyPr/>
        <a:lstStyle/>
        <a:p>
          <a:endParaRPr lang="en-US"/>
        </a:p>
      </dgm:t>
    </dgm:pt>
    <dgm:pt modelId="{5D76C042-811B-4730-9B8C-A7C160352F4F}" type="pres">
      <dgm:prSet presAssocID="{856EB4E9-5DFB-4A5A-B533-AFAD749D42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940E-CAB7-438E-A63A-7D9BE882C7B1}" type="pres">
      <dgm:prSet presAssocID="{DAB72104-B33D-4E04-9A85-16383F449196}" presName="circle1" presStyleLbl="node1" presStyleIdx="0" presStyleCnt="5"/>
      <dgm:spPr/>
    </dgm:pt>
    <dgm:pt modelId="{32272427-1ACB-424C-BBEB-512B6FF86BB7}" type="pres">
      <dgm:prSet presAssocID="{DAB72104-B33D-4E04-9A85-16383F449196}" presName="space" presStyleCnt="0"/>
      <dgm:spPr/>
    </dgm:pt>
    <dgm:pt modelId="{5947DF56-06B2-4AF9-81AF-8A714F5C4991}" type="pres">
      <dgm:prSet presAssocID="{DAB72104-B33D-4E04-9A85-16383F449196}" presName="rect1" presStyleLbl="alignAcc1" presStyleIdx="0" presStyleCnt="5"/>
      <dgm:spPr/>
      <dgm:t>
        <a:bodyPr/>
        <a:lstStyle/>
        <a:p>
          <a:endParaRPr lang="en-US"/>
        </a:p>
      </dgm:t>
    </dgm:pt>
    <dgm:pt modelId="{3FBC450C-5060-4CF0-985F-23F8F0296E51}" type="pres">
      <dgm:prSet presAssocID="{76255947-B911-4767-A1D0-70411E582FAE}" presName="vertSpace2" presStyleLbl="node1" presStyleIdx="0" presStyleCnt="5"/>
      <dgm:spPr/>
    </dgm:pt>
    <dgm:pt modelId="{EBF2CBB9-2E76-4853-9A50-DC5D18B4A9E1}" type="pres">
      <dgm:prSet presAssocID="{76255947-B911-4767-A1D0-70411E582FAE}" presName="circle2" presStyleLbl="node1" presStyleIdx="1" presStyleCnt="5"/>
      <dgm:spPr/>
    </dgm:pt>
    <dgm:pt modelId="{DABFA50C-A08C-4825-8995-AFEB4836139F}" type="pres">
      <dgm:prSet presAssocID="{76255947-B911-4767-A1D0-70411E582FAE}" presName="rect2" presStyleLbl="alignAcc1" presStyleIdx="1" presStyleCnt="5"/>
      <dgm:spPr/>
      <dgm:t>
        <a:bodyPr/>
        <a:lstStyle/>
        <a:p>
          <a:endParaRPr lang="en-US"/>
        </a:p>
      </dgm:t>
    </dgm:pt>
    <dgm:pt modelId="{F5B1F9B7-AB02-4FBD-8A91-6545418AC7D9}" type="pres">
      <dgm:prSet presAssocID="{8B713443-4E57-4832-8122-04D12C498411}" presName="vertSpace3" presStyleLbl="node1" presStyleIdx="1" presStyleCnt="5"/>
      <dgm:spPr/>
    </dgm:pt>
    <dgm:pt modelId="{FF56A11C-9061-44CC-9DBF-33340D5692AA}" type="pres">
      <dgm:prSet presAssocID="{8B713443-4E57-4832-8122-04D12C498411}" presName="circle3" presStyleLbl="node1" presStyleIdx="2" presStyleCnt="5"/>
      <dgm:spPr/>
    </dgm:pt>
    <dgm:pt modelId="{2D698184-FEBC-4C6E-A5AD-5E96267EB466}" type="pres">
      <dgm:prSet presAssocID="{8B713443-4E57-4832-8122-04D12C498411}" presName="rect3" presStyleLbl="alignAcc1" presStyleIdx="2" presStyleCnt="5"/>
      <dgm:spPr/>
      <dgm:t>
        <a:bodyPr/>
        <a:lstStyle/>
        <a:p>
          <a:endParaRPr lang="en-US"/>
        </a:p>
      </dgm:t>
    </dgm:pt>
    <dgm:pt modelId="{7A9910B5-E34E-4A00-80B4-13763F1A4D6C}" type="pres">
      <dgm:prSet presAssocID="{A2368B06-0723-4765-A016-6EE80F629914}" presName="vertSpace4" presStyleLbl="node1" presStyleIdx="2" presStyleCnt="5"/>
      <dgm:spPr/>
    </dgm:pt>
    <dgm:pt modelId="{4F15847C-F301-4CBF-BFCD-9A7FA2D26B95}" type="pres">
      <dgm:prSet presAssocID="{A2368B06-0723-4765-A016-6EE80F629914}" presName="circle4" presStyleLbl="node1" presStyleIdx="3" presStyleCnt="5"/>
      <dgm:spPr/>
    </dgm:pt>
    <dgm:pt modelId="{B353EA32-20D5-4885-9124-2AF509988A10}" type="pres">
      <dgm:prSet presAssocID="{A2368B06-0723-4765-A016-6EE80F629914}" presName="rect4" presStyleLbl="alignAcc1" presStyleIdx="3" presStyleCnt="5"/>
      <dgm:spPr/>
      <dgm:t>
        <a:bodyPr/>
        <a:lstStyle/>
        <a:p>
          <a:endParaRPr lang="en-US"/>
        </a:p>
      </dgm:t>
    </dgm:pt>
    <dgm:pt modelId="{79F049BA-9FA1-49A8-8139-E89AF05942C7}" type="pres">
      <dgm:prSet presAssocID="{BDE7565E-CB1A-428D-8F5A-57EE47A9ADDF}" presName="vertSpace5" presStyleLbl="node1" presStyleIdx="3" presStyleCnt="5"/>
      <dgm:spPr/>
    </dgm:pt>
    <dgm:pt modelId="{E92D398D-1FEB-4023-8977-137D94D9EFFF}" type="pres">
      <dgm:prSet presAssocID="{BDE7565E-CB1A-428D-8F5A-57EE47A9ADDF}" presName="circle5" presStyleLbl="node1" presStyleIdx="4" presStyleCnt="5"/>
      <dgm:spPr/>
    </dgm:pt>
    <dgm:pt modelId="{439E96B6-051B-4643-8ADF-3E8DF4435BC2}" type="pres">
      <dgm:prSet presAssocID="{BDE7565E-CB1A-428D-8F5A-57EE47A9ADDF}" presName="rect5" presStyleLbl="alignAcc1" presStyleIdx="4" presStyleCnt="5"/>
      <dgm:spPr/>
      <dgm:t>
        <a:bodyPr/>
        <a:lstStyle/>
        <a:p>
          <a:endParaRPr lang="en-US"/>
        </a:p>
      </dgm:t>
    </dgm:pt>
    <dgm:pt modelId="{2C671675-B1D8-41D2-BADD-6E639AB1A5E4}" type="pres">
      <dgm:prSet presAssocID="{DAB72104-B33D-4E04-9A85-16383F449196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C58BF-8B6B-4F41-B37E-3B34990E52B3}" type="pres">
      <dgm:prSet presAssocID="{76255947-B911-4767-A1D0-70411E582FAE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1ABCB-19CE-4511-9BF3-6755148E334E}" type="pres">
      <dgm:prSet presAssocID="{8B713443-4E57-4832-8122-04D12C498411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5DD3C-4EC0-484F-B7CB-ED16A1157133}" type="pres">
      <dgm:prSet presAssocID="{A2368B06-0723-4765-A016-6EE80F629914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9D7A8-B9B4-4012-B00E-64834D604586}" type="pres">
      <dgm:prSet presAssocID="{BDE7565E-CB1A-428D-8F5A-57EE47A9ADDF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614B6-3A12-404D-B4B7-5E6321FCC534}" srcId="{856EB4E9-5DFB-4A5A-B533-AFAD749D424D}" destId="{76255947-B911-4767-A1D0-70411E582FAE}" srcOrd="1" destOrd="0" parTransId="{1776A08F-6397-4A08-A9E7-3F9DD2DEB720}" sibTransId="{09CC13D9-1DBB-466A-A192-91CE59A66E52}"/>
    <dgm:cxn modelId="{587DD6A5-9C5B-4DD3-9928-07CBE29994C1}" srcId="{856EB4E9-5DFB-4A5A-B533-AFAD749D424D}" destId="{BDE7565E-CB1A-428D-8F5A-57EE47A9ADDF}" srcOrd="4" destOrd="0" parTransId="{6163E4BC-66DB-458B-B4BC-B02BE1BFDA8C}" sibTransId="{A6ED75B6-ED79-461F-94A3-7AD75FA38BF3}"/>
    <dgm:cxn modelId="{6798BE86-550E-46CD-9B4C-56E16AC57AD6}" type="presOf" srcId="{76255947-B911-4767-A1D0-70411E582FAE}" destId="{579C58BF-8B6B-4F41-B37E-3B34990E52B3}" srcOrd="1" destOrd="0" presId="urn:microsoft.com/office/officeart/2005/8/layout/target3"/>
    <dgm:cxn modelId="{CCFDD9D2-44C7-4D04-BFBA-2A0D47EA3250}" srcId="{856EB4E9-5DFB-4A5A-B533-AFAD749D424D}" destId="{8B713443-4E57-4832-8122-04D12C498411}" srcOrd="2" destOrd="0" parTransId="{F6475428-10DF-4EA4-8F7B-08CDDBE46B99}" sibTransId="{E6D98BEC-96DD-4267-AF44-F12C226016ED}"/>
    <dgm:cxn modelId="{3FA1B110-D467-42C3-90B6-59892B782992}" srcId="{856EB4E9-5DFB-4A5A-B533-AFAD749D424D}" destId="{A2368B06-0723-4765-A016-6EE80F629914}" srcOrd="3" destOrd="0" parTransId="{1345E603-809F-4739-834C-FD651AFE1EA0}" sibTransId="{450ADEAC-1400-43C0-987C-AAF64FAFC8AF}"/>
    <dgm:cxn modelId="{51F48832-517E-4182-8976-CB0C712733E7}" type="presOf" srcId="{A2368B06-0723-4765-A016-6EE80F629914}" destId="{B353EA32-20D5-4885-9124-2AF509988A10}" srcOrd="0" destOrd="0" presId="urn:microsoft.com/office/officeart/2005/8/layout/target3"/>
    <dgm:cxn modelId="{10F13F80-15C9-4DAC-B1D5-48ED3BF6DAE1}" type="presOf" srcId="{BDE7565E-CB1A-428D-8F5A-57EE47A9ADDF}" destId="{439E96B6-051B-4643-8ADF-3E8DF4435BC2}" srcOrd="0" destOrd="0" presId="urn:microsoft.com/office/officeart/2005/8/layout/target3"/>
    <dgm:cxn modelId="{3C1B53AF-8D2F-4FAF-A0A4-98C7FF023AAD}" type="presOf" srcId="{DAB72104-B33D-4E04-9A85-16383F449196}" destId="{5947DF56-06B2-4AF9-81AF-8A714F5C4991}" srcOrd="0" destOrd="0" presId="urn:microsoft.com/office/officeart/2005/8/layout/target3"/>
    <dgm:cxn modelId="{9E81DB8B-D23F-4880-8359-431C3FF9CA23}" type="presOf" srcId="{8B713443-4E57-4832-8122-04D12C498411}" destId="{2D698184-FEBC-4C6E-A5AD-5E96267EB466}" srcOrd="0" destOrd="0" presId="urn:microsoft.com/office/officeart/2005/8/layout/target3"/>
    <dgm:cxn modelId="{435F3245-4540-4308-8297-48D8B1E021E7}" type="presOf" srcId="{856EB4E9-5DFB-4A5A-B533-AFAD749D424D}" destId="{5D76C042-811B-4730-9B8C-A7C160352F4F}" srcOrd="0" destOrd="0" presId="urn:microsoft.com/office/officeart/2005/8/layout/target3"/>
    <dgm:cxn modelId="{08366B04-0D3D-4E76-8E80-E5F78CBF6538}" type="presOf" srcId="{DAB72104-B33D-4E04-9A85-16383F449196}" destId="{2C671675-B1D8-41D2-BADD-6E639AB1A5E4}" srcOrd="1" destOrd="0" presId="urn:microsoft.com/office/officeart/2005/8/layout/target3"/>
    <dgm:cxn modelId="{69D69ECA-E018-4671-A4AF-A76A3999EA94}" type="presOf" srcId="{BDE7565E-CB1A-428D-8F5A-57EE47A9ADDF}" destId="{7209D7A8-B9B4-4012-B00E-64834D604586}" srcOrd="1" destOrd="0" presId="urn:microsoft.com/office/officeart/2005/8/layout/target3"/>
    <dgm:cxn modelId="{E0402737-E76E-4F76-AF71-C76E8954275F}" srcId="{856EB4E9-5DFB-4A5A-B533-AFAD749D424D}" destId="{DAB72104-B33D-4E04-9A85-16383F449196}" srcOrd="0" destOrd="0" parTransId="{FAD0952B-341C-4945-8A96-0DC58DD39E41}" sibTransId="{E7C57865-0B3F-4D83-AB94-4A3351A5B094}"/>
    <dgm:cxn modelId="{D5A96C1E-0FE9-4A8E-AAEB-68334873019F}" type="presOf" srcId="{A2368B06-0723-4765-A016-6EE80F629914}" destId="{3535DD3C-4EC0-484F-B7CB-ED16A1157133}" srcOrd="1" destOrd="0" presId="urn:microsoft.com/office/officeart/2005/8/layout/target3"/>
    <dgm:cxn modelId="{A7CEA3E3-3B7D-44D4-A5B2-BBB7F4E3ECA4}" type="presOf" srcId="{76255947-B911-4767-A1D0-70411E582FAE}" destId="{DABFA50C-A08C-4825-8995-AFEB4836139F}" srcOrd="0" destOrd="0" presId="urn:microsoft.com/office/officeart/2005/8/layout/target3"/>
    <dgm:cxn modelId="{23A938B9-9C1A-4D5E-BEA3-437F03D6B74C}" type="presOf" srcId="{8B713443-4E57-4832-8122-04D12C498411}" destId="{CAB1ABCB-19CE-4511-9BF3-6755148E334E}" srcOrd="1" destOrd="0" presId="urn:microsoft.com/office/officeart/2005/8/layout/target3"/>
    <dgm:cxn modelId="{4B13990C-36F9-4E79-8CAA-55BF55B6EB4F}" type="presParOf" srcId="{5D76C042-811B-4730-9B8C-A7C160352F4F}" destId="{C468940E-CAB7-438E-A63A-7D9BE882C7B1}" srcOrd="0" destOrd="0" presId="urn:microsoft.com/office/officeart/2005/8/layout/target3"/>
    <dgm:cxn modelId="{82663ACE-0E58-45CA-9276-641FEED87EB5}" type="presParOf" srcId="{5D76C042-811B-4730-9B8C-A7C160352F4F}" destId="{32272427-1ACB-424C-BBEB-512B6FF86BB7}" srcOrd="1" destOrd="0" presId="urn:microsoft.com/office/officeart/2005/8/layout/target3"/>
    <dgm:cxn modelId="{804AE70E-57EE-456F-A540-B43552739CF4}" type="presParOf" srcId="{5D76C042-811B-4730-9B8C-A7C160352F4F}" destId="{5947DF56-06B2-4AF9-81AF-8A714F5C4991}" srcOrd="2" destOrd="0" presId="urn:microsoft.com/office/officeart/2005/8/layout/target3"/>
    <dgm:cxn modelId="{DB1F12E7-6801-433C-A091-A88B48C6FCE6}" type="presParOf" srcId="{5D76C042-811B-4730-9B8C-A7C160352F4F}" destId="{3FBC450C-5060-4CF0-985F-23F8F0296E51}" srcOrd="3" destOrd="0" presId="urn:microsoft.com/office/officeart/2005/8/layout/target3"/>
    <dgm:cxn modelId="{011E3375-EAA8-493E-87CD-28AB0BE38BA7}" type="presParOf" srcId="{5D76C042-811B-4730-9B8C-A7C160352F4F}" destId="{EBF2CBB9-2E76-4853-9A50-DC5D18B4A9E1}" srcOrd="4" destOrd="0" presId="urn:microsoft.com/office/officeart/2005/8/layout/target3"/>
    <dgm:cxn modelId="{6B218414-0636-4463-B5A5-006949BF147B}" type="presParOf" srcId="{5D76C042-811B-4730-9B8C-A7C160352F4F}" destId="{DABFA50C-A08C-4825-8995-AFEB4836139F}" srcOrd="5" destOrd="0" presId="urn:microsoft.com/office/officeart/2005/8/layout/target3"/>
    <dgm:cxn modelId="{49FCC8B0-A9D8-4675-9BEE-A4EF5FEFEE99}" type="presParOf" srcId="{5D76C042-811B-4730-9B8C-A7C160352F4F}" destId="{F5B1F9B7-AB02-4FBD-8A91-6545418AC7D9}" srcOrd="6" destOrd="0" presId="urn:microsoft.com/office/officeart/2005/8/layout/target3"/>
    <dgm:cxn modelId="{8437BB10-AE5D-4615-A1B1-347574B51A49}" type="presParOf" srcId="{5D76C042-811B-4730-9B8C-A7C160352F4F}" destId="{FF56A11C-9061-44CC-9DBF-33340D5692AA}" srcOrd="7" destOrd="0" presId="urn:microsoft.com/office/officeart/2005/8/layout/target3"/>
    <dgm:cxn modelId="{4B7EF737-660B-43AF-89D8-9FADC17362F2}" type="presParOf" srcId="{5D76C042-811B-4730-9B8C-A7C160352F4F}" destId="{2D698184-FEBC-4C6E-A5AD-5E96267EB466}" srcOrd="8" destOrd="0" presId="urn:microsoft.com/office/officeart/2005/8/layout/target3"/>
    <dgm:cxn modelId="{D1926B34-9808-41BB-A42F-97F568855D93}" type="presParOf" srcId="{5D76C042-811B-4730-9B8C-A7C160352F4F}" destId="{7A9910B5-E34E-4A00-80B4-13763F1A4D6C}" srcOrd="9" destOrd="0" presId="urn:microsoft.com/office/officeart/2005/8/layout/target3"/>
    <dgm:cxn modelId="{DD432832-5A5E-4D09-BE1B-97E101541314}" type="presParOf" srcId="{5D76C042-811B-4730-9B8C-A7C160352F4F}" destId="{4F15847C-F301-4CBF-BFCD-9A7FA2D26B95}" srcOrd="10" destOrd="0" presId="urn:microsoft.com/office/officeart/2005/8/layout/target3"/>
    <dgm:cxn modelId="{2EA349B5-86F5-4BCA-972F-EC14F536E9D5}" type="presParOf" srcId="{5D76C042-811B-4730-9B8C-A7C160352F4F}" destId="{B353EA32-20D5-4885-9124-2AF509988A10}" srcOrd="11" destOrd="0" presId="urn:microsoft.com/office/officeart/2005/8/layout/target3"/>
    <dgm:cxn modelId="{E330C5C2-E064-43A8-9C29-9360C8A72831}" type="presParOf" srcId="{5D76C042-811B-4730-9B8C-A7C160352F4F}" destId="{79F049BA-9FA1-49A8-8139-E89AF05942C7}" srcOrd="12" destOrd="0" presId="urn:microsoft.com/office/officeart/2005/8/layout/target3"/>
    <dgm:cxn modelId="{47A531D6-251B-4569-A584-F6DDD97171A4}" type="presParOf" srcId="{5D76C042-811B-4730-9B8C-A7C160352F4F}" destId="{E92D398D-1FEB-4023-8977-137D94D9EFFF}" srcOrd="13" destOrd="0" presId="urn:microsoft.com/office/officeart/2005/8/layout/target3"/>
    <dgm:cxn modelId="{183978F7-FA00-41B7-81A3-5F5643A924C8}" type="presParOf" srcId="{5D76C042-811B-4730-9B8C-A7C160352F4F}" destId="{439E96B6-051B-4643-8ADF-3E8DF4435BC2}" srcOrd="14" destOrd="0" presId="urn:microsoft.com/office/officeart/2005/8/layout/target3"/>
    <dgm:cxn modelId="{65CF0045-711A-4A1F-AD44-64F917B37EC3}" type="presParOf" srcId="{5D76C042-811B-4730-9B8C-A7C160352F4F}" destId="{2C671675-B1D8-41D2-BADD-6E639AB1A5E4}" srcOrd="15" destOrd="0" presId="urn:microsoft.com/office/officeart/2005/8/layout/target3"/>
    <dgm:cxn modelId="{74FDBD68-3FBB-47BC-876B-566540FE7502}" type="presParOf" srcId="{5D76C042-811B-4730-9B8C-A7C160352F4F}" destId="{579C58BF-8B6B-4F41-B37E-3B34990E52B3}" srcOrd="16" destOrd="0" presId="urn:microsoft.com/office/officeart/2005/8/layout/target3"/>
    <dgm:cxn modelId="{65ED4011-7CFC-4F38-90E7-71C25C4E4BC3}" type="presParOf" srcId="{5D76C042-811B-4730-9B8C-A7C160352F4F}" destId="{CAB1ABCB-19CE-4511-9BF3-6755148E334E}" srcOrd="17" destOrd="0" presId="urn:microsoft.com/office/officeart/2005/8/layout/target3"/>
    <dgm:cxn modelId="{C66CBCA7-045C-4ADF-A2CE-56FA1A445212}" type="presParOf" srcId="{5D76C042-811B-4730-9B8C-A7C160352F4F}" destId="{3535DD3C-4EC0-484F-B7CB-ED16A1157133}" srcOrd="18" destOrd="0" presId="urn:microsoft.com/office/officeart/2005/8/layout/target3"/>
    <dgm:cxn modelId="{EE7AE7C7-4309-4BA1-A374-A9423526B1D5}" type="presParOf" srcId="{5D76C042-811B-4730-9B8C-A7C160352F4F}" destId="{7209D7A8-B9B4-4012-B00E-64834D604586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6EB4E9-5DFB-4A5A-B533-AFAD749D424D}" type="doc">
      <dgm:prSet loTypeId="urn:microsoft.com/office/officeart/2005/8/layout/target3" loCatId="list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B72104-B33D-4E04-9A85-16383F449196}">
      <dgm:prSet phldrT="[Text]" custT="1"/>
      <dgm:spPr/>
      <dgm:t>
        <a:bodyPr/>
        <a:lstStyle/>
        <a:p>
          <a:r>
            <a:rPr lang="en-US" sz="1800" dirty="0" err="1" smtClean="0"/>
            <a:t>Kes</a:t>
          </a:r>
          <a:r>
            <a:rPr lang="en-US" sz="1800" dirty="0" smtClean="0"/>
            <a:t> </a:t>
          </a:r>
          <a:r>
            <a:rPr lang="en-US" sz="1800" dirty="0" err="1" smtClean="0"/>
            <a:t>Lingkungan</a:t>
          </a:r>
          <a:endParaRPr lang="en-US" sz="1800" dirty="0"/>
        </a:p>
      </dgm:t>
    </dgm:pt>
    <dgm:pt modelId="{FAD0952B-341C-4945-8A96-0DC58DD39E41}" type="parTrans" cxnId="{E0402737-E76E-4F76-AF71-C76E8954275F}">
      <dgm:prSet/>
      <dgm:spPr/>
      <dgm:t>
        <a:bodyPr/>
        <a:lstStyle/>
        <a:p>
          <a:endParaRPr lang="en-US" sz="1800"/>
        </a:p>
      </dgm:t>
    </dgm:pt>
    <dgm:pt modelId="{E7C57865-0B3F-4D83-AB94-4A3351A5B094}" type="sibTrans" cxnId="{E0402737-E76E-4F76-AF71-C76E8954275F}">
      <dgm:prSet/>
      <dgm:spPr/>
      <dgm:t>
        <a:bodyPr/>
        <a:lstStyle/>
        <a:p>
          <a:endParaRPr lang="en-US" sz="1800"/>
        </a:p>
      </dgm:t>
    </dgm:pt>
    <dgm:pt modelId="{76255947-B911-4767-A1D0-70411E582FAE}">
      <dgm:prSet phldrT="[Text]" custT="1"/>
      <dgm:spPr/>
      <dgm:t>
        <a:bodyPr/>
        <a:lstStyle/>
        <a:p>
          <a:r>
            <a:rPr lang="en-US" sz="1800" dirty="0" smtClean="0"/>
            <a:t>PPM</a:t>
          </a:r>
          <a:endParaRPr lang="en-US" sz="1800" dirty="0"/>
        </a:p>
      </dgm:t>
    </dgm:pt>
    <dgm:pt modelId="{1776A08F-6397-4A08-A9E7-3F9DD2DEB720}" type="parTrans" cxnId="{4CF614B6-3A12-404D-B4B7-5E6321FCC534}">
      <dgm:prSet/>
      <dgm:spPr/>
      <dgm:t>
        <a:bodyPr/>
        <a:lstStyle/>
        <a:p>
          <a:endParaRPr lang="en-US" sz="1800"/>
        </a:p>
      </dgm:t>
    </dgm:pt>
    <dgm:pt modelId="{09CC13D9-1DBB-466A-A192-91CE59A66E52}" type="sibTrans" cxnId="{4CF614B6-3A12-404D-B4B7-5E6321FCC534}">
      <dgm:prSet/>
      <dgm:spPr/>
      <dgm:t>
        <a:bodyPr/>
        <a:lstStyle/>
        <a:p>
          <a:endParaRPr lang="en-US" sz="1800"/>
        </a:p>
      </dgm:t>
    </dgm:pt>
    <dgm:pt modelId="{8B713443-4E57-4832-8122-04D12C498411}">
      <dgm:prSet phldrT="[Text]" custT="1"/>
      <dgm:spPr/>
      <dgm:t>
        <a:bodyPr/>
        <a:lstStyle/>
        <a:p>
          <a:r>
            <a:rPr lang="en-US" sz="1800" dirty="0" smtClean="0"/>
            <a:t>GIS</a:t>
          </a:r>
          <a:endParaRPr lang="en-US" sz="1800" dirty="0"/>
        </a:p>
      </dgm:t>
    </dgm:pt>
    <dgm:pt modelId="{F6475428-10DF-4EA4-8F7B-08CDDBE46B99}" type="parTrans" cxnId="{CCFDD9D2-44C7-4D04-BFBA-2A0D47EA3250}">
      <dgm:prSet/>
      <dgm:spPr/>
      <dgm:t>
        <a:bodyPr/>
        <a:lstStyle/>
        <a:p>
          <a:endParaRPr lang="en-US" sz="1800"/>
        </a:p>
      </dgm:t>
    </dgm:pt>
    <dgm:pt modelId="{E6D98BEC-96DD-4267-AF44-F12C226016ED}" type="sibTrans" cxnId="{CCFDD9D2-44C7-4D04-BFBA-2A0D47EA3250}">
      <dgm:prSet/>
      <dgm:spPr/>
      <dgm:t>
        <a:bodyPr/>
        <a:lstStyle/>
        <a:p>
          <a:endParaRPr lang="en-US" sz="1800"/>
        </a:p>
      </dgm:t>
    </dgm:pt>
    <dgm:pt modelId="{5D76C042-811B-4730-9B8C-A7C160352F4F}" type="pres">
      <dgm:prSet presAssocID="{856EB4E9-5DFB-4A5A-B533-AFAD749D42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68940E-CAB7-438E-A63A-7D9BE882C7B1}" type="pres">
      <dgm:prSet presAssocID="{DAB72104-B33D-4E04-9A85-16383F449196}" presName="circle1" presStyleLbl="node1" presStyleIdx="0" presStyleCnt="3"/>
      <dgm:spPr/>
    </dgm:pt>
    <dgm:pt modelId="{32272427-1ACB-424C-BBEB-512B6FF86BB7}" type="pres">
      <dgm:prSet presAssocID="{DAB72104-B33D-4E04-9A85-16383F449196}" presName="space" presStyleCnt="0"/>
      <dgm:spPr/>
    </dgm:pt>
    <dgm:pt modelId="{5947DF56-06B2-4AF9-81AF-8A714F5C4991}" type="pres">
      <dgm:prSet presAssocID="{DAB72104-B33D-4E04-9A85-16383F449196}" presName="rect1" presStyleLbl="alignAcc1" presStyleIdx="0" presStyleCnt="3"/>
      <dgm:spPr/>
      <dgm:t>
        <a:bodyPr/>
        <a:lstStyle/>
        <a:p>
          <a:endParaRPr lang="en-US"/>
        </a:p>
      </dgm:t>
    </dgm:pt>
    <dgm:pt modelId="{3FBC450C-5060-4CF0-985F-23F8F0296E51}" type="pres">
      <dgm:prSet presAssocID="{76255947-B911-4767-A1D0-70411E582FAE}" presName="vertSpace2" presStyleLbl="node1" presStyleIdx="0" presStyleCnt="3"/>
      <dgm:spPr/>
    </dgm:pt>
    <dgm:pt modelId="{EBF2CBB9-2E76-4853-9A50-DC5D18B4A9E1}" type="pres">
      <dgm:prSet presAssocID="{76255947-B911-4767-A1D0-70411E582FAE}" presName="circle2" presStyleLbl="node1" presStyleIdx="1" presStyleCnt="3"/>
      <dgm:spPr/>
    </dgm:pt>
    <dgm:pt modelId="{DABFA50C-A08C-4825-8995-AFEB4836139F}" type="pres">
      <dgm:prSet presAssocID="{76255947-B911-4767-A1D0-70411E582FAE}" presName="rect2" presStyleLbl="alignAcc1" presStyleIdx="1" presStyleCnt="3"/>
      <dgm:spPr/>
      <dgm:t>
        <a:bodyPr/>
        <a:lstStyle/>
        <a:p>
          <a:endParaRPr lang="en-US"/>
        </a:p>
      </dgm:t>
    </dgm:pt>
    <dgm:pt modelId="{F5B1F9B7-AB02-4FBD-8A91-6545418AC7D9}" type="pres">
      <dgm:prSet presAssocID="{8B713443-4E57-4832-8122-04D12C498411}" presName="vertSpace3" presStyleLbl="node1" presStyleIdx="1" presStyleCnt="3"/>
      <dgm:spPr/>
    </dgm:pt>
    <dgm:pt modelId="{FF56A11C-9061-44CC-9DBF-33340D5692AA}" type="pres">
      <dgm:prSet presAssocID="{8B713443-4E57-4832-8122-04D12C498411}" presName="circle3" presStyleLbl="node1" presStyleIdx="2" presStyleCnt="3"/>
      <dgm:spPr/>
    </dgm:pt>
    <dgm:pt modelId="{2D698184-FEBC-4C6E-A5AD-5E96267EB466}" type="pres">
      <dgm:prSet presAssocID="{8B713443-4E57-4832-8122-04D12C498411}" presName="rect3" presStyleLbl="alignAcc1" presStyleIdx="2" presStyleCnt="3"/>
      <dgm:spPr/>
      <dgm:t>
        <a:bodyPr/>
        <a:lstStyle/>
        <a:p>
          <a:endParaRPr lang="en-US"/>
        </a:p>
      </dgm:t>
    </dgm:pt>
    <dgm:pt modelId="{2C671675-B1D8-41D2-BADD-6E639AB1A5E4}" type="pres">
      <dgm:prSet presAssocID="{DAB72104-B33D-4E04-9A85-16383F44919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C58BF-8B6B-4F41-B37E-3B34990E52B3}" type="pres">
      <dgm:prSet presAssocID="{76255947-B911-4767-A1D0-70411E582FAE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1ABCB-19CE-4511-9BF3-6755148E334E}" type="pres">
      <dgm:prSet presAssocID="{8B713443-4E57-4832-8122-04D12C49841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614B6-3A12-404D-B4B7-5E6321FCC534}" srcId="{856EB4E9-5DFB-4A5A-B533-AFAD749D424D}" destId="{76255947-B911-4767-A1D0-70411E582FAE}" srcOrd="1" destOrd="0" parTransId="{1776A08F-6397-4A08-A9E7-3F9DD2DEB720}" sibTransId="{09CC13D9-1DBB-466A-A192-91CE59A66E52}"/>
    <dgm:cxn modelId="{8804514E-47E0-414F-9EC8-BEB2A00B70D6}" type="presOf" srcId="{76255947-B911-4767-A1D0-70411E582FAE}" destId="{DABFA50C-A08C-4825-8995-AFEB4836139F}" srcOrd="0" destOrd="0" presId="urn:microsoft.com/office/officeart/2005/8/layout/target3"/>
    <dgm:cxn modelId="{8894233A-8DEA-49EF-8D72-B3F813E1AECC}" type="presOf" srcId="{856EB4E9-5DFB-4A5A-B533-AFAD749D424D}" destId="{5D76C042-811B-4730-9B8C-A7C160352F4F}" srcOrd="0" destOrd="0" presId="urn:microsoft.com/office/officeart/2005/8/layout/target3"/>
    <dgm:cxn modelId="{C84A543F-5BF5-4B6D-9983-7D1F7B4F9096}" type="presOf" srcId="{8B713443-4E57-4832-8122-04D12C498411}" destId="{2D698184-FEBC-4C6E-A5AD-5E96267EB466}" srcOrd="0" destOrd="0" presId="urn:microsoft.com/office/officeart/2005/8/layout/target3"/>
    <dgm:cxn modelId="{866D1F14-4A3B-425B-B991-CD4F3371477F}" type="presOf" srcId="{DAB72104-B33D-4E04-9A85-16383F449196}" destId="{2C671675-B1D8-41D2-BADD-6E639AB1A5E4}" srcOrd="1" destOrd="0" presId="urn:microsoft.com/office/officeart/2005/8/layout/target3"/>
    <dgm:cxn modelId="{CCFDD9D2-44C7-4D04-BFBA-2A0D47EA3250}" srcId="{856EB4E9-5DFB-4A5A-B533-AFAD749D424D}" destId="{8B713443-4E57-4832-8122-04D12C498411}" srcOrd="2" destOrd="0" parTransId="{F6475428-10DF-4EA4-8F7B-08CDDBE46B99}" sibTransId="{E6D98BEC-96DD-4267-AF44-F12C226016ED}"/>
    <dgm:cxn modelId="{E0402737-E76E-4F76-AF71-C76E8954275F}" srcId="{856EB4E9-5DFB-4A5A-B533-AFAD749D424D}" destId="{DAB72104-B33D-4E04-9A85-16383F449196}" srcOrd="0" destOrd="0" parTransId="{FAD0952B-341C-4945-8A96-0DC58DD39E41}" sibTransId="{E7C57865-0B3F-4D83-AB94-4A3351A5B094}"/>
    <dgm:cxn modelId="{B76E439F-C525-4939-8CF2-A6E8DD7C2DEE}" type="presOf" srcId="{76255947-B911-4767-A1D0-70411E582FAE}" destId="{579C58BF-8B6B-4F41-B37E-3B34990E52B3}" srcOrd="1" destOrd="0" presId="urn:microsoft.com/office/officeart/2005/8/layout/target3"/>
    <dgm:cxn modelId="{41DAD8CB-A16F-4A49-9A29-A71E24F2339B}" type="presOf" srcId="{DAB72104-B33D-4E04-9A85-16383F449196}" destId="{5947DF56-06B2-4AF9-81AF-8A714F5C4991}" srcOrd="0" destOrd="0" presId="urn:microsoft.com/office/officeart/2005/8/layout/target3"/>
    <dgm:cxn modelId="{26223F4E-2F67-4B21-BCC6-C3802C39D510}" type="presOf" srcId="{8B713443-4E57-4832-8122-04D12C498411}" destId="{CAB1ABCB-19CE-4511-9BF3-6755148E334E}" srcOrd="1" destOrd="0" presId="urn:microsoft.com/office/officeart/2005/8/layout/target3"/>
    <dgm:cxn modelId="{E85E4A13-4E91-4F53-97A7-4D4DFBAA229A}" type="presParOf" srcId="{5D76C042-811B-4730-9B8C-A7C160352F4F}" destId="{C468940E-CAB7-438E-A63A-7D9BE882C7B1}" srcOrd="0" destOrd="0" presId="urn:microsoft.com/office/officeart/2005/8/layout/target3"/>
    <dgm:cxn modelId="{D5178679-EFF6-4675-8207-C034716E5958}" type="presParOf" srcId="{5D76C042-811B-4730-9B8C-A7C160352F4F}" destId="{32272427-1ACB-424C-BBEB-512B6FF86BB7}" srcOrd="1" destOrd="0" presId="urn:microsoft.com/office/officeart/2005/8/layout/target3"/>
    <dgm:cxn modelId="{3EF2F91F-568C-42CA-952E-802B2A6246DE}" type="presParOf" srcId="{5D76C042-811B-4730-9B8C-A7C160352F4F}" destId="{5947DF56-06B2-4AF9-81AF-8A714F5C4991}" srcOrd="2" destOrd="0" presId="urn:microsoft.com/office/officeart/2005/8/layout/target3"/>
    <dgm:cxn modelId="{42A8994E-79CD-44AA-BD2E-5F4AA5E9B5F9}" type="presParOf" srcId="{5D76C042-811B-4730-9B8C-A7C160352F4F}" destId="{3FBC450C-5060-4CF0-985F-23F8F0296E51}" srcOrd="3" destOrd="0" presId="urn:microsoft.com/office/officeart/2005/8/layout/target3"/>
    <dgm:cxn modelId="{EE1E6484-429C-4CB1-94EA-DBC0004D5D06}" type="presParOf" srcId="{5D76C042-811B-4730-9B8C-A7C160352F4F}" destId="{EBF2CBB9-2E76-4853-9A50-DC5D18B4A9E1}" srcOrd="4" destOrd="0" presId="urn:microsoft.com/office/officeart/2005/8/layout/target3"/>
    <dgm:cxn modelId="{0DD6A6F1-5B58-4896-961D-F6B8780CE36E}" type="presParOf" srcId="{5D76C042-811B-4730-9B8C-A7C160352F4F}" destId="{DABFA50C-A08C-4825-8995-AFEB4836139F}" srcOrd="5" destOrd="0" presId="urn:microsoft.com/office/officeart/2005/8/layout/target3"/>
    <dgm:cxn modelId="{AD3B63EB-5A76-4025-9FC7-566C3EEE960D}" type="presParOf" srcId="{5D76C042-811B-4730-9B8C-A7C160352F4F}" destId="{F5B1F9B7-AB02-4FBD-8A91-6545418AC7D9}" srcOrd="6" destOrd="0" presId="urn:microsoft.com/office/officeart/2005/8/layout/target3"/>
    <dgm:cxn modelId="{6898AE74-4AEA-43AF-B819-E8127AA3A445}" type="presParOf" srcId="{5D76C042-811B-4730-9B8C-A7C160352F4F}" destId="{FF56A11C-9061-44CC-9DBF-33340D5692AA}" srcOrd="7" destOrd="0" presId="urn:microsoft.com/office/officeart/2005/8/layout/target3"/>
    <dgm:cxn modelId="{B428EE2C-67FA-413B-8743-EF81D78EE3B2}" type="presParOf" srcId="{5D76C042-811B-4730-9B8C-A7C160352F4F}" destId="{2D698184-FEBC-4C6E-A5AD-5E96267EB466}" srcOrd="8" destOrd="0" presId="urn:microsoft.com/office/officeart/2005/8/layout/target3"/>
    <dgm:cxn modelId="{AC80ED3D-DE51-4539-B93D-B1E3AB0C6522}" type="presParOf" srcId="{5D76C042-811B-4730-9B8C-A7C160352F4F}" destId="{2C671675-B1D8-41D2-BADD-6E639AB1A5E4}" srcOrd="9" destOrd="0" presId="urn:microsoft.com/office/officeart/2005/8/layout/target3"/>
    <dgm:cxn modelId="{B8012911-A80A-4EE0-A115-852C26B9B12E}" type="presParOf" srcId="{5D76C042-811B-4730-9B8C-A7C160352F4F}" destId="{579C58BF-8B6B-4F41-B37E-3B34990E52B3}" srcOrd="10" destOrd="0" presId="urn:microsoft.com/office/officeart/2005/8/layout/target3"/>
    <dgm:cxn modelId="{C4328336-205E-440B-9AC4-8A09D37CABED}" type="presParOf" srcId="{5D76C042-811B-4730-9B8C-A7C160352F4F}" destId="{CAB1ABCB-19CE-4511-9BF3-6755148E334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F60F3-BCE6-4A26-8643-F55D4C7D96A1}">
      <dsp:nvSpPr>
        <dsp:cNvPr id="0" name=""/>
        <dsp:cNvSpPr/>
      </dsp:nvSpPr>
      <dsp:spPr>
        <a:xfrm>
          <a:off x="1959456" y="1658256"/>
          <a:ext cx="1262686" cy="126268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KEMKES</a:t>
          </a:r>
          <a:endParaRPr lang="en-US" sz="3200" b="1" kern="1200" dirty="0"/>
        </a:p>
      </dsp:txBody>
      <dsp:txXfrm>
        <a:off x="2144372" y="1843172"/>
        <a:ext cx="892854" cy="892854"/>
      </dsp:txXfrm>
    </dsp:sp>
    <dsp:sp modelId="{72A7A863-259F-4595-9604-94DB42A6B558}">
      <dsp:nvSpPr>
        <dsp:cNvPr id="0" name=""/>
        <dsp:cNvSpPr/>
      </dsp:nvSpPr>
      <dsp:spPr>
        <a:xfrm rot="16160033">
          <a:off x="2383319" y="1438539"/>
          <a:ext cx="395681" cy="43863"/>
        </a:xfrm>
        <a:custGeom>
          <a:avLst/>
          <a:gdLst/>
          <a:ahLst/>
          <a:cxnLst/>
          <a:rect l="0" t="0" r="0" b="0"/>
          <a:pathLst>
            <a:path>
              <a:moveTo>
                <a:pt x="0" y="21931"/>
              </a:moveTo>
              <a:lnTo>
                <a:pt x="395681" y="21931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571268" y="1450579"/>
        <a:ext cx="19784" cy="19784"/>
      </dsp:txXfrm>
    </dsp:sp>
    <dsp:sp modelId="{3D841DA0-D376-4EA8-97DF-5C4B5E9B5E21}">
      <dsp:nvSpPr>
        <dsp:cNvPr id="0" name=""/>
        <dsp:cNvSpPr/>
      </dsp:nvSpPr>
      <dsp:spPr>
        <a:xfrm rot="10800000">
          <a:off x="1940176" y="0"/>
          <a:ext cx="1262686" cy="1262686"/>
        </a:xfrm>
        <a:prstGeom prst="blockArc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Menu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1940176" y="631343"/>
        <a:ext cx="1262686" cy="631343"/>
      </dsp:txXfrm>
    </dsp:sp>
    <dsp:sp modelId="{1D7F6588-1503-43EB-AC86-544247282630}">
      <dsp:nvSpPr>
        <dsp:cNvPr id="0" name=""/>
        <dsp:cNvSpPr/>
      </dsp:nvSpPr>
      <dsp:spPr>
        <a:xfrm rot="20438698">
          <a:off x="3170624" y="1965554"/>
          <a:ext cx="560454" cy="43863"/>
        </a:xfrm>
        <a:custGeom>
          <a:avLst/>
          <a:gdLst/>
          <a:ahLst/>
          <a:cxnLst/>
          <a:rect l="0" t="0" r="0" b="0"/>
          <a:pathLst>
            <a:path>
              <a:moveTo>
                <a:pt x="0" y="21931"/>
              </a:moveTo>
              <a:lnTo>
                <a:pt x="560454" y="21931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436840" y="1973474"/>
        <a:ext cx="28022" cy="28022"/>
      </dsp:txXfrm>
    </dsp:sp>
    <dsp:sp modelId="{E0101F1C-9CD1-49AB-923C-785FD02ECADB}">
      <dsp:nvSpPr>
        <dsp:cNvPr id="0" name=""/>
        <dsp:cNvSpPr/>
      </dsp:nvSpPr>
      <dsp:spPr>
        <a:xfrm rot="15117982">
          <a:off x="3679559" y="1054029"/>
          <a:ext cx="1262686" cy="1262686"/>
        </a:xfrm>
        <a:prstGeom prst="blockArc">
          <a:avLst/>
        </a:prstGeom>
        <a:gradFill rotWithShape="0">
          <a:gsLst>
            <a:gs pos="0">
              <a:schemeClr val="accent3">
                <a:hueOff val="-1718084"/>
                <a:satOff val="-14593"/>
                <a:lumOff val="49"/>
                <a:alphaOff val="0"/>
                <a:shade val="51000"/>
                <a:satMod val="130000"/>
              </a:schemeClr>
            </a:gs>
            <a:gs pos="80000">
              <a:schemeClr val="accent3">
                <a:hueOff val="-1718084"/>
                <a:satOff val="-14593"/>
                <a:lumOff val="49"/>
                <a:alphaOff val="0"/>
                <a:shade val="93000"/>
                <a:satMod val="130000"/>
              </a:schemeClr>
            </a:gs>
            <a:gs pos="100000">
              <a:schemeClr val="accent3">
                <a:hueOff val="-1718084"/>
                <a:satOff val="-14593"/>
                <a:lumOff val="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Menu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3379395" y="1467425"/>
        <a:ext cx="1262686" cy="631343"/>
      </dsp:txXfrm>
    </dsp:sp>
    <dsp:sp modelId="{3E677C63-20E6-4B55-AF19-77C4A180E789}">
      <dsp:nvSpPr>
        <dsp:cNvPr id="0" name=""/>
        <dsp:cNvSpPr/>
      </dsp:nvSpPr>
      <dsp:spPr>
        <a:xfrm rot="3240000">
          <a:off x="2883392" y="2932503"/>
          <a:ext cx="380878" cy="43863"/>
        </a:xfrm>
        <a:custGeom>
          <a:avLst/>
          <a:gdLst/>
          <a:ahLst/>
          <a:cxnLst/>
          <a:rect l="0" t="0" r="0" b="0"/>
          <a:pathLst>
            <a:path>
              <a:moveTo>
                <a:pt x="0" y="21931"/>
              </a:moveTo>
              <a:lnTo>
                <a:pt x="380878" y="21931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064309" y="2944913"/>
        <a:ext cx="19043" cy="19043"/>
      </dsp:txXfrm>
    </dsp:sp>
    <dsp:sp modelId="{35311352-D70F-4896-B296-592F105F10B2}">
      <dsp:nvSpPr>
        <dsp:cNvPr id="0" name=""/>
        <dsp:cNvSpPr/>
      </dsp:nvSpPr>
      <dsp:spPr>
        <a:xfrm rot="19620802">
          <a:off x="2925519" y="2987928"/>
          <a:ext cx="1262686" cy="1262686"/>
        </a:xfrm>
        <a:prstGeom prst="blockArc">
          <a:avLst/>
        </a:prstGeom>
        <a:gradFill rotWithShape="0">
          <a:gsLst>
            <a:gs pos="0">
              <a:schemeClr val="accent3">
                <a:hueOff val="-3436168"/>
                <a:satOff val="-29185"/>
                <a:lumOff val="97"/>
                <a:alphaOff val="0"/>
                <a:shade val="51000"/>
                <a:satMod val="130000"/>
              </a:schemeClr>
            </a:gs>
            <a:gs pos="80000">
              <a:schemeClr val="accent3">
                <a:hueOff val="-3436168"/>
                <a:satOff val="-29185"/>
                <a:lumOff val="97"/>
                <a:alphaOff val="0"/>
                <a:shade val="93000"/>
                <a:satMod val="130000"/>
              </a:schemeClr>
            </a:gs>
            <a:gs pos="100000">
              <a:schemeClr val="accent3">
                <a:hueOff val="-3436168"/>
                <a:satOff val="-29185"/>
                <a:lumOff val="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Menu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2753654" y="3038815"/>
        <a:ext cx="1262686" cy="631343"/>
      </dsp:txXfrm>
    </dsp:sp>
    <dsp:sp modelId="{B6FF520A-1964-4120-B39A-61F43ADBCF53}">
      <dsp:nvSpPr>
        <dsp:cNvPr id="0" name=""/>
        <dsp:cNvSpPr/>
      </dsp:nvSpPr>
      <dsp:spPr>
        <a:xfrm rot="8082223">
          <a:off x="1802212" y="2860128"/>
          <a:ext cx="404445" cy="43863"/>
        </a:xfrm>
        <a:custGeom>
          <a:avLst/>
          <a:gdLst/>
          <a:ahLst/>
          <a:cxnLst/>
          <a:rect l="0" t="0" r="0" b="0"/>
          <a:pathLst>
            <a:path>
              <a:moveTo>
                <a:pt x="0" y="21931"/>
              </a:moveTo>
              <a:lnTo>
                <a:pt x="404445" y="21931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1994324" y="2871948"/>
        <a:ext cx="20222" cy="20222"/>
      </dsp:txXfrm>
    </dsp:sp>
    <dsp:sp modelId="{2DB7549F-A7C7-4BB8-8E51-F391AE86FA3C}">
      <dsp:nvSpPr>
        <dsp:cNvPr id="0" name=""/>
        <dsp:cNvSpPr/>
      </dsp:nvSpPr>
      <dsp:spPr>
        <a:xfrm rot="2185487">
          <a:off x="786055" y="2841961"/>
          <a:ext cx="1262686" cy="1266474"/>
        </a:xfrm>
        <a:prstGeom prst="blockArc">
          <a:avLst/>
        </a:prstGeom>
        <a:gradFill rotWithShape="0">
          <a:gsLst>
            <a:gs pos="0">
              <a:schemeClr val="accent3">
                <a:hueOff val="-5154251"/>
                <a:satOff val="-43778"/>
                <a:lumOff val="146"/>
                <a:alphaOff val="0"/>
                <a:shade val="51000"/>
                <a:satMod val="130000"/>
              </a:schemeClr>
            </a:gs>
            <a:gs pos="80000">
              <a:schemeClr val="accent3">
                <a:hueOff val="-5154251"/>
                <a:satOff val="-43778"/>
                <a:lumOff val="146"/>
                <a:alphaOff val="0"/>
                <a:shade val="93000"/>
                <a:satMod val="130000"/>
              </a:schemeClr>
            </a:gs>
            <a:gs pos="100000">
              <a:schemeClr val="accent3">
                <a:hueOff val="-5154251"/>
                <a:satOff val="-43778"/>
                <a:lumOff val="1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Menu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974053" y="2903817"/>
        <a:ext cx="1262686" cy="633237"/>
      </dsp:txXfrm>
    </dsp:sp>
    <dsp:sp modelId="{BEB8B7A3-DE9A-422A-91CA-63E278E99BF3}">
      <dsp:nvSpPr>
        <dsp:cNvPr id="0" name=""/>
        <dsp:cNvSpPr/>
      </dsp:nvSpPr>
      <dsp:spPr>
        <a:xfrm rot="11880000">
          <a:off x="1618799" y="2013722"/>
          <a:ext cx="380878" cy="43863"/>
        </a:xfrm>
        <a:custGeom>
          <a:avLst/>
          <a:gdLst/>
          <a:ahLst/>
          <a:cxnLst/>
          <a:rect l="0" t="0" r="0" b="0"/>
          <a:pathLst>
            <a:path>
              <a:moveTo>
                <a:pt x="0" y="21931"/>
              </a:moveTo>
              <a:lnTo>
                <a:pt x="380878" y="21931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799716" y="2026132"/>
        <a:ext cx="19043" cy="19043"/>
      </dsp:txXfrm>
    </dsp:sp>
    <dsp:sp modelId="{33E97E95-30DF-4B63-881D-F378B3382490}">
      <dsp:nvSpPr>
        <dsp:cNvPr id="0" name=""/>
        <dsp:cNvSpPr/>
      </dsp:nvSpPr>
      <dsp:spPr>
        <a:xfrm rot="6692423">
          <a:off x="396333" y="1150366"/>
          <a:ext cx="1262686" cy="1262686"/>
        </a:xfrm>
        <a:prstGeom prst="blockArc">
          <a:avLst/>
        </a:prstGeom>
        <a:gradFill rotWithShape="0">
          <a:gsLst>
            <a:gs pos="0">
              <a:schemeClr val="accent3">
                <a:hueOff val="-6872335"/>
                <a:satOff val="-58371"/>
                <a:lumOff val="195"/>
                <a:alphaOff val="0"/>
                <a:shade val="51000"/>
                <a:satMod val="130000"/>
              </a:schemeClr>
            </a:gs>
            <a:gs pos="80000">
              <a:schemeClr val="accent3">
                <a:hueOff val="-6872335"/>
                <a:satOff val="-58371"/>
                <a:lumOff val="195"/>
                <a:alphaOff val="0"/>
                <a:shade val="93000"/>
                <a:satMod val="130000"/>
              </a:schemeClr>
            </a:gs>
            <a:gs pos="100000">
              <a:schemeClr val="accent3">
                <a:hueOff val="-6872335"/>
                <a:satOff val="-58371"/>
                <a:lumOff val="1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Menu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689958" y="1581938"/>
        <a:ext cx="1262686" cy="6313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1BD57-4BA7-4676-8110-C70E5AFE01DD}">
      <dsp:nvSpPr>
        <dsp:cNvPr id="0" name=""/>
        <dsp:cNvSpPr/>
      </dsp:nvSpPr>
      <dsp:spPr>
        <a:xfrm rot="10800000">
          <a:off x="365205" y="186"/>
          <a:ext cx="1266825" cy="18447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47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Akseptor</a:t>
          </a:r>
          <a:endParaRPr lang="en-US" sz="1200" kern="1200" dirty="0"/>
        </a:p>
      </dsp:txBody>
      <dsp:txXfrm rot="10800000">
        <a:off x="411323" y="186"/>
        <a:ext cx="1220707" cy="184472"/>
      </dsp:txXfrm>
    </dsp:sp>
    <dsp:sp modelId="{14C951D3-0509-4FD3-A683-101C1815A358}">
      <dsp:nvSpPr>
        <dsp:cNvPr id="0" name=""/>
        <dsp:cNvSpPr/>
      </dsp:nvSpPr>
      <dsp:spPr>
        <a:xfrm>
          <a:off x="272969" y="186"/>
          <a:ext cx="184472" cy="18447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48127-F2BC-4A4C-A1C7-8C05A0DAF11F}">
      <dsp:nvSpPr>
        <dsp:cNvPr id="0" name=""/>
        <dsp:cNvSpPr/>
      </dsp:nvSpPr>
      <dsp:spPr>
        <a:xfrm rot="10800000">
          <a:off x="365205" y="239724"/>
          <a:ext cx="1266825" cy="18447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47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Personalia</a:t>
          </a:r>
          <a:endParaRPr lang="en-US" sz="1200" kern="1200" dirty="0"/>
        </a:p>
      </dsp:txBody>
      <dsp:txXfrm rot="10800000">
        <a:off x="411323" y="239724"/>
        <a:ext cx="1220707" cy="184472"/>
      </dsp:txXfrm>
    </dsp:sp>
    <dsp:sp modelId="{25C2EB18-DA06-44F1-A862-B0BB701109CF}">
      <dsp:nvSpPr>
        <dsp:cNvPr id="0" name=""/>
        <dsp:cNvSpPr/>
      </dsp:nvSpPr>
      <dsp:spPr>
        <a:xfrm>
          <a:off x="272969" y="239724"/>
          <a:ext cx="184472" cy="18447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C98A48-9FAC-4824-BCA4-F711267499BE}">
      <dsp:nvSpPr>
        <dsp:cNvPr id="0" name=""/>
        <dsp:cNvSpPr/>
      </dsp:nvSpPr>
      <dsp:spPr>
        <a:xfrm rot="10800000">
          <a:off x="365205" y="479263"/>
          <a:ext cx="1266825" cy="18447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47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Penyuluhan</a:t>
          </a:r>
          <a:endParaRPr lang="en-US" sz="1200" kern="1200" dirty="0"/>
        </a:p>
      </dsp:txBody>
      <dsp:txXfrm rot="10800000">
        <a:off x="411323" y="479263"/>
        <a:ext cx="1220707" cy="184472"/>
      </dsp:txXfrm>
    </dsp:sp>
    <dsp:sp modelId="{97743701-27DB-48B1-AE31-3125CF4E1BF7}">
      <dsp:nvSpPr>
        <dsp:cNvPr id="0" name=""/>
        <dsp:cNvSpPr/>
      </dsp:nvSpPr>
      <dsp:spPr>
        <a:xfrm>
          <a:off x="272969" y="479263"/>
          <a:ext cx="184472" cy="18447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96A9-7E2B-4CEC-87BF-2AAA44EAA72E}">
      <dsp:nvSpPr>
        <dsp:cNvPr id="0" name=""/>
        <dsp:cNvSpPr/>
      </dsp:nvSpPr>
      <dsp:spPr>
        <a:xfrm rot="10800000">
          <a:off x="365205" y="718802"/>
          <a:ext cx="1266825" cy="18447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47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Tata </a:t>
          </a:r>
          <a:r>
            <a:rPr lang="en-US" sz="1200" kern="1200" dirty="0" err="1" smtClean="0"/>
            <a:t>USaha</a:t>
          </a:r>
          <a:endParaRPr lang="en-US" sz="1200" kern="1200" dirty="0"/>
        </a:p>
      </dsp:txBody>
      <dsp:txXfrm rot="10800000">
        <a:off x="411323" y="718802"/>
        <a:ext cx="1220707" cy="184472"/>
      </dsp:txXfrm>
    </dsp:sp>
    <dsp:sp modelId="{7B9F06E9-1E84-498A-A0EC-8B7CC561CA5E}">
      <dsp:nvSpPr>
        <dsp:cNvPr id="0" name=""/>
        <dsp:cNvSpPr/>
      </dsp:nvSpPr>
      <dsp:spPr>
        <a:xfrm>
          <a:off x="272969" y="718802"/>
          <a:ext cx="184472" cy="18447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7FA95-625B-4B42-8267-AB1B3BFA60D9}">
      <dsp:nvSpPr>
        <dsp:cNvPr id="0" name=""/>
        <dsp:cNvSpPr/>
      </dsp:nvSpPr>
      <dsp:spPr>
        <a:xfrm rot="10800000">
          <a:off x="365205" y="958341"/>
          <a:ext cx="1266825" cy="18447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47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Keuangan</a:t>
          </a:r>
          <a:endParaRPr lang="en-US" sz="1200" kern="1200" dirty="0"/>
        </a:p>
      </dsp:txBody>
      <dsp:txXfrm rot="10800000">
        <a:off x="411323" y="958341"/>
        <a:ext cx="1220707" cy="184472"/>
      </dsp:txXfrm>
    </dsp:sp>
    <dsp:sp modelId="{0D786266-C282-4E01-8871-62D0DE7952B1}">
      <dsp:nvSpPr>
        <dsp:cNvPr id="0" name=""/>
        <dsp:cNvSpPr/>
      </dsp:nvSpPr>
      <dsp:spPr>
        <a:xfrm>
          <a:off x="272969" y="958341"/>
          <a:ext cx="184472" cy="18447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940E-CAB7-438E-A63A-7D9BE882C7B1}">
      <dsp:nvSpPr>
        <dsp:cNvPr id="0" name=""/>
        <dsp:cNvSpPr/>
      </dsp:nvSpPr>
      <dsp:spPr>
        <a:xfrm>
          <a:off x="0" y="0"/>
          <a:ext cx="1270000" cy="127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7DF56-06B2-4AF9-81AF-8A714F5C4991}">
      <dsp:nvSpPr>
        <dsp:cNvPr id="0" name=""/>
        <dsp:cNvSpPr/>
      </dsp:nvSpPr>
      <dsp:spPr>
        <a:xfrm>
          <a:off x="635000" y="0"/>
          <a:ext cx="1955800" cy="127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Akseptor</a:t>
          </a:r>
          <a:endParaRPr lang="en-US" sz="1800" kern="1200" dirty="0"/>
        </a:p>
      </dsp:txBody>
      <dsp:txXfrm>
        <a:off x="635000" y="0"/>
        <a:ext cx="1955800" cy="381000"/>
      </dsp:txXfrm>
    </dsp:sp>
    <dsp:sp modelId="{EBF2CBB9-2E76-4853-9A50-DC5D18B4A9E1}">
      <dsp:nvSpPr>
        <dsp:cNvPr id="0" name=""/>
        <dsp:cNvSpPr/>
      </dsp:nvSpPr>
      <dsp:spPr>
        <a:xfrm>
          <a:off x="222250" y="381000"/>
          <a:ext cx="825499" cy="82549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3436168"/>
            <a:satOff val="-29185"/>
            <a:lumOff val="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FA50C-A08C-4825-8995-AFEB4836139F}">
      <dsp:nvSpPr>
        <dsp:cNvPr id="0" name=""/>
        <dsp:cNvSpPr/>
      </dsp:nvSpPr>
      <dsp:spPr>
        <a:xfrm>
          <a:off x="635000" y="381000"/>
          <a:ext cx="1955800" cy="825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Stok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kontrasepsi</a:t>
          </a:r>
          <a:endParaRPr lang="en-US" sz="1800" kern="1200" dirty="0"/>
        </a:p>
      </dsp:txBody>
      <dsp:txXfrm>
        <a:off x="635000" y="381000"/>
        <a:ext cx="1955800" cy="380999"/>
      </dsp:txXfrm>
    </dsp:sp>
    <dsp:sp modelId="{FF56A11C-9061-44CC-9DBF-33340D5692AA}">
      <dsp:nvSpPr>
        <dsp:cNvPr id="0" name=""/>
        <dsp:cNvSpPr/>
      </dsp:nvSpPr>
      <dsp:spPr>
        <a:xfrm>
          <a:off x="444500" y="762000"/>
          <a:ext cx="380999" cy="38099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698184-FEBC-4C6E-A5AD-5E96267EB466}">
      <dsp:nvSpPr>
        <dsp:cNvPr id="0" name=""/>
        <dsp:cNvSpPr/>
      </dsp:nvSpPr>
      <dsp:spPr>
        <a:xfrm>
          <a:off x="635000" y="762000"/>
          <a:ext cx="1955800" cy="380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Personalia</a:t>
          </a:r>
          <a:endParaRPr lang="en-US" sz="1800" kern="1200" dirty="0"/>
        </a:p>
      </dsp:txBody>
      <dsp:txXfrm>
        <a:off x="635000" y="762000"/>
        <a:ext cx="1955800" cy="380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5A203-C858-4EEB-B324-457EC0CEC8A0}">
      <dsp:nvSpPr>
        <dsp:cNvPr id="0" name=""/>
        <dsp:cNvSpPr/>
      </dsp:nvSpPr>
      <dsp:spPr>
        <a:xfrm rot="10800000">
          <a:off x="331688" y="142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Rawat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Jalan</a:t>
          </a:r>
          <a:endParaRPr lang="en-US" sz="1200" kern="1200" dirty="0"/>
        </a:p>
      </dsp:txBody>
      <dsp:txXfrm rot="10800000">
        <a:off x="369816" y="142"/>
        <a:ext cx="1127351" cy="152513"/>
      </dsp:txXfrm>
    </dsp:sp>
    <dsp:sp modelId="{199345FD-1719-45B8-9619-E92C7867101F}">
      <dsp:nvSpPr>
        <dsp:cNvPr id="0" name=""/>
        <dsp:cNvSpPr/>
      </dsp:nvSpPr>
      <dsp:spPr>
        <a:xfrm>
          <a:off x="228600" y="355601"/>
          <a:ext cx="152513" cy="15251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1BD57-4BA7-4676-8110-C70E5AFE01DD}">
      <dsp:nvSpPr>
        <dsp:cNvPr id="0" name=""/>
        <dsp:cNvSpPr/>
      </dsp:nvSpPr>
      <dsp:spPr>
        <a:xfrm rot="10800000">
          <a:off x="331688" y="198182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Rawat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inap</a:t>
          </a:r>
          <a:endParaRPr lang="en-US" sz="1200" kern="1200" dirty="0"/>
        </a:p>
      </dsp:txBody>
      <dsp:txXfrm rot="10800000">
        <a:off x="369816" y="198182"/>
        <a:ext cx="1127351" cy="152513"/>
      </dsp:txXfrm>
    </dsp:sp>
    <dsp:sp modelId="{14C951D3-0509-4FD3-A683-101C1815A358}">
      <dsp:nvSpPr>
        <dsp:cNvPr id="0" name=""/>
        <dsp:cNvSpPr/>
      </dsp:nvSpPr>
      <dsp:spPr>
        <a:xfrm>
          <a:off x="228600" y="0"/>
          <a:ext cx="152513" cy="15251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10971-634C-462E-BB0A-3DD192E19D99}">
      <dsp:nvSpPr>
        <dsp:cNvPr id="0" name=""/>
        <dsp:cNvSpPr/>
      </dsp:nvSpPr>
      <dsp:spPr>
        <a:xfrm rot="10800000">
          <a:off x="355977" y="396222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Apotik</a:t>
          </a:r>
          <a:endParaRPr lang="en-US" sz="1200" kern="1200" dirty="0"/>
        </a:p>
      </dsp:txBody>
      <dsp:txXfrm rot="10800000">
        <a:off x="394105" y="396222"/>
        <a:ext cx="1127351" cy="152513"/>
      </dsp:txXfrm>
    </dsp:sp>
    <dsp:sp modelId="{C27B840F-E567-4F8A-B960-B294127B9D5D}">
      <dsp:nvSpPr>
        <dsp:cNvPr id="0" name=""/>
        <dsp:cNvSpPr/>
      </dsp:nvSpPr>
      <dsp:spPr>
        <a:xfrm>
          <a:off x="228600" y="177800"/>
          <a:ext cx="152513" cy="15251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8EFB0-9F61-41FB-B311-D5AAEF57B409}">
      <dsp:nvSpPr>
        <dsp:cNvPr id="0" name=""/>
        <dsp:cNvSpPr/>
      </dsp:nvSpPr>
      <dsp:spPr>
        <a:xfrm rot="10800000">
          <a:off x="331688" y="594263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Rekam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Medik</a:t>
          </a:r>
          <a:endParaRPr lang="en-US" sz="1200" kern="1200" dirty="0"/>
        </a:p>
      </dsp:txBody>
      <dsp:txXfrm rot="10800000">
        <a:off x="369816" y="594263"/>
        <a:ext cx="1127351" cy="152513"/>
      </dsp:txXfrm>
    </dsp:sp>
    <dsp:sp modelId="{C2C215DD-B6CA-4392-BCD2-58D72EFDCCEE}">
      <dsp:nvSpPr>
        <dsp:cNvPr id="0" name=""/>
        <dsp:cNvSpPr/>
      </dsp:nvSpPr>
      <dsp:spPr>
        <a:xfrm>
          <a:off x="228601" y="990486"/>
          <a:ext cx="152513" cy="15251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E6C0-ACAC-4B26-8770-27EB0480400E}">
      <dsp:nvSpPr>
        <dsp:cNvPr id="0" name=""/>
        <dsp:cNvSpPr/>
      </dsp:nvSpPr>
      <dsp:spPr>
        <a:xfrm rot="10800000">
          <a:off x="331688" y="792303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Tata </a:t>
          </a:r>
          <a:r>
            <a:rPr lang="en-US" sz="1200" kern="1200" dirty="0" err="1" smtClean="0"/>
            <a:t>usaha</a:t>
          </a:r>
          <a:endParaRPr lang="en-US" sz="1200" kern="1200" dirty="0"/>
        </a:p>
      </dsp:txBody>
      <dsp:txXfrm rot="10800000">
        <a:off x="369816" y="792303"/>
        <a:ext cx="1127351" cy="152513"/>
      </dsp:txXfrm>
    </dsp:sp>
    <dsp:sp modelId="{B03F0836-CF98-4607-814C-52F8EEE5E406}">
      <dsp:nvSpPr>
        <dsp:cNvPr id="0" name=""/>
        <dsp:cNvSpPr/>
      </dsp:nvSpPr>
      <dsp:spPr>
        <a:xfrm>
          <a:off x="228600" y="762000"/>
          <a:ext cx="152513" cy="15251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F2E5D-A422-4265-8A44-D107ABF0671A}">
      <dsp:nvSpPr>
        <dsp:cNvPr id="0" name=""/>
        <dsp:cNvSpPr/>
      </dsp:nvSpPr>
      <dsp:spPr>
        <a:xfrm rot="10800000">
          <a:off x="357096" y="990344"/>
          <a:ext cx="1165479" cy="15251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Keuangan</a:t>
          </a:r>
          <a:r>
            <a:rPr lang="en-US" sz="1200" kern="1200" dirty="0" smtClean="0"/>
            <a:t> </a:t>
          </a:r>
          <a:endParaRPr lang="en-US" sz="1200" kern="1200" dirty="0"/>
        </a:p>
      </dsp:txBody>
      <dsp:txXfrm rot="10800000">
        <a:off x="395224" y="990344"/>
        <a:ext cx="1127351" cy="152513"/>
      </dsp:txXfrm>
    </dsp:sp>
    <dsp:sp modelId="{220F96B0-2E03-4C5C-A1DF-5FED8F38D7E6}">
      <dsp:nvSpPr>
        <dsp:cNvPr id="0" name=""/>
        <dsp:cNvSpPr/>
      </dsp:nvSpPr>
      <dsp:spPr>
        <a:xfrm>
          <a:off x="228600" y="558801"/>
          <a:ext cx="152513" cy="1525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1BD57-4BA7-4676-8110-C70E5AFE01DD}">
      <dsp:nvSpPr>
        <dsp:cNvPr id="0" name=""/>
        <dsp:cNvSpPr/>
      </dsp:nvSpPr>
      <dsp:spPr>
        <a:xfrm rot="10800000">
          <a:off x="357220" y="72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CS</a:t>
          </a:r>
          <a:endParaRPr lang="en-US" sz="1200" kern="1200" dirty="0"/>
        </a:p>
      </dsp:txBody>
      <dsp:txXfrm rot="10800000">
        <a:off x="395353" y="72"/>
        <a:ext cx="1228692" cy="152532"/>
      </dsp:txXfrm>
    </dsp:sp>
    <dsp:sp modelId="{14C951D3-0509-4FD3-A683-101C1815A358}">
      <dsp:nvSpPr>
        <dsp:cNvPr id="0" name=""/>
        <dsp:cNvSpPr/>
      </dsp:nvSpPr>
      <dsp:spPr>
        <a:xfrm>
          <a:off x="280954" y="72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48127-F2BC-4A4C-A1C7-8C05A0DAF11F}">
      <dsp:nvSpPr>
        <dsp:cNvPr id="0" name=""/>
        <dsp:cNvSpPr/>
      </dsp:nvSpPr>
      <dsp:spPr>
        <a:xfrm rot="10800000">
          <a:off x="357220" y="198136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Kes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lingkunan</a:t>
          </a:r>
          <a:endParaRPr lang="en-US" sz="1200" kern="1200" dirty="0"/>
        </a:p>
      </dsp:txBody>
      <dsp:txXfrm rot="10800000">
        <a:off x="395353" y="198136"/>
        <a:ext cx="1228692" cy="152532"/>
      </dsp:txXfrm>
    </dsp:sp>
    <dsp:sp modelId="{25C2EB18-DA06-44F1-A862-B0BB701109CF}">
      <dsp:nvSpPr>
        <dsp:cNvPr id="0" name=""/>
        <dsp:cNvSpPr/>
      </dsp:nvSpPr>
      <dsp:spPr>
        <a:xfrm>
          <a:off x="280954" y="198136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8EFB0-9F61-41FB-B311-D5AAEF57B409}">
      <dsp:nvSpPr>
        <dsp:cNvPr id="0" name=""/>
        <dsp:cNvSpPr/>
      </dsp:nvSpPr>
      <dsp:spPr>
        <a:xfrm rot="10800000">
          <a:off x="357220" y="396201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PPM</a:t>
          </a:r>
          <a:endParaRPr lang="en-US" sz="1200" kern="1200" dirty="0"/>
        </a:p>
      </dsp:txBody>
      <dsp:txXfrm rot="10800000">
        <a:off x="395353" y="396201"/>
        <a:ext cx="1228692" cy="152532"/>
      </dsp:txXfrm>
    </dsp:sp>
    <dsp:sp modelId="{C2C215DD-B6CA-4392-BCD2-58D72EFDCCEE}">
      <dsp:nvSpPr>
        <dsp:cNvPr id="0" name=""/>
        <dsp:cNvSpPr/>
      </dsp:nvSpPr>
      <dsp:spPr>
        <a:xfrm>
          <a:off x="280954" y="396201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E6C0-ACAC-4B26-8770-27EB0480400E}">
      <dsp:nvSpPr>
        <dsp:cNvPr id="0" name=""/>
        <dsp:cNvSpPr/>
      </dsp:nvSpPr>
      <dsp:spPr>
        <a:xfrm rot="10800000">
          <a:off x="357220" y="594266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Personalia</a:t>
          </a:r>
          <a:endParaRPr lang="en-US" sz="1200" kern="1200" dirty="0"/>
        </a:p>
      </dsp:txBody>
      <dsp:txXfrm rot="10800000">
        <a:off x="395353" y="594266"/>
        <a:ext cx="1228692" cy="152532"/>
      </dsp:txXfrm>
    </dsp:sp>
    <dsp:sp modelId="{B03F0836-CF98-4607-814C-52F8EEE5E406}">
      <dsp:nvSpPr>
        <dsp:cNvPr id="0" name=""/>
        <dsp:cNvSpPr/>
      </dsp:nvSpPr>
      <dsp:spPr>
        <a:xfrm>
          <a:off x="280954" y="594266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96A9-7E2B-4CEC-87BF-2AAA44EAA72E}">
      <dsp:nvSpPr>
        <dsp:cNvPr id="0" name=""/>
        <dsp:cNvSpPr/>
      </dsp:nvSpPr>
      <dsp:spPr>
        <a:xfrm rot="10800000">
          <a:off x="357220" y="792330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Tata </a:t>
          </a:r>
          <a:r>
            <a:rPr lang="en-US" sz="1200" kern="1200" dirty="0" err="1" smtClean="0"/>
            <a:t>USaha</a:t>
          </a:r>
          <a:endParaRPr lang="en-US" sz="1200" kern="1200" dirty="0"/>
        </a:p>
      </dsp:txBody>
      <dsp:txXfrm rot="10800000">
        <a:off x="395353" y="792330"/>
        <a:ext cx="1228692" cy="152532"/>
      </dsp:txXfrm>
    </dsp:sp>
    <dsp:sp modelId="{7B9F06E9-1E84-498A-A0EC-8B7CC561CA5E}">
      <dsp:nvSpPr>
        <dsp:cNvPr id="0" name=""/>
        <dsp:cNvSpPr/>
      </dsp:nvSpPr>
      <dsp:spPr>
        <a:xfrm>
          <a:off x="280954" y="792330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7FA95-625B-4B42-8267-AB1B3BFA60D9}">
      <dsp:nvSpPr>
        <dsp:cNvPr id="0" name=""/>
        <dsp:cNvSpPr/>
      </dsp:nvSpPr>
      <dsp:spPr>
        <a:xfrm rot="10800000">
          <a:off x="357220" y="990395"/>
          <a:ext cx="1266825" cy="152532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6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Keuangan</a:t>
          </a:r>
          <a:endParaRPr lang="en-US" sz="1200" kern="1200" dirty="0"/>
        </a:p>
      </dsp:txBody>
      <dsp:txXfrm rot="10800000">
        <a:off x="395353" y="990395"/>
        <a:ext cx="1228692" cy="152532"/>
      </dsp:txXfrm>
    </dsp:sp>
    <dsp:sp modelId="{0D786266-C282-4E01-8871-62D0DE7952B1}">
      <dsp:nvSpPr>
        <dsp:cNvPr id="0" name=""/>
        <dsp:cNvSpPr/>
      </dsp:nvSpPr>
      <dsp:spPr>
        <a:xfrm>
          <a:off x="280954" y="990395"/>
          <a:ext cx="152532" cy="15253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1BD57-4BA7-4676-8110-C70E5AFE01DD}">
      <dsp:nvSpPr>
        <dsp:cNvPr id="0" name=""/>
        <dsp:cNvSpPr/>
      </dsp:nvSpPr>
      <dsp:spPr>
        <a:xfrm rot="10800000">
          <a:off x="314101" y="803"/>
          <a:ext cx="1064133" cy="18427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59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Kesmas</a:t>
          </a:r>
          <a:endParaRPr lang="en-US" sz="1200" kern="1200" dirty="0"/>
        </a:p>
      </dsp:txBody>
      <dsp:txXfrm rot="10800000">
        <a:off x="360169" y="803"/>
        <a:ext cx="1018065" cy="184273"/>
      </dsp:txXfrm>
    </dsp:sp>
    <dsp:sp modelId="{14C951D3-0509-4FD3-A683-101C1815A358}">
      <dsp:nvSpPr>
        <dsp:cNvPr id="0" name=""/>
        <dsp:cNvSpPr/>
      </dsp:nvSpPr>
      <dsp:spPr>
        <a:xfrm>
          <a:off x="221965" y="803"/>
          <a:ext cx="184273" cy="18427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48127-F2BC-4A4C-A1C7-8C05A0DAF11F}">
      <dsp:nvSpPr>
        <dsp:cNvPr id="0" name=""/>
        <dsp:cNvSpPr/>
      </dsp:nvSpPr>
      <dsp:spPr>
        <a:xfrm rot="10800000">
          <a:off x="314101" y="240083"/>
          <a:ext cx="1064133" cy="18427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59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Pasien</a:t>
          </a:r>
          <a:endParaRPr lang="en-US" sz="1200" kern="1200" dirty="0"/>
        </a:p>
      </dsp:txBody>
      <dsp:txXfrm rot="10800000">
        <a:off x="360169" y="240083"/>
        <a:ext cx="1018065" cy="184273"/>
      </dsp:txXfrm>
    </dsp:sp>
    <dsp:sp modelId="{25C2EB18-DA06-44F1-A862-B0BB701109CF}">
      <dsp:nvSpPr>
        <dsp:cNvPr id="0" name=""/>
        <dsp:cNvSpPr/>
      </dsp:nvSpPr>
      <dsp:spPr>
        <a:xfrm>
          <a:off x="221965" y="240083"/>
          <a:ext cx="184273" cy="18427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8EFB0-9F61-41FB-B311-D5AAEF57B409}">
      <dsp:nvSpPr>
        <dsp:cNvPr id="0" name=""/>
        <dsp:cNvSpPr/>
      </dsp:nvSpPr>
      <dsp:spPr>
        <a:xfrm rot="10800000">
          <a:off x="314101" y="479363"/>
          <a:ext cx="1064133" cy="18427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59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err="1" smtClean="0"/>
            <a:t>Rekam</a:t>
          </a:r>
          <a:r>
            <a:rPr lang="en-US" sz="1050" kern="1200" dirty="0" smtClean="0"/>
            <a:t> </a:t>
          </a:r>
          <a:r>
            <a:rPr lang="en-US" sz="1050" kern="1200" dirty="0" err="1" smtClean="0"/>
            <a:t>medik</a:t>
          </a:r>
          <a:endParaRPr lang="en-US" sz="1050" kern="1200" dirty="0"/>
        </a:p>
      </dsp:txBody>
      <dsp:txXfrm rot="10800000">
        <a:off x="360169" y="479363"/>
        <a:ext cx="1018065" cy="184273"/>
      </dsp:txXfrm>
    </dsp:sp>
    <dsp:sp modelId="{C2C215DD-B6CA-4392-BCD2-58D72EFDCCEE}">
      <dsp:nvSpPr>
        <dsp:cNvPr id="0" name=""/>
        <dsp:cNvSpPr/>
      </dsp:nvSpPr>
      <dsp:spPr>
        <a:xfrm>
          <a:off x="221965" y="479363"/>
          <a:ext cx="184273" cy="18427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E6C0-ACAC-4B26-8770-27EB0480400E}">
      <dsp:nvSpPr>
        <dsp:cNvPr id="0" name=""/>
        <dsp:cNvSpPr/>
      </dsp:nvSpPr>
      <dsp:spPr>
        <a:xfrm rot="10800000">
          <a:off x="314101" y="718643"/>
          <a:ext cx="1064133" cy="18427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59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Finansial</a:t>
          </a:r>
          <a:endParaRPr lang="en-US" sz="1200" kern="1200" dirty="0"/>
        </a:p>
      </dsp:txBody>
      <dsp:txXfrm rot="10800000">
        <a:off x="360169" y="718643"/>
        <a:ext cx="1018065" cy="184273"/>
      </dsp:txXfrm>
    </dsp:sp>
    <dsp:sp modelId="{B03F0836-CF98-4607-814C-52F8EEE5E406}">
      <dsp:nvSpPr>
        <dsp:cNvPr id="0" name=""/>
        <dsp:cNvSpPr/>
      </dsp:nvSpPr>
      <dsp:spPr>
        <a:xfrm>
          <a:off x="221965" y="718643"/>
          <a:ext cx="184273" cy="18427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96A9-7E2B-4CEC-87BF-2AAA44EAA72E}">
      <dsp:nvSpPr>
        <dsp:cNvPr id="0" name=""/>
        <dsp:cNvSpPr/>
      </dsp:nvSpPr>
      <dsp:spPr>
        <a:xfrm rot="10800000">
          <a:off x="314101" y="957923"/>
          <a:ext cx="1064133" cy="184273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59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Tata </a:t>
          </a:r>
          <a:r>
            <a:rPr lang="en-US" sz="1200" kern="1200" dirty="0" err="1" smtClean="0"/>
            <a:t>USaha</a:t>
          </a:r>
          <a:endParaRPr lang="en-US" sz="1200" kern="1200" dirty="0"/>
        </a:p>
      </dsp:txBody>
      <dsp:txXfrm rot="10800000">
        <a:off x="360169" y="957923"/>
        <a:ext cx="1018065" cy="184273"/>
      </dsp:txXfrm>
    </dsp:sp>
    <dsp:sp modelId="{7B9F06E9-1E84-498A-A0EC-8B7CC561CA5E}">
      <dsp:nvSpPr>
        <dsp:cNvPr id="0" name=""/>
        <dsp:cNvSpPr/>
      </dsp:nvSpPr>
      <dsp:spPr>
        <a:xfrm>
          <a:off x="221965" y="957923"/>
          <a:ext cx="184273" cy="184273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1BD57-4BA7-4676-8110-C70E5AFE01DD}">
      <dsp:nvSpPr>
        <dsp:cNvPr id="0" name=""/>
        <dsp:cNvSpPr/>
      </dsp:nvSpPr>
      <dsp:spPr>
        <a:xfrm rot="10800000">
          <a:off x="325632" y="508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Kesmas</a:t>
          </a:r>
          <a:endParaRPr lang="en-US" sz="1100" b="1" kern="1200" dirty="0"/>
        </a:p>
      </dsp:txBody>
      <dsp:txXfrm rot="10800000">
        <a:off x="357704" y="508"/>
        <a:ext cx="1133407" cy="128289"/>
      </dsp:txXfrm>
    </dsp:sp>
    <dsp:sp modelId="{14C951D3-0509-4FD3-A683-101C1815A358}">
      <dsp:nvSpPr>
        <dsp:cNvPr id="0" name=""/>
        <dsp:cNvSpPr/>
      </dsp:nvSpPr>
      <dsp:spPr>
        <a:xfrm>
          <a:off x="261488" y="508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48127-F2BC-4A4C-A1C7-8C05A0DAF11F}">
      <dsp:nvSpPr>
        <dsp:cNvPr id="0" name=""/>
        <dsp:cNvSpPr/>
      </dsp:nvSpPr>
      <dsp:spPr>
        <a:xfrm rot="10800000">
          <a:off x="325632" y="167093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Penyk</a:t>
          </a:r>
          <a:r>
            <a:rPr lang="en-US" sz="1100" b="1" kern="1200" dirty="0" smtClean="0"/>
            <a:t> </a:t>
          </a:r>
          <a:r>
            <a:rPr lang="en-US" sz="1100" b="1" kern="1200" dirty="0" err="1" smtClean="0"/>
            <a:t>menular</a:t>
          </a:r>
          <a:endParaRPr lang="en-US" sz="1100" b="1" kern="1200" dirty="0"/>
        </a:p>
      </dsp:txBody>
      <dsp:txXfrm rot="10800000">
        <a:off x="357704" y="167093"/>
        <a:ext cx="1133407" cy="128289"/>
      </dsp:txXfrm>
    </dsp:sp>
    <dsp:sp modelId="{25C2EB18-DA06-44F1-A862-B0BB701109CF}">
      <dsp:nvSpPr>
        <dsp:cNvPr id="0" name=""/>
        <dsp:cNvSpPr/>
      </dsp:nvSpPr>
      <dsp:spPr>
        <a:xfrm>
          <a:off x="261488" y="167093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8EFB0-9F61-41FB-B311-D5AAEF57B409}">
      <dsp:nvSpPr>
        <dsp:cNvPr id="0" name=""/>
        <dsp:cNvSpPr/>
      </dsp:nvSpPr>
      <dsp:spPr>
        <a:xfrm rot="10800000">
          <a:off x="325632" y="333678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Gizi</a:t>
          </a:r>
          <a:r>
            <a:rPr lang="en-US" sz="1100" b="1" kern="1200" dirty="0" smtClean="0"/>
            <a:t> </a:t>
          </a:r>
          <a:r>
            <a:rPr lang="en-US" sz="1100" b="1" kern="1200" dirty="0" err="1" smtClean="0"/>
            <a:t>masyrakat</a:t>
          </a:r>
          <a:endParaRPr lang="en-US" sz="1100" b="1" kern="1200" dirty="0"/>
        </a:p>
      </dsp:txBody>
      <dsp:txXfrm rot="10800000">
        <a:off x="357704" y="333678"/>
        <a:ext cx="1133407" cy="128289"/>
      </dsp:txXfrm>
    </dsp:sp>
    <dsp:sp modelId="{C2C215DD-B6CA-4392-BCD2-58D72EFDCCEE}">
      <dsp:nvSpPr>
        <dsp:cNvPr id="0" name=""/>
        <dsp:cNvSpPr/>
      </dsp:nvSpPr>
      <dsp:spPr>
        <a:xfrm>
          <a:off x="261488" y="333678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E6C0-ACAC-4B26-8770-27EB0480400E}">
      <dsp:nvSpPr>
        <dsp:cNvPr id="0" name=""/>
        <dsp:cNvSpPr/>
      </dsp:nvSpPr>
      <dsp:spPr>
        <a:xfrm rot="10800000">
          <a:off x="325632" y="500262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Personalia</a:t>
          </a:r>
          <a:endParaRPr lang="en-US" sz="1100" b="1" kern="1200" dirty="0"/>
        </a:p>
      </dsp:txBody>
      <dsp:txXfrm rot="10800000">
        <a:off x="357704" y="500262"/>
        <a:ext cx="1133407" cy="128289"/>
      </dsp:txXfrm>
    </dsp:sp>
    <dsp:sp modelId="{B03F0836-CF98-4607-814C-52F8EEE5E406}">
      <dsp:nvSpPr>
        <dsp:cNvPr id="0" name=""/>
        <dsp:cNvSpPr/>
      </dsp:nvSpPr>
      <dsp:spPr>
        <a:xfrm>
          <a:off x="261488" y="500262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96A9-7E2B-4CEC-87BF-2AAA44EAA72E}">
      <dsp:nvSpPr>
        <dsp:cNvPr id="0" name=""/>
        <dsp:cNvSpPr/>
      </dsp:nvSpPr>
      <dsp:spPr>
        <a:xfrm rot="10800000">
          <a:off x="325632" y="666847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Keuangan</a:t>
          </a:r>
          <a:endParaRPr lang="en-US" sz="1100" b="1" kern="1200" dirty="0"/>
        </a:p>
      </dsp:txBody>
      <dsp:txXfrm rot="10800000">
        <a:off x="357704" y="666847"/>
        <a:ext cx="1133407" cy="128289"/>
      </dsp:txXfrm>
    </dsp:sp>
    <dsp:sp modelId="{7B9F06E9-1E84-498A-A0EC-8B7CC561CA5E}">
      <dsp:nvSpPr>
        <dsp:cNvPr id="0" name=""/>
        <dsp:cNvSpPr/>
      </dsp:nvSpPr>
      <dsp:spPr>
        <a:xfrm>
          <a:off x="261488" y="666847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94DCD-0882-424A-87E5-A097E3E279FE}">
      <dsp:nvSpPr>
        <dsp:cNvPr id="0" name=""/>
        <dsp:cNvSpPr/>
      </dsp:nvSpPr>
      <dsp:spPr>
        <a:xfrm rot="10800000">
          <a:off x="325632" y="833432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Transportasi</a:t>
          </a:r>
          <a:endParaRPr lang="en-US" sz="1100" b="1" kern="1200" dirty="0"/>
        </a:p>
      </dsp:txBody>
      <dsp:txXfrm rot="10800000">
        <a:off x="357704" y="833432"/>
        <a:ext cx="1133407" cy="128289"/>
      </dsp:txXfrm>
    </dsp:sp>
    <dsp:sp modelId="{396F9275-A4FD-4503-813D-5CE789042539}">
      <dsp:nvSpPr>
        <dsp:cNvPr id="0" name=""/>
        <dsp:cNvSpPr/>
      </dsp:nvSpPr>
      <dsp:spPr>
        <a:xfrm>
          <a:off x="261488" y="833432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DFD33-9D6C-491D-B45C-6EA626035670}">
      <dsp:nvSpPr>
        <dsp:cNvPr id="0" name=""/>
        <dsp:cNvSpPr/>
      </dsp:nvSpPr>
      <dsp:spPr>
        <a:xfrm rot="10800000">
          <a:off x="325632" y="1000017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SOP</a:t>
          </a:r>
          <a:endParaRPr lang="en-US" sz="1100" b="1" kern="1200" dirty="0"/>
        </a:p>
      </dsp:txBody>
      <dsp:txXfrm rot="10800000">
        <a:off x="357704" y="1000017"/>
        <a:ext cx="1133407" cy="128289"/>
      </dsp:txXfrm>
    </dsp:sp>
    <dsp:sp modelId="{481E2977-0195-4A60-A19E-E9D833AD5DA2}">
      <dsp:nvSpPr>
        <dsp:cNvPr id="0" name=""/>
        <dsp:cNvSpPr/>
      </dsp:nvSpPr>
      <dsp:spPr>
        <a:xfrm>
          <a:off x="261488" y="1000017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EB2E3-5C4C-45CA-A687-715E72BA1166}">
      <dsp:nvSpPr>
        <dsp:cNvPr id="0" name=""/>
        <dsp:cNvSpPr/>
      </dsp:nvSpPr>
      <dsp:spPr>
        <a:xfrm rot="10800000">
          <a:off x="325632" y="1166601"/>
          <a:ext cx="1165479" cy="128289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Designer</a:t>
          </a:r>
          <a:endParaRPr lang="en-US" sz="1100" b="1" kern="1200" dirty="0"/>
        </a:p>
      </dsp:txBody>
      <dsp:txXfrm rot="10800000">
        <a:off x="357704" y="1166601"/>
        <a:ext cx="1133407" cy="128289"/>
      </dsp:txXfrm>
    </dsp:sp>
    <dsp:sp modelId="{B16B431B-FA6E-4D55-AC13-643C46247956}">
      <dsp:nvSpPr>
        <dsp:cNvPr id="0" name=""/>
        <dsp:cNvSpPr/>
      </dsp:nvSpPr>
      <dsp:spPr>
        <a:xfrm>
          <a:off x="261488" y="1166601"/>
          <a:ext cx="128289" cy="12828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940E-CAB7-438E-A63A-7D9BE882C7B1}">
      <dsp:nvSpPr>
        <dsp:cNvPr id="0" name=""/>
        <dsp:cNvSpPr/>
      </dsp:nvSpPr>
      <dsp:spPr>
        <a:xfrm>
          <a:off x="0" y="0"/>
          <a:ext cx="1270000" cy="127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7DF56-06B2-4AF9-81AF-8A714F5C4991}">
      <dsp:nvSpPr>
        <dsp:cNvPr id="0" name=""/>
        <dsp:cNvSpPr/>
      </dsp:nvSpPr>
      <dsp:spPr>
        <a:xfrm>
          <a:off x="635000" y="0"/>
          <a:ext cx="1955800" cy="127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Rekam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medik</a:t>
          </a:r>
          <a:endParaRPr lang="en-US" sz="1800" kern="1200" dirty="0"/>
        </a:p>
      </dsp:txBody>
      <dsp:txXfrm>
        <a:off x="635000" y="0"/>
        <a:ext cx="1955800" cy="269874"/>
      </dsp:txXfrm>
    </dsp:sp>
    <dsp:sp modelId="{EBF2CBB9-2E76-4853-9A50-DC5D18B4A9E1}">
      <dsp:nvSpPr>
        <dsp:cNvPr id="0" name=""/>
        <dsp:cNvSpPr/>
      </dsp:nvSpPr>
      <dsp:spPr>
        <a:xfrm>
          <a:off x="166687" y="269874"/>
          <a:ext cx="936625" cy="93662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2290779"/>
            <a:satOff val="-19457"/>
            <a:lumOff val="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FA50C-A08C-4825-8995-AFEB4836139F}">
      <dsp:nvSpPr>
        <dsp:cNvPr id="0" name=""/>
        <dsp:cNvSpPr/>
      </dsp:nvSpPr>
      <dsp:spPr>
        <a:xfrm>
          <a:off x="635000" y="269874"/>
          <a:ext cx="1955800" cy="93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Stok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obat</a:t>
          </a:r>
          <a:endParaRPr lang="en-US" sz="1800" kern="1200" dirty="0"/>
        </a:p>
      </dsp:txBody>
      <dsp:txXfrm>
        <a:off x="635000" y="269874"/>
        <a:ext cx="1955800" cy="269875"/>
      </dsp:txXfrm>
    </dsp:sp>
    <dsp:sp modelId="{FF56A11C-9061-44CC-9DBF-33340D5692AA}">
      <dsp:nvSpPr>
        <dsp:cNvPr id="0" name=""/>
        <dsp:cNvSpPr/>
      </dsp:nvSpPr>
      <dsp:spPr>
        <a:xfrm>
          <a:off x="333375" y="539749"/>
          <a:ext cx="603249" cy="60324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4581557"/>
            <a:satOff val="-38914"/>
            <a:lumOff val="1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698184-FEBC-4C6E-A5AD-5E96267EB466}">
      <dsp:nvSpPr>
        <dsp:cNvPr id="0" name=""/>
        <dsp:cNvSpPr/>
      </dsp:nvSpPr>
      <dsp:spPr>
        <a:xfrm>
          <a:off x="635000" y="539749"/>
          <a:ext cx="1955800" cy="6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Personalia</a:t>
          </a:r>
          <a:endParaRPr lang="en-US" sz="1800" kern="1200" dirty="0"/>
        </a:p>
      </dsp:txBody>
      <dsp:txXfrm>
        <a:off x="635000" y="539749"/>
        <a:ext cx="1955800" cy="269874"/>
      </dsp:txXfrm>
    </dsp:sp>
    <dsp:sp modelId="{4F15847C-F301-4CBF-BFCD-9A7FA2D26B95}">
      <dsp:nvSpPr>
        <dsp:cNvPr id="0" name=""/>
        <dsp:cNvSpPr/>
      </dsp:nvSpPr>
      <dsp:spPr>
        <a:xfrm>
          <a:off x="500062" y="809624"/>
          <a:ext cx="269875" cy="26987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53EA32-20D5-4885-9124-2AF509988A10}">
      <dsp:nvSpPr>
        <dsp:cNvPr id="0" name=""/>
        <dsp:cNvSpPr/>
      </dsp:nvSpPr>
      <dsp:spPr>
        <a:xfrm>
          <a:off x="635000" y="809624"/>
          <a:ext cx="1955800" cy="269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Statistik</a:t>
          </a:r>
          <a:endParaRPr lang="en-US" sz="1800" kern="1200" dirty="0"/>
        </a:p>
      </dsp:txBody>
      <dsp:txXfrm>
        <a:off x="635000" y="809624"/>
        <a:ext cx="1955800" cy="2698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940E-CAB7-438E-A63A-7D9BE882C7B1}">
      <dsp:nvSpPr>
        <dsp:cNvPr id="0" name=""/>
        <dsp:cNvSpPr/>
      </dsp:nvSpPr>
      <dsp:spPr>
        <a:xfrm>
          <a:off x="0" y="0"/>
          <a:ext cx="1270000" cy="127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7DF56-06B2-4AF9-81AF-8A714F5C4991}">
      <dsp:nvSpPr>
        <dsp:cNvPr id="0" name=""/>
        <dsp:cNvSpPr/>
      </dsp:nvSpPr>
      <dsp:spPr>
        <a:xfrm>
          <a:off x="635000" y="0"/>
          <a:ext cx="2181940" cy="127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kesmas</a:t>
          </a:r>
          <a:endParaRPr lang="en-US" sz="1800" kern="1200" dirty="0"/>
        </a:p>
      </dsp:txBody>
      <dsp:txXfrm>
        <a:off x="635000" y="0"/>
        <a:ext cx="2181940" cy="269874"/>
      </dsp:txXfrm>
    </dsp:sp>
    <dsp:sp modelId="{33594275-53CA-4AA7-90BF-BA98E8706E95}">
      <dsp:nvSpPr>
        <dsp:cNvPr id="0" name=""/>
        <dsp:cNvSpPr/>
      </dsp:nvSpPr>
      <dsp:spPr>
        <a:xfrm>
          <a:off x="166687" y="269874"/>
          <a:ext cx="936625" cy="93662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2290779"/>
            <a:satOff val="-19457"/>
            <a:lumOff val="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F66EF9-E18F-4277-B0DC-774BD723BD1F}">
      <dsp:nvSpPr>
        <dsp:cNvPr id="0" name=""/>
        <dsp:cNvSpPr/>
      </dsp:nvSpPr>
      <dsp:spPr>
        <a:xfrm>
          <a:off x="635000" y="269874"/>
          <a:ext cx="2181940" cy="93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Penyakit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menular</a:t>
          </a:r>
          <a:endParaRPr lang="en-US" sz="1800" kern="1200" dirty="0"/>
        </a:p>
      </dsp:txBody>
      <dsp:txXfrm>
        <a:off x="635000" y="269874"/>
        <a:ext cx="2181940" cy="269875"/>
      </dsp:txXfrm>
    </dsp:sp>
    <dsp:sp modelId="{9E816A54-61DF-4A26-AEEA-3C523A40A557}">
      <dsp:nvSpPr>
        <dsp:cNvPr id="0" name=""/>
        <dsp:cNvSpPr/>
      </dsp:nvSpPr>
      <dsp:spPr>
        <a:xfrm>
          <a:off x="333375" y="539750"/>
          <a:ext cx="603249" cy="60324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4581557"/>
            <a:satOff val="-38914"/>
            <a:lumOff val="1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CC0BC-856E-43E4-B35F-628B571D43DE}">
      <dsp:nvSpPr>
        <dsp:cNvPr id="0" name=""/>
        <dsp:cNvSpPr/>
      </dsp:nvSpPr>
      <dsp:spPr>
        <a:xfrm>
          <a:off x="635000" y="539750"/>
          <a:ext cx="2181940" cy="6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Statistik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kesehatan</a:t>
          </a:r>
          <a:endParaRPr lang="en-US" sz="1800" kern="1200" dirty="0"/>
        </a:p>
      </dsp:txBody>
      <dsp:txXfrm>
        <a:off x="635000" y="539750"/>
        <a:ext cx="2181940" cy="269874"/>
      </dsp:txXfrm>
    </dsp:sp>
    <dsp:sp modelId="{50851956-E139-4794-B1A9-8F21E542D48F}">
      <dsp:nvSpPr>
        <dsp:cNvPr id="0" name=""/>
        <dsp:cNvSpPr/>
      </dsp:nvSpPr>
      <dsp:spPr>
        <a:xfrm>
          <a:off x="500062" y="809625"/>
          <a:ext cx="269875" cy="26987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DAA2AC-CEA8-410C-A3B9-40DA50B8C53A}">
      <dsp:nvSpPr>
        <dsp:cNvPr id="0" name=""/>
        <dsp:cNvSpPr/>
      </dsp:nvSpPr>
      <dsp:spPr>
        <a:xfrm>
          <a:off x="635000" y="809625"/>
          <a:ext cx="2181940" cy="269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Early Warning </a:t>
          </a:r>
          <a:r>
            <a:rPr lang="en-US" sz="1800" kern="1200" dirty="0" err="1" smtClean="0"/>
            <a:t>Syst</a:t>
          </a:r>
          <a:endParaRPr lang="en-US" sz="1800" kern="1200" dirty="0"/>
        </a:p>
      </dsp:txBody>
      <dsp:txXfrm>
        <a:off x="635000" y="809625"/>
        <a:ext cx="2181940" cy="269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940E-CAB7-438E-A63A-7D9BE882C7B1}">
      <dsp:nvSpPr>
        <dsp:cNvPr id="0" name=""/>
        <dsp:cNvSpPr/>
      </dsp:nvSpPr>
      <dsp:spPr>
        <a:xfrm>
          <a:off x="0" y="0"/>
          <a:ext cx="1270000" cy="127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7DF56-06B2-4AF9-81AF-8A714F5C4991}">
      <dsp:nvSpPr>
        <dsp:cNvPr id="0" name=""/>
        <dsp:cNvSpPr/>
      </dsp:nvSpPr>
      <dsp:spPr>
        <a:xfrm>
          <a:off x="635000" y="0"/>
          <a:ext cx="1955800" cy="127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Rekam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medik</a:t>
          </a:r>
          <a:endParaRPr lang="en-US" sz="1800" kern="1200" dirty="0"/>
        </a:p>
      </dsp:txBody>
      <dsp:txXfrm>
        <a:off x="635000" y="0"/>
        <a:ext cx="1955800" cy="203200"/>
      </dsp:txXfrm>
    </dsp:sp>
    <dsp:sp modelId="{EBF2CBB9-2E76-4853-9A50-DC5D18B4A9E1}">
      <dsp:nvSpPr>
        <dsp:cNvPr id="0" name=""/>
        <dsp:cNvSpPr/>
      </dsp:nvSpPr>
      <dsp:spPr>
        <a:xfrm>
          <a:off x="133350" y="203199"/>
          <a:ext cx="1003300" cy="10033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718084"/>
            <a:satOff val="-14593"/>
            <a:lumOff val="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FA50C-A08C-4825-8995-AFEB4836139F}">
      <dsp:nvSpPr>
        <dsp:cNvPr id="0" name=""/>
        <dsp:cNvSpPr/>
      </dsp:nvSpPr>
      <dsp:spPr>
        <a:xfrm>
          <a:off x="635000" y="203199"/>
          <a:ext cx="1955800" cy="100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Stok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obat</a:t>
          </a:r>
          <a:endParaRPr lang="en-US" sz="1800" kern="1200" dirty="0"/>
        </a:p>
      </dsp:txBody>
      <dsp:txXfrm>
        <a:off x="635000" y="203199"/>
        <a:ext cx="1955800" cy="203199"/>
      </dsp:txXfrm>
    </dsp:sp>
    <dsp:sp modelId="{FF56A11C-9061-44CC-9DBF-33340D5692AA}">
      <dsp:nvSpPr>
        <dsp:cNvPr id="0" name=""/>
        <dsp:cNvSpPr/>
      </dsp:nvSpPr>
      <dsp:spPr>
        <a:xfrm>
          <a:off x="266699" y="406399"/>
          <a:ext cx="736600" cy="7366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3436168"/>
            <a:satOff val="-29185"/>
            <a:lumOff val="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698184-FEBC-4C6E-A5AD-5E96267EB466}">
      <dsp:nvSpPr>
        <dsp:cNvPr id="0" name=""/>
        <dsp:cNvSpPr/>
      </dsp:nvSpPr>
      <dsp:spPr>
        <a:xfrm>
          <a:off x="635000" y="406399"/>
          <a:ext cx="1955800" cy="73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</a:t>
          </a:r>
          <a:r>
            <a:rPr lang="en-US" sz="1800" kern="1200" dirty="0" err="1" smtClean="0"/>
            <a:t>penyakit</a:t>
          </a:r>
          <a:endParaRPr lang="en-US" sz="1800" kern="1200" dirty="0"/>
        </a:p>
      </dsp:txBody>
      <dsp:txXfrm>
        <a:off x="635000" y="406399"/>
        <a:ext cx="1955800" cy="203200"/>
      </dsp:txXfrm>
    </dsp:sp>
    <dsp:sp modelId="{4F15847C-F301-4CBF-BFCD-9A7FA2D26B95}">
      <dsp:nvSpPr>
        <dsp:cNvPr id="0" name=""/>
        <dsp:cNvSpPr/>
      </dsp:nvSpPr>
      <dsp:spPr>
        <a:xfrm>
          <a:off x="400050" y="609599"/>
          <a:ext cx="469900" cy="4699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5154251"/>
            <a:satOff val="-43778"/>
            <a:lumOff val="1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53EA32-20D5-4885-9124-2AF509988A10}">
      <dsp:nvSpPr>
        <dsp:cNvPr id="0" name=""/>
        <dsp:cNvSpPr/>
      </dsp:nvSpPr>
      <dsp:spPr>
        <a:xfrm>
          <a:off x="635000" y="609599"/>
          <a:ext cx="1955800" cy="46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Personalia</a:t>
          </a:r>
          <a:endParaRPr lang="en-US" sz="1800" kern="1200" dirty="0"/>
        </a:p>
      </dsp:txBody>
      <dsp:txXfrm>
        <a:off x="635000" y="609599"/>
        <a:ext cx="1955800" cy="203199"/>
      </dsp:txXfrm>
    </dsp:sp>
    <dsp:sp modelId="{E92D398D-1FEB-4023-8977-137D94D9EFFF}">
      <dsp:nvSpPr>
        <dsp:cNvPr id="0" name=""/>
        <dsp:cNvSpPr/>
      </dsp:nvSpPr>
      <dsp:spPr>
        <a:xfrm>
          <a:off x="533400" y="812799"/>
          <a:ext cx="203199" cy="20319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9E96B6-051B-4643-8ADF-3E8DF4435BC2}">
      <dsp:nvSpPr>
        <dsp:cNvPr id="0" name=""/>
        <dsp:cNvSpPr/>
      </dsp:nvSpPr>
      <dsp:spPr>
        <a:xfrm>
          <a:off x="635000" y="812799"/>
          <a:ext cx="1955800" cy="2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635000" y="812799"/>
        <a:ext cx="1955800" cy="203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940E-CAB7-438E-A63A-7D9BE882C7B1}">
      <dsp:nvSpPr>
        <dsp:cNvPr id="0" name=""/>
        <dsp:cNvSpPr/>
      </dsp:nvSpPr>
      <dsp:spPr>
        <a:xfrm>
          <a:off x="0" y="0"/>
          <a:ext cx="1270000" cy="127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7DF56-06B2-4AF9-81AF-8A714F5C4991}">
      <dsp:nvSpPr>
        <dsp:cNvPr id="0" name=""/>
        <dsp:cNvSpPr/>
      </dsp:nvSpPr>
      <dsp:spPr>
        <a:xfrm>
          <a:off x="635000" y="0"/>
          <a:ext cx="1955800" cy="127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Kes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Lingkungan</a:t>
          </a:r>
          <a:endParaRPr lang="en-US" sz="1800" kern="1200" dirty="0"/>
        </a:p>
      </dsp:txBody>
      <dsp:txXfrm>
        <a:off x="635000" y="0"/>
        <a:ext cx="1955800" cy="381000"/>
      </dsp:txXfrm>
    </dsp:sp>
    <dsp:sp modelId="{EBF2CBB9-2E76-4853-9A50-DC5D18B4A9E1}">
      <dsp:nvSpPr>
        <dsp:cNvPr id="0" name=""/>
        <dsp:cNvSpPr/>
      </dsp:nvSpPr>
      <dsp:spPr>
        <a:xfrm>
          <a:off x="222250" y="381000"/>
          <a:ext cx="825499" cy="82549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3436168"/>
            <a:satOff val="-29185"/>
            <a:lumOff val="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FA50C-A08C-4825-8995-AFEB4836139F}">
      <dsp:nvSpPr>
        <dsp:cNvPr id="0" name=""/>
        <dsp:cNvSpPr/>
      </dsp:nvSpPr>
      <dsp:spPr>
        <a:xfrm>
          <a:off x="635000" y="381000"/>
          <a:ext cx="1955800" cy="825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PPM</a:t>
          </a:r>
          <a:endParaRPr lang="en-US" sz="1800" kern="1200" dirty="0"/>
        </a:p>
      </dsp:txBody>
      <dsp:txXfrm>
        <a:off x="635000" y="381000"/>
        <a:ext cx="1955800" cy="380999"/>
      </dsp:txXfrm>
    </dsp:sp>
    <dsp:sp modelId="{FF56A11C-9061-44CC-9DBF-33340D5692AA}">
      <dsp:nvSpPr>
        <dsp:cNvPr id="0" name=""/>
        <dsp:cNvSpPr/>
      </dsp:nvSpPr>
      <dsp:spPr>
        <a:xfrm>
          <a:off x="444500" y="762000"/>
          <a:ext cx="380999" cy="38099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698184-FEBC-4C6E-A5AD-5E96267EB466}">
      <dsp:nvSpPr>
        <dsp:cNvPr id="0" name=""/>
        <dsp:cNvSpPr/>
      </dsp:nvSpPr>
      <dsp:spPr>
        <a:xfrm>
          <a:off x="635000" y="762000"/>
          <a:ext cx="1955800" cy="380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GIS</a:t>
          </a:r>
          <a:endParaRPr lang="en-US" sz="1800" kern="1200" dirty="0"/>
        </a:p>
      </dsp:txBody>
      <dsp:txXfrm>
        <a:off x="635000" y="762000"/>
        <a:ext cx="1955800" cy="38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0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8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9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3D0D7-01C7-46AE-9070-BF6540CA4E40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86465-C7C2-4AA2-8881-83BB1A058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1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3C9BE-7D8D-4880-9A2E-41353337A11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fld id="{DE15FB59-69FB-485A-AFF7-55F975C65F3E}" type="slidenum">
              <a:rPr lang="en-US" smtClean="0">
                <a:latin typeface="Arial" pitchFamily="34" charset="0"/>
              </a:rPr>
              <a:pPr eaLnBrk="1" hangingPunct="1"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84678-4E30-4CF3-83E8-D8DCF8EEC55F}" type="slidenum">
              <a:rPr lang="en-US" smtClean="0">
                <a:latin typeface="Times New Roman" pitchFamily="18" charset="0"/>
              </a:rPr>
              <a:pPr/>
              <a:t>18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8AD9D4-C6D5-4991-BA7E-5F8CC6F3C593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72701-FB6D-4706-8159-68A4EEBB3E71}" type="slidenum">
              <a:rPr lang="en-US" smtClean="0">
                <a:latin typeface="Times New Roman" pitchFamily="18" charset="0"/>
              </a:rPr>
              <a:pPr/>
              <a:t>20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MY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A111D-CB5E-458E-983E-2311EA10F1AC}" type="slidenum">
              <a:rPr lang="id-ID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id-ID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4B0A3-BDC9-4C04-98D6-5919ADB1F8AF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27169-8C2E-4E0A-94A8-C8F3A80CCAF3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034189-8090-4D04-B6E1-98DEA1CF8E34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034189-8090-4D04-B6E1-98DEA1CF8E34}" type="slidenum">
              <a:rPr lang="en-US" smtClean="0">
                <a:latin typeface="Times New Roman" pitchFamily="18" charset="0"/>
              </a:rPr>
              <a:pPr/>
              <a:t>25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54811-0C8F-43D0-8D2E-F160E70BC5F6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CCDB4-A8FA-47B7-8726-22EB294BB183}" type="slidenum">
              <a:rPr lang="en-US" smtClean="0">
                <a:latin typeface="Times New Roman" pitchFamily="18" charset="0"/>
              </a:rPr>
              <a:pPr/>
              <a:t>30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1ADB22-65EB-4708-B13A-96E83B203E41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78808"/>
            <a:ext cx="2971800" cy="46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D17764A-F7ED-4CA1-9733-5AC93E264899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27169-8C2E-4E0A-94A8-C8F3A80CCAF3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884613" y="8685202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5E6F842-5736-4425-A8A2-0689E4F321C7}" type="slidenum">
              <a:rPr lang="en-US" sz="1200"/>
              <a:pPr algn="r" eaLnBrk="0" hangingPunct="0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4BA4F-B419-4A7F-81C4-799E46F2B2E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5B267-A6D4-423E-9EAC-B99B781577A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89ADC-0B66-4DDC-A4B9-58F74BB2AE7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A119F-DF0B-487D-ABDB-67B029DF06F6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E63F4-CE76-4C13-975C-FF6DE3D0C3B6}" type="slidenum">
              <a:rPr lang="en-US" smtClean="0">
                <a:latin typeface="Times New Roman" pitchFamily="18" charset="0"/>
              </a:rPr>
              <a:pPr/>
              <a:t>16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C3C49-3E7F-4F74-9823-A759A11F3DAA}" type="slidenum">
              <a:rPr lang="en-US" smtClean="0">
                <a:latin typeface="Times New Roman" pitchFamily="18" charset="0"/>
              </a:rPr>
              <a:pPr/>
              <a:t>17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31566-3891-4C17-BBA7-CC5CB71531BD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A21B5-6780-4757-8F0F-FD023C24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8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3D84B91-0E72-4BEE-A853-AA4755B4ABD1}" type="datetimeFigureOut">
              <a:rPr lang="en-US" smtClean="0"/>
              <a:pPr/>
              <a:t>23-Dec-13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6A7D602-3521-46C8-B3C7-7BB4D0BD3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jpeg"/><Relationship Id="rId3" Type="http://schemas.openxmlformats.org/officeDocument/2006/relationships/image" Target="../media/image16.wmf"/><Relationship Id="rId7" Type="http://schemas.openxmlformats.org/officeDocument/2006/relationships/image" Target="../media/image20.gif"/><Relationship Id="rId12" Type="http://schemas.openxmlformats.org/officeDocument/2006/relationships/hyperlink" Target="http://images.google.co.id/imgres?imgurl=http://blog.eogn.com/eastmans_online_genealogy/telephone.jpg&amp;imgrefurl=http://blog.eogn.com/eastmans_online_genealogy/2006/02/index.html&amp;h=612&amp;w=792&amp;sz=66&amp;hl=id&amp;start=11&amp;tbnid=TvrMNp-2nRODaM:&amp;tbnh=111&amp;tbnw=143&amp;prev=/images?q=telephone&amp;gbv=2&amp;svnum=10&amp;hl=id" TargetMode="External"/><Relationship Id="rId17" Type="http://schemas.openxmlformats.org/officeDocument/2006/relationships/image" Target="file:///D:\webdkk\Movie3.gif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wmf"/><Relationship Id="rId15" Type="http://schemas.openxmlformats.org/officeDocument/2006/relationships/image" Target="../media/image15.jpeg"/><Relationship Id="rId10" Type="http://schemas.openxmlformats.org/officeDocument/2006/relationships/hyperlink" Target="http://images.google.co.id/imgres?imgurl=http://www.libcoop.net/mcl/j0382584.jpg&amp;imgrefurl=http://www.libcoop.net/mcl/computer.htm&amp;h=1050&amp;w=1050&amp;sz=116&amp;hl=id&amp;start=1&amp;tbnid=nwhWEqaSTc8hRM:&amp;tbnh=150&amp;tbnw=150&amp;prev=/images?q=computer&amp;gbv=2&amp;svnum=10&amp;hl=id&amp;sa=G" TargetMode="External"/><Relationship Id="rId4" Type="http://schemas.openxmlformats.org/officeDocument/2006/relationships/image" Target="../media/image17.wmf"/><Relationship Id="rId9" Type="http://schemas.openxmlformats.org/officeDocument/2006/relationships/image" Target="../media/image22.png"/><Relationship Id="rId1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diagramLayout" Target="../diagrams/layout8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50" Type="http://schemas.openxmlformats.org/officeDocument/2006/relationships/diagramQuickStyle" Target="../diagrams/quickStyle10.xml"/><Relationship Id="rId55" Type="http://schemas.openxmlformats.org/officeDocument/2006/relationships/diagramQuickStyle" Target="../diagrams/quickStyle1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59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41" Type="http://schemas.openxmlformats.org/officeDocument/2006/relationships/diagramColors" Target="../diagrams/colors8.xml"/><Relationship Id="rId54" Type="http://schemas.openxmlformats.org/officeDocument/2006/relationships/diagramLayout" Target="../diagrams/layout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53" Type="http://schemas.openxmlformats.org/officeDocument/2006/relationships/diagramData" Target="../diagrams/data11.xml"/><Relationship Id="rId58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49" Type="http://schemas.openxmlformats.org/officeDocument/2006/relationships/diagramLayout" Target="../diagrams/layout10.xml"/><Relationship Id="rId57" Type="http://schemas.microsoft.com/office/2007/relationships/diagramDrawing" Target="../diagrams/drawing11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4" Type="http://schemas.openxmlformats.org/officeDocument/2006/relationships/diagramLayout" Target="../diagrams/layout9.xml"/><Relationship Id="rId52" Type="http://schemas.microsoft.com/office/2007/relationships/diagramDrawing" Target="../diagrams/drawing10.xml"/><Relationship Id="rId60" Type="http://schemas.openxmlformats.org/officeDocument/2006/relationships/image" Target="file:///D:\webdkk\Movie3.gif" TargetMode="Externa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diagramData" Target="../diagrams/data9.xml"/><Relationship Id="rId48" Type="http://schemas.openxmlformats.org/officeDocument/2006/relationships/diagramData" Target="../diagrams/data10.xml"/><Relationship Id="rId56" Type="http://schemas.openxmlformats.org/officeDocument/2006/relationships/diagramColors" Target="../diagrams/colors11.xml"/><Relationship Id="rId8" Type="http://schemas.openxmlformats.org/officeDocument/2006/relationships/diagramData" Target="../diagrams/data2.xml"/><Relationship Id="rId51" Type="http://schemas.openxmlformats.org/officeDocument/2006/relationships/diagramColors" Target="../diagrams/colors10.xml"/><Relationship Id="rId3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0.gif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4.wmf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jpe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8.png"/><Relationship Id="rId5" Type="http://schemas.openxmlformats.org/officeDocument/2006/relationships/image" Target="../media/image43.wmf"/><Relationship Id="rId15" Type="http://schemas.openxmlformats.org/officeDocument/2006/relationships/image" Target="../media/image52.png"/><Relationship Id="rId10" Type="http://schemas.openxmlformats.org/officeDocument/2006/relationships/image" Target="../media/image45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webdkk\Movie3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webdkk\Movie3.gi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nkes_purworejo.go.id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webdkk\Movie3.gif" TargetMode="External"/><Relationship Id="rId4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file:///D:\webdkk\Movie3.gif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D:\webdkk\Movie3.gif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file:///D:\webdkk\Movie3.gif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800" y="1600200"/>
            <a:ext cx="8534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>   </a:t>
            </a:r>
            <a:b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en-US" sz="32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>MANAJEMEN TEKNOLOGI INFORMASI DI PUSKESMAS DAN DINAS KESEHATAN</a:t>
            </a:r>
            <a:b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rgbClr val="002060"/>
                </a:solidFill>
                <a:latin typeface="Tahoma" pitchFamily="34" charset="0"/>
                <a:ea typeface="+mj-ea"/>
                <a:cs typeface="+mj-cs"/>
              </a:rPr>
            </a:br>
            <a:endParaRPr lang="id-ID" sz="2000" kern="0" dirty="0">
              <a:solidFill>
                <a:srgbClr val="002060"/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1752600" y="4572000"/>
            <a:ext cx="558958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>
              <a:solidFill>
                <a:srgbClr val="002060"/>
              </a:solidFill>
              <a:latin typeface="Tahoma" pitchFamily="34" charset="0"/>
            </a:endParaRPr>
          </a:p>
          <a:p>
            <a:pPr algn="ctr"/>
            <a:r>
              <a:rPr lang="id-ID" dirty="0" smtClean="0">
                <a:solidFill>
                  <a:srgbClr val="002060"/>
                </a:solidFill>
                <a:latin typeface="Tahoma" pitchFamily="34" charset="0"/>
              </a:rPr>
              <a:t>Dwi Hartanto</a:t>
            </a:r>
            <a:endParaRPr lang="en-US" dirty="0">
              <a:solidFill>
                <a:srgbClr val="002060"/>
              </a:solidFill>
              <a:latin typeface="Tahoma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Tahoma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Tahoma" pitchFamily="34" charset="0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latin typeface="Tahoma" pitchFamily="34" charset="0"/>
              </a:rPr>
              <a:t>Seksi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ahoma" pitchFamily="34" charset="0"/>
              </a:rPr>
              <a:t>Jaringan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ahoma" pitchFamily="34" charset="0"/>
              </a:rPr>
              <a:t>Informasi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ahoma" pitchFamily="34" charset="0"/>
              </a:rPr>
              <a:t>Kesehatan</a:t>
            </a: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dkk@dinkespurworejo.go.id</a:t>
            </a: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381000" y="304800"/>
            <a:ext cx="8382000" cy="624839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1524000" y="1447800"/>
            <a:ext cx="571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Tahoma" pitchFamily="34" charset="0"/>
              </a:rPr>
              <a:t>Dinas Kesehatan Kabupaten Purworejo</a:t>
            </a:r>
          </a:p>
        </p:txBody>
      </p:sp>
      <p:pic>
        <p:nvPicPr>
          <p:cNvPr id="5130" name="Picture 10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57200"/>
            <a:ext cx="76676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19400" y="3962400"/>
            <a:ext cx="5867400" cy="2286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1000" y="685801"/>
            <a:ext cx="4038600" cy="29700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107950" indent="-107950">
              <a:spcBef>
                <a:spcPct val="50000"/>
              </a:spcBef>
              <a:defRPr/>
            </a:pPr>
            <a:r>
              <a:rPr lang="en-US" sz="2000" dirty="0" err="1"/>
              <a:t>Menuju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/>
              <a:t>Purworejo</a:t>
            </a:r>
            <a:r>
              <a:rPr lang="en-US" sz="2000" dirty="0"/>
              <a:t> </a:t>
            </a:r>
            <a:r>
              <a:rPr lang="en-US" sz="2000" dirty="0" err="1"/>
              <a:t>yg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sejahtera</a:t>
            </a:r>
            <a:r>
              <a:rPr lang="en-US" sz="2000" dirty="0"/>
              <a:t> dg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kemandirian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daya</a:t>
            </a:r>
            <a:r>
              <a:rPr lang="en-US" sz="2000" dirty="0"/>
              <a:t> </a:t>
            </a:r>
            <a:r>
              <a:rPr lang="en-US" sz="2000" dirty="0" err="1"/>
              <a:t>saing</a:t>
            </a:r>
            <a:r>
              <a:rPr lang="en-US" sz="2000" dirty="0"/>
              <a:t>,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penyelenggaraan</a:t>
            </a:r>
            <a:r>
              <a:rPr lang="en-US" sz="2000" dirty="0"/>
              <a:t> </a:t>
            </a:r>
            <a:r>
              <a:rPr lang="en-US" sz="2000" dirty="0" err="1"/>
              <a:t>pemb</a:t>
            </a:r>
            <a:r>
              <a:rPr lang="en-US" sz="2000" dirty="0"/>
              <a:t>. Daerah </a:t>
            </a:r>
            <a:r>
              <a:rPr lang="en-US" sz="2000" dirty="0" err="1"/>
              <a:t>yg</a:t>
            </a:r>
            <a:r>
              <a:rPr lang="en-US" sz="2000" dirty="0"/>
              <a:t> </a:t>
            </a:r>
            <a:r>
              <a:rPr lang="en-US" sz="2000" dirty="0" err="1"/>
              <a:t>aspiratif,dg</a:t>
            </a:r>
            <a:r>
              <a:rPr lang="en-US" sz="2000" dirty="0"/>
              <a:t> </a:t>
            </a:r>
            <a:r>
              <a:rPr lang="en-US" sz="2000" dirty="0" err="1"/>
              <a:t>dukungan</a:t>
            </a:r>
            <a:r>
              <a:rPr lang="en-US" sz="2000" dirty="0"/>
              <a:t> </a:t>
            </a:r>
            <a:r>
              <a:rPr lang="en-US" sz="2000" dirty="0" err="1"/>
              <a:t>birokrasi</a:t>
            </a:r>
            <a:r>
              <a:rPr lang="en-US" sz="2000" dirty="0"/>
              <a:t> </a:t>
            </a:r>
            <a:r>
              <a:rPr lang="en-US" sz="2000" dirty="0" err="1"/>
              <a:t>profesional,bersih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korupsi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peran</a:t>
            </a:r>
            <a:r>
              <a:rPr lang="en-US" sz="2000" dirty="0"/>
              <a:t> </a:t>
            </a:r>
            <a:r>
              <a:rPr lang="en-US" sz="2000" dirty="0" err="1"/>
              <a:t>aktif</a:t>
            </a:r>
            <a:r>
              <a:rPr lang="en-US" sz="2000" dirty="0"/>
              <a:t> </a:t>
            </a:r>
            <a:r>
              <a:rPr lang="en-US" sz="2000" dirty="0" err="1"/>
              <a:t>sektor</a:t>
            </a:r>
            <a:r>
              <a:rPr lang="en-US" sz="2000" dirty="0"/>
              <a:t> </a:t>
            </a:r>
            <a:r>
              <a:rPr lang="en-US" sz="2000" dirty="0" err="1"/>
              <a:t>swasta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endParaRPr lang="en-US" sz="2000" dirty="0"/>
          </a:p>
          <a:p>
            <a:pPr marL="107950" indent="-107950">
              <a:spcBef>
                <a:spcPct val="50000"/>
              </a:spcBef>
              <a:defRPr/>
            </a:pPr>
            <a:endParaRPr lang="en-US" dirty="0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5715000" y="838200"/>
            <a:ext cx="2514600" cy="1838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A000"/>
                </a:solidFill>
                <a:latin typeface="Roman"/>
              </a:rPr>
              <a:t>VISI</a:t>
            </a:r>
          </a:p>
        </p:txBody>
      </p:sp>
      <p:sp>
        <p:nvSpPr>
          <p:cNvPr id="21513" name="Rectangle 4"/>
          <p:cNvSpPr>
            <a:spLocks noChangeArrowheads="1"/>
          </p:cNvSpPr>
          <p:nvPr/>
        </p:nvSpPr>
        <p:spPr bwMode="auto">
          <a:xfrm>
            <a:off x="3352800" y="4724400"/>
            <a:ext cx="487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Terwujudnya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Masyarakat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Purworejo</a:t>
            </a:r>
            <a:r>
              <a:rPr lang="en-US" sz="2000" dirty="0" smtClean="0">
                <a:solidFill>
                  <a:srgbClr val="002060"/>
                </a:solidFill>
              </a:rPr>
              <a:t> Yang </a:t>
            </a:r>
            <a:r>
              <a:rPr lang="en-US" sz="2000" dirty="0" err="1" smtClean="0">
                <a:solidFill>
                  <a:srgbClr val="002060"/>
                </a:solidFill>
              </a:rPr>
              <a:t>Sehat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Mandiri</a:t>
            </a:r>
            <a:r>
              <a:rPr lang="en-US" sz="2000" dirty="0" smtClean="0">
                <a:solidFill>
                  <a:srgbClr val="002060"/>
                </a:solidFill>
              </a:rPr>
              <a:t> Dan </a:t>
            </a:r>
            <a:r>
              <a:rPr lang="en-US" sz="2000" dirty="0" err="1" smtClean="0">
                <a:solidFill>
                  <a:srgbClr val="002060"/>
                </a:solidFill>
              </a:rPr>
              <a:t>Berkeadilan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21514" name="Oval 5"/>
          <p:cNvSpPr>
            <a:spLocks noChangeArrowheads="1"/>
          </p:cNvSpPr>
          <p:nvPr/>
        </p:nvSpPr>
        <p:spPr bwMode="auto">
          <a:xfrm>
            <a:off x="685800" y="1011238"/>
            <a:ext cx="1828800" cy="381000"/>
          </a:xfrm>
          <a:prstGeom prst="ellips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AutoShape 6"/>
          <p:cNvSpPr>
            <a:spLocks noChangeArrowheads="1"/>
          </p:cNvSpPr>
          <p:nvPr/>
        </p:nvSpPr>
        <p:spPr bwMode="auto">
          <a:xfrm>
            <a:off x="4495800" y="0"/>
            <a:ext cx="1295400" cy="3810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205" y="16208"/>
                </a:moveTo>
                <a:cubicBezTo>
                  <a:pt x="18483" y="14696"/>
                  <a:pt x="19184" y="12779"/>
                  <a:pt x="19184" y="10800"/>
                </a:cubicBezTo>
                <a:cubicBezTo>
                  <a:pt x="19184" y="6169"/>
                  <a:pt x="15430" y="2416"/>
                  <a:pt x="10800" y="2416"/>
                </a:cubicBezTo>
                <a:cubicBezTo>
                  <a:pt x="7258" y="2415"/>
                  <a:pt x="4098" y="4641"/>
                  <a:pt x="2905" y="7975"/>
                </a:cubicBezTo>
                <a:lnTo>
                  <a:pt x="631" y="7162"/>
                </a:lnTo>
                <a:cubicBezTo>
                  <a:pt x="2167" y="2866"/>
                  <a:pt x="6237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3350"/>
                  <a:pt x="20697" y="15818"/>
                  <a:pt x="19051" y="17767"/>
                </a:cubicBezTo>
                <a:lnTo>
                  <a:pt x="21114" y="19509"/>
                </a:lnTo>
                <a:lnTo>
                  <a:pt x="15607" y="19974"/>
                </a:lnTo>
                <a:lnTo>
                  <a:pt x="15142" y="14467"/>
                </a:lnTo>
                <a:lnTo>
                  <a:pt x="17205" y="1620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Oval 8"/>
          <p:cNvSpPr>
            <a:spLocks noChangeArrowheads="1"/>
          </p:cNvSpPr>
          <p:nvPr/>
        </p:nvSpPr>
        <p:spPr bwMode="auto">
          <a:xfrm>
            <a:off x="1371600" y="2230438"/>
            <a:ext cx="1600200" cy="381000"/>
          </a:xfrm>
          <a:prstGeom prst="ellips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219200" y="425450"/>
            <a:ext cx="6477000" cy="641350"/>
          </a:xfrm>
          <a:prstGeom prst="rect">
            <a:avLst/>
          </a:prstGeom>
          <a:solidFill>
            <a:srgbClr val="CCFFFF"/>
          </a:solidFill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M I S I  DINAS KESEHATAN</a:t>
            </a:r>
            <a:r>
              <a:rPr lang="en-US" sz="36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" y="1789113"/>
            <a:ext cx="8839200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Meningkatkan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derajat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kesehatan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masyarakat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melalui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upaya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promotif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preventif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kuratif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rehabilitatif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Menyelenggarakan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pelayanan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kesehatan</a:t>
            </a:r>
            <a:r>
              <a:rPr lang="en-US" sz="2400" dirty="0" smtClean="0">
                <a:solidFill>
                  <a:srgbClr val="002060"/>
                </a:solidFill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</a:rPr>
              <a:t>ter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jangkau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bermutu,berkeadilan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dengan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berpedomandan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pada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etika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profesionalisme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Merumuskan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kebijakan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daerah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bidang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kesehatan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Mendorong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terwujudnya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kemandirian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masyarakat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melalui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kemitraan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pembangunan</a:t>
            </a:r>
            <a:r>
              <a:rPr lang="en-US" sz="2400" dirty="0" smtClean="0">
                <a:solidFill>
                  <a:srgbClr val="002060"/>
                </a:solidFill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</a:rPr>
              <a:t>berwawasan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kesehatan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  <p:bldP spid="655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54013"/>
            <a:ext cx="7315200" cy="579437"/>
          </a:xfrm>
          <a:gradFill rotWithShape="1">
            <a:gsLst>
              <a:gs pos="0">
                <a:srgbClr val="C1E2E5"/>
              </a:gs>
              <a:gs pos="50000">
                <a:schemeClr val="bg1"/>
              </a:gs>
              <a:gs pos="100000">
                <a:srgbClr val="C1E2E5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SISTEM KESEHATAN NASIONAL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7391400" cy="44196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sz="2400" b="1" dirty="0" smtClean="0"/>
              <a:t>PENINGKATAN AKSES PELAYANAN</a:t>
            </a:r>
          </a:p>
          <a:p>
            <a:pPr lvl="1" eaLnBrk="1" hangingPunct="1">
              <a:lnSpc>
                <a:spcPct val="140000"/>
              </a:lnSpc>
              <a:buFontTx/>
              <a:buNone/>
            </a:pPr>
            <a:r>
              <a:rPr lang="en-US" sz="1800" b="1" dirty="0" smtClean="0"/>
              <a:t>MENDEKATKAN PELAYANAN KESEHATAN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b="1" dirty="0" smtClean="0"/>
              <a:t>PENINGKATAN MUTU PELAYANAN</a:t>
            </a:r>
          </a:p>
          <a:p>
            <a:pPr lvl="1" eaLnBrk="1" hangingPunct="1">
              <a:lnSpc>
                <a:spcPct val="140000"/>
              </a:lnSpc>
              <a:buFontTx/>
              <a:buNone/>
            </a:pPr>
            <a:r>
              <a:rPr lang="en-US" sz="1800" b="1" dirty="0" smtClean="0"/>
              <a:t>MENINGKATKAN KOMPETENSI DAN KINERJA PETUGAS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b="1" dirty="0" smtClean="0"/>
              <a:t>PENINGKATAN MANAJEMEN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sz="1800" b="1" dirty="0" smtClean="0"/>
              <a:t>SISTEM KETENAGAAN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sz="1800" b="1" dirty="0" smtClean="0"/>
              <a:t>SISTEM PEMBIAYAAN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sz="1800" b="1" dirty="0" smtClean="0"/>
              <a:t>SISTEM LOGISTIK DAN PERALATAN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SISTEM INFORMASI KESEHATAN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29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62000" y="1066800"/>
            <a:ext cx="76025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latin typeface="Times New Roman" pitchFamily="18" charset="0"/>
              </a:rPr>
              <a:t>PENGAMBILAN KEPUTUSAN TANPA LANDASAN</a:t>
            </a:r>
          </a:p>
          <a:p>
            <a:pPr marL="457200" indent="-457200"/>
            <a:r>
              <a:rPr lang="en-US" sz="2400" dirty="0">
                <a:latin typeface="Times New Roman" pitchFamily="18" charset="0"/>
              </a:rPr>
              <a:t>      INFORMASI</a:t>
            </a:r>
          </a:p>
          <a:p>
            <a:pPr marL="457200" indent="-457200"/>
            <a:endParaRPr lang="en-US" sz="2400" dirty="0">
              <a:latin typeface="Times New Roman" pitchFamily="18" charset="0"/>
            </a:endParaRPr>
          </a:p>
          <a:p>
            <a:pPr marL="457200" indent="-457200">
              <a:buFontTx/>
              <a:buAutoNum type="arabicPlain" startAt="2"/>
            </a:pPr>
            <a:r>
              <a:rPr lang="en-US" sz="2400" dirty="0">
                <a:latin typeface="Times New Roman" pitchFamily="18" charset="0"/>
              </a:rPr>
              <a:t>INFORMASI YANG  TERSEDIA TIDAK RELEVAN</a:t>
            </a:r>
          </a:p>
          <a:p>
            <a:pPr marL="457200" indent="-457200">
              <a:buFontTx/>
              <a:buAutoNum type="arabicPlain" startAt="2"/>
            </a:pPr>
            <a:endParaRPr lang="en-US" sz="2400" dirty="0">
              <a:latin typeface="Times New Roman" pitchFamily="18" charset="0"/>
            </a:endParaRPr>
          </a:p>
          <a:p>
            <a:pPr marL="457200" indent="-457200">
              <a:buFontTx/>
              <a:buAutoNum type="arabicPlain" startAt="2"/>
            </a:pPr>
            <a:r>
              <a:rPr lang="en-US" sz="2400" dirty="0">
                <a:latin typeface="Times New Roman" pitchFamily="18" charset="0"/>
              </a:rPr>
              <a:t>INFORMASI TIDAK TEPAT WAKTU</a:t>
            </a:r>
          </a:p>
          <a:p>
            <a:pPr marL="457200" indent="-457200">
              <a:buFontTx/>
              <a:buAutoNum type="arabicPeriod" startAt="4"/>
            </a:pPr>
            <a:endParaRPr lang="en-US" sz="2400" dirty="0">
              <a:latin typeface="Times New Roman" pitchFamily="18" charset="0"/>
            </a:endParaRPr>
          </a:p>
          <a:p>
            <a:pPr marL="457200" indent="-457200">
              <a:buFontTx/>
              <a:buAutoNum type="arabicPeriod" startAt="5"/>
            </a:pPr>
            <a:r>
              <a:rPr lang="en-US" sz="2400" dirty="0">
                <a:latin typeface="Times New Roman" pitchFamily="18" charset="0"/>
              </a:rPr>
              <a:t>INFORMASI YANG TERSEDIA TIDAK AKURAT</a:t>
            </a:r>
          </a:p>
          <a:p>
            <a:pPr marL="457200" indent="-457200">
              <a:buFontTx/>
              <a:buAutoNum type="arabicPeriod" startAt="5"/>
            </a:pPr>
            <a:endParaRPr lang="en-US" sz="2400" dirty="0">
              <a:latin typeface="Times New Roman" pitchFamily="18" charset="0"/>
            </a:endParaRPr>
          </a:p>
          <a:p>
            <a:pPr marL="457200" indent="-457200">
              <a:buFontTx/>
              <a:buAutoNum type="arabicPeriod" startAt="6"/>
            </a:pPr>
            <a:r>
              <a:rPr lang="en-US" sz="2400" dirty="0">
                <a:latin typeface="Times New Roman" pitchFamily="18" charset="0"/>
              </a:rPr>
              <a:t>SERING ADA DUPLIKASI DATA</a:t>
            </a:r>
          </a:p>
          <a:p>
            <a:pPr marL="457200" indent="-457200">
              <a:buFontTx/>
              <a:buAutoNum type="arabicPeriod" startAt="6"/>
            </a:pPr>
            <a:endParaRPr lang="en-US" sz="2400" dirty="0">
              <a:latin typeface="Times New Roman" pitchFamily="18" charset="0"/>
            </a:endParaRPr>
          </a:p>
          <a:p>
            <a:pPr marL="457200" indent="-457200">
              <a:buFontTx/>
              <a:buAutoNum type="arabicPeriod" startAt="7"/>
            </a:pPr>
            <a:r>
              <a:rPr lang="en-US" sz="2400" dirty="0">
                <a:latin typeface="Times New Roman" pitchFamily="18" charset="0"/>
              </a:rPr>
              <a:t>DATA YANG TIDAK FLEKSIBEL</a:t>
            </a:r>
          </a:p>
          <a:p>
            <a:pPr marL="457200" indent="-457200"/>
            <a:endParaRPr lang="en-US" sz="2400" dirty="0">
              <a:latin typeface="Times New Roman" pitchFamily="18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Verdana" pitchFamily="34" charset="0"/>
              </a:rPr>
              <a:t>LATAR BELAKANG </a:t>
            </a:r>
          </a:p>
        </p:txBody>
      </p:sp>
    </p:spTree>
    <p:extLst>
      <p:ext uri="{BB962C8B-B14F-4D97-AF65-F5344CB8AC3E}">
        <p14:creationId xmlns:p14="http://schemas.microsoft.com/office/powerpoint/2010/main" val="42817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3863"/>
            <a:ext cx="8229600" cy="588962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DUKUNGAN </a:t>
            </a:r>
            <a:r>
              <a:rPr lang="en-US" sz="32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POLITIS</a:t>
            </a:r>
            <a:endParaRPr lang="en-US" sz="32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114800"/>
          </a:xfrm>
          <a:solidFill>
            <a:srgbClr val="66FFFF"/>
          </a:solidFill>
          <a:ln>
            <a:solidFill>
              <a:srgbClr val="0033CC"/>
            </a:solidFill>
          </a:ln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b="1" dirty="0"/>
              <a:t>STRUKTUR ORGANISASI PENGELOLA DATA DAN INFORMASI PADA DINAS KESEHATAN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b="1" dirty="0"/>
              <a:t>PENGADAAN TENAGA PENGELOLA DATA DAN INFORMASI KESEHATAN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b="1" dirty="0"/>
              <a:t>PENYEDIAAN SARANA DAN PRASARANA PENYEDIAAN DATA DAN INFORMASI KESEHATAN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b="1" dirty="0"/>
              <a:t>PENYEDIAAN BIAYA OPERASIONAL PENYEDIAAN DATA DAN INFORMASI KESEHATAN</a:t>
            </a:r>
          </a:p>
        </p:txBody>
      </p:sp>
    </p:spTree>
    <p:extLst>
      <p:ext uri="{BB962C8B-B14F-4D97-AF65-F5344CB8AC3E}">
        <p14:creationId xmlns:p14="http://schemas.microsoft.com/office/powerpoint/2010/main" val="22929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isni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1850" y="762000"/>
            <a:ext cx="8953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28" name="Straight Connector 3"/>
          <p:cNvCxnSpPr>
            <a:cxnSpLocks noChangeShapeType="1"/>
          </p:cNvCxnSpPr>
          <p:nvPr/>
        </p:nvCxnSpPr>
        <p:spPr bwMode="auto">
          <a:xfrm rot="5400000">
            <a:off x="1904207" y="3582194"/>
            <a:ext cx="5791200" cy="1587"/>
          </a:xfrm>
          <a:prstGeom prst="line">
            <a:avLst/>
          </a:prstGeom>
          <a:noFill/>
          <a:ln w="5715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6629" name="TextBox 4"/>
          <p:cNvSpPr txBox="1">
            <a:spLocks noChangeArrowheads="1"/>
          </p:cNvSpPr>
          <p:nvPr/>
        </p:nvSpPr>
        <p:spPr bwMode="auto">
          <a:xfrm flipH="1">
            <a:off x="2590800" y="2286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PUSAT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 flipH="1">
            <a:off x="6400800" y="2286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DAERAH</a:t>
            </a:r>
          </a:p>
        </p:txBody>
      </p:sp>
      <p:pic>
        <p:nvPicPr>
          <p:cNvPr id="65" name="Picture 64" descr="tn_an124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277938"/>
            <a:ext cx="4572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Flowchart: Magnetic Disk 76"/>
          <p:cNvSpPr>
            <a:spLocks noChangeArrowheads="1"/>
          </p:cNvSpPr>
          <p:nvPr/>
        </p:nvSpPr>
        <p:spPr bwMode="auto">
          <a:xfrm>
            <a:off x="7543800" y="1066800"/>
            <a:ext cx="914400" cy="914400"/>
          </a:xfrm>
          <a:prstGeom prst="flowChartMagneticDisk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SIK-DA </a:t>
            </a:r>
          </a:p>
          <a:p>
            <a:pPr algn="ctr" eaLnBrk="0" hangingPunct="0"/>
            <a:r>
              <a:rPr lang="en-US" sz="1400"/>
              <a:t>pemda B</a:t>
            </a:r>
          </a:p>
        </p:txBody>
      </p:sp>
      <p:pic>
        <p:nvPicPr>
          <p:cNvPr id="79" name="Picture 78" descr="ongkang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762000"/>
            <a:ext cx="5334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0" y="12192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Existing</a:t>
            </a:r>
          </a:p>
        </p:txBody>
      </p:sp>
      <p:cxnSp>
        <p:nvCxnSpPr>
          <p:cNvPr id="82" name="Straight Connector 81"/>
          <p:cNvCxnSpPr>
            <a:cxnSpLocks noChangeShapeType="1"/>
            <a:endCxn id="77" idx="2"/>
          </p:cNvCxnSpPr>
          <p:nvPr/>
        </p:nvCxnSpPr>
        <p:spPr bwMode="auto">
          <a:xfrm flipV="1">
            <a:off x="7162800" y="1524000"/>
            <a:ext cx="3810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257800" y="838200"/>
            <a:ext cx="130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Pemda A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257800" y="1295400"/>
            <a:ext cx="130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Pemda B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7239000" y="7620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Tanpa SIK     (-)</a:t>
            </a:r>
          </a:p>
        </p:txBody>
      </p:sp>
      <p:cxnSp>
        <p:nvCxnSpPr>
          <p:cNvPr id="90" name="Straight Connector 89"/>
          <p:cNvCxnSpPr>
            <a:cxnSpLocks noChangeShapeType="1"/>
            <a:endCxn id="84" idx="1"/>
          </p:cNvCxnSpPr>
          <p:nvPr/>
        </p:nvCxnSpPr>
        <p:spPr bwMode="auto">
          <a:xfrm flipV="1">
            <a:off x="4267200" y="1068388"/>
            <a:ext cx="990600" cy="1603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1" name="Straight Connector 90"/>
          <p:cNvCxnSpPr>
            <a:cxnSpLocks noChangeShapeType="1"/>
            <a:endCxn id="87" idx="1"/>
          </p:cNvCxnSpPr>
          <p:nvPr/>
        </p:nvCxnSpPr>
        <p:spPr bwMode="auto">
          <a:xfrm>
            <a:off x="4267200" y="1228725"/>
            <a:ext cx="990600" cy="2968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752600" y="990600"/>
            <a:ext cx="1636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Tanpa SIKNAS</a:t>
            </a:r>
          </a:p>
        </p:txBody>
      </p: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0" y="2057400"/>
            <a:ext cx="8763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</p:spPr>
      </p:cxn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0" y="2362200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Sentralistik</a:t>
            </a:r>
          </a:p>
        </p:txBody>
      </p:sp>
      <p:pic>
        <p:nvPicPr>
          <p:cNvPr id="95" name="Picture 94" descr="bisni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2209800"/>
            <a:ext cx="8953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247650" y="2782888"/>
            <a:ext cx="2133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Depkes membangun </a:t>
            </a:r>
          </a:p>
          <a:p>
            <a:pPr algn="ctr" eaLnBrk="0" hangingPunct="0"/>
            <a:r>
              <a:rPr lang="en-US"/>
              <a:t>SIKNAS</a:t>
            </a:r>
          </a:p>
        </p:txBody>
      </p:sp>
      <p:pic>
        <p:nvPicPr>
          <p:cNvPr id="97" name="Picture 96" descr="tn_an124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259138"/>
            <a:ext cx="4572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Flowchart: Magnetic Disk 97"/>
          <p:cNvSpPr>
            <a:spLocks noChangeArrowheads="1"/>
          </p:cNvSpPr>
          <p:nvPr/>
        </p:nvSpPr>
        <p:spPr bwMode="auto">
          <a:xfrm>
            <a:off x="7467600" y="3048000"/>
            <a:ext cx="990600" cy="914400"/>
          </a:xfrm>
          <a:prstGeom prst="flowChartMagneticDisk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SIK-DA </a:t>
            </a:r>
          </a:p>
          <a:p>
            <a:pPr algn="ctr" eaLnBrk="0" hangingPunct="0"/>
            <a:r>
              <a:rPr lang="en-US" sz="1400"/>
              <a:t>pemda B</a:t>
            </a:r>
          </a:p>
        </p:txBody>
      </p:sp>
      <p:cxnSp>
        <p:nvCxnSpPr>
          <p:cNvPr id="99" name="Straight Connector 98"/>
          <p:cNvCxnSpPr>
            <a:cxnSpLocks noChangeShapeType="1"/>
            <a:endCxn id="98" idx="2"/>
          </p:cNvCxnSpPr>
          <p:nvPr/>
        </p:nvCxnSpPr>
        <p:spPr bwMode="auto">
          <a:xfrm flipV="1">
            <a:off x="7162800" y="3505200"/>
            <a:ext cx="3048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029200" y="2362200"/>
            <a:ext cx="130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Pemda A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5019675" y="3881438"/>
            <a:ext cx="1304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Pemda B</a:t>
            </a:r>
          </a:p>
        </p:txBody>
      </p:sp>
      <p:cxnSp>
        <p:nvCxnSpPr>
          <p:cNvPr id="102" name="Straight Connector 101"/>
          <p:cNvCxnSpPr>
            <a:cxnSpLocks noChangeShapeType="1"/>
            <a:stCxn id="111" idx="4"/>
            <a:endCxn id="100" idx="1"/>
          </p:cNvCxnSpPr>
          <p:nvPr/>
        </p:nvCxnSpPr>
        <p:spPr bwMode="auto">
          <a:xfrm flipV="1">
            <a:off x="3962400" y="2592388"/>
            <a:ext cx="1066800" cy="1889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" name="Straight Connector 102"/>
          <p:cNvCxnSpPr>
            <a:cxnSpLocks noChangeShapeType="1"/>
            <a:stCxn id="111" idx="4"/>
          </p:cNvCxnSpPr>
          <p:nvPr/>
        </p:nvCxnSpPr>
        <p:spPr bwMode="auto">
          <a:xfrm>
            <a:off x="3962400" y="2781300"/>
            <a:ext cx="1057275" cy="9509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04" name="Picture 103" descr="tn_an124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4173538"/>
            <a:ext cx="4572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Flowchart: Magnetic Disk 104"/>
          <p:cNvSpPr>
            <a:spLocks noChangeArrowheads="1"/>
          </p:cNvSpPr>
          <p:nvPr/>
        </p:nvSpPr>
        <p:spPr bwMode="auto">
          <a:xfrm>
            <a:off x="7543800" y="3962400"/>
            <a:ext cx="914400" cy="914400"/>
          </a:xfrm>
          <a:prstGeom prst="flowChartMagneticDisk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SIKNAS </a:t>
            </a:r>
          </a:p>
        </p:txBody>
      </p:sp>
      <p:cxnSp>
        <p:nvCxnSpPr>
          <p:cNvPr id="106" name="Straight Connector 105"/>
          <p:cNvCxnSpPr>
            <a:cxnSpLocks noChangeShapeType="1"/>
            <a:endCxn id="105" idx="2"/>
          </p:cNvCxnSpPr>
          <p:nvPr/>
        </p:nvCxnSpPr>
        <p:spPr bwMode="auto">
          <a:xfrm flipV="1">
            <a:off x="7162800" y="4419600"/>
            <a:ext cx="3810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7" name="Straight Connector 106"/>
          <p:cNvCxnSpPr>
            <a:cxnSpLocks noChangeShapeType="1"/>
            <a:stCxn id="101" idx="3"/>
          </p:cNvCxnSpPr>
          <p:nvPr/>
        </p:nvCxnSpPr>
        <p:spPr bwMode="auto">
          <a:xfrm flipV="1">
            <a:off x="6324600" y="3543300"/>
            <a:ext cx="381000" cy="5699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8" name="Straight Connector 107"/>
          <p:cNvCxnSpPr>
            <a:cxnSpLocks noChangeShapeType="1"/>
            <a:stCxn id="101" idx="3"/>
          </p:cNvCxnSpPr>
          <p:nvPr/>
        </p:nvCxnSpPr>
        <p:spPr bwMode="auto">
          <a:xfrm>
            <a:off x="6324600" y="4113213"/>
            <a:ext cx="381000" cy="3444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943600" y="3505200"/>
            <a:ext cx="582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200"/>
              <a:t>ALT 1</a:t>
            </a: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5970588" y="4267200"/>
            <a:ext cx="582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200"/>
              <a:t>ALT 2</a:t>
            </a:r>
          </a:p>
        </p:txBody>
      </p:sp>
      <p:sp>
        <p:nvSpPr>
          <p:cNvPr id="111" name="Flowchart: Magnetic Disk 110"/>
          <p:cNvSpPr>
            <a:spLocks noChangeArrowheads="1"/>
          </p:cNvSpPr>
          <p:nvPr/>
        </p:nvSpPr>
        <p:spPr bwMode="auto">
          <a:xfrm>
            <a:off x="3124200" y="2362200"/>
            <a:ext cx="838200" cy="838200"/>
          </a:xfrm>
          <a:prstGeom prst="flowChartMagneticDisk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SIKNAS</a:t>
            </a:r>
          </a:p>
        </p:txBody>
      </p:sp>
      <p:pic>
        <p:nvPicPr>
          <p:cNvPr id="112" name="Picture 111" descr="tn_an124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2286000"/>
            <a:ext cx="4572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Flowchart: Magnetic Disk 112"/>
          <p:cNvSpPr>
            <a:spLocks noChangeArrowheads="1"/>
          </p:cNvSpPr>
          <p:nvPr/>
        </p:nvSpPr>
        <p:spPr bwMode="auto">
          <a:xfrm>
            <a:off x="7467600" y="2133600"/>
            <a:ext cx="914400" cy="914400"/>
          </a:xfrm>
          <a:prstGeom prst="flowChartMagneticDisk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SIK-DA </a:t>
            </a:r>
          </a:p>
          <a:p>
            <a:pPr algn="ctr" eaLnBrk="0" hangingPunct="0"/>
            <a:r>
              <a:rPr lang="en-US" sz="1400"/>
              <a:t>pemda B</a:t>
            </a:r>
          </a:p>
        </p:txBody>
      </p:sp>
      <p:cxnSp>
        <p:nvCxnSpPr>
          <p:cNvPr id="114" name="Straight Connector 113"/>
          <p:cNvCxnSpPr>
            <a:cxnSpLocks noChangeShapeType="1"/>
            <a:endCxn id="113" idx="2"/>
          </p:cNvCxnSpPr>
          <p:nvPr/>
        </p:nvCxnSpPr>
        <p:spPr bwMode="auto">
          <a:xfrm>
            <a:off x="7086600" y="2570163"/>
            <a:ext cx="381000" cy="206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5" name="Straight Connector 114"/>
          <p:cNvCxnSpPr>
            <a:cxnSpLocks noChangeShapeType="1"/>
          </p:cNvCxnSpPr>
          <p:nvPr/>
        </p:nvCxnSpPr>
        <p:spPr bwMode="auto">
          <a:xfrm>
            <a:off x="0" y="4876800"/>
            <a:ext cx="891540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</p:spPr>
      </p:cxn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8580438" y="1371600"/>
            <a:ext cx="563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(+)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8580438" y="2362200"/>
            <a:ext cx="563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(+)</a:t>
            </a:r>
          </a:p>
        </p:txBody>
      </p:sp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8580438" y="3733800"/>
            <a:ext cx="493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(-)</a:t>
            </a:r>
          </a:p>
        </p:txBody>
      </p:sp>
      <p:pic>
        <p:nvPicPr>
          <p:cNvPr id="119" name="Picture 118" descr="bisni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450" y="5181600"/>
            <a:ext cx="8953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Flowchart: Magnetic Disk 119"/>
          <p:cNvSpPr>
            <a:spLocks noChangeArrowheads="1"/>
          </p:cNvSpPr>
          <p:nvPr/>
        </p:nvSpPr>
        <p:spPr bwMode="auto">
          <a:xfrm>
            <a:off x="3200400" y="5334000"/>
            <a:ext cx="838200" cy="838200"/>
          </a:xfrm>
          <a:prstGeom prst="flowChartMagneticDisk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SIKNAS</a:t>
            </a:r>
          </a:p>
        </p:txBody>
      </p:sp>
      <p:pic>
        <p:nvPicPr>
          <p:cNvPr id="121" name="Picture 120" descr="tn_an124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5545138"/>
            <a:ext cx="4572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Flowchart: Magnetic Disk 121"/>
          <p:cNvSpPr>
            <a:spLocks noChangeArrowheads="1"/>
          </p:cNvSpPr>
          <p:nvPr/>
        </p:nvSpPr>
        <p:spPr bwMode="auto">
          <a:xfrm>
            <a:off x="7391400" y="6019800"/>
            <a:ext cx="990600" cy="838200"/>
          </a:xfrm>
          <a:prstGeom prst="flowChartMagneticDisk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/>
              <a:t>SIK-DA </a:t>
            </a:r>
          </a:p>
          <a:p>
            <a:pPr algn="ctr" eaLnBrk="0" hangingPunct="0"/>
            <a:r>
              <a:rPr lang="en-US" sz="1400"/>
              <a:t>pemda B</a:t>
            </a:r>
          </a:p>
        </p:txBody>
      </p:sp>
      <p:cxnSp>
        <p:nvCxnSpPr>
          <p:cNvPr id="123" name="Straight Connector 122"/>
          <p:cNvCxnSpPr>
            <a:cxnSpLocks noChangeShapeType="1"/>
            <a:endCxn id="122" idx="2"/>
          </p:cNvCxnSpPr>
          <p:nvPr/>
        </p:nvCxnSpPr>
        <p:spPr bwMode="auto">
          <a:xfrm>
            <a:off x="6934200" y="5829300"/>
            <a:ext cx="457200" cy="609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5029200" y="5562600"/>
            <a:ext cx="130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Pemda B</a:t>
            </a: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8458200" y="5867400"/>
            <a:ext cx="563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(+)</a:t>
            </a:r>
          </a:p>
        </p:txBody>
      </p:sp>
      <p:sp>
        <p:nvSpPr>
          <p:cNvPr id="126" name="Flowchart: Magnetic Disk 125"/>
          <p:cNvSpPr/>
          <p:nvPr/>
        </p:nvSpPr>
        <p:spPr bwMode="auto">
          <a:xfrm>
            <a:off x="7391400" y="5334000"/>
            <a:ext cx="990600" cy="838200"/>
          </a:xfrm>
          <a:prstGeom prst="flowChartMagneticDisk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400" dirty="0">
                <a:latin typeface="Times New Roman" charset="0"/>
              </a:rPr>
              <a:t>SIKNAS</a:t>
            </a:r>
          </a:p>
          <a:p>
            <a:pPr algn="ctr" eaLnBrk="0" hangingPunct="0">
              <a:defRPr/>
            </a:pPr>
            <a:r>
              <a:rPr lang="en-US" sz="1050" dirty="0">
                <a:latin typeface="Times New Roman" charset="0"/>
              </a:rPr>
              <a:t>(</a:t>
            </a:r>
            <a:r>
              <a:rPr lang="en-US" sz="1050" dirty="0" err="1">
                <a:latin typeface="Times New Roman" charset="0"/>
              </a:rPr>
              <a:t>standarisasi</a:t>
            </a:r>
            <a:r>
              <a:rPr lang="en-US" sz="1050" dirty="0">
                <a:latin typeface="Times New Roman" charset="0"/>
              </a:rPr>
              <a:t>) </a:t>
            </a:r>
          </a:p>
        </p:txBody>
      </p:sp>
      <p:cxnSp>
        <p:nvCxnSpPr>
          <p:cNvPr id="127" name="Straight Connector 126"/>
          <p:cNvCxnSpPr>
            <a:cxnSpLocks noChangeShapeType="1"/>
            <a:endCxn id="126" idx="2"/>
          </p:cNvCxnSpPr>
          <p:nvPr/>
        </p:nvCxnSpPr>
        <p:spPr bwMode="auto">
          <a:xfrm flipV="1">
            <a:off x="6934200" y="5753100"/>
            <a:ext cx="45720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8" name="Elbow Connector 127"/>
          <p:cNvCxnSpPr>
            <a:cxnSpLocks noChangeShapeType="1"/>
            <a:stCxn id="111" idx="3"/>
          </p:cNvCxnSpPr>
          <p:nvPr/>
        </p:nvCxnSpPr>
        <p:spPr bwMode="auto">
          <a:xfrm rot="5400000" flipH="1">
            <a:off x="2967038" y="2624137"/>
            <a:ext cx="57150" cy="1095375"/>
          </a:xfrm>
          <a:prstGeom prst="bentConnector3">
            <a:avLst>
              <a:gd name="adj1" fmla="val -40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9" name="Elbow Connector 128"/>
          <p:cNvCxnSpPr>
            <a:cxnSpLocks noChangeShapeType="1"/>
            <a:stCxn id="120" idx="3"/>
          </p:cNvCxnSpPr>
          <p:nvPr/>
        </p:nvCxnSpPr>
        <p:spPr bwMode="auto">
          <a:xfrm rot="5400000" flipH="1">
            <a:off x="3043238" y="5595937"/>
            <a:ext cx="57150" cy="1095375"/>
          </a:xfrm>
          <a:prstGeom prst="bentConnector3">
            <a:avLst>
              <a:gd name="adj1" fmla="val -40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0" y="5181600"/>
            <a:ext cx="178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Application</a:t>
            </a:r>
          </a:p>
          <a:p>
            <a:pPr eaLnBrk="0" hangingPunct="0"/>
            <a:r>
              <a:rPr lang="en-US" b="1">
                <a:solidFill>
                  <a:srgbClr val="FF0000"/>
                </a:solidFill>
              </a:rPr>
              <a:t>Reengineering</a:t>
            </a:r>
          </a:p>
        </p:txBody>
      </p:sp>
      <p:cxnSp>
        <p:nvCxnSpPr>
          <p:cNvPr id="131" name="Elbow Connector 130"/>
          <p:cNvCxnSpPr>
            <a:cxnSpLocks noChangeShapeType="1"/>
            <a:stCxn id="120" idx="1"/>
            <a:endCxn id="126" idx="1"/>
          </p:cNvCxnSpPr>
          <p:nvPr/>
        </p:nvCxnSpPr>
        <p:spPr bwMode="auto">
          <a:xfrm rot="5400000" flipH="1" flipV="1">
            <a:off x="5753100" y="3200401"/>
            <a:ext cx="3175" cy="4267200"/>
          </a:xfrm>
          <a:prstGeom prst="bentConnector3">
            <a:avLst>
              <a:gd name="adj1" fmla="val 1439546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5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4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/>
      <p:bldP spid="84" grpId="0"/>
      <p:bldP spid="87" grpId="0"/>
      <p:bldP spid="89" grpId="0"/>
      <p:bldP spid="92" grpId="0"/>
      <p:bldP spid="94" grpId="0"/>
      <p:bldP spid="96" grpId="0"/>
      <p:bldP spid="98" grpId="0" animBg="1"/>
      <p:bldP spid="100" grpId="0"/>
      <p:bldP spid="101" grpId="0"/>
      <p:bldP spid="105" grpId="0" animBg="1"/>
      <p:bldP spid="109" grpId="0"/>
      <p:bldP spid="110" grpId="0"/>
      <p:bldP spid="111" grpId="0" animBg="1"/>
      <p:bldP spid="113" grpId="0" animBg="1"/>
      <p:bldP spid="116" grpId="0"/>
      <p:bldP spid="117" grpId="0"/>
      <p:bldP spid="118" grpId="0"/>
      <p:bldP spid="120" grpId="0" animBg="1"/>
      <p:bldP spid="122" grpId="0" animBg="1"/>
      <p:bldP spid="124" grpId="0"/>
      <p:bldP spid="125" grpId="0"/>
      <p:bldP spid="126" grpId="0" animBg="1"/>
      <p:bldP spid="1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7"/>
          <p:cNvSpPr txBox="1">
            <a:spLocks/>
          </p:cNvSpPr>
          <p:nvPr/>
        </p:nvSpPr>
        <p:spPr bwMode="auto">
          <a:xfrm>
            <a:off x="5257800" y="990600"/>
            <a:ext cx="373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latin typeface="+mn-lt"/>
              </a:rPr>
              <a:t>Rule : Kita </a:t>
            </a:r>
            <a:r>
              <a:rPr lang="en-US" sz="3200" kern="0" dirty="0" err="1">
                <a:latin typeface="+mn-lt"/>
              </a:rPr>
              <a:t>hidup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dalam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satu</a:t>
            </a:r>
            <a:r>
              <a:rPr lang="en-US" sz="320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kern="0" dirty="0">
                <a:latin typeface="+mn-lt"/>
              </a:rPr>
              <a:t>                </a:t>
            </a:r>
            <a:r>
              <a:rPr lang="en-US" sz="3200" kern="0" dirty="0" err="1">
                <a:latin typeface="+mn-lt"/>
              </a:rPr>
              <a:t>rumah</a:t>
            </a:r>
            <a:endParaRPr lang="en-US" sz="32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</a:rPr>
              <a:t>Tidak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semua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boleh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masuk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kamar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lain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lain </a:t>
            </a:r>
            <a:r>
              <a:rPr lang="en-US" sz="2800" kern="0" dirty="0" err="1">
                <a:latin typeface="+mn-lt"/>
              </a:rPr>
              <a:t>hanya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boleh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masuk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sampai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batas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tertentu</a:t>
            </a:r>
            <a:endParaRPr lang="en-US" sz="28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</a:rPr>
              <a:t>Beberapa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boleh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lihat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properti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tertentu</a:t>
            </a:r>
            <a:endParaRPr lang="en-US" sz="28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</a:rPr>
              <a:t>Beberapa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boleh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bawa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properti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tertentu</a:t>
            </a:r>
            <a:endParaRPr lang="en-US" sz="28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</a:rPr>
              <a:t>Beberapa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orang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boleh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ambil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semua</a:t>
            </a:r>
            <a:r>
              <a:rPr lang="en-US" sz="2800" kern="0" dirty="0">
                <a:latin typeface="+mn-lt"/>
              </a:rPr>
              <a:t> </a:t>
            </a:r>
            <a:r>
              <a:rPr lang="en-US" sz="2800" kern="0" dirty="0" err="1">
                <a:latin typeface="+mn-lt"/>
              </a:rPr>
              <a:t>properti</a:t>
            </a:r>
            <a:endParaRPr lang="en-US" sz="28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2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err="1">
                <a:latin typeface="+mn-lt"/>
              </a:rPr>
              <a:t>Bagaimana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kalau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ada</a:t>
            </a:r>
            <a:r>
              <a:rPr lang="en-US" sz="3200" kern="0" dirty="0">
                <a:latin typeface="+mn-lt"/>
              </a:rPr>
              <a:t> yang </a:t>
            </a:r>
            <a:r>
              <a:rPr lang="en-US" sz="3200" kern="0" dirty="0" err="1">
                <a:latin typeface="+mn-lt"/>
              </a:rPr>
              <a:t>nakal</a:t>
            </a:r>
            <a:r>
              <a:rPr lang="en-US" sz="3200" kern="0" dirty="0">
                <a:latin typeface="+mn-lt"/>
              </a:rPr>
              <a:t>? </a:t>
            </a:r>
            <a:r>
              <a:rPr lang="en-US" sz="3200" kern="0" dirty="0">
                <a:latin typeface="+mn-lt"/>
                <a:sym typeface="Wingdings" pitchFamily="2" charset="2"/>
              </a:rPr>
              <a:t> Law Enforcement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err="1">
                <a:latin typeface="+mn-lt"/>
                <a:sym typeface="Wingdings" pitchFamily="2" charset="2"/>
              </a:rPr>
              <a:t>Perlu</a:t>
            </a:r>
            <a:r>
              <a:rPr lang="en-US" sz="3200" kern="0" dirty="0">
                <a:latin typeface="+mn-lt"/>
                <a:sym typeface="Wingdings" pitchFamily="2" charset="2"/>
              </a:rPr>
              <a:t> </a:t>
            </a:r>
            <a:r>
              <a:rPr lang="en-US" sz="3200" kern="0" dirty="0" err="1">
                <a:latin typeface="+mn-lt"/>
                <a:sym typeface="Wingdings" pitchFamily="2" charset="2"/>
              </a:rPr>
              <a:t>kesepakatan</a:t>
            </a:r>
            <a:r>
              <a:rPr lang="en-US" sz="3200" kern="0" dirty="0">
                <a:latin typeface="+mn-lt"/>
                <a:sym typeface="Wingdings" pitchFamily="2" charset="2"/>
              </a:rPr>
              <a:t> </a:t>
            </a:r>
            <a:r>
              <a:rPr lang="en-US" sz="3200" kern="0" dirty="0" err="1">
                <a:latin typeface="+mn-lt"/>
                <a:sym typeface="Wingdings" pitchFamily="2" charset="2"/>
              </a:rPr>
              <a:t>bersama</a:t>
            </a:r>
            <a:r>
              <a:rPr lang="en-US" sz="3200" kern="0" dirty="0">
                <a:latin typeface="+mn-lt"/>
                <a:sym typeface="Wingdings" pitchFamily="2" charset="2"/>
              </a:rPr>
              <a:t> 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  <a:sym typeface="Wingdings" pitchFamily="2" charset="2"/>
              </a:rPr>
              <a:t>Standar</a:t>
            </a:r>
            <a:r>
              <a:rPr lang="en-US" sz="2800" kern="0" dirty="0">
                <a:latin typeface="+mn-lt"/>
                <a:sym typeface="Wingdings" pitchFamily="2" charset="2"/>
              </a:rPr>
              <a:t> minimal database </a:t>
            </a:r>
            <a:r>
              <a:rPr lang="en-US" sz="2800" kern="0" dirty="0" err="1">
                <a:latin typeface="+mn-lt"/>
                <a:sym typeface="Wingdings" pitchFamily="2" charset="2"/>
              </a:rPr>
              <a:t>Depkes</a:t>
            </a:r>
            <a:endParaRPr lang="en-US" sz="2800" kern="0" dirty="0">
              <a:latin typeface="+mn-lt"/>
              <a:sym typeface="Wingdings" pitchFamily="2" charset="2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800" kern="0" dirty="0" err="1">
                <a:latin typeface="+mn-lt"/>
                <a:sym typeface="Wingdings" pitchFamily="2" charset="2"/>
              </a:rPr>
              <a:t>Jenis</a:t>
            </a:r>
            <a:r>
              <a:rPr lang="en-US" sz="2800" kern="0" dirty="0">
                <a:latin typeface="+mn-lt"/>
                <a:sym typeface="Wingdings" pitchFamily="2" charset="2"/>
              </a:rPr>
              <a:t> </a:t>
            </a:r>
            <a:r>
              <a:rPr lang="en-US" sz="2800" kern="0" dirty="0" err="1">
                <a:latin typeface="+mn-lt"/>
                <a:sym typeface="Wingdings" pitchFamily="2" charset="2"/>
              </a:rPr>
              <a:t>layanan</a:t>
            </a:r>
            <a:r>
              <a:rPr lang="en-US" sz="2800" kern="0" dirty="0">
                <a:latin typeface="+mn-lt"/>
                <a:sym typeface="Wingdings" pitchFamily="2" charset="2"/>
              </a:rPr>
              <a:t> yang </a:t>
            </a:r>
            <a:r>
              <a:rPr lang="en-US" sz="2800" kern="0" dirty="0" err="1">
                <a:latin typeface="+mn-lt"/>
                <a:sym typeface="Wingdings" pitchFamily="2" charset="2"/>
              </a:rPr>
              <a:t>diperlukan</a:t>
            </a:r>
            <a:endParaRPr lang="en-US" sz="2800" kern="0" dirty="0"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2514600"/>
            <a:ext cx="4953000" cy="411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28600" y="838200"/>
            <a:ext cx="4953000" cy="1676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b="1" dirty="0" smtClean="0">
                <a:solidFill>
                  <a:srgbClr val="191966"/>
                </a:solidFill>
              </a:rPr>
              <a:t>    </a:t>
            </a:r>
            <a:r>
              <a:rPr lang="en-US" sz="1400" b="1" dirty="0" err="1" smtClean="0">
                <a:solidFill>
                  <a:srgbClr val="191966"/>
                </a:solidFill>
              </a:rPr>
              <a:t>Dinas</a:t>
            </a:r>
            <a:r>
              <a:rPr lang="en-US" sz="1400" b="1" dirty="0" smtClean="0">
                <a:solidFill>
                  <a:srgbClr val="191966"/>
                </a:solidFill>
              </a:rPr>
              <a:t>                         </a:t>
            </a:r>
            <a:r>
              <a:rPr lang="en-US" sz="1400" b="1" dirty="0" err="1" smtClean="0">
                <a:solidFill>
                  <a:srgbClr val="191966"/>
                </a:solidFill>
              </a:rPr>
              <a:t>Kesehatan</a:t>
            </a:r>
            <a:endParaRPr lang="en-US" sz="1400" b="1" dirty="0">
              <a:solidFill>
                <a:srgbClr val="191966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r>
              <a:rPr lang="en-US" b="1" dirty="0" smtClean="0">
                <a:solidFill>
                  <a:srgbClr val="FFFFFF"/>
                </a:solidFill>
              </a:rPr>
              <a:t>            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4800" y="25908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Rumah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Sakit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19400" y="25908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Puskesmas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4800" y="59436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UPT </a:t>
            </a:r>
          </a:p>
          <a:p>
            <a:pPr algn="ctr" eaLnBrk="0" hangingPunct="0">
              <a:defRPr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Misal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:BBTKL-PPM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819400" y="59436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191966"/>
                </a:solidFill>
              </a:rPr>
              <a:t>UPT                        </a:t>
            </a:r>
            <a:r>
              <a:rPr lang="en-US" b="1">
                <a:solidFill>
                  <a:srgbClr val="191966"/>
                </a:solidFill>
              </a:rPr>
              <a:t>Misal :BALAI-POM</a:t>
            </a:r>
          </a:p>
        </p:txBody>
      </p:sp>
      <p:sp>
        <p:nvSpPr>
          <p:cNvPr id="39" name="Round Single Corner Rectangle 38"/>
          <p:cNvSpPr/>
          <p:nvPr/>
        </p:nvSpPr>
        <p:spPr>
          <a:xfrm>
            <a:off x="304800" y="3200400"/>
            <a:ext cx="1066800" cy="838200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Private</a:t>
            </a:r>
          </a:p>
        </p:txBody>
      </p:sp>
      <p:sp>
        <p:nvSpPr>
          <p:cNvPr id="40" name="Round Single Corner Rectangle 39"/>
          <p:cNvSpPr/>
          <p:nvPr/>
        </p:nvSpPr>
        <p:spPr>
          <a:xfrm>
            <a:off x="1371600" y="3200400"/>
            <a:ext cx="1219200" cy="8382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Confidential</a:t>
            </a:r>
          </a:p>
        </p:txBody>
      </p:sp>
      <p:sp>
        <p:nvSpPr>
          <p:cNvPr id="41" name="Round Single Corner Rectangle 40"/>
          <p:cNvSpPr/>
          <p:nvPr/>
        </p:nvSpPr>
        <p:spPr>
          <a:xfrm>
            <a:off x="304800" y="4038600"/>
            <a:ext cx="2286000" cy="457200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Public</a:t>
            </a:r>
          </a:p>
        </p:txBody>
      </p:sp>
      <p:sp>
        <p:nvSpPr>
          <p:cNvPr id="42" name="Round Single Corner Rectangle 41"/>
          <p:cNvSpPr/>
          <p:nvPr/>
        </p:nvSpPr>
        <p:spPr>
          <a:xfrm>
            <a:off x="2819400" y="3200400"/>
            <a:ext cx="1066800" cy="838200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Private</a:t>
            </a:r>
          </a:p>
        </p:txBody>
      </p:sp>
      <p:sp>
        <p:nvSpPr>
          <p:cNvPr id="43" name="Round Single Corner Rectangle 42"/>
          <p:cNvSpPr/>
          <p:nvPr/>
        </p:nvSpPr>
        <p:spPr>
          <a:xfrm>
            <a:off x="3886200" y="3200400"/>
            <a:ext cx="1219200" cy="8382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Confidential</a:t>
            </a:r>
          </a:p>
        </p:txBody>
      </p:sp>
      <p:sp>
        <p:nvSpPr>
          <p:cNvPr id="44" name="Round Single Corner Rectangle 43"/>
          <p:cNvSpPr/>
          <p:nvPr/>
        </p:nvSpPr>
        <p:spPr>
          <a:xfrm>
            <a:off x="2819400" y="4038600"/>
            <a:ext cx="2286000" cy="457200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Public</a:t>
            </a:r>
          </a:p>
        </p:txBody>
      </p:sp>
      <p:sp>
        <p:nvSpPr>
          <p:cNvPr id="45" name="Round Single Corner Rectangle 44"/>
          <p:cNvSpPr/>
          <p:nvPr/>
        </p:nvSpPr>
        <p:spPr>
          <a:xfrm>
            <a:off x="304800" y="5105400"/>
            <a:ext cx="1066800" cy="838200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Private</a:t>
            </a:r>
          </a:p>
        </p:txBody>
      </p:sp>
      <p:sp>
        <p:nvSpPr>
          <p:cNvPr id="46" name="Round Single Corner Rectangle 45"/>
          <p:cNvSpPr/>
          <p:nvPr/>
        </p:nvSpPr>
        <p:spPr>
          <a:xfrm>
            <a:off x="1371600" y="5105400"/>
            <a:ext cx="1219200" cy="8382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Confidential</a:t>
            </a:r>
          </a:p>
        </p:txBody>
      </p:sp>
      <p:sp>
        <p:nvSpPr>
          <p:cNvPr id="47" name="Round Single Corner Rectangle 46"/>
          <p:cNvSpPr/>
          <p:nvPr/>
        </p:nvSpPr>
        <p:spPr>
          <a:xfrm>
            <a:off x="304800" y="4648200"/>
            <a:ext cx="2286000" cy="457200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Public</a:t>
            </a:r>
          </a:p>
        </p:txBody>
      </p:sp>
      <p:sp>
        <p:nvSpPr>
          <p:cNvPr id="48" name="Round Single Corner Rectangle 47"/>
          <p:cNvSpPr/>
          <p:nvPr/>
        </p:nvSpPr>
        <p:spPr>
          <a:xfrm>
            <a:off x="2819400" y="5105400"/>
            <a:ext cx="1066800" cy="838200"/>
          </a:xfrm>
          <a:prstGeom prst="round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Private</a:t>
            </a:r>
          </a:p>
        </p:txBody>
      </p:sp>
      <p:sp>
        <p:nvSpPr>
          <p:cNvPr id="49" name="Round Single Corner Rectangle 48"/>
          <p:cNvSpPr/>
          <p:nvPr/>
        </p:nvSpPr>
        <p:spPr>
          <a:xfrm>
            <a:off x="3886200" y="5105400"/>
            <a:ext cx="1219200" cy="83820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Confidential</a:t>
            </a:r>
          </a:p>
        </p:txBody>
      </p:sp>
      <p:sp>
        <p:nvSpPr>
          <p:cNvPr id="50" name="Round Single Corner Rectangle 49"/>
          <p:cNvSpPr/>
          <p:nvPr/>
        </p:nvSpPr>
        <p:spPr>
          <a:xfrm>
            <a:off x="2819400" y="4648200"/>
            <a:ext cx="2286000" cy="457200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Public</a:t>
            </a:r>
          </a:p>
        </p:txBody>
      </p:sp>
      <p:sp>
        <p:nvSpPr>
          <p:cNvPr id="51" name="Isosceles Triangle 50"/>
          <p:cNvSpPr/>
          <p:nvPr/>
        </p:nvSpPr>
        <p:spPr>
          <a:xfrm>
            <a:off x="304800" y="1676400"/>
            <a:ext cx="2438400" cy="8382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b="1" dirty="0"/>
              <a:t>Confidential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743200" y="1676400"/>
            <a:ext cx="2438400" cy="8382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Public</a:t>
            </a:r>
          </a:p>
        </p:txBody>
      </p:sp>
      <p:sp>
        <p:nvSpPr>
          <p:cNvPr id="53" name="Isosceles Triangle 52" descr="Private"/>
          <p:cNvSpPr/>
          <p:nvPr/>
        </p:nvSpPr>
        <p:spPr>
          <a:xfrm rot="10800000">
            <a:off x="1524000" y="1676400"/>
            <a:ext cx="2438400" cy="83820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 smtClean="0"/>
              <a:t>Private</a:t>
            </a:r>
          </a:p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1777999" y="179387"/>
            <a:ext cx="5486401" cy="557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7676" name="Picture 8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9600" y="228600"/>
            <a:ext cx="381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769100" y="342900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3200400" y="279400"/>
            <a:ext cx="2692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Berlin Sans FB Demi" pitchFamily="34" charset="0"/>
              </a:rPr>
              <a:t>ANALOGI HAK AKSES</a:t>
            </a:r>
            <a:endParaRPr lang="en-US" sz="2000" b="1" i="1" kern="0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AutoShape 5"/>
          <p:cNvSpPr>
            <a:spLocks noChangeArrowheads="1"/>
          </p:cNvSpPr>
          <p:nvPr/>
        </p:nvSpPr>
        <p:spPr bwMode="auto">
          <a:xfrm>
            <a:off x="2362200" y="2057400"/>
            <a:ext cx="3886200" cy="403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30725" name="Picture 4" descr="j02054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590800"/>
            <a:ext cx="90963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j0235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116388"/>
            <a:ext cx="66516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 descr="j0235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6188" y="3810000"/>
            <a:ext cx="6635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7" descr="j0235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971800"/>
            <a:ext cx="66516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9" descr="j0185604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3352800" y="3886200"/>
            <a:ext cx="5413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 Box 40"/>
          <p:cNvSpPr txBox="1">
            <a:spLocks noChangeArrowheads="1"/>
          </p:cNvSpPr>
          <p:nvPr/>
        </p:nvSpPr>
        <p:spPr bwMode="auto">
          <a:xfrm>
            <a:off x="381000" y="3595688"/>
            <a:ext cx="92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hangingPunct="0"/>
            <a:r>
              <a:rPr lang="en-US"/>
              <a:t>Pemkab</a:t>
            </a:r>
          </a:p>
        </p:txBody>
      </p:sp>
      <p:sp>
        <p:nvSpPr>
          <p:cNvPr id="30731" name="Text Box 43"/>
          <p:cNvSpPr txBox="1">
            <a:spLocks noChangeArrowheads="1"/>
          </p:cNvSpPr>
          <p:nvPr/>
        </p:nvSpPr>
        <p:spPr bwMode="auto">
          <a:xfrm>
            <a:off x="7010400" y="5638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eaLnBrk="0" hangingPunct="0"/>
            <a:r>
              <a:rPr lang="en-US" b="1"/>
              <a:t>Pemkot</a:t>
            </a:r>
          </a:p>
        </p:txBody>
      </p:sp>
      <p:sp>
        <p:nvSpPr>
          <p:cNvPr id="30732" name="Text Box 44"/>
          <p:cNvSpPr txBox="1">
            <a:spLocks noChangeArrowheads="1"/>
          </p:cNvSpPr>
          <p:nvPr/>
        </p:nvSpPr>
        <p:spPr bwMode="auto">
          <a:xfrm>
            <a:off x="3505200" y="1676400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hangingPunct="0"/>
            <a:r>
              <a:rPr lang="en-US" sz="2000" b="1"/>
              <a:t>Provinsi</a:t>
            </a:r>
          </a:p>
        </p:txBody>
      </p:sp>
      <p:sp>
        <p:nvSpPr>
          <p:cNvPr id="30733" name="Text Box 45"/>
          <p:cNvSpPr txBox="1">
            <a:spLocks noChangeArrowheads="1"/>
          </p:cNvSpPr>
          <p:nvPr/>
        </p:nvSpPr>
        <p:spPr bwMode="auto">
          <a:xfrm>
            <a:off x="4876800" y="3705225"/>
            <a:ext cx="661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hangingPunct="0"/>
            <a:r>
              <a:rPr lang="en-US" sz="1000" b="1"/>
              <a:t>Bappeda</a:t>
            </a:r>
          </a:p>
        </p:txBody>
      </p:sp>
      <p:sp>
        <p:nvSpPr>
          <p:cNvPr id="30734" name="Text Box 46"/>
          <p:cNvSpPr txBox="1">
            <a:spLocks noChangeArrowheads="1"/>
          </p:cNvSpPr>
          <p:nvPr/>
        </p:nvSpPr>
        <p:spPr bwMode="auto">
          <a:xfrm>
            <a:off x="4495800" y="4646613"/>
            <a:ext cx="893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hangingPunct="0"/>
            <a:r>
              <a:rPr lang="en-US" sz="1000" b="1"/>
              <a:t>Dinas terkait</a:t>
            </a:r>
          </a:p>
        </p:txBody>
      </p:sp>
      <p:sp>
        <p:nvSpPr>
          <p:cNvPr id="30735" name="Text Box 47"/>
          <p:cNvSpPr txBox="1">
            <a:spLocks noChangeArrowheads="1"/>
          </p:cNvSpPr>
          <p:nvPr/>
        </p:nvSpPr>
        <p:spPr bwMode="auto">
          <a:xfrm>
            <a:off x="2249488" y="4419600"/>
            <a:ext cx="1257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 eaLnBrk="0" hangingPunct="0"/>
            <a:r>
              <a:rPr lang="en-US" sz="1000" b="1"/>
              <a:t>Gubernur &amp; DPRD</a:t>
            </a:r>
          </a:p>
        </p:txBody>
      </p:sp>
      <p:sp>
        <p:nvSpPr>
          <p:cNvPr id="30736" name="Line 150"/>
          <p:cNvSpPr>
            <a:spLocks noChangeShapeType="1"/>
          </p:cNvSpPr>
          <p:nvPr/>
        </p:nvSpPr>
        <p:spPr bwMode="auto">
          <a:xfrm flipV="1">
            <a:off x="4038600" y="1905000"/>
            <a:ext cx="4419600" cy="5334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7" name="Line 151"/>
          <p:cNvSpPr>
            <a:spLocks noChangeShapeType="1"/>
          </p:cNvSpPr>
          <p:nvPr/>
        </p:nvSpPr>
        <p:spPr bwMode="auto">
          <a:xfrm flipV="1">
            <a:off x="1676400" y="2438400"/>
            <a:ext cx="2362200" cy="227013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8" name="Line 152"/>
          <p:cNvSpPr>
            <a:spLocks noChangeShapeType="1"/>
          </p:cNvSpPr>
          <p:nvPr/>
        </p:nvSpPr>
        <p:spPr bwMode="auto">
          <a:xfrm>
            <a:off x="4114800" y="2438400"/>
            <a:ext cx="9144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39" name="Picture 112"/>
          <p:cNvPicPr>
            <a:picLocks noChangeAspect="1" noChangeArrowheads="1"/>
          </p:cNvPicPr>
          <p:nvPr/>
        </p:nvPicPr>
        <p:blipFill>
          <a:blip r:embed="rId6"/>
          <a:srcRect l="25656" t="33748" r="41411" b="18575"/>
          <a:stretch>
            <a:fillRect/>
          </a:stretch>
        </p:blipFill>
        <p:spPr bwMode="auto">
          <a:xfrm>
            <a:off x="3886200" y="2209800"/>
            <a:ext cx="3270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112"/>
          <p:cNvPicPr>
            <a:picLocks noChangeAspect="1" noChangeArrowheads="1"/>
          </p:cNvPicPr>
          <p:nvPr/>
        </p:nvPicPr>
        <p:blipFill>
          <a:blip r:embed="rId6">
            <a:lum contrast="-54000"/>
          </a:blip>
          <a:srcRect l="25656" t="33748" r="41411" b="18575"/>
          <a:stretch>
            <a:fillRect/>
          </a:stretch>
        </p:blipFill>
        <p:spPr bwMode="auto">
          <a:xfrm>
            <a:off x="1447800" y="2579688"/>
            <a:ext cx="3270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15" descr="j02054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" y="2817813"/>
            <a:ext cx="9096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514696">
            <a:off x="1676400" y="2514600"/>
            <a:ext cx="2270125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60540">
            <a:off x="4114800" y="2133600"/>
            <a:ext cx="434340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4" name="Line 152"/>
          <p:cNvSpPr>
            <a:spLocks noChangeShapeType="1"/>
          </p:cNvSpPr>
          <p:nvPr/>
        </p:nvSpPr>
        <p:spPr bwMode="auto">
          <a:xfrm>
            <a:off x="4114800" y="2462213"/>
            <a:ext cx="1143000" cy="585787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45" name="Picture 112"/>
          <p:cNvPicPr>
            <a:picLocks noChangeAspect="1" noChangeArrowheads="1"/>
          </p:cNvPicPr>
          <p:nvPr/>
        </p:nvPicPr>
        <p:blipFill>
          <a:blip r:embed="rId6"/>
          <a:srcRect l="25656" t="33748" r="41411" b="18575"/>
          <a:stretch>
            <a:fillRect/>
          </a:stretch>
        </p:blipFill>
        <p:spPr bwMode="auto">
          <a:xfrm>
            <a:off x="5029200" y="2895600"/>
            <a:ext cx="327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6" name="Picture 112"/>
          <p:cNvPicPr>
            <a:picLocks noChangeAspect="1" noChangeArrowheads="1"/>
          </p:cNvPicPr>
          <p:nvPr/>
        </p:nvPicPr>
        <p:blipFill>
          <a:blip r:embed="rId6"/>
          <a:srcRect l="25656" t="33748" r="41411" b="18575"/>
          <a:stretch>
            <a:fillRect/>
          </a:stretch>
        </p:blipFill>
        <p:spPr bwMode="auto">
          <a:xfrm>
            <a:off x="4876800" y="3886200"/>
            <a:ext cx="3286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7" name="Picture 112"/>
          <p:cNvPicPr>
            <a:picLocks noChangeAspect="1" noChangeArrowheads="1"/>
          </p:cNvPicPr>
          <p:nvPr/>
        </p:nvPicPr>
        <p:blipFill>
          <a:blip r:embed="rId6"/>
          <a:srcRect l="25656" t="33748" r="41411" b="18575"/>
          <a:stretch>
            <a:fillRect/>
          </a:stretch>
        </p:blipFill>
        <p:spPr bwMode="auto">
          <a:xfrm>
            <a:off x="3886200" y="3733800"/>
            <a:ext cx="327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8" name="Line 152"/>
          <p:cNvSpPr>
            <a:spLocks noChangeShapeType="1"/>
          </p:cNvSpPr>
          <p:nvPr/>
        </p:nvSpPr>
        <p:spPr bwMode="auto">
          <a:xfrm flipH="1">
            <a:off x="4038600" y="2438400"/>
            <a:ext cx="76200" cy="13716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49" name="Picture 34" descr="1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57812">
            <a:off x="3962400" y="2689225"/>
            <a:ext cx="13716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0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953152">
            <a:off x="3242469" y="3055144"/>
            <a:ext cx="14462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1" name="Line 152"/>
          <p:cNvSpPr>
            <a:spLocks noChangeShapeType="1"/>
          </p:cNvSpPr>
          <p:nvPr/>
        </p:nvSpPr>
        <p:spPr bwMode="auto">
          <a:xfrm flipH="1">
            <a:off x="3124200" y="32004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52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466256">
            <a:off x="3698875" y="3159125"/>
            <a:ext cx="16859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3" name="Text Box 87"/>
          <p:cNvSpPr txBox="1">
            <a:spLocks noChangeArrowheads="1"/>
          </p:cNvSpPr>
          <p:nvPr/>
        </p:nvSpPr>
        <p:spPr bwMode="auto">
          <a:xfrm>
            <a:off x="3124200" y="3324225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hangingPunct="0"/>
            <a:r>
              <a:rPr lang="en-US" sz="1600" b="1"/>
              <a:t>Dinkes</a:t>
            </a:r>
          </a:p>
        </p:txBody>
      </p:sp>
      <p:pic>
        <p:nvPicPr>
          <p:cNvPr id="30754" name="Picture 20"/>
          <p:cNvPicPr>
            <a:picLocks noChangeAspect="1" noChangeArrowheads="1"/>
          </p:cNvPicPr>
          <p:nvPr/>
        </p:nvPicPr>
        <p:blipFill>
          <a:blip r:embed="rId9">
            <a:lum contrast="-66000"/>
          </a:blip>
          <a:srcRect l="20226" t="58595" r="54375" b="27654"/>
          <a:stretch>
            <a:fillRect/>
          </a:stretch>
        </p:blipFill>
        <p:spPr bwMode="auto">
          <a:xfrm>
            <a:off x="239713" y="1282700"/>
            <a:ext cx="658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5" name="Text Box 38"/>
          <p:cNvSpPr txBox="1">
            <a:spLocks noChangeArrowheads="1"/>
          </p:cNvSpPr>
          <p:nvPr/>
        </p:nvSpPr>
        <p:spPr bwMode="auto">
          <a:xfrm>
            <a:off x="65088" y="1828800"/>
            <a:ext cx="15732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18287" rIns="91436" bIns="18287">
            <a:spAutoFit/>
          </a:bodyPr>
          <a:lstStyle/>
          <a:p>
            <a:pPr algn="ctr"/>
            <a:r>
              <a:rPr lang="en-US" sz="1200" b="1"/>
              <a:t>Satelit / Transponder</a:t>
            </a:r>
          </a:p>
          <a:p>
            <a:pPr algn="ctr"/>
            <a:r>
              <a:rPr lang="en-US" sz="1200" b="1"/>
              <a:t>Internet</a:t>
            </a:r>
          </a:p>
        </p:txBody>
      </p:sp>
      <p:pic>
        <p:nvPicPr>
          <p:cNvPr id="30756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96672">
            <a:off x="685800" y="1873250"/>
            <a:ext cx="341471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7" name="Line 152"/>
          <p:cNvSpPr>
            <a:spLocks noChangeShapeType="1"/>
          </p:cNvSpPr>
          <p:nvPr/>
        </p:nvSpPr>
        <p:spPr bwMode="auto">
          <a:xfrm>
            <a:off x="762000" y="1524000"/>
            <a:ext cx="3276600" cy="9144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58" name="Picture 34" descr="1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796598">
            <a:off x="2556669" y="3615531"/>
            <a:ext cx="16843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9" name="Picture 128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4800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0" name="AutoShape 129"/>
          <p:cNvSpPr>
            <a:spLocks noChangeArrowheads="1"/>
          </p:cNvSpPr>
          <p:nvPr/>
        </p:nvSpPr>
        <p:spPr bwMode="auto">
          <a:xfrm>
            <a:off x="1600200" y="5410200"/>
            <a:ext cx="457200" cy="457200"/>
          </a:xfrm>
          <a:prstGeom prst="flowChartMagneticDisk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 dirty="0">
                <a:solidFill>
                  <a:srgbClr val="FF3300"/>
                </a:solidFill>
              </a:rPr>
              <a:t>Database </a:t>
            </a:r>
            <a:endParaRPr lang="en-US" sz="1200" b="1" dirty="0" smtClean="0">
              <a:solidFill>
                <a:srgbClr val="FF3300"/>
              </a:solidFill>
            </a:endParaRPr>
          </a:p>
          <a:p>
            <a:pPr algn="ctr" eaLnBrk="0" hangingPunct="0"/>
            <a:r>
              <a:rPr lang="en-US" sz="1200" b="1" dirty="0" err="1" smtClean="0">
                <a:solidFill>
                  <a:srgbClr val="FF3300"/>
                </a:solidFill>
              </a:rPr>
              <a:t>Kesehatan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30761" name="Line 130"/>
          <p:cNvSpPr>
            <a:spLocks noChangeShapeType="1"/>
          </p:cNvSpPr>
          <p:nvPr/>
        </p:nvSpPr>
        <p:spPr bwMode="auto">
          <a:xfrm>
            <a:off x="762000" y="5715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2" name="Picture 131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257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3" name="Picture 132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5715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4" name="Text Box 133"/>
          <p:cNvSpPr txBox="1">
            <a:spLocks noChangeArrowheads="1"/>
          </p:cNvSpPr>
          <p:nvPr/>
        </p:nvSpPr>
        <p:spPr bwMode="auto">
          <a:xfrm>
            <a:off x="609600" y="4876800"/>
            <a:ext cx="990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/>
              <a:t>RSU</a:t>
            </a:r>
          </a:p>
        </p:txBody>
      </p:sp>
      <p:sp>
        <p:nvSpPr>
          <p:cNvPr id="30765" name="Line 135"/>
          <p:cNvSpPr>
            <a:spLocks noChangeShapeType="1"/>
          </p:cNvSpPr>
          <p:nvPr/>
        </p:nvSpPr>
        <p:spPr bwMode="auto">
          <a:xfrm flipV="1">
            <a:off x="990600" y="2667000"/>
            <a:ext cx="6858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6" name="Line 136"/>
          <p:cNvSpPr>
            <a:spLocks noChangeShapeType="1"/>
          </p:cNvSpPr>
          <p:nvPr/>
        </p:nvSpPr>
        <p:spPr bwMode="auto">
          <a:xfrm>
            <a:off x="1676400" y="2743200"/>
            <a:ext cx="7620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7" name="Picture 112"/>
          <p:cNvPicPr>
            <a:picLocks noChangeAspect="1" noChangeArrowheads="1"/>
          </p:cNvPicPr>
          <p:nvPr/>
        </p:nvPicPr>
        <p:blipFill>
          <a:blip r:embed="rId6">
            <a:lum contrast="-54000"/>
          </a:blip>
          <a:srcRect l="25656" t="33748" r="41411" b="18575"/>
          <a:stretch>
            <a:fillRect/>
          </a:stretch>
        </p:blipFill>
        <p:spPr bwMode="auto">
          <a:xfrm>
            <a:off x="8305800" y="1779588"/>
            <a:ext cx="3270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8" name="Picture 139" descr="j02054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4763" y="2017713"/>
            <a:ext cx="9096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9" name="Picture 140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40005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0" name="AutoShape 141"/>
          <p:cNvSpPr>
            <a:spLocks noChangeArrowheads="1"/>
          </p:cNvSpPr>
          <p:nvPr/>
        </p:nvSpPr>
        <p:spPr bwMode="auto">
          <a:xfrm>
            <a:off x="8458200" y="4610100"/>
            <a:ext cx="457200" cy="457200"/>
          </a:xfrm>
          <a:prstGeom prst="flowChartMagneticDisk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 dirty="0">
                <a:solidFill>
                  <a:srgbClr val="FF3300"/>
                </a:solidFill>
              </a:rPr>
              <a:t>Database </a:t>
            </a:r>
            <a:endParaRPr lang="en-US" sz="1200" b="1" dirty="0" smtClean="0">
              <a:solidFill>
                <a:srgbClr val="FF3300"/>
              </a:solidFill>
            </a:endParaRPr>
          </a:p>
          <a:p>
            <a:pPr algn="ctr" eaLnBrk="0" hangingPunct="0"/>
            <a:r>
              <a:rPr lang="en-US" sz="1200" b="1" dirty="0" err="1" smtClean="0">
                <a:solidFill>
                  <a:srgbClr val="FF3300"/>
                </a:solidFill>
              </a:rPr>
              <a:t>Kesehatan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30771" name="Line 142"/>
          <p:cNvSpPr>
            <a:spLocks noChangeShapeType="1"/>
          </p:cNvSpPr>
          <p:nvPr/>
        </p:nvSpPr>
        <p:spPr bwMode="auto">
          <a:xfrm>
            <a:off x="7620000" y="49149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72" name="Picture 143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4577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3" name="Picture 144" descr="j0382584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49149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4" name="Text Box 145"/>
          <p:cNvSpPr txBox="1">
            <a:spLocks noChangeArrowheads="1"/>
          </p:cNvSpPr>
          <p:nvPr/>
        </p:nvSpPr>
        <p:spPr bwMode="auto">
          <a:xfrm>
            <a:off x="7543800" y="42291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/>
              <a:t>Aplikasi</a:t>
            </a:r>
          </a:p>
        </p:txBody>
      </p:sp>
      <p:pic>
        <p:nvPicPr>
          <p:cNvPr id="30775" name="Picture 146" descr="telephone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3314700"/>
            <a:ext cx="9144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6" name="Line 147"/>
          <p:cNvSpPr>
            <a:spLocks noChangeShapeType="1"/>
          </p:cNvSpPr>
          <p:nvPr/>
        </p:nvSpPr>
        <p:spPr bwMode="auto">
          <a:xfrm flipV="1">
            <a:off x="7162800" y="1866900"/>
            <a:ext cx="137160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7" name="Line 148"/>
          <p:cNvSpPr>
            <a:spLocks noChangeShapeType="1"/>
          </p:cNvSpPr>
          <p:nvPr/>
        </p:nvSpPr>
        <p:spPr bwMode="auto">
          <a:xfrm>
            <a:off x="8534400" y="1943100"/>
            <a:ext cx="7620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8" name="Rectangle 149"/>
          <p:cNvSpPr>
            <a:spLocks noChangeArrowheads="1"/>
          </p:cNvSpPr>
          <p:nvPr/>
        </p:nvSpPr>
        <p:spPr bwMode="auto">
          <a:xfrm>
            <a:off x="2895600" y="5715000"/>
            <a:ext cx="2743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/>
              <a:t>Dinkes Prov menghimpun aplikasi dan</a:t>
            </a:r>
          </a:p>
          <a:p>
            <a:pPr algn="ctr" eaLnBrk="0" hangingPunct="0"/>
            <a:r>
              <a:rPr lang="en-US" sz="1200" b="1"/>
              <a:t>Database yang ada disemua kabupaten</a:t>
            </a:r>
          </a:p>
        </p:txBody>
      </p:sp>
      <p:sp>
        <p:nvSpPr>
          <p:cNvPr id="30779" name="Text Box 133"/>
          <p:cNvSpPr txBox="1">
            <a:spLocks noChangeArrowheads="1"/>
          </p:cNvSpPr>
          <p:nvPr/>
        </p:nvSpPr>
        <p:spPr bwMode="auto">
          <a:xfrm>
            <a:off x="685800" y="5181600"/>
            <a:ext cx="990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/>
              <a:t>Puskesmas</a:t>
            </a:r>
          </a:p>
        </p:txBody>
      </p:sp>
      <p:sp>
        <p:nvSpPr>
          <p:cNvPr id="30780" name="Text Box 133"/>
          <p:cNvSpPr txBox="1">
            <a:spLocks noChangeArrowheads="1"/>
          </p:cNvSpPr>
          <p:nvPr/>
        </p:nvSpPr>
        <p:spPr bwMode="auto">
          <a:xfrm>
            <a:off x="762000" y="6230938"/>
            <a:ext cx="990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/>
              <a:t>BKKBN</a:t>
            </a:r>
          </a:p>
        </p:txBody>
      </p:sp>
      <p:pic>
        <p:nvPicPr>
          <p:cNvPr id="30781" name="Picture 26" descr="ag00468_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886200"/>
            <a:ext cx="11430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2" name="AutoShape 141"/>
          <p:cNvSpPr>
            <a:spLocks noChangeArrowheads="1"/>
          </p:cNvSpPr>
          <p:nvPr/>
        </p:nvSpPr>
        <p:spPr bwMode="auto">
          <a:xfrm>
            <a:off x="7239000" y="762000"/>
            <a:ext cx="457200" cy="457200"/>
          </a:xfrm>
          <a:prstGeom prst="flowChartMagneticDisk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 b="1" dirty="0">
                <a:solidFill>
                  <a:srgbClr val="FF3300"/>
                </a:solidFill>
              </a:rPr>
              <a:t>Database </a:t>
            </a:r>
            <a:endParaRPr lang="en-US" sz="1200" b="1" dirty="0" smtClean="0">
              <a:solidFill>
                <a:srgbClr val="FF3300"/>
              </a:solidFill>
            </a:endParaRPr>
          </a:p>
          <a:p>
            <a:pPr algn="ctr" eaLnBrk="0" hangingPunct="0"/>
            <a:r>
              <a:rPr lang="en-US" sz="1200" b="1" dirty="0" err="1" smtClean="0">
                <a:solidFill>
                  <a:srgbClr val="FF3300"/>
                </a:solidFill>
              </a:rPr>
              <a:t>Kesehatan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30783" name="TextBox 70"/>
          <p:cNvSpPr txBox="1">
            <a:spLocks noChangeArrowheads="1"/>
          </p:cNvSpPr>
          <p:nvPr/>
        </p:nvSpPr>
        <p:spPr bwMode="auto">
          <a:xfrm>
            <a:off x="6324600" y="381000"/>
            <a:ext cx="902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err="1" smtClean="0"/>
              <a:t>Kemkes</a:t>
            </a:r>
            <a:endParaRPr lang="en-US" dirty="0"/>
          </a:p>
        </p:txBody>
      </p:sp>
      <p:cxnSp>
        <p:nvCxnSpPr>
          <p:cNvPr id="30784" name="Straight Connector 72"/>
          <p:cNvCxnSpPr>
            <a:cxnSpLocks noChangeShapeType="1"/>
            <a:stCxn id="30782" idx="3"/>
          </p:cNvCxnSpPr>
          <p:nvPr/>
        </p:nvCxnSpPr>
        <p:spPr bwMode="auto">
          <a:xfrm rot="5400000">
            <a:off x="5263357" y="5556"/>
            <a:ext cx="990600" cy="3417887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lgDashDot"/>
            <a:round/>
            <a:headEnd/>
            <a:tailEnd/>
          </a:ln>
        </p:spPr>
      </p:cxnSp>
      <p:sp>
        <p:nvSpPr>
          <p:cNvPr id="30785" name="TextBox 73"/>
          <p:cNvSpPr txBox="1">
            <a:spLocks noChangeArrowheads="1"/>
          </p:cNvSpPr>
          <p:nvPr/>
        </p:nvSpPr>
        <p:spPr bwMode="auto">
          <a:xfrm>
            <a:off x="7162800" y="3429000"/>
            <a:ext cx="795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VoIP</a:t>
            </a:r>
          </a:p>
        </p:txBody>
      </p:sp>
      <p:sp>
        <p:nvSpPr>
          <p:cNvPr id="30786" name="TextBox 74"/>
          <p:cNvSpPr txBox="1">
            <a:spLocks noChangeArrowheads="1"/>
          </p:cNvSpPr>
          <p:nvPr/>
        </p:nvSpPr>
        <p:spPr bwMode="auto">
          <a:xfrm>
            <a:off x="990600" y="4110038"/>
            <a:ext cx="795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VoIP</a:t>
            </a:r>
          </a:p>
        </p:txBody>
      </p:sp>
      <p:pic>
        <p:nvPicPr>
          <p:cNvPr id="30787" name="Picture 26" descr="ag00468_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702175"/>
            <a:ext cx="11430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8" name="TextBox 76"/>
          <p:cNvSpPr txBox="1">
            <a:spLocks noChangeArrowheads="1"/>
          </p:cNvSpPr>
          <p:nvPr/>
        </p:nvSpPr>
        <p:spPr bwMode="auto">
          <a:xfrm>
            <a:off x="4267200" y="4926013"/>
            <a:ext cx="795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VoIP</a:t>
            </a:r>
          </a:p>
        </p:txBody>
      </p:sp>
      <p:cxnSp>
        <p:nvCxnSpPr>
          <p:cNvPr id="30789" name="Straight Connector 78"/>
          <p:cNvCxnSpPr>
            <a:cxnSpLocks noChangeShapeType="1"/>
          </p:cNvCxnSpPr>
          <p:nvPr/>
        </p:nvCxnSpPr>
        <p:spPr bwMode="auto">
          <a:xfrm rot="5400000">
            <a:off x="3845719" y="4498181"/>
            <a:ext cx="206375" cy="2016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40" name="AutoShape 16"/>
          <p:cNvSpPr>
            <a:spLocks noChangeArrowheads="1"/>
          </p:cNvSpPr>
          <p:nvPr/>
        </p:nvSpPr>
        <p:spPr bwMode="auto">
          <a:xfrm>
            <a:off x="838200" y="152400"/>
            <a:ext cx="5486401" cy="557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0794" name="Picture 8" descr="Purworej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14400" y="228600"/>
            <a:ext cx="381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D:\webdkk\Movie3.gif"/>
          <p:cNvPicPr>
            <a:picLocks noChangeAspect="1" noChangeArrowheads="1"/>
          </p:cNvPicPr>
          <p:nvPr/>
        </p:nvPicPr>
        <p:blipFill>
          <a:blip r:embed="rId16" r:link="rId17"/>
          <a:srcRect/>
          <a:stretch>
            <a:fillRect/>
          </a:stretch>
        </p:blipFill>
        <p:spPr bwMode="auto">
          <a:xfrm>
            <a:off x="5854700" y="266700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2209800" y="228600"/>
            <a:ext cx="2546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Berlin Sans FB Demi" pitchFamily="34" charset="0"/>
              </a:rPr>
              <a:t>NETWORKING</a:t>
            </a:r>
            <a:endParaRPr lang="en-US" sz="2800" b="1" i="1" kern="0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1752600" y="5715000"/>
            <a:ext cx="4419600" cy="457200"/>
          </a:xfrm>
          <a:prstGeom prst="flowChartProces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1600" b="1"/>
              <a:t>DUKUNGAN POLITIS DAN KEBIJAKAN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981200" y="5410200"/>
            <a:ext cx="3962400" cy="304800"/>
          </a:xfrm>
          <a:prstGeom prst="rect">
            <a:avLst/>
          </a:prstGeom>
          <a:solidFill>
            <a:srgbClr val="00517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KOMITMENT INTERNAL DINKES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3581400"/>
            <a:ext cx="3581400" cy="1828800"/>
            <a:chOff x="1776" y="2256"/>
            <a:chExt cx="2256" cy="1152"/>
          </a:xfrm>
        </p:grpSpPr>
        <p:sp>
          <p:nvSpPr>
            <p:cNvPr id="31781" name="AutoShape 5"/>
            <p:cNvSpPr>
              <a:spLocks noChangeArrowheads="1"/>
            </p:cNvSpPr>
            <p:nvPr/>
          </p:nvSpPr>
          <p:spPr bwMode="auto">
            <a:xfrm>
              <a:off x="1776" y="2256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AutoShape 6"/>
            <p:cNvSpPr>
              <a:spLocks noChangeArrowheads="1"/>
            </p:cNvSpPr>
            <p:nvPr/>
          </p:nvSpPr>
          <p:spPr bwMode="auto">
            <a:xfrm>
              <a:off x="3648" y="2256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76" y="3216"/>
              <a:ext cx="2256" cy="192"/>
              <a:chOff x="1776" y="3120"/>
              <a:chExt cx="2256" cy="288"/>
            </a:xfrm>
          </p:grpSpPr>
          <p:sp>
            <p:nvSpPr>
              <p:cNvPr id="31789" name="AutoShape 8"/>
              <p:cNvSpPr>
                <a:spLocks noChangeArrowheads="1"/>
              </p:cNvSpPr>
              <p:nvPr/>
            </p:nvSpPr>
            <p:spPr bwMode="auto">
              <a:xfrm flipV="1">
                <a:off x="1776" y="3120"/>
                <a:ext cx="38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90" name="AutoShape 9"/>
              <p:cNvSpPr>
                <a:spLocks noChangeArrowheads="1"/>
              </p:cNvSpPr>
              <p:nvPr/>
            </p:nvSpPr>
            <p:spPr bwMode="auto">
              <a:xfrm flipV="1">
                <a:off x="3648" y="3120"/>
                <a:ext cx="38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91" name="AutoShape 10"/>
              <p:cNvSpPr>
                <a:spLocks noChangeArrowheads="1"/>
              </p:cNvSpPr>
              <p:nvPr/>
            </p:nvSpPr>
            <p:spPr bwMode="auto">
              <a:xfrm flipV="1">
                <a:off x="2688" y="3120"/>
                <a:ext cx="38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72" y="2448"/>
              <a:ext cx="2064" cy="768"/>
              <a:chOff x="1872" y="2352"/>
              <a:chExt cx="2064" cy="768"/>
            </a:xfrm>
          </p:grpSpPr>
          <p:sp>
            <p:nvSpPr>
              <p:cNvPr id="31786" name="Rectangle 12"/>
              <p:cNvSpPr>
                <a:spLocks noChangeArrowheads="1"/>
              </p:cNvSpPr>
              <p:nvPr/>
            </p:nvSpPr>
            <p:spPr bwMode="auto">
              <a:xfrm>
                <a:off x="1872" y="2352"/>
                <a:ext cx="192" cy="768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en-US" sz="1200" b="1">
                    <a:solidFill>
                      <a:srgbClr val="FFFFCC"/>
                    </a:solidFill>
                  </a:rPr>
                  <a:t>HARDWARE</a:t>
                </a:r>
              </a:p>
            </p:txBody>
          </p:sp>
          <p:sp>
            <p:nvSpPr>
              <p:cNvPr id="31787" name="Rectangle 13"/>
              <p:cNvSpPr>
                <a:spLocks noChangeArrowheads="1"/>
              </p:cNvSpPr>
              <p:nvPr/>
            </p:nvSpPr>
            <p:spPr bwMode="auto">
              <a:xfrm>
                <a:off x="3744" y="2352"/>
                <a:ext cx="192" cy="768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en-US" sz="1200" b="1">
                    <a:solidFill>
                      <a:srgbClr val="FFFFCC"/>
                    </a:solidFill>
                  </a:rPr>
                  <a:t>SOFTWARE</a:t>
                </a:r>
              </a:p>
            </p:txBody>
          </p:sp>
          <p:sp>
            <p:nvSpPr>
              <p:cNvPr id="31788" name="Rectangle 14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192" cy="768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en-US" sz="1200" b="1">
                    <a:solidFill>
                      <a:srgbClr val="FFFFCC"/>
                    </a:solidFill>
                  </a:rPr>
                  <a:t>BRAIN WARE</a:t>
                </a:r>
              </a:p>
            </p:txBody>
          </p:sp>
        </p:grpSp>
        <p:sp>
          <p:nvSpPr>
            <p:cNvPr id="31785" name="AutoShape 15"/>
            <p:cNvSpPr>
              <a:spLocks noChangeArrowheads="1"/>
            </p:cNvSpPr>
            <p:nvPr/>
          </p:nvSpPr>
          <p:spPr bwMode="auto">
            <a:xfrm>
              <a:off x="2688" y="2256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800600" y="1752600"/>
            <a:ext cx="3505200" cy="1749425"/>
            <a:chOff x="3024" y="1106"/>
            <a:chExt cx="2208" cy="1102"/>
          </a:xfrm>
        </p:grpSpPr>
        <p:sp>
          <p:nvSpPr>
            <p:cNvPr id="31773" name="Text Box 17"/>
            <p:cNvSpPr txBox="1">
              <a:spLocks noChangeArrowheads="1"/>
            </p:cNvSpPr>
            <p:nvPr/>
          </p:nvSpPr>
          <p:spPr bwMode="auto">
            <a:xfrm>
              <a:off x="4166" y="1106"/>
              <a:ext cx="442" cy="17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200"/>
                <a:t>PUSAT</a:t>
              </a:r>
            </a:p>
          </p:txBody>
        </p:sp>
        <p:sp>
          <p:nvSpPr>
            <p:cNvPr id="31774" name="Text Box 18"/>
            <p:cNvSpPr txBox="1">
              <a:spLocks noChangeArrowheads="1"/>
            </p:cNvSpPr>
            <p:nvPr/>
          </p:nvSpPr>
          <p:spPr bwMode="auto">
            <a:xfrm>
              <a:off x="4171" y="1407"/>
              <a:ext cx="581" cy="17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200"/>
                <a:t>PROPINSI</a:t>
              </a:r>
            </a:p>
          </p:txBody>
        </p:sp>
        <p:sp>
          <p:nvSpPr>
            <p:cNvPr id="31775" name="Text Box 19"/>
            <p:cNvSpPr txBox="1">
              <a:spLocks noChangeArrowheads="1"/>
            </p:cNvSpPr>
            <p:nvPr/>
          </p:nvSpPr>
          <p:spPr bwMode="auto">
            <a:xfrm>
              <a:off x="4186" y="1715"/>
              <a:ext cx="1046" cy="17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200"/>
                <a:t>KABUPATEN / KOTA</a:t>
              </a:r>
            </a:p>
          </p:txBody>
        </p:sp>
        <p:sp>
          <p:nvSpPr>
            <p:cNvPr id="31776" name="Text Box 20"/>
            <p:cNvSpPr txBox="1">
              <a:spLocks noChangeArrowheads="1"/>
            </p:cNvSpPr>
            <p:nvPr/>
          </p:nvSpPr>
          <p:spPr bwMode="auto">
            <a:xfrm>
              <a:off x="4177" y="2029"/>
              <a:ext cx="719" cy="17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200"/>
                <a:t>PUSKESMAS</a:t>
              </a:r>
            </a:p>
          </p:txBody>
        </p:sp>
        <p:sp>
          <p:nvSpPr>
            <p:cNvPr id="31777" name="AutoShape 21"/>
            <p:cNvSpPr>
              <a:spLocks noChangeArrowheads="1"/>
            </p:cNvSpPr>
            <p:nvPr/>
          </p:nvSpPr>
          <p:spPr bwMode="auto">
            <a:xfrm>
              <a:off x="3024" y="1123"/>
              <a:ext cx="1056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330 h 21600"/>
                <a:gd name="T14" fmla="*/ 18900 w 21600"/>
                <a:gd name="T15" fmla="*/ 162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8" name="AutoShape 22"/>
            <p:cNvSpPr>
              <a:spLocks noChangeArrowheads="1"/>
            </p:cNvSpPr>
            <p:nvPr/>
          </p:nvSpPr>
          <p:spPr bwMode="auto">
            <a:xfrm>
              <a:off x="3168" y="1424"/>
              <a:ext cx="912" cy="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3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AutoShape 23"/>
            <p:cNvSpPr>
              <a:spLocks noChangeArrowheads="1"/>
            </p:cNvSpPr>
            <p:nvPr/>
          </p:nvSpPr>
          <p:spPr bwMode="auto">
            <a:xfrm>
              <a:off x="3408" y="1732"/>
              <a:ext cx="672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AutoShape 24"/>
            <p:cNvSpPr>
              <a:spLocks noChangeArrowheads="1"/>
            </p:cNvSpPr>
            <p:nvPr/>
          </p:nvSpPr>
          <p:spPr bwMode="auto">
            <a:xfrm>
              <a:off x="3696" y="2016"/>
              <a:ext cx="33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43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905000" y="1676400"/>
            <a:ext cx="4133850" cy="1922463"/>
            <a:chOff x="1200" y="1056"/>
            <a:chExt cx="2604" cy="1211"/>
          </a:xfrm>
        </p:grpSpPr>
        <p:sp>
          <p:nvSpPr>
            <p:cNvPr id="31760" name="Rectangle 26"/>
            <p:cNvSpPr>
              <a:spLocks noChangeArrowheads="1"/>
            </p:cNvSpPr>
            <p:nvPr/>
          </p:nvSpPr>
          <p:spPr bwMode="auto">
            <a:xfrm>
              <a:off x="2028" y="1323"/>
              <a:ext cx="864" cy="944"/>
            </a:xfrm>
            <a:prstGeom prst="rect">
              <a:avLst/>
            </a:prstGeom>
            <a:solidFill>
              <a:srgbClr val="33CCCC">
                <a:alpha val="50195"/>
              </a:srgbClr>
            </a:solidFill>
            <a:ln w="9525">
              <a:solidFill>
                <a:srgbClr val="FFCC00"/>
              </a:solidFill>
              <a:prstDash val="dash"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spcBef>
                  <a:spcPct val="20000"/>
                </a:spcBef>
              </a:pPr>
              <a:r>
                <a:rPr lang="en-US" b="1">
                  <a:solidFill>
                    <a:srgbClr val="663300"/>
                  </a:solidFill>
                </a:rPr>
                <a:t>INDIKATOR 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31761" name="Freeform 27"/>
            <p:cNvSpPr>
              <a:spLocks/>
            </p:cNvSpPr>
            <p:nvPr/>
          </p:nvSpPr>
          <p:spPr bwMode="auto">
            <a:xfrm>
              <a:off x="1200" y="1973"/>
              <a:ext cx="828" cy="284"/>
            </a:xfrm>
            <a:custGeom>
              <a:avLst/>
              <a:gdLst>
                <a:gd name="T0" fmla="*/ 0 w 828"/>
                <a:gd name="T1" fmla="*/ 202 h 306"/>
                <a:gd name="T2" fmla="*/ 273 w 828"/>
                <a:gd name="T3" fmla="*/ 0 h 306"/>
                <a:gd name="T4" fmla="*/ 828 w 828"/>
                <a:gd name="T5" fmla="*/ 1 h 306"/>
                <a:gd name="T6" fmla="*/ 828 w 828"/>
                <a:gd name="T7" fmla="*/ 211 h 306"/>
                <a:gd name="T8" fmla="*/ 0 w 828"/>
                <a:gd name="T9" fmla="*/ 202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306"/>
                <a:gd name="T17" fmla="*/ 828 w 828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306">
                  <a:moveTo>
                    <a:pt x="0" y="294"/>
                  </a:moveTo>
                  <a:lnTo>
                    <a:pt x="273" y="0"/>
                  </a:lnTo>
                  <a:lnTo>
                    <a:pt x="828" y="1"/>
                  </a:lnTo>
                  <a:lnTo>
                    <a:pt x="828" y="306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90D8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28"/>
            <p:cNvSpPr>
              <a:spLocks/>
            </p:cNvSpPr>
            <p:nvPr/>
          </p:nvSpPr>
          <p:spPr bwMode="auto">
            <a:xfrm>
              <a:off x="2892" y="1973"/>
              <a:ext cx="912" cy="284"/>
            </a:xfrm>
            <a:custGeom>
              <a:avLst/>
              <a:gdLst>
                <a:gd name="T0" fmla="*/ 912 w 912"/>
                <a:gd name="T1" fmla="*/ 84 h 385"/>
                <a:gd name="T2" fmla="*/ 614 w 912"/>
                <a:gd name="T3" fmla="*/ 0 h 385"/>
                <a:gd name="T4" fmla="*/ 0 w 912"/>
                <a:gd name="T5" fmla="*/ 1 h 385"/>
                <a:gd name="T6" fmla="*/ 0 w 912"/>
                <a:gd name="T7" fmla="*/ 84 h 385"/>
                <a:gd name="T8" fmla="*/ 912 w 912"/>
                <a:gd name="T9" fmla="*/ 84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2"/>
                <a:gd name="T16" fmla="*/ 0 h 385"/>
                <a:gd name="T17" fmla="*/ 912 w 912"/>
                <a:gd name="T18" fmla="*/ 385 h 3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2" h="385">
                  <a:moveTo>
                    <a:pt x="912" y="385"/>
                  </a:moveTo>
                  <a:lnTo>
                    <a:pt x="614" y="0"/>
                  </a:lnTo>
                  <a:lnTo>
                    <a:pt x="0" y="1"/>
                  </a:lnTo>
                  <a:lnTo>
                    <a:pt x="0" y="385"/>
                  </a:lnTo>
                  <a:lnTo>
                    <a:pt x="912" y="385"/>
                  </a:lnTo>
                  <a:close/>
                </a:path>
              </a:pathLst>
            </a:custGeom>
            <a:solidFill>
              <a:srgbClr val="0090D8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29"/>
            <p:cNvSpPr>
              <a:spLocks/>
            </p:cNvSpPr>
            <p:nvPr/>
          </p:nvSpPr>
          <p:spPr bwMode="auto">
            <a:xfrm>
              <a:off x="1500" y="1654"/>
              <a:ext cx="528" cy="285"/>
            </a:xfrm>
            <a:custGeom>
              <a:avLst/>
              <a:gdLst>
                <a:gd name="T0" fmla="*/ 0 w 528"/>
                <a:gd name="T1" fmla="*/ 83 h 388"/>
                <a:gd name="T2" fmla="*/ 243 w 528"/>
                <a:gd name="T3" fmla="*/ 0 h 388"/>
                <a:gd name="T4" fmla="*/ 528 w 528"/>
                <a:gd name="T5" fmla="*/ 1 h 388"/>
                <a:gd name="T6" fmla="*/ 528 w 528"/>
                <a:gd name="T7" fmla="*/ 83 h 388"/>
                <a:gd name="T8" fmla="*/ 0 w 528"/>
                <a:gd name="T9" fmla="*/ 83 h 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388"/>
                <a:gd name="T17" fmla="*/ 528 w 528"/>
                <a:gd name="T18" fmla="*/ 388 h 3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388">
                  <a:moveTo>
                    <a:pt x="0" y="388"/>
                  </a:moveTo>
                  <a:lnTo>
                    <a:pt x="243" y="0"/>
                  </a:lnTo>
                  <a:lnTo>
                    <a:pt x="528" y="4"/>
                  </a:lnTo>
                  <a:lnTo>
                    <a:pt x="528" y="388"/>
                  </a:lnTo>
                  <a:lnTo>
                    <a:pt x="0" y="388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30"/>
            <p:cNvSpPr>
              <a:spLocks/>
            </p:cNvSpPr>
            <p:nvPr/>
          </p:nvSpPr>
          <p:spPr bwMode="auto">
            <a:xfrm>
              <a:off x="1776" y="1339"/>
              <a:ext cx="252" cy="284"/>
            </a:xfrm>
            <a:custGeom>
              <a:avLst/>
              <a:gdLst>
                <a:gd name="T0" fmla="*/ 0 w 252"/>
                <a:gd name="T1" fmla="*/ 208 h 307"/>
                <a:gd name="T2" fmla="*/ 245 w 252"/>
                <a:gd name="T3" fmla="*/ 4 h 307"/>
                <a:gd name="T4" fmla="*/ 252 w 252"/>
                <a:gd name="T5" fmla="*/ 0 h 307"/>
                <a:gd name="T6" fmla="*/ 252 w 252"/>
                <a:gd name="T7" fmla="*/ 206 h 307"/>
                <a:gd name="T8" fmla="*/ 0 w 252"/>
                <a:gd name="T9" fmla="*/ 208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07"/>
                <a:gd name="T17" fmla="*/ 252 w 252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07">
                  <a:moveTo>
                    <a:pt x="0" y="307"/>
                  </a:moveTo>
                  <a:lnTo>
                    <a:pt x="245" y="4"/>
                  </a:lnTo>
                  <a:lnTo>
                    <a:pt x="252" y="0"/>
                  </a:lnTo>
                  <a:lnTo>
                    <a:pt x="252" y="305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Freeform 31"/>
            <p:cNvSpPr>
              <a:spLocks/>
            </p:cNvSpPr>
            <p:nvPr/>
          </p:nvSpPr>
          <p:spPr bwMode="auto">
            <a:xfrm>
              <a:off x="2892" y="1634"/>
              <a:ext cx="576" cy="286"/>
            </a:xfrm>
            <a:custGeom>
              <a:avLst/>
              <a:gdLst>
                <a:gd name="T0" fmla="*/ 576 w 576"/>
                <a:gd name="T1" fmla="*/ 85 h 388"/>
                <a:gd name="T2" fmla="*/ 285 w 576"/>
                <a:gd name="T3" fmla="*/ 0 h 388"/>
                <a:gd name="T4" fmla="*/ 0 w 576"/>
                <a:gd name="T5" fmla="*/ 1 h 388"/>
                <a:gd name="T6" fmla="*/ 0 w 576"/>
                <a:gd name="T7" fmla="*/ 85 h 388"/>
                <a:gd name="T8" fmla="*/ 576 w 576"/>
                <a:gd name="T9" fmla="*/ 85 h 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388"/>
                <a:gd name="T17" fmla="*/ 576 w 576"/>
                <a:gd name="T18" fmla="*/ 388 h 3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388">
                  <a:moveTo>
                    <a:pt x="576" y="388"/>
                  </a:moveTo>
                  <a:lnTo>
                    <a:pt x="285" y="0"/>
                  </a:lnTo>
                  <a:lnTo>
                    <a:pt x="0" y="4"/>
                  </a:lnTo>
                  <a:lnTo>
                    <a:pt x="0" y="388"/>
                  </a:lnTo>
                  <a:lnTo>
                    <a:pt x="576" y="388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32"/>
            <p:cNvSpPr>
              <a:spLocks/>
            </p:cNvSpPr>
            <p:nvPr/>
          </p:nvSpPr>
          <p:spPr bwMode="auto">
            <a:xfrm>
              <a:off x="2892" y="1339"/>
              <a:ext cx="264" cy="251"/>
            </a:xfrm>
            <a:custGeom>
              <a:avLst/>
              <a:gdLst>
                <a:gd name="T0" fmla="*/ 264 w 264"/>
                <a:gd name="T1" fmla="*/ 184 h 271"/>
                <a:gd name="T2" fmla="*/ 12 w 264"/>
                <a:gd name="T3" fmla="*/ 6 h 271"/>
                <a:gd name="T4" fmla="*/ 0 w 264"/>
                <a:gd name="T5" fmla="*/ 0 h 271"/>
                <a:gd name="T6" fmla="*/ 0 w 264"/>
                <a:gd name="T7" fmla="*/ 184 h 271"/>
                <a:gd name="T8" fmla="*/ 264 w 264"/>
                <a:gd name="T9" fmla="*/ 184 h 2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271"/>
                <a:gd name="T17" fmla="*/ 264 w 264"/>
                <a:gd name="T18" fmla="*/ 271 h 2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271">
                  <a:moveTo>
                    <a:pt x="264" y="271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271"/>
                  </a:lnTo>
                  <a:lnTo>
                    <a:pt x="264" y="271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Freeform 33"/>
            <p:cNvSpPr>
              <a:spLocks/>
            </p:cNvSpPr>
            <p:nvPr/>
          </p:nvSpPr>
          <p:spPr bwMode="auto">
            <a:xfrm flipH="1">
              <a:off x="2448" y="1056"/>
              <a:ext cx="444" cy="283"/>
            </a:xfrm>
            <a:custGeom>
              <a:avLst/>
              <a:gdLst>
                <a:gd name="T0" fmla="*/ 0 w 1920"/>
                <a:gd name="T1" fmla="*/ 16 h 576"/>
                <a:gd name="T2" fmla="*/ 0 w 1920"/>
                <a:gd name="T3" fmla="*/ 0 h 576"/>
                <a:gd name="T4" fmla="*/ 1 w 1920"/>
                <a:gd name="T5" fmla="*/ 0 h 576"/>
                <a:gd name="T6" fmla="*/ 1 w 1920"/>
                <a:gd name="T7" fmla="*/ 16 h 576"/>
                <a:gd name="T8" fmla="*/ 0 w 1920"/>
                <a:gd name="T9" fmla="*/ 16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576"/>
                <a:gd name="T17" fmla="*/ 1920 w 1920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576">
                  <a:moveTo>
                    <a:pt x="0" y="576"/>
                  </a:moveTo>
                  <a:lnTo>
                    <a:pt x="432" y="0"/>
                  </a:lnTo>
                  <a:lnTo>
                    <a:pt x="1920" y="0"/>
                  </a:lnTo>
                  <a:lnTo>
                    <a:pt x="1920" y="576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Freeform 34"/>
            <p:cNvSpPr>
              <a:spLocks/>
            </p:cNvSpPr>
            <p:nvPr/>
          </p:nvSpPr>
          <p:spPr bwMode="auto">
            <a:xfrm>
              <a:off x="2028" y="1056"/>
              <a:ext cx="432" cy="283"/>
            </a:xfrm>
            <a:custGeom>
              <a:avLst/>
              <a:gdLst>
                <a:gd name="T0" fmla="*/ 0 w 1920"/>
                <a:gd name="T1" fmla="*/ 16 h 576"/>
                <a:gd name="T2" fmla="*/ 0 w 1920"/>
                <a:gd name="T3" fmla="*/ 0 h 576"/>
                <a:gd name="T4" fmla="*/ 1 w 1920"/>
                <a:gd name="T5" fmla="*/ 0 h 576"/>
                <a:gd name="T6" fmla="*/ 1 w 1920"/>
                <a:gd name="T7" fmla="*/ 16 h 576"/>
                <a:gd name="T8" fmla="*/ 0 w 1920"/>
                <a:gd name="T9" fmla="*/ 16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576"/>
                <a:gd name="T17" fmla="*/ 1920 w 1920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576">
                  <a:moveTo>
                    <a:pt x="0" y="576"/>
                  </a:moveTo>
                  <a:lnTo>
                    <a:pt x="432" y="0"/>
                  </a:lnTo>
                  <a:lnTo>
                    <a:pt x="1920" y="0"/>
                  </a:lnTo>
                  <a:lnTo>
                    <a:pt x="1920" y="576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Text Box 35"/>
            <p:cNvSpPr txBox="1">
              <a:spLocks noChangeArrowheads="1"/>
            </p:cNvSpPr>
            <p:nvPr/>
          </p:nvSpPr>
          <p:spPr bwMode="auto">
            <a:xfrm>
              <a:off x="2988" y="2034"/>
              <a:ext cx="525" cy="154"/>
            </a:xfrm>
            <a:prstGeom prst="rect">
              <a:avLst/>
            </a:prstGeom>
            <a:solidFill>
              <a:srgbClr val="0090D8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000" b="1">
                  <a:solidFill>
                    <a:srgbClr val="663300"/>
                  </a:solidFill>
                </a:rPr>
                <a:t>VARIABEL</a:t>
              </a:r>
            </a:p>
          </p:txBody>
        </p:sp>
        <p:sp>
          <p:nvSpPr>
            <p:cNvPr id="31770" name="Text Box 36"/>
            <p:cNvSpPr txBox="1">
              <a:spLocks noChangeArrowheads="1"/>
            </p:cNvSpPr>
            <p:nvPr/>
          </p:nvSpPr>
          <p:spPr bwMode="auto">
            <a:xfrm>
              <a:off x="1503" y="2034"/>
              <a:ext cx="525" cy="154"/>
            </a:xfrm>
            <a:prstGeom prst="rect">
              <a:avLst/>
            </a:prstGeom>
            <a:solidFill>
              <a:srgbClr val="0090D8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000" b="1">
                  <a:solidFill>
                    <a:srgbClr val="663300"/>
                  </a:solidFill>
                </a:rPr>
                <a:t>VARIABEL</a:t>
              </a:r>
            </a:p>
          </p:txBody>
        </p:sp>
        <p:sp>
          <p:nvSpPr>
            <p:cNvPr id="31771" name="Text Box 37"/>
            <p:cNvSpPr txBox="1">
              <a:spLocks noChangeArrowheads="1"/>
            </p:cNvSpPr>
            <p:nvPr/>
          </p:nvSpPr>
          <p:spPr bwMode="auto">
            <a:xfrm>
              <a:off x="2880" y="1776"/>
              <a:ext cx="5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000" b="1">
                  <a:solidFill>
                    <a:srgbClr val="663300"/>
                  </a:solidFill>
                </a:rPr>
                <a:t>VARIABEL</a:t>
              </a:r>
            </a:p>
          </p:txBody>
        </p:sp>
        <p:sp>
          <p:nvSpPr>
            <p:cNvPr id="31772" name="Text Box 38"/>
            <p:cNvSpPr txBox="1">
              <a:spLocks noChangeArrowheads="1"/>
            </p:cNvSpPr>
            <p:nvPr/>
          </p:nvSpPr>
          <p:spPr bwMode="auto">
            <a:xfrm>
              <a:off x="1548" y="1776"/>
              <a:ext cx="5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000" b="1">
                  <a:solidFill>
                    <a:srgbClr val="663300"/>
                  </a:solidFill>
                </a:rPr>
                <a:t>VARIABEL</a:t>
              </a:r>
            </a:p>
          </p:txBody>
        </p:sp>
      </p:grpSp>
      <p:sp>
        <p:nvSpPr>
          <p:cNvPr id="93" name="AutoShape 16"/>
          <p:cNvSpPr>
            <a:spLocks noChangeArrowheads="1"/>
          </p:cNvSpPr>
          <p:nvPr/>
        </p:nvSpPr>
        <p:spPr bwMode="auto">
          <a:xfrm>
            <a:off x="1879599" y="141287"/>
            <a:ext cx="5486401" cy="557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1757" name="Picture 8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77800"/>
            <a:ext cx="381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858000" y="266700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/>
          <p:nvPr/>
        </p:nvSpPr>
        <p:spPr>
          <a:xfrm>
            <a:off x="2984500" y="152400"/>
            <a:ext cx="3505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Arial" charset="0"/>
              </a:rPr>
              <a:t>STRUKTUR PENGEMBANGAN                                                          SISTEM INFORMASI KESEHATAN</a:t>
            </a:r>
            <a:r>
              <a:rPr lang="en-US" sz="1600" b="1" dirty="0">
                <a:solidFill>
                  <a:srgbClr val="FF99FF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endParaRPr lang="en-US" sz="1600" b="1" i="1" kern="0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2"/>
          <p:cNvGraphicFramePr>
            <a:graphicFrameLocks noGrp="1"/>
          </p:cNvGraphicFramePr>
          <p:nvPr/>
        </p:nvGraphicFramePr>
        <p:xfrm>
          <a:off x="3609975" y="1693863"/>
          <a:ext cx="1066800" cy="5164137"/>
        </p:xfrm>
        <a:graphic>
          <a:graphicData uri="http://schemas.openxmlformats.org/drawingml/2006/table">
            <a:tbl>
              <a:tblPr/>
              <a:tblGrid>
                <a:gridCol w="1066800"/>
              </a:tblGrid>
              <a:tr h="5164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34491"/>
              </p:ext>
            </p:extLst>
          </p:nvPr>
        </p:nvGraphicFramePr>
        <p:xfrm>
          <a:off x="4676775" y="1722438"/>
          <a:ext cx="3810000" cy="5120640"/>
        </p:xfrm>
        <a:graphic>
          <a:graphicData uri="http://schemas.openxmlformats.org/drawingml/2006/table">
            <a:tbl>
              <a:tblPr/>
              <a:tblGrid>
                <a:gridCol w="38100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FRONT OFFICE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UMUM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GIGI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ANAK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IBU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APOTIK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LABORATORIUM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PEL.LUAR GEDUNG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TATA USAHA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KA PUSKESMAS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4065" name="Text Box 32"/>
          <p:cNvSpPr txBox="1">
            <a:spLocks noChangeArrowheads="1"/>
          </p:cNvSpPr>
          <p:nvPr/>
        </p:nvSpPr>
        <p:spPr bwMode="auto">
          <a:xfrm>
            <a:off x="4033838" y="1177925"/>
            <a:ext cx="3986212" cy="52863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MULTI USER SYSTEM</a:t>
            </a:r>
          </a:p>
        </p:txBody>
      </p:sp>
      <p:sp>
        <p:nvSpPr>
          <p:cNvPr id="44066" name="Line 33"/>
          <p:cNvSpPr>
            <a:spLocks noChangeShapeType="1"/>
          </p:cNvSpPr>
          <p:nvPr/>
        </p:nvSpPr>
        <p:spPr bwMode="auto">
          <a:xfrm flipV="1">
            <a:off x="2933700" y="203200"/>
            <a:ext cx="3124200" cy="14478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7" name="Line 34"/>
          <p:cNvSpPr>
            <a:spLocks noChangeShapeType="1"/>
          </p:cNvSpPr>
          <p:nvPr/>
        </p:nvSpPr>
        <p:spPr bwMode="auto">
          <a:xfrm>
            <a:off x="6019800" y="241300"/>
            <a:ext cx="3048000" cy="1371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-12700" y="12700"/>
            <a:ext cx="45847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44071" name="Picture 9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397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797300" y="355600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84200" y="228600"/>
            <a:ext cx="3338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KEBUTUHAN KOMPUTER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5638800" cy="1143000"/>
          </a:xfrm>
          <a:solidFill>
            <a:schemeClr val="accent1"/>
          </a:solidFill>
        </p:spPr>
        <p:txBody>
          <a:bodyPr/>
          <a:lstStyle/>
          <a:p>
            <a:pPr algn="ctr" defTabSz="1096963" eaLnBrk="1" hangingPunct="1"/>
            <a:r>
              <a:rPr lang="en-US" dirty="0" smtClean="0"/>
              <a:t>JAVA ISLAND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140" y="2235523"/>
            <a:ext cx="7240726" cy="2443520"/>
          </a:xfrm>
          <a:solidFill>
            <a:srgbClr val="FF3399"/>
          </a:solidFill>
        </p:spPr>
      </p:pic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4038600" y="3458497"/>
            <a:ext cx="304800" cy="457200"/>
          </a:xfrm>
          <a:prstGeom prst="star16">
            <a:avLst>
              <a:gd name="adj" fmla="val 3750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125" name="Picture 5" descr="dolphi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5256" y="3652684"/>
            <a:ext cx="1154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048125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942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  <p:bldP spid="51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2"/>
          <p:cNvGraphicFramePr>
            <a:graphicFrameLocks noGrp="1"/>
          </p:cNvGraphicFramePr>
          <p:nvPr/>
        </p:nvGraphicFramePr>
        <p:xfrm>
          <a:off x="914400" y="1219200"/>
          <a:ext cx="1066800" cy="5181600"/>
        </p:xfrm>
        <a:graphic>
          <a:graphicData uri="http://schemas.openxmlformats.org/drawingml/2006/table">
            <a:tbl>
              <a:tblPr/>
              <a:tblGrid>
                <a:gridCol w="1066800"/>
              </a:tblGrid>
              <a:tr h="518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Group 8"/>
          <p:cNvGraphicFramePr>
            <a:graphicFrameLocks noGrp="1"/>
          </p:cNvGraphicFramePr>
          <p:nvPr/>
        </p:nvGraphicFramePr>
        <p:xfrm>
          <a:off x="1981200" y="1219200"/>
          <a:ext cx="3810000" cy="5166360"/>
        </p:xfrm>
        <a:graphic>
          <a:graphicData uri="http://schemas.openxmlformats.org/drawingml/2006/table">
            <a:tbl>
              <a:tblPr/>
              <a:tblGrid>
                <a:gridCol w="38100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FRONT OFFICE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UMUM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GIGI *)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ANAK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POLI IBU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APOTIK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LABORATORIUM *)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PEL.LUAR GEDUNG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TATA USAHA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KA PUSKESMAS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5089" name="Text Box 32"/>
          <p:cNvSpPr txBox="1">
            <a:spLocks noChangeArrowheads="1"/>
          </p:cNvSpPr>
          <p:nvPr/>
        </p:nvSpPr>
        <p:spPr bwMode="auto">
          <a:xfrm>
            <a:off x="1752600" y="790575"/>
            <a:ext cx="29083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MULTI USER SYSTEM</a:t>
            </a:r>
          </a:p>
        </p:txBody>
      </p:sp>
      <p:graphicFrame>
        <p:nvGraphicFramePr>
          <p:cNvPr id="20" name="Group 33"/>
          <p:cNvGraphicFramePr>
            <a:graphicFrameLocks noGrp="1"/>
          </p:cNvGraphicFramePr>
          <p:nvPr/>
        </p:nvGraphicFramePr>
        <p:xfrm>
          <a:off x="6629400" y="3276600"/>
          <a:ext cx="609600" cy="210883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5102" name="Text Box 45"/>
          <p:cNvSpPr txBox="1">
            <a:spLocks noChangeArrowheads="1"/>
          </p:cNvSpPr>
          <p:nvPr/>
        </p:nvSpPr>
        <p:spPr bwMode="auto">
          <a:xfrm>
            <a:off x="7467600" y="3276600"/>
            <a:ext cx="1314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Front office</a:t>
            </a:r>
          </a:p>
        </p:txBody>
      </p:sp>
      <p:sp>
        <p:nvSpPr>
          <p:cNvPr id="45103" name="Text Box 46"/>
          <p:cNvSpPr txBox="1">
            <a:spLocks noChangeArrowheads="1"/>
          </p:cNvSpPr>
          <p:nvPr/>
        </p:nvSpPr>
        <p:spPr bwMode="auto">
          <a:xfrm>
            <a:off x="7467600" y="3810000"/>
            <a:ext cx="1577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Poli umum/kia</a:t>
            </a:r>
          </a:p>
        </p:txBody>
      </p:sp>
      <p:sp>
        <p:nvSpPr>
          <p:cNvPr id="45104" name="Text Box 47"/>
          <p:cNvSpPr txBox="1">
            <a:spLocks noChangeArrowheads="1"/>
          </p:cNvSpPr>
          <p:nvPr/>
        </p:nvSpPr>
        <p:spPr bwMode="auto">
          <a:xfrm>
            <a:off x="7442200" y="4419600"/>
            <a:ext cx="1239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Tata usaha</a:t>
            </a:r>
          </a:p>
        </p:txBody>
      </p:sp>
      <p:sp>
        <p:nvSpPr>
          <p:cNvPr id="45105" name="Text Box 48"/>
          <p:cNvSpPr txBox="1">
            <a:spLocks noChangeArrowheads="1"/>
          </p:cNvSpPr>
          <p:nvPr/>
        </p:nvSpPr>
        <p:spPr bwMode="auto">
          <a:xfrm>
            <a:off x="7467600" y="4902200"/>
            <a:ext cx="822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Apotik</a:t>
            </a:r>
          </a:p>
        </p:txBody>
      </p:sp>
      <p:sp>
        <p:nvSpPr>
          <p:cNvPr id="45106" name="Text Box 49"/>
          <p:cNvSpPr txBox="1">
            <a:spLocks noChangeArrowheads="1"/>
          </p:cNvSpPr>
          <p:nvPr/>
        </p:nvSpPr>
        <p:spPr bwMode="auto">
          <a:xfrm>
            <a:off x="6629400" y="990600"/>
            <a:ext cx="1557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Kondisi saat</a:t>
            </a:r>
          </a:p>
          <a:p>
            <a:r>
              <a:rPr lang="en-US" b="1"/>
              <a:t>Ini (minimal)</a:t>
            </a:r>
          </a:p>
        </p:txBody>
      </p:sp>
      <p:sp>
        <p:nvSpPr>
          <p:cNvPr id="45107" name="AutoShape 50"/>
          <p:cNvSpPr>
            <a:spLocks noChangeArrowheads="1"/>
          </p:cNvSpPr>
          <p:nvPr/>
        </p:nvSpPr>
        <p:spPr bwMode="auto">
          <a:xfrm>
            <a:off x="7315200" y="19050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45108" name="Line 51"/>
          <p:cNvSpPr>
            <a:spLocks noChangeShapeType="1"/>
          </p:cNvSpPr>
          <p:nvPr/>
        </p:nvSpPr>
        <p:spPr bwMode="auto">
          <a:xfrm flipV="1">
            <a:off x="71438" y="71438"/>
            <a:ext cx="3124200" cy="14478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09" name="Line 52"/>
          <p:cNvSpPr>
            <a:spLocks noChangeShapeType="1"/>
          </p:cNvSpPr>
          <p:nvPr/>
        </p:nvSpPr>
        <p:spPr bwMode="auto">
          <a:xfrm>
            <a:off x="3195638" y="71438"/>
            <a:ext cx="3048000" cy="1371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4534676" y="59355"/>
            <a:ext cx="45847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6" name="Picture 9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1676" y="186355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344676" y="402255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131576" y="275255"/>
            <a:ext cx="3338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KEBUTUHAN KOMPUTER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1520" y="836712"/>
            <a:ext cx="2948880" cy="1512168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id-ID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ALUR DATA </a:t>
            </a:r>
          </a:p>
          <a:p>
            <a:pPr>
              <a:defRPr/>
            </a:pPr>
            <a:r>
              <a:rPr lang="id-ID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 INFORMASI </a:t>
            </a:r>
          </a:p>
          <a:p>
            <a:pPr>
              <a:defRPr/>
            </a:pPr>
            <a:r>
              <a:rPr lang="id-ID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KESEHATAN NASIONAL</a:t>
            </a:r>
          </a:p>
        </p:txBody>
      </p:sp>
      <p:pic>
        <p:nvPicPr>
          <p:cNvPr id="2" name="Picture 1" descr="Indonesia HIS Model Indo athi4.jp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3925"/>
          <a:stretch/>
        </p:blipFill>
        <p:spPr>
          <a:xfrm>
            <a:off x="3657600" y="228600"/>
            <a:ext cx="5018856" cy="6332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257800" y="3960812"/>
            <a:ext cx="609600" cy="1588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/>
          <p:cNvGraphicFramePr/>
          <p:nvPr/>
        </p:nvGraphicFramePr>
        <p:xfrm>
          <a:off x="1828800" y="1524000"/>
          <a:ext cx="5181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Oval 27"/>
          <p:cNvSpPr/>
          <p:nvPr/>
        </p:nvSpPr>
        <p:spPr>
          <a:xfrm>
            <a:off x="6019800" y="2438400"/>
            <a:ext cx="1295400" cy="1295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R 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33800" y="838200"/>
            <a:ext cx="12954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chemeClr val="tx1"/>
                </a:solidFill>
              </a:rPr>
              <a:t>DINKES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600200" y="2362200"/>
            <a:ext cx="1295400" cy="1295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chemeClr val="tx1"/>
                </a:solidFill>
              </a:rPr>
              <a:t>PUSKESMAS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286000" y="4800600"/>
            <a:ext cx="1295400" cy="1295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</a:rPr>
              <a:t>UPT: BBTKLPPM</a:t>
            </a:r>
          </a:p>
        </p:txBody>
      </p:sp>
      <p:graphicFrame>
        <p:nvGraphicFramePr>
          <p:cNvPr id="33" name="Diagram 32"/>
          <p:cNvGraphicFramePr/>
          <p:nvPr/>
        </p:nvGraphicFramePr>
        <p:xfrm>
          <a:off x="6858000" y="2514600"/>
          <a:ext cx="1752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4" name="Diagram 33"/>
          <p:cNvGraphicFramePr/>
          <p:nvPr/>
        </p:nvGraphicFramePr>
        <p:xfrm>
          <a:off x="914400" y="5334000"/>
          <a:ext cx="1905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7" name="Diagram 36"/>
          <p:cNvGraphicFramePr/>
          <p:nvPr/>
        </p:nvGraphicFramePr>
        <p:xfrm>
          <a:off x="304800" y="2362200"/>
          <a:ext cx="1600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9" name="Diagram 38"/>
          <p:cNvGraphicFramePr/>
          <p:nvPr/>
        </p:nvGraphicFramePr>
        <p:xfrm>
          <a:off x="4572000" y="609600"/>
          <a:ext cx="17526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40" name="Diagram 39"/>
          <p:cNvGraphicFramePr/>
          <p:nvPr/>
        </p:nvGraphicFramePr>
        <p:xfrm>
          <a:off x="762000" y="914400"/>
          <a:ext cx="259080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41" name="Elbow Connector 40"/>
          <p:cNvCxnSpPr/>
          <p:nvPr/>
        </p:nvCxnSpPr>
        <p:spPr>
          <a:xfrm rot="16200000" flipH="1">
            <a:off x="2590800" y="2286000"/>
            <a:ext cx="838200" cy="228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Diagram 41"/>
          <p:cNvGraphicFramePr/>
          <p:nvPr/>
        </p:nvGraphicFramePr>
        <p:xfrm>
          <a:off x="6327060" y="732504"/>
          <a:ext cx="281694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cxnSp>
        <p:nvCxnSpPr>
          <p:cNvPr id="43" name="Elbow Connector 42"/>
          <p:cNvCxnSpPr/>
          <p:nvPr/>
        </p:nvCxnSpPr>
        <p:spPr>
          <a:xfrm flipV="1">
            <a:off x="4876800" y="1905000"/>
            <a:ext cx="2286000" cy="457200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Diagram 43"/>
          <p:cNvGraphicFramePr/>
          <p:nvPr/>
        </p:nvGraphicFramePr>
        <p:xfrm>
          <a:off x="6324600" y="3810000"/>
          <a:ext cx="259080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cxnSp>
        <p:nvCxnSpPr>
          <p:cNvPr id="45" name="Elbow Connector 44"/>
          <p:cNvCxnSpPr/>
          <p:nvPr/>
        </p:nvCxnSpPr>
        <p:spPr>
          <a:xfrm rot="16200000" flipH="1">
            <a:off x="6019800" y="3810000"/>
            <a:ext cx="762000" cy="7620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Diagram 45"/>
          <p:cNvGraphicFramePr/>
          <p:nvPr/>
        </p:nvGraphicFramePr>
        <p:xfrm>
          <a:off x="-228600" y="4038600"/>
          <a:ext cx="259080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cxnSp>
        <p:nvCxnSpPr>
          <p:cNvPr id="47" name="Elbow Connector 46"/>
          <p:cNvCxnSpPr/>
          <p:nvPr/>
        </p:nvCxnSpPr>
        <p:spPr>
          <a:xfrm rot="10800000">
            <a:off x="1905000" y="4419600"/>
            <a:ext cx="914400" cy="228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5029200" y="4953000"/>
            <a:ext cx="1295400" cy="1295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</a:rPr>
              <a:t>BKKBN</a:t>
            </a:r>
          </a:p>
        </p:txBody>
      </p:sp>
      <p:graphicFrame>
        <p:nvGraphicFramePr>
          <p:cNvPr id="49" name="Diagram 48"/>
          <p:cNvGraphicFramePr/>
          <p:nvPr/>
        </p:nvGraphicFramePr>
        <p:xfrm>
          <a:off x="3733800" y="5638800"/>
          <a:ext cx="1905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50" name="Diagram 49"/>
          <p:cNvGraphicFramePr/>
          <p:nvPr/>
        </p:nvGraphicFramePr>
        <p:xfrm>
          <a:off x="6553200" y="5588000"/>
          <a:ext cx="259080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cxnSp>
        <p:nvCxnSpPr>
          <p:cNvPr id="51" name="Elbow Connector 50"/>
          <p:cNvCxnSpPr/>
          <p:nvPr/>
        </p:nvCxnSpPr>
        <p:spPr>
          <a:xfrm>
            <a:off x="5791200" y="4800600"/>
            <a:ext cx="1219200" cy="10668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utoShape 16"/>
          <p:cNvSpPr>
            <a:spLocks noChangeArrowheads="1"/>
          </p:cNvSpPr>
          <p:nvPr/>
        </p:nvSpPr>
        <p:spPr bwMode="auto">
          <a:xfrm>
            <a:off x="114300" y="39687"/>
            <a:ext cx="8915400" cy="557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5627" name="Picture 8" descr="Purworejo"/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215900" y="88900"/>
            <a:ext cx="381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63" descr="D:\webdkk\Movie3.gif"/>
          <p:cNvPicPr>
            <a:picLocks noChangeAspect="1" noChangeArrowheads="1"/>
          </p:cNvPicPr>
          <p:nvPr/>
        </p:nvPicPr>
        <p:blipFill>
          <a:blip r:embed="rId59" r:link="rId60"/>
          <a:srcRect/>
          <a:stretch>
            <a:fillRect/>
          </a:stretch>
        </p:blipFill>
        <p:spPr bwMode="auto">
          <a:xfrm>
            <a:off x="8496300" y="165100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571500" y="152400"/>
            <a:ext cx="7848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charset="0"/>
              </a:rPr>
              <a:t>Service Oriented Architecture </a:t>
            </a:r>
            <a:r>
              <a:rPr lang="en-US" sz="2000" b="1" i="1" kern="0" dirty="0">
                <a:solidFill>
                  <a:srgbClr val="FF0000"/>
                </a:solidFill>
                <a:latin typeface="Arial" charset="0"/>
              </a:rPr>
              <a:t>(SOA) </a:t>
            </a:r>
            <a:r>
              <a:rPr lang="en-US" sz="2000" b="1" kern="0" dirty="0" err="1">
                <a:solidFill>
                  <a:srgbClr val="FF0000"/>
                </a:solidFill>
                <a:latin typeface="Arial" charset="0"/>
              </a:rPr>
              <a:t>Sektor</a:t>
            </a:r>
            <a:r>
              <a:rPr lang="en-US" sz="2000" b="1" kern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Arial" charset="0"/>
              </a:rPr>
              <a:t>Kesehatan</a:t>
            </a:r>
            <a:endParaRPr lang="en-US" sz="2000" b="1" i="1" kern="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kmsungaiayak.files.wordpress.com/2011/08/sim_kia_bum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5448" y="1541184"/>
            <a:ext cx="2028825" cy="2162176"/>
          </a:xfrm>
          <a:prstGeom prst="rect">
            <a:avLst/>
          </a:prstGeom>
          <a:noFill/>
        </p:spPr>
      </p:pic>
      <p:pic>
        <p:nvPicPr>
          <p:cNvPr id="2052" name="Picture 4" descr="http://t0.gstatic.com/images?q=tbn:ANd9GcRsIoOUkCBGRnIT8UxGQi9j7b3P4youV2iRwytU5miQmsge_0C4J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7048" y="1464984"/>
            <a:ext cx="2057400" cy="2219326"/>
          </a:xfrm>
          <a:prstGeom prst="rect">
            <a:avLst/>
          </a:prstGeom>
          <a:noFill/>
        </p:spPr>
      </p:pic>
      <p:cxnSp>
        <p:nvCxnSpPr>
          <p:cNvPr id="14" name="Elbow Connector 13"/>
          <p:cNvCxnSpPr>
            <a:stCxn id="2050" idx="2"/>
            <a:endCxn id="2052" idx="2"/>
          </p:cNvCxnSpPr>
          <p:nvPr/>
        </p:nvCxnSpPr>
        <p:spPr>
          <a:xfrm rot="5400000" flipH="1" flipV="1">
            <a:off x="4748279" y="1095891"/>
            <a:ext cx="19050" cy="5195887"/>
          </a:xfrm>
          <a:prstGeom prst="bentConnector3">
            <a:avLst>
              <a:gd name="adj1" fmla="val -6654559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34" descr="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2248" y="4893984"/>
            <a:ext cx="5105400" cy="16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4" descr="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1505433" y="4135287"/>
            <a:ext cx="1446179" cy="11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4" descr="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 flipV="1">
            <a:off x="6582782" y="4181048"/>
            <a:ext cx="1446179" cy="12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4131996" y="3537132"/>
            <a:ext cx="1371600" cy="10668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>DATA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>KESEHATAN</a:t>
            </a:r>
            <a:endParaRPr lang="en-US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26" name="Straight Arrow Connector 25"/>
          <p:cNvCxnSpPr>
            <a:endCxn id="28" idx="3"/>
          </p:cNvCxnSpPr>
          <p:nvPr/>
        </p:nvCxnSpPr>
        <p:spPr>
          <a:xfrm rot="5400000" flipH="1" flipV="1">
            <a:off x="4537578" y="3178254"/>
            <a:ext cx="533400" cy="24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Flowchart: Magnetic Disk 27"/>
          <p:cNvSpPr/>
          <p:nvPr/>
        </p:nvSpPr>
        <p:spPr bwMode="auto">
          <a:xfrm>
            <a:off x="4195908" y="1617384"/>
            <a:ext cx="1219200" cy="1295400"/>
          </a:xfrm>
          <a:prstGeom prst="flowChartMagneticDisk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400" b="1" dirty="0">
                <a:latin typeface="Comic Sans MS" pitchFamily="66" charset="0"/>
              </a:rPr>
              <a:t>SIKNAS</a:t>
            </a:r>
          </a:p>
          <a:p>
            <a:pPr algn="ctr" eaLnBrk="0" hangingPunct="0">
              <a:defRPr/>
            </a:pPr>
            <a:r>
              <a:rPr lang="en-US" sz="1050" b="1" dirty="0">
                <a:latin typeface="Comic Sans MS" pitchFamily="66" charset="0"/>
              </a:rPr>
              <a:t>(</a:t>
            </a:r>
            <a:r>
              <a:rPr lang="en-US" sz="1050" b="1" dirty="0" err="1">
                <a:latin typeface="Comic Sans MS" pitchFamily="66" charset="0"/>
              </a:rPr>
              <a:t>standarisasi</a:t>
            </a:r>
            <a:r>
              <a:rPr lang="en-US" sz="1050" b="1" dirty="0">
                <a:latin typeface="Comic Sans MS" pitchFamily="66" charset="0"/>
              </a:rPr>
              <a:t>) </a:t>
            </a:r>
          </a:p>
        </p:txBody>
      </p:sp>
      <p:sp>
        <p:nvSpPr>
          <p:cNvPr id="16386" name="AutoShape 2" descr="data:image/jpeg;base64,/9j/4AAQSkZJRgABAQAAAQABAAD/2wBDAAkGBwgHBgkIBwgKCgkLDRYPDQwMDRsUFRAWIB0iIiAdHx8kKDQsJCYxJx8fLT0tMTU3Ojo6Iys/RD84QzQ5Ojf/2wBDAQoKCg0MDRoPDxo3JR8lNzc3Nzc3Nzc3Nzc3Nzc3Nzc3Nzc3Nzc3Nzc3Nzc3Nzc3Nzc3Nzc3Nzc3Nzc3Nzc3Nzf/wAARCACuAOQDASIAAhEBAxEB/8QAHAAAAgIDAQEAAAAAAAAAAAAABAUCAwABBgcI/8QANRAAAQQBAwMDAwMDAwQDAAAAAQACAxEEEiExBUFREyJhBhRxMoGRI0KhFVJiM7HB0URyc//EABoBAAMBAQEBAAAAAAAAAAAAAAABAgMEBQb/xAAkEQACAwACAgEEAwAAAAAAAAAAAQIDERIhBDETBSJRYRRBQv/aAAwDAQACEQMRAD8A4fusodwpLKTObDYY2wRYI4I2ITvpH1R1HpkgEzvvMcHeOQ+4fgpLS1wnpSbR6G/676Jj4+qL7hxfuYWx7g/PZcn1z6yzOpUzCjOHEDeoOt5/fsk5iD9yoGINsBGlO6R6N9I/XEGU1mL1t4hyAKbkHZkn58FdmImvIlgLSD/cDYK8Ijiaf1AI3GnmxK+1yZ4f/wA5CE+i43tez3COAHctLT/xNLWVlHDYXZEjRGB+pxql5PD9VddjZpb1SWv+TWn/AMJX1PMz+ouvOzZ8gXYDnbD9hsmW70dz1n61wjlRY2NJ6pc8Alm4G/ldP0/qFQ6gC/4BXiLGem9jwANJB4XpHRuosdCA14LtIOnvS3qgpHLZe09DOr5YyJZJIvXZrO5kic0D8Gkf0DIjgjcJMqFxfQZpkBLig3ZkjH3E+QNJ/QXVvyeRwpxSNsTSCPXW3sbY/cK3Q902XlQdajg+kzWjza5z6myHZeFJjwmnP2UcrN72hcdoyTqc7vtusrYKEewpk7p8Uc/B9MOY5r5ZdY5LQOU0GBiSQmGOJgfxVbppNG6FhLHl3lpQ5jhdF9xC8NkHItcms9qvxa4rtHHZeIcWZ0TxuD3VbWC+E+6xhS5IOXy6twBykQJBo9vKtM8e+nhN/gua0UskrSoh+yre+wnpgQcquXgfKmdysiFzxjy4f91LBHqH04KgYPhdhhGqo0VyHQfbG1dXiuFBY6d0V0NWOJA7qwfhDROVzX7K1IzlHCeyxUnIaCRpJWJ8kLiz5fCko/hbCo5yS0QsBWFAjAaUTytrSYmbFqQtRaFY0IESaCrgLG6g0qdoGkVzCmGkb0Dq7cUiPJoNbsx5H6R4/CEfuKQzo99tvwtYTcXqInFNYzvh1KGRgHqCncFjgQf4UJcuCqEjv2C4H0iXB22oHYjlWvnywKORPXj1Xf8AtdP8h56Mfh/DO1gnGRkNjN18irTZkELYyGkB3bdeZYOTNh5bchriXDmyTa7np2bB1CMOa7Q/vuuS6Tmz2fp6rgv2XsyZIZ/TeXSEn9NdkbNjsdK2YMLGgWQQrOmtbJmkSNbqa2gQs64JzII4aDTsTSwPW3SUTfuIiTQ8Bcr1vB9F5ljGxPuC6PEllhDWPaNPCnmQtmdsO26W4ZW1K2GM4AvUS611XU+hREXG3RJXbhcxlY0uM/TI0j5VqR49vjzr9ortYXmMtkAstNhRtYdwmc56d9O5MeRixyxGw4LqsWSgLXinROs5PRZ7j/qY7j74yf8AIXpXQ/qPA6nGDBO0Sd43GnD9llKJ1V2JrDsI5RStEwpKGZArlTdk2w6TRU+jfED9V6s7GyzHHDI4UCS0bWsQD8jqDXkaGu+Q4D/usT4/sn5Ev8s8QBW7ULWXutThJ2stRUggDawLVlYEwJBTaVWpApaBaCpByrBU2Me/9LSfwE9Q80242FClIseBZa4A/C0qTJlBmAbqUjQW/soqTjsq0jjgMWcq7EmkxpQ+JxBH+Vo7qKTKg3F6js+jdZ9aWMkhrgKcF0s+VG5oJ5XlUcjo3BzHFp8hHx9ZzG0DJqA8rNo9Wny1n3Hceo1zyjIQAQeaNn/0uV6X1A5FOe4A3wU6jyg4aQaCzZ6NeTWoZykS24pN1DBZkNIc2wjhOKq1B7rbzshFWRTjjOJz+ny4pJAJZ58IIG12uQwOsOH8rnOpdO9Mukh47tVJnj3+Lx+6IvG6iMR0srRDYkJppaaNrbD5R3S5WxZ8L38B1q0cSj2ei/TfQszCxWSdS6pPkGr9IAU39+SuihwIpj7Z5WfGxVeHI6TCY4t2q1rCmaJnNJrwpaR2xWIO/wBFiP8A8iT+QsU/WA/uWIyIYz5sCkFELdoOEkFtR1brTpGtFlPRpaTW2mzQG/wqGOdOQGWG+U0woWs7b+VLZvXQ5eylmLM8WG7fKkcSYCwB+LTmFgI3VjsfUBp5U8mda8OIiZC8SsY8VZ3T2OIMioADZVHGc0B5buCjgWux3OPhJs6KaIw/oCjbrx2HuioMVpbqcxpJ+FCFrY42C9mjcoqOcgamt9o7lLTp+Ot+0Uy4MUgNxj+KS3K6WWi4j+xTl+dGG7t3VP3cch0uaWpqTRFniVTRy8zHxO0vaQVUXLqsnCjyYyDv4PcILC+mnTAvmyGsYHcDc0tFPTyr/DlU+vQi1fKkCuuH050saP6kuw93u5Q+X9N4zg52JkOYa2a+iL/KemPxSOfx8h0Dw5p/ZOcbqbDXuo/JSjJwMnGk0SMBvgtIIKsxsSYvDtAr5UvDq8e2yt8c6Ojj6lqoRjUUUzLaBcjtTuw7BKIoXhtWB+ArRjuv9RUckenzb9h8ua0m0HPkNcDQWhjE8krYxmcUf5RyRDWibKiDXF7BseVmEA/MgY7h0gFJ2zDjdtoFFWR4Ucb2vZE0OabBA4VKWHFZ4zctR3mLnB0AZGQGtFUq45AMvY1fK5WDJyIf0mx4KNx+rCN2qTH9x5c0p7oKqSOw9VvlYudHWcVwt0lHwdlieC4s8eCy6F+FpDZU5iFD/KDzktNyT6DfYrTWvkcC4/sOyGxw+WTU4Ek8DwmsTAzsk2dVVaLsKMCwE3gYGoHGbuKCYwM2FqT0q4oNhZttRVwaQbVMYI4VzQ/knZI34kHxvldy6vAU4unEvvcMA3F8q2KYMkANfKJflhlaaIPISGkir7dpLWkClLIgaxhB2sIkyRmDXVfKFy3GTEieDbhIA7/6pGkYoWsiF+83R5KQ9Uy3xdR9NrqA43XXS4zdexBC876y9z+sSMcSNJrZUibHxWo6bH6g9rG060zjlldGX6XMJ/ylH090yV2RBLMKhJ/v5K7ObCjnbpFt+WpmDfJdnOOzX3pBpRdI6Tl7j+6MzOg5LSXMkDz8iihRh5Ef6o3bdwhmXBIjHA1xsiyi44wBwq49udir215UNmkUTZGrmxDwq2ururQ++EjU25gpabGAVsbq5rBXhIrTGNaBsp6WlR0gcLYB/ZMlxZsNCg5oUwx17FaewkbGkxcAZ0bSdwsRcUMRbcsjgb4A7LFYuB5XNLp2r5tLZZPuJ9v0jupZmQSNN2Pwp9Pg1+41R7KzxK49jHEjoXY3GyNhiLmmzuFVDjsBBduAjIhpe4duQkztgi/HaQNkwxwdtkJCCKR0I3Ck7q0Es2Wp3ljbH8K1rbahsr/pPrsO6DV+gZsnrOcYwRvuVA+ozJYQ43ur+mxVCCeTuVZ6fqZTnDcNbSliig2Gb1YNLuSKU8P070SF2oHYXsVTjMokFWSRkm28hCZfYwljDWh64SbpzMj6xjikIEcjtR+aXXHIeYtD+R3Q/Tunw5PUpMt/642hrPi+6pGdnawcZGBDNEIwSwtAot2pSw25OORHMPUYOJR/5Ci5ssIutbR45RMbnPZ7gRtwUyFEJc4OYhZImuPC0HOa6idlMOBKCuCAsrAZJHsPdfKT5ePNincEt8rp/VHbfsFCWAP/AFUSpaDjhzMT9XdFMKvzuntadTBpPkIFsjonaZP5UNFRXYbHuiBwhoXX+EUOEjZRRgCta21pg2VgaQUx8TWnwtFu1q2tlojZAsBXDdYrizdYgMPEMwEO53RnTHHauyBnNyVd7ppgQubHYIHx5W7PnqxnA8uG6LxxqPf8oCGmvrsUyxxp/Ck7IILg3AsbhGxbUhYQimbJHXEL1UEPIQ8OA7iljpNqUWnbwgvdN4X9MFp7bK/FLIxJqPuJQjnUTRWonW6yVLNILoaR054I4RTGAC9kuhfTatFNnNAINFEuljDm8ICBk33n9B2mhbhXKOEltpZgPigyZDJtqAolCZModF8UziQ14LX+D3RWsgcKEs+O7ehwhZc1hb7He4cqtMsCXOsWqZZdIa0HdyofPe1oSbIAntx207JC0aRTNDhvudmj4RQcCOd0jw5DI/1Sdjs0eAjxKSeUFIJkAeCCl8+M117IxhJC25thBWISESYz7buzuEdjTslbsf2U5oNXKXyQvhkLotilgKTQ6YARsr4xfZK8LL1DS7Y90zieCEsNVLUWenY4UCKNK4PABtUyvF8oA0W2dlig6WjVrEYLTwzIaGvFJzgjXEPgJNk36h7o3CyHMbRGy2Z89Wxo07+QjcaQj2uOyWiShY45tWsnHYqWjqgx7FIPKIEw4KRMnIdY791ezJJ5KDdTGTnnVsVIS1V90vbkBwq6cFYZwXAFI1i9DS4HjhaaqWyigrGSNJ5Ck6otBkD+xRTK5S9jm3yi4nbbFI0TQXq2VZIcfdwoFzq52VEj6PKY20XSuF0FDWyGOzRcUMZa3tVvcZCA39R4QYPNNukJfYJs+Cpeg6YW6yisfFjjAdKQPyiBkY7B7GudXwgaigfGeYqY4VSMjfZ5QmRk48jaLgx44JUcbIDuDf4TIaxjnHk58Ihx9tgpfjP3+EWX7UAgTNPQ0zL7UEXVi1XI2xSME+xTKxzHambFEYfUB+l5pw5Vj477JP1GN0X9SPZwRhO8R998Lq1XLmNq7SDFy/VIq77hGGKSTcWAkUrQh+d7jusQpwj/ALisRgvmPPZ4A5rhe5FofDl0tIcNwj5BZpAZMBa4vYfyFseBCWBH3Ntpv8LGTFpskfKAa+ztsVPWa9wRh0KY0xssj2k2FaZ26gdXKTOk40q+F+ltkXfdLC1YOPuHNFOZY8hTbM6hodY7HwlceWQCwm2ni+ysinqwRzwQho3jYNo5nna9x4Vn3FkXYS7FLp5NDTxyUx0xsDG8vOwvupZ0QlJ9h2NOHAb2mDJKFgpXGHNr2Ab0fhM44mFvvJBrbwpw1U2RmyyNmWT8KgOkf7n7IZs7oZ3RPAu+UWx7WjW82B5Twl2MqmLrAJoA7o7Bj1HUlxf6j2m+Tad4dBoQKLLzCK926Fna8+2PYdymAcD+VgiBKk6IyQpOHtxuVp2I6BtsNJ0+ENAUZog+BwA3pMUloFiCba5LHikyYTW/KAxXEI9hvdMzSZeDsLWyASq2mzStbzugrCqRiSdYtooDldG4WOEj6m0fdxtrjdBDB+mYLIxqItx3JTQRgABRxgNKLa0aUieJR6Y8f4WIoRgrEx8TyRx2Qsxu0Q5DvHK1PnQN8YO42Krc19bElFEKOlMam0DN1A7hWGUgbAfurdCg6IFBorCAk8qfrGt+FH0At+lslhSsHnTpWQRsLhzuSj3ZUU7RcLtI4XP4QyJZY8eEanuIDQU7yOhfULG6WxtcB/sIS4noVeQksQXDK07NfITf6aso/GdlyEjT7TsNQ4S7oHS+pYDpJcqB+px5JBNLp+nzMMgbI2jfdCiU/Ik/SEvUMHURK6QiTuAio8TGdjaXv9xbsSuoj6bjZBHqNa4+LV0/TscRFr420OLaN/hViM237POxMI3AH+w0U+xJw5oo8hKvqfpX2rzNi3pJ48Jd0rq/oyCObbwVnJGkLMfZ2cD6NXZ7otj/AHDwk8OS11OBu+6OjyW9ipw6VMMmfttwtxkEFBvmscqEGTUukmkYVzMkb6M5BBAcbCLjcCBS1OBMwUBfYqmOTQdLtigpMNDgFNr/AAhDIHFb9UN7p6NoYNc3uaSnqoH3MTq5sIls4I5Q3UrfFqvdu6ZDiXY4oIth2CW404cAfKNY7cKRoNbwsVQcKWIKw8gcqnBXOVTlsfLFRG61pVlLCEAV0s0qyllJjK9KzSrANk++k+iN6tm1K8CJm7h3d8JpayorXg2+gegaj/qeQ3gERAj/ACu1bGDyEdjY0cEDYo2hrWigB2Q8Tbd+60ccR6dVahEEngFW1A/ZRyzAuFb9tk8nZ7SQl5bTtlBvmhMfSXMFwTOF9juFRPj9Q1aXEvaD3FJn0+YkBpTaKIPFlUoJg4HLyPuAsysMvbVH22uI610DGkkkm6fqjPIicNr+CvZPs2O8IXJ6XjvB1xtIPNhJ0kOB4fj5U+C70pw4fBTnEzmyAaXD+V3HVPpLp2Y064wCO4XI9S+iHYwdJhZpaB/a+1m62hJygZ9w7gFVyTVTx25pc9kSZuE5zHStcWeLVbOsTV7mgqMLVqZ2WH1Jr26XEK+R7Xi2nfsVxjMt8pJa0NIF7FMY5Mttj1GkAWjDSNyQ/EtHt+VVLkV3StrskjdzP5Kx0M12+QUjiW71gxZmhvdRmzzKC1p/dDwxwxUX63kq/IDNUeiJvv23VKBjLyCEGSICA597/wAJrDkhwBBQDcaQ+wtiIcPlRbhT4bDIJmubqI0EcD4KHAUL/wAjgTLEubOaFhYpw6PkR//Z"/>
          <p:cNvSpPr>
            <a:spLocks noChangeAspect="1" noChangeArrowheads="1"/>
          </p:cNvSpPr>
          <p:nvPr/>
        </p:nvSpPr>
        <p:spPr bwMode="auto">
          <a:xfrm>
            <a:off x="155575" y="-792163"/>
            <a:ext cx="2171700" cy="1657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data:image/jpeg;base64,/9j/4AAQSkZJRgABAQAAAQABAAD/2wCEAAkGBhQSEBQUEhQVEBQUFBgVFRQUFBQUFRQVFBUVFBUUFBQXHCYeFxkjGRQUHy8gIycpLCwsFR4xNTAqNSYrLCkBCQoKDgwOGg8PGikkHCQqLSwsLCwpKSwsLCwsKSksLCksLCwpKSwpKSwpKSwsLCwpKSwsLCksLCwsLCwpKSwsLP/AABEIAMkA+wMBIgACEQEDEQH/xAAbAAABBQEBAAAAAAAAAAAAAAAEAQIDBQYAB//EADoQAAEDAgQEBAMGBQUBAQAAAAEAAhEDBAUSITFBUWFxBhMigZGhsRQyQmLB4RZSctHwBxUjkvGCF//EABoBAAMBAQEBAAAAAAAAAAAAAAABAwIEBQb/xAApEQACAgICAQMEAgMBAAAAAAAAAQIRAyESMQQiQVETFDJhgaEVQnEF/9oADAMBAAIRAxEAPwDQrguSr4s+sOShIlQBc4RjfljK6SOEcCrVvian1+SyQTgqQzTh+LOSfi45u2a8eJ6fX4Jw8T0vzfBY8JQVdedmXuT+xxfs2H8T0vzfBd/E1L83wWQCdBWvv8/z/QvscX7Nb/E1L83wS/xLS/N8Fki0hJKf3+f5/oPscX7Nd/EtL83wXfxLS/N8FkQV0o/yGf5/oX2GP9muPiSl1+CyOJVm+eXNGky2eHZdKhuGzB5KOXyZ5qU2WxeNHE24mgFbzaQE9fdS2Bge6p8GuIdkOx2V2dFzO7IzVekN/iGnzPwTHeIafM/BZR51KRdb8zK1tgvBx/sKxG68yq9w2MR7BCLly5W72dsYqKpHFckXJGjly4rkgEXJUiAIqh1hVmKHN6R7q1NNRGybMxrutxaQMCt7XJTyjc6nvyQpwpx1V2aSTylrmKhiVNlKsFBQnJoSgpgOCVNSpCHJQmhKCkIItqcnaQia5DdT6WpLW5ZTALjukuslZo0JE8DCstIm2+W+gPEb+MpY3zC7pOm2iXX8Wh5cka22ZTZA3bq2T8p5IN96Kmo4aHisy6KKSaqK/kRckldKmAqRwXLkAQtfBBG4WgNfPTnm0/FZu5scxBzFvQI2zqmnTcyS4HieHNadMjPG3sbKSVy5ZLHSuXLkWBy5JK6UgFXJJXSgBUiSVxKAFSFJKTMgByRNLkmZMCAOS5lGaaTVaN0TByWVCCU4EoCiYFKHKIEpRKAJpXAqIJ9NhJAHFKhA13ZPqva1unM8hxKvKjm0WaQA0aSlFanSbEieJWXxfFPMdlbBE91ZW1QleVpeyHXmL1Hkk6MHEI/D6k0m6ZYGnPuVNbWrG0hIHr3A1GnJH0rJjx6XAdJWJv2KTyRUKr37A5SpK1ItMEJmZTJ9kkrlHmXZkgofK6UzMuzICh8rpUFS6aNykuLoNYT+WR+i0oNm1jkyeVxKocIuKleaj6mRoJytESYI+Cui5OUOJqePg6Hk6TsBuSq+4xhoOmv1PsrB1sHsE89uf+fqqPF2MozUYNjqN+6pCK9yvjxxv8i9w1vmmJgkaSInouLSH5ToevRRNvmuogt9DtDmjaFHil/Thri4lw10O880OCZP6bc+tBbrd07T21UbtFTYb4wdnyfgJ+nFbGr5ddktIPI/3WZY6I5VLE1yWvkpC5ISkqNIMEJsLIxS5NzpciXIgY7ImlqIyppasmbIQxODFKGJwanYWRBicGKQNTg1IVkWRNfUygwYICJyKqvB6z1IC1HbK4o83TKDF7lwOplVdG6dMk+3D9ytPiWFdiSNATCEw3wqHeqs6Bwa3+661OKWzrqEVdhOGYy4EEiYEAcIVvb1xUeCGubzLdpQ48imIa2TzJRGG42M8EaD4KLae0YybTlGJZVcwGV43OYOjhtCh8tS1MYz1MoGfTnoO/JT1aECY9v0Umjz/VGuSpsDgASdh8+gUdGuHjiHDcRprwBUFe9GYhwLRz6dETRvxoKbQBz3K0oaOh42o9D6lMNbmfIb236BVVe8Lz6R5TRtOrj1KsL/AF1Lieh2VeLaHZnGAqQikVwRilyl2JTrECCcwSVAw8IUN9irWbBUdfxASdo7KiVnZHG3uqJa2EgVQA/JSmS0HUHhHNaxtMRzHNefVcVqVDDAXajYT7K0w7E3yWulruTtglPG2PLg+otS6NBd4rleGgSIifqoMTtWVGtGoLjtxKFs65lwe3MwerN15A8yorq7dOY6Tw/laNgEKNChhqVL2HYpiLWU8jdgIP7LIVMSc4lupGyNvqpeUN9laBJOxVoJLs1NOPoj/I2hW47Rp3Xo3hnE2uoNAAbl0PfdYiybSkF3qlu3CSreni4pgNEADgFjJ6jlyRU1TNfeEO14j5hDBiAscSzkRrOmqtcq45Kmcs4cNEQYl8tTBiXIsk7G5U2FNCblSsVjAE4NTg1OAQKxoanAJ4anAIFZHlVTUgkmeKuX6ArO1HLcDp8dXbGXhkoe5xZrWwTB7olhI1Oyr7yjRfqdCrpJ9noRSemirrY2AdPV2SW1+97x+BvHXUow2lDef0VeK7GPOWXCIHVVVPpFeK9kazDcTaxwAbAGpPMo3+Igaol3pHAc1iqdapUMD0N6b/HgrW1cKJBECD3nvz1UnFI5pYYStyWzU3eKW9RjjGZ0QBGsoHDzLMw04EdkNVbPrjKXakIfDrstDh1P1TXRmGFRg1Gy1qVJ0P8AkIS+cSENVuJIKZc3J0RRuOPi0DXFgX8ULZYUGVSXgODYgHaTxIVnb3zRJImP1QdW7kkjZwkf/J/dO2dCuWn0WFjbNp1Dlhofvpz0kIfHcNaXgtdwIJHQpt3c6NPRN88bb/5KFd2EIPlyRLSp5aQDiTpI91VXlfQypL+9MKhqXJcYCpGNlHLgrYUTDS74KvLyQWojE6mRtNu0yT+n6oesIGZWitHBOdysdmyx0U7LrMQJQDa8kngAo6TzK3wOaUjb+HnF1RrRrGp7D91sg1ZnwLaHI6ofxQ0dhv8AotWGry8r9VEss7Y0NS5U+EuVRIWDB4XZwgG3LogcOXLumNuXfH5ALfEpWyzDwnteOaCfd6acj+yT7QQInfjxSoVFiHDmnBwVe682jWPiVjca8c16NV7Q1rQ06BwkxzJ6q2Lx5ZfxI5Jxh+RuMQuA0d1nLir6vmlpYg+pb031PvPbJgR97UadoVe64kxJgDlr8VqMK0z1fFSS2HMuCAY481C+zH4oJ+SAucVaziJQb8Re9mYHK0kxG+nVUUH7HU2l0w64fRBgkZuQQdeo38LT9EPY2oDc25cZk6kqZ7tFTikzCm0ieliLohrWjujrGAczvW75DsFV2rdVe20QsSSJ2+2Sh5c6ToOAQ1s7R39TvqiHv1ngq37RAd/U76rKRbG70KK+pCjr3evshvM/FxKDdXMlUUS2RpBlGtme5vMSO4UNCvBZPMg++iDZcZXtdyOvYou4oQ7Tb7w902qMxncWgq7r+mP5SmW1YkyF1zUDsrhs5onuNEDbV9Hxu07dEktFFkrXyPxG43hCWFKXBFNpTJME8Efh2HOcPQ0uO5PbXRbckkc2WW9lPj1OS0ERJ07AalQUyRT9XDQk8IS3fnvuHB1Jzi05coaSGQdpRowG4qNIbSec25IAA16qn4xSbOBZYO2mZ5lxrB6/+o3Dbc1nhjASS4AK9tf9Pqz3DPlZ3PAdAtbgnh+laA5SXviC4x8ByWcnkQS12Q5NasuMNsRRpMpj8IjueJ+KKkKCnVBnWY5k7qNtc5pA0AleX2zNBecd+ydm6H5IJt3v1+C5lTQQUUZao6pYbxCiOHGOHVWZCQBFhyK/7AZHIdU7/byNhrHNHghOCLCysq2RDSY1AXnPjazPlse7cyHHnrI+Wi9ZrOAaSdoKxuP4eK9B7TuBmb0I2Xd4c6ZDN6oNDLK5bUt6ZbtlA7QIUD2anis14UxnLNJx2On9lpevBE8bxyaZ6fi5VkxpmfxqDoAiPIihTbt6ZP1UF7q6OZVtd0Z7ZYH+eypdJIrjjbdETW/8bI2yj6KLKjhQikwHQ5Qh8iwUaI6TUfTcgwYUrbhDEg7zJCz9W4nMB/MfqrL7RoqegJaTzJPzTijakoyHB6jI1KlYxWWA4KbmrlnK0CXHkOQ6rbaSsnlzfJnq1MxoCUTTuHZWkiSBB7L0vxN4eZTsmtpCPL15l2beTzXnb6UTIhZjkU0c+LO5eqIK+5gFuwmR07JKlMRPDbfiVDfM07KK3p1HkZRoPgq8VVnRHK6V9F5bWjW5SeXuT0Wz8O2Ly1zyMrSIaDuRxKD8HeGgW+bW9UaNB2039ls8vJefln7I4M+fk6RUttssw3eSe5MkpuUg/OOition0weCjZBTKwg8tQP3URZrrvy4abK2yDkFEabRqWz80WbUvYAp0dY5e3VSstiRrI32lTf7g0bNPyCX/cDyA909ibGCzM7aR0G+6ccOJ6e6Y/EXdPYIc4uebv8AqimZs0otmH/1Rut2cy1Q0rnXRS1qwcNOCZCpJ9mexKwdnJguE6EOyqGnbkfhf/3BWivW6NQrWpWdMcjaKqu4huz/AHIVXilwW0XHjGwVzjNWA0cZJVPXOZpBXZh1GxNcjyeleeRcOLm5hy4wdZC11rj1Koz0VB/S4w4fFU3jTB/U11JpJg5gBMLL08NqO/CR1Ij6r1XihmipXTPOhnyeNJxqzVYjirWOBzNJkbEE78gtTVdLqbgZacvzXmtz4eqMaHCHA8jst14ZvM9BrHbgaHtwUM+KMYpxdnq/+f5jlkcZqr6L25dKCKOq0jG0IJ7FxI9ekD1UM6Uc5igdSWiTQNUcYPbRR0WwAFNUarPC/Dj6vqPoYNS4/oFpySWyM3x2ysbTLjAW28KBjYaxusauHGVm7rBzVufLoD0tGUGfvH8RJ7z8Fu/D+A/Z2QTmKlmklHvZ5mTO5yarQd4hE0COy81vqZB0Gbtutj43x8UBSadnyXdANB8z8lk7m8puIOYAHiCFHGmt+x1eG48KbM5d1pePSQOoRthQLiBwJ22CW8a0nRwj2XW2M0aDmycxn/CSup8mqijoyuEUm5Hq2GUAyixo4NU5WUtvFTgzOIrN/kbo7/5ndXOE+IqVwzM0lhBgtdo4HqFxvFKrPLl2HkJhCklJCiFkeVIaalTXbICysxAgEdkCawVneUc0Ib7KqJ6AD8/kEnnHkjPs6TyE7ANp1y4w0T15Kwo0g3f4BRVa2UARHZI1z9NNEjUt/oNLA9v+aFA1KRaYKLtBAXXtQNplzuH16IqySlxdexn8Xt80RuBoqR4cDBadt9x8UTe3RcS7h0Ve+/Lea7oRqNHQk+0wWrUBOx7oe4e2PwSecSluGMf+IjshnYWG6sIdGuqtGkamuXsQ3VMODQ0CAZJncqTw/ZgXDGxoTmI3Hp1/zupPL0nLCL8PvaKhI10DQfrHyTk/SyXBLZdYxiDWV2sgQWy4nSJ5c1V3Dml0AjXZSeIgHQ6JjTt1VDVcQWOkuGYDXsR+qjDGmtFV5U8ei0dTjdNDU7yHNGvqHA/QFQ68CQsXTpnTOUsiuDLCxtmzOWe/7o3xZiJpWL+BcMum8HQ/JJhFDidT14K0qWlOu4NqNDwz1QToPzFRbuS+CMocVym7ZjvBniM0KgFbVhGUOOhYP1XqVrfMqAFjg4HkVjcVwSncFmVuRgcYOgLjO08BorKwptt2ENhr94gwOhWs0FPa7OWk1RT/AOq1vmdRMwA0z8dFgPN1ax+x0nlyK9F8VX7a1IZmjO3Z3feAsJfWOYaDVdvj6gkyUovtAjsLdmgSeXVR39qAwSwtI4k7oilfFrIcDI48iFLQuvMaRUObaCdxHJXtpmfpxlFtEnh/FfKpuFXVnAcQeis7LEmvqelzqZ4PBG35gdCqetYtMerN+UiPmivtdIQw0Q1usuBkjkVKaTdlscfTTp/yek4bi2Vnqd5kkBrg3KCePvorsFeb2dz5DJD/ADGEZmzrqOC9Ft3yxp5tB+IXmZ4Vsbr2HlNKckK5xAN9espxncGztPRDjFqMffHsCUuM2LasBxAAB67qOmabRAaIGmw4KySoOLe0c7FqXMns0qI4szk//qrOiGuGkfJP8pGjNtFdfY55YEDNJiOIP+BWeGYl5rGuGk7g8IQl3hDXmTO8prsL0GUxCeqOh8JIuftMHp9EBj1zNMNH4jPsFHb4eWmZMckHj1Jwa0tBI2PPonjrkrJOC9itdTEabbe6grAQmPvBTZ6tNeKzOLeJBqAdOQ4rtjFyei/pjG5Fq+tTGwzHpt8VV4jjtOk2XED8rf1KzV3jVapoz0N5D9Sq92GveZfJXXHAv9mcmTy/aCLj+JnXB8sAU2bkzqeQVxhdy5gECIPeVUWOGNpiY1R7KhAGqc1F6j0TU59z7NZaXQq7jUqpxbDvLdH4H7dCuw68zEN3cDKsceBdTDdiIOq5kuMqKN8lZUMxBzWtE8sw5wtXSwmnWp56fpO8bhYKrdRUyE/ebPuNwtZ4YrS0AEjseSebGqseHLKLpMsGWdUZGMbOvqdwAH7owW7aTXMkkkZqjvkGhFmvkYXEgBVt8S1lN51zP/5ByJjL8NlzQVFsmRzexlzf5HspNIaKYa46aerYK5rMzDvqSP7rKeYKtzccW+RA7t/dXDL4C2puBnM0D3jVblHokmUeM0gc+XZsSe5WeNzkdldsditRcsHkvjUnU+xWXvLfOCOO4/sr4/gHaVogvIk6jXRUwBY/eB/MiW1yNHcE77MDvqOCvVGFJSOtqjzOocOBRjPun590AxvlmRq0rRYBUpvOV8Dl16LM3SsxW9CWHhevWNPI4NpkiQdxO7uui9XoiGhszlAG0bBZmlaikMzKmUAbHUKywC6NXzHaxmDWz0bqR8V53kSc1/wqo0W6gu6+QSdkQhr22zsIXHHTNFLWxFlU+kkRuSIA9+KiFq0gubVB+iLwzw/TqUnMqaa6xxP/AJCIq+FqXlmk0wHGSP3W3NWdSeOHpbKnDb1zKmV0TuCDoQtMAstX8NmjVohpL9XcToNFrA1btPaOXNXLQQaKb5KdnKWCUiWxPKTS3gVIGroQFgVzhjHiHNDhyIVTV8DWrjPlNB5gLShOlaUmumHIyJ8A0dh6eWgQV14KeycoDgt09sqXcLayS+TSyuJ4vi+FvYdWlvsVUnaF70+1adwD3Eqjv/A1tVMlmQ826fJdEPJrUkTm1J2eUYUZrDofotjiTJpg9FcUv9N7dhkOfPUj+ytH+GabmxJHujJnjJpocKiqZ4V4sGWtTc3QjVavwo95aHCdd4hG+MP9NqzqjX0B5rRvqA4eym8PYRUosDajHNI5grolmjLGkmTxxayN+xcVWFxYHbTqCJM7iD3XXlxoWPiHyATwUtQPFNxMAjVvD4qoGIMuQWwW1AJyneRyndcyVnU2VuEuNKpUa/dtNw7gmUXgri6kAdmT80BijfWdw7bU8J5dlb4BSy03T+JVl1ZiPdAVU+p2ukFVhZqjrp+ru6BrO0ndaRtMqL61knnKiawgQUVVrS5RkSrq62c7pO0VZqRIOx+RUtJxBkHZS1bMzzlOtsNfMNa58nSAT7LbaojbWvYvLO+c4etxLf0W98H34qUDAy5XkfqCsTY+Grkx/wALiOMiFusFwirTzBrcgdB1GkwvO8ji1SOmD+S6XJgsK0GSJnT91Nb2bwPXHsvPUWbcl8grGgOyt3OqPZQMa6H2+qnosA4KcI+ku2YnlbARZayu/wBvajSmwqJV0T5sgACVMzJUzQ/Kk8pcCulAhPKTsi5OBTDY1OBSErggQ4JZSApQgQ1yRieo+KBoeuLQuShAiCrYMePU0FV9Xwjbu1ywQZBBIIPdW4SpptBbKO48F0HkF2af6vqpW+FqQEDMB3VuuzJ8n8j5SM47wDRM+p+vUf2TP/z2h/M/4j+y0udK0ynzl8hykZin/pxajfO7oXKztPCdtT+7Sb3Ik/NXEJpQ5N9szyZCMNpRHlsj+kKSnZMb91rW9gAl1XSVkW/kf5aWFGHFODkCHpCJSSlhAiF7FzXKaEw0kGrOLk1ODE7IlQWVjCpZUDVK1ZLsfK7MmhcmIkD0uZRJyBUSSka5JwXMTEShIlCQIMipjwnJHoGjmpwKjpqRAM5KCEypshmceyASsN0XIG3+8EaEA40dlUgTFwTMsfnXZ0wrggVD5XBIE4IA6EoC4JyBCQlhIlWjJy5cuQB0LlyVAmf/2Q=="/>
          <p:cNvSpPr>
            <a:spLocks noChangeAspect="1" noChangeArrowheads="1"/>
          </p:cNvSpPr>
          <p:nvPr/>
        </p:nvSpPr>
        <p:spPr bwMode="auto">
          <a:xfrm>
            <a:off x="304800" y="-457200"/>
            <a:ext cx="2390775" cy="1914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2" name="Picture 8" descr="http://4.bp.blogspot.com/-N9fc-W8_Ft8/T5TTf8SOxXI/AAAAAAAAAaQ/2Y2YanpnGJw/s1600/babykayabirth013cy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2304" y="5076335"/>
            <a:ext cx="1066800" cy="852190"/>
          </a:xfrm>
          <a:prstGeom prst="rect">
            <a:avLst/>
          </a:prstGeom>
          <a:noFill/>
        </p:spPr>
      </p:pic>
      <p:pic>
        <p:nvPicPr>
          <p:cNvPr id="16394" name="Picture 10" descr="http://puskesmasba2.web.id/wp-content/uploads/2008/10/dsci0005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6648" y="5063592"/>
            <a:ext cx="1047903" cy="839676"/>
          </a:xfrm>
          <a:prstGeom prst="rect">
            <a:avLst/>
          </a:prstGeom>
          <a:noFill/>
        </p:spPr>
      </p:pic>
      <p:pic>
        <p:nvPicPr>
          <p:cNvPr id="16396" name="Picture 12" descr="http://nutrition-up-date.com/wp-content/uploads/2011/11/22-status-gizi-balita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0649" y="5046385"/>
            <a:ext cx="685799" cy="914399"/>
          </a:xfrm>
          <a:prstGeom prst="rect">
            <a:avLst/>
          </a:prstGeom>
          <a:noFill/>
        </p:spPr>
      </p:pic>
      <p:pic>
        <p:nvPicPr>
          <p:cNvPr id="16398" name="Picture 14" descr="http://i.poskota.co.id/uploads/2011/11/Balita-di-RSUD-Bekas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99077" y="5062051"/>
            <a:ext cx="1085172" cy="974933"/>
          </a:xfrm>
          <a:prstGeom prst="rect">
            <a:avLst/>
          </a:prstGeom>
          <a:noFill/>
        </p:spPr>
      </p:pic>
      <p:pic>
        <p:nvPicPr>
          <p:cNvPr id="16400" name="Picture 16" descr="http://dwiky10.files.wordpress.com/2009/12/sakit-gig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2848" y="5046384"/>
            <a:ext cx="1116339" cy="838200"/>
          </a:xfrm>
          <a:prstGeom prst="rect">
            <a:avLst/>
          </a:prstGeom>
          <a:noFill/>
        </p:spPr>
      </p:pic>
      <p:pic>
        <p:nvPicPr>
          <p:cNvPr id="16402" name="Picture 18" descr="http://3.bp.blogspot.com/_wdMlzEeDwHM/TQ71MG5OJ-I/AAAAAAAAAoI/THSLjsaQfRo/s1600/nene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70048" y="3903384"/>
            <a:ext cx="1012996" cy="792163"/>
          </a:xfrm>
          <a:prstGeom prst="rect">
            <a:avLst/>
          </a:prstGeom>
          <a:noFill/>
        </p:spPr>
      </p:pic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38308" y="4512984"/>
            <a:ext cx="136914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 pitchFamily="66" charset="0"/>
              </a:rPr>
              <a:t>Progam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 KIA/KB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087312" y="6036984"/>
            <a:ext cx="1143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SI-Program IMUNISASI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4498248" y="6036984"/>
            <a:ext cx="1143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SI-Program GIZI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479448" y="6036984"/>
            <a:ext cx="13716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SI-Program PENGOBATAN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4612548" y="4779684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 descr="http://yuniarniar.files.wordpress.com/2010/10/lingkungan1.jpg?w=286&amp;h=28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37492" y="3586296"/>
            <a:ext cx="973393" cy="973393"/>
          </a:xfrm>
          <a:prstGeom prst="rect">
            <a:avLst/>
          </a:prstGeom>
          <a:noFill/>
        </p:spPr>
      </p:pic>
      <p:pic>
        <p:nvPicPr>
          <p:cNvPr id="3" name="Picture 4" descr="http://3.bp.blogspot.com/_rVQyPPbcKeE/TIXeHRPu_SI/AAAAAAAAACc/9fX-AGX-BZk/s320/phbs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72357" y="3706534"/>
            <a:ext cx="1092891" cy="730250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2" idx="3"/>
            <a:endCxn id="25" idx="2"/>
          </p:cNvCxnSpPr>
          <p:nvPr/>
        </p:nvCxnSpPr>
        <p:spPr>
          <a:xfrm flipV="1">
            <a:off x="3610885" y="4070532"/>
            <a:ext cx="521111" cy="24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5488848" y="4055784"/>
            <a:ext cx="533400" cy="2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AutoShape 16"/>
          <p:cNvSpPr>
            <a:spLocks noChangeArrowheads="1"/>
          </p:cNvSpPr>
          <p:nvPr/>
        </p:nvSpPr>
        <p:spPr bwMode="auto">
          <a:xfrm>
            <a:off x="1045464" y="76200"/>
            <a:ext cx="68580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2190912" y="181896"/>
            <a:ext cx="44294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SIK INTEGRASI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YANKES DAN DINAS KESEHATAN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3016044" y="3072576"/>
            <a:ext cx="1143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SI-Program KES LINGK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5122608" y="3045540"/>
            <a:ext cx="1143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SI-Program PROMKES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2" grpId="0" animBg="1"/>
      <p:bldP spid="23" grpId="0" animBg="1"/>
      <p:bldP spid="27" grpId="0" animBg="1"/>
      <p:bldP spid="33" grpId="0" animBg="1"/>
      <p:bldP spid="49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6291263" y="1309688"/>
            <a:ext cx="0" cy="16002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85800" y="1066800"/>
            <a:ext cx="1981200" cy="25146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52463" y="4738688"/>
            <a:ext cx="1981200" cy="16764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786063" y="5043488"/>
            <a:ext cx="1752600" cy="13716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090863" y="1233488"/>
            <a:ext cx="5486400" cy="37338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4441127" y="539750"/>
            <a:ext cx="1219200" cy="312738"/>
          </a:xfrm>
          <a:prstGeom prst="rect">
            <a:avLst/>
          </a:prstGeom>
          <a:solidFill>
            <a:schemeClr val="tx2"/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INPUT DATA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4843463" y="1881188"/>
            <a:ext cx="1219200" cy="495300"/>
          </a:xfrm>
          <a:prstGeom prst="rect">
            <a:avLst/>
          </a:prstGeom>
          <a:solidFill>
            <a:srgbClr val="49C0CD"/>
          </a:solidFill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PROSES  DATA</a:t>
            </a: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4843463" y="2616200"/>
            <a:ext cx="1219200" cy="293688"/>
          </a:xfrm>
          <a:prstGeom prst="rect">
            <a:avLst/>
          </a:prstGeom>
          <a:solidFill>
            <a:srgbClr val="00A000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INFORMASI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386263" y="3313113"/>
            <a:ext cx="1066800" cy="434975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3399"/>
                </a:solidFill>
                <a:latin typeface="Comic Sans MS" pitchFamily="66" charset="0"/>
              </a:rPr>
              <a:t>KEBUTUHAN PIMPINAN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681663" y="3313113"/>
            <a:ext cx="1295400" cy="434975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3399"/>
                </a:solidFill>
                <a:latin typeface="Comic Sans MS" pitchFamily="66" charset="0"/>
              </a:rPr>
              <a:t>KEBUTUHAN SUPRA SISTEM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7053263" y="3313113"/>
            <a:ext cx="1371600" cy="434975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3399"/>
                </a:solidFill>
                <a:latin typeface="Comic Sans MS" pitchFamily="66" charset="0"/>
              </a:rPr>
              <a:t>KEBUTUHAN MASYARAKAT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167063" y="3290888"/>
            <a:ext cx="1066800" cy="434975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3399"/>
                </a:solidFill>
                <a:latin typeface="Comic Sans MS" pitchFamily="66" charset="0"/>
              </a:rPr>
              <a:t>KEBUTUHAN PROGRAM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3090863" y="5195888"/>
            <a:ext cx="1219200" cy="495300"/>
          </a:xfrm>
          <a:prstGeom prst="rect">
            <a:avLst/>
          </a:prstGeom>
          <a:solidFill>
            <a:srgbClr val="49A6B9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- RENCANA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- EVALUASI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4386263" y="4227513"/>
            <a:ext cx="1066800" cy="434975"/>
          </a:xfrm>
          <a:prstGeom prst="rect">
            <a:avLst/>
          </a:prstGeom>
          <a:solidFill>
            <a:srgbClr val="49A6B9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PENGAMBIL KEPUTUSAN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681663" y="3998913"/>
            <a:ext cx="1295400" cy="892175"/>
          </a:xfrm>
          <a:prstGeom prst="rect">
            <a:avLst/>
          </a:prstGeom>
          <a:solidFill>
            <a:srgbClr val="49A6B9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DEPKES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GUBERNUR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BUPATI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KADINKES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SUDINKES, DLL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205663" y="3998913"/>
            <a:ext cx="1295400" cy="892175"/>
          </a:xfrm>
          <a:prstGeom prst="rect">
            <a:avLst/>
          </a:prstGeom>
          <a:solidFill>
            <a:srgbClr val="49A6B9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i="1">
                <a:solidFill>
                  <a:schemeClr val="bg1"/>
                </a:solidFill>
                <a:latin typeface="Comic Sans MS" pitchFamily="66" charset="0"/>
              </a:rPr>
              <a:t>PROFIL KES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MEDIA CETAK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ELEKTRONIK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INTERNET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DLL</a:t>
            </a:r>
          </a:p>
        </p:txBody>
      </p:sp>
      <p:sp>
        <p:nvSpPr>
          <p:cNvPr id="111635" name="Oval 19"/>
          <p:cNvSpPr>
            <a:spLocks noChangeArrowheads="1"/>
          </p:cNvSpPr>
          <p:nvPr/>
        </p:nvSpPr>
        <p:spPr bwMode="auto">
          <a:xfrm>
            <a:off x="1033463" y="4891088"/>
            <a:ext cx="1371600" cy="1066800"/>
          </a:xfrm>
          <a:prstGeom prst="ellipse">
            <a:avLst/>
          </a:prstGeom>
          <a:solidFill>
            <a:srgbClr val="008080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chemeClr val="bg1"/>
                </a:solidFill>
                <a:latin typeface="Comic Sans MS" pitchFamily="66" charset="0"/>
              </a:rPr>
              <a:t>PROGRAM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1143000" y="3138488"/>
            <a:ext cx="1219200" cy="331787"/>
          </a:xfrm>
          <a:prstGeom prst="rect">
            <a:avLst/>
          </a:prstGeom>
          <a:solidFill>
            <a:schemeClr val="folHlink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omic Sans MS" pitchFamily="66" charset="0"/>
              </a:rPr>
              <a:t>KEGIATAN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1143000" y="1682750"/>
            <a:ext cx="1219200" cy="312738"/>
          </a:xfrm>
          <a:prstGeom prst="rect">
            <a:avLst/>
          </a:prstGeom>
          <a:solidFill>
            <a:schemeClr val="folHlink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omic Sans MS" pitchFamily="66" charset="0"/>
              </a:rPr>
              <a:t>DATA</a:t>
            </a: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V="1">
            <a:off x="1719263" y="3519488"/>
            <a:ext cx="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 flipV="1">
            <a:off x="1719263" y="1995488"/>
            <a:ext cx="0" cy="1143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1719263" y="1462088"/>
            <a:ext cx="312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5453063" y="16144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5453063" y="23764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3700463" y="3062288"/>
            <a:ext cx="4038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3700463" y="30622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4919663" y="30622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6291263" y="30622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>
            <a:off x="7739063" y="30622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>
            <a:off x="6291263" y="37480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>
            <a:off x="7739063" y="37480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>
            <a:off x="4919663" y="3748088"/>
            <a:ext cx="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>
            <a:off x="3700463" y="3748088"/>
            <a:ext cx="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 flipH="1">
            <a:off x="2481263" y="5500688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37"/>
          <p:cNvSpPr>
            <a:spLocks noChangeShapeType="1"/>
          </p:cNvSpPr>
          <p:nvPr/>
        </p:nvSpPr>
        <p:spPr bwMode="auto">
          <a:xfrm>
            <a:off x="5453063" y="2909888"/>
            <a:ext cx="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6291263" y="1919288"/>
            <a:ext cx="533400" cy="346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latin typeface="Comic Sans MS" pitchFamily="66" charset="0"/>
              </a:rPr>
              <a:t>BANK</a:t>
            </a:r>
          </a:p>
          <a:p>
            <a:r>
              <a:rPr lang="en-US" sz="800" b="1">
                <a:latin typeface="Comic Sans MS" pitchFamily="66" charset="0"/>
              </a:rPr>
              <a:t>DATA</a:t>
            </a:r>
            <a:endParaRPr lang="en-GB" sz="800" b="1">
              <a:latin typeface="Comic Sans MS" pitchFamily="66" charset="0"/>
            </a:endParaRP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685800" y="1066800"/>
            <a:ext cx="1905000" cy="588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latin typeface="Comic Sans MS" pitchFamily="66" charset="0"/>
              </a:rPr>
              <a:t>SISTEM PELAYANAN</a:t>
            </a:r>
          </a:p>
          <a:p>
            <a:pPr>
              <a:buFontTx/>
              <a:buChar char="-"/>
            </a:pPr>
            <a:r>
              <a:rPr lang="en-US" sz="1000" b="1" i="1">
                <a:latin typeface="Comic Sans MS" pitchFamily="66" charset="0"/>
              </a:rPr>
              <a:t>Dlm Gedung</a:t>
            </a:r>
          </a:p>
          <a:p>
            <a:pPr>
              <a:buFontTx/>
              <a:buChar char="-"/>
            </a:pPr>
            <a:r>
              <a:rPr lang="en-GB" sz="1000" b="1" i="1">
                <a:latin typeface="Comic Sans MS" pitchFamily="66" charset="0"/>
              </a:rPr>
              <a:t>Luar Gedung</a:t>
            </a: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3014663" y="5805488"/>
            <a:ext cx="14478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latin typeface="Comic Sans MS" pitchFamily="66" charset="0"/>
              </a:rPr>
              <a:t>SISTEM PERENCANAAN</a:t>
            </a:r>
            <a:endParaRPr lang="en-GB" sz="1200" b="1" i="1">
              <a:latin typeface="Comic Sans MS" pitchFamily="66" charset="0"/>
            </a:endParaRPr>
          </a:p>
        </p:txBody>
      </p:sp>
      <p:sp>
        <p:nvSpPr>
          <p:cNvPr id="33833" name="Text Box 41"/>
          <p:cNvSpPr txBox="1">
            <a:spLocks noChangeArrowheads="1"/>
          </p:cNvSpPr>
          <p:nvPr/>
        </p:nvSpPr>
        <p:spPr bwMode="auto">
          <a:xfrm>
            <a:off x="6900863" y="1843088"/>
            <a:ext cx="14478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latin typeface="Comic Sans MS" pitchFamily="66" charset="0"/>
              </a:rPr>
              <a:t>SISTEM INFORMASI</a:t>
            </a:r>
            <a:endParaRPr lang="en-GB" sz="1200" b="1" i="1">
              <a:latin typeface="Comic Sans MS" pitchFamily="66" charset="0"/>
            </a:endParaRPr>
          </a:p>
        </p:txBody>
      </p:sp>
      <p:sp>
        <p:nvSpPr>
          <p:cNvPr id="33834" name="Text Box 42"/>
          <p:cNvSpPr txBox="1">
            <a:spLocks noChangeArrowheads="1"/>
          </p:cNvSpPr>
          <p:nvPr/>
        </p:nvSpPr>
        <p:spPr bwMode="auto">
          <a:xfrm>
            <a:off x="914400" y="6096000"/>
            <a:ext cx="1676400" cy="2841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i="1">
                <a:latin typeface="Comic Sans MS" pitchFamily="66" charset="0"/>
              </a:rPr>
              <a:t>POGRAM HOLDER</a:t>
            </a:r>
            <a:endParaRPr lang="en-GB" sz="1200" b="1" i="1">
              <a:latin typeface="Comic Sans MS" pitchFamily="66" charset="0"/>
            </a:endParaRPr>
          </a:p>
        </p:txBody>
      </p:sp>
      <p:sp>
        <p:nvSpPr>
          <p:cNvPr id="111659" name="Oval 43" descr="80%"/>
          <p:cNvSpPr>
            <a:spLocks noChangeArrowheads="1"/>
          </p:cNvSpPr>
          <p:nvPr/>
        </p:nvSpPr>
        <p:spPr bwMode="auto">
          <a:xfrm>
            <a:off x="5529263" y="5195888"/>
            <a:ext cx="2895600" cy="990600"/>
          </a:xfrm>
          <a:prstGeom prst="ellipse">
            <a:avLst/>
          </a:prstGeom>
          <a:pattFill prst="pct80">
            <a:fgClr>
              <a:srgbClr val="947294"/>
            </a:fgClr>
            <a:bgClr>
              <a:srgbClr val="FFFFFF"/>
            </a:bgClr>
          </a:patt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66" charset="0"/>
              </a:rPr>
              <a:t>DIKEMBANGKAN  </a:t>
            </a:r>
          </a:p>
          <a:p>
            <a:pPr algn="ctr" eaLnBrk="0" hangingPunct="0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66" charset="0"/>
              </a:rPr>
              <a:t>SISTEM KOMUNIKASI DATA BERBASIS </a:t>
            </a:r>
          </a:p>
          <a:p>
            <a:pPr algn="ctr" eaLnBrk="0" hangingPunct="0">
              <a:defRPr/>
            </a:pPr>
            <a:r>
              <a:rPr lang="en-US" sz="1000" b="1">
                <a:solidFill>
                  <a:schemeClr val="bg1"/>
                </a:solidFill>
                <a:latin typeface="Comic Sans MS" pitchFamily="66" charset="0"/>
              </a:rPr>
              <a:t>JARINGAN  INTRA/INTERNET</a:t>
            </a:r>
          </a:p>
          <a:p>
            <a:pPr algn="ctr" eaLnBrk="0" hangingPunct="0">
              <a:defRPr/>
            </a:pPr>
            <a:endParaRPr lang="en-US" sz="1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836" name="Line 44"/>
          <p:cNvSpPr>
            <a:spLocks noChangeShapeType="1"/>
          </p:cNvSpPr>
          <p:nvPr/>
        </p:nvSpPr>
        <p:spPr bwMode="auto">
          <a:xfrm>
            <a:off x="6291263" y="4891088"/>
            <a:ext cx="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7" name="Line 45"/>
          <p:cNvSpPr>
            <a:spLocks noChangeShapeType="1"/>
          </p:cNvSpPr>
          <p:nvPr/>
        </p:nvSpPr>
        <p:spPr bwMode="auto">
          <a:xfrm>
            <a:off x="7739063" y="4891088"/>
            <a:ext cx="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8" name="Line 46"/>
          <p:cNvSpPr>
            <a:spLocks noChangeShapeType="1"/>
          </p:cNvSpPr>
          <p:nvPr/>
        </p:nvSpPr>
        <p:spPr bwMode="auto">
          <a:xfrm flipH="1" flipV="1">
            <a:off x="1719263" y="1462088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AutoShape 16"/>
          <p:cNvSpPr>
            <a:spLocks noChangeArrowheads="1"/>
          </p:cNvSpPr>
          <p:nvPr/>
        </p:nvSpPr>
        <p:spPr bwMode="auto">
          <a:xfrm>
            <a:off x="1045464" y="76200"/>
            <a:ext cx="68580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54" name="Picture 9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664" y="2286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065264" y="249936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1807464" y="152400"/>
            <a:ext cx="44294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SIK INTEGRASI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YANKES DAN DINAS KESEHATAN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4843463" y="1301750"/>
            <a:ext cx="1219200" cy="312738"/>
          </a:xfrm>
          <a:prstGeom prst="rect">
            <a:avLst/>
          </a:prstGeom>
          <a:solidFill>
            <a:schemeClr val="tx2"/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INPUT DATA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16"/>
          <p:cNvSpPr>
            <a:spLocks noChangeArrowheads="1"/>
          </p:cNvSpPr>
          <p:nvPr/>
        </p:nvSpPr>
        <p:spPr bwMode="auto">
          <a:xfrm>
            <a:off x="3581400" y="76200"/>
            <a:ext cx="5410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876382" y="152400"/>
            <a:ext cx="44294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SIK INTEGRASI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YANKES DAN DINAS KESEHATAN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447382" y="805555"/>
            <a:ext cx="2905418" cy="25908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890737" y="3015355"/>
            <a:ext cx="2133600" cy="2769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latin typeface="Comic Sans MS" pitchFamily="66" charset="0"/>
              </a:rPr>
              <a:t>YANKES (PEM/SWASTA)</a:t>
            </a:r>
            <a:endParaRPr lang="en-GB" sz="1200" b="1" i="1" dirty="0">
              <a:latin typeface="Comic Sans MS" pitchFamily="66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23582" y="957955"/>
            <a:ext cx="2753018" cy="1981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 PUSKESMAS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BP (PEM/SWASTA)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RS  (PEM/SWASTA)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APOTIK (PEM/SWASTA)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DINKES KAB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DINKES PROV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KEMENKES</a:t>
            </a:r>
            <a:endParaRPr lang="en-US" dirty="0"/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1056982" y="3805065"/>
            <a:ext cx="1371600" cy="10668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PROGRAM</a:t>
            </a: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523582" y="5294425"/>
            <a:ext cx="2216730" cy="84513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20"/>
          <p:cNvSpPr txBox="1">
            <a:spLocks noChangeArrowheads="1"/>
          </p:cNvSpPr>
          <p:nvPr/>
        </p:nvSpPr>
        <p:spPr bwMode="auto">
          <a:xfrm>
            <a:off x="3723982" y="5453755"/>
            <a:ext cx="1600200" cy="400110"/>
          </a:xfrm>
          <a:prstGeom prst="rect">
            <a:avLst/>
          </a:prstGeom>
          <a:solidFill>
            <a:schemeClr val="folHlink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KEGIATAN</a:t>
            </a: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6086182" y="5453755"/>
            <a:ext cx="1524000" cy="400110"/>
          </a:xfrm>
          <a:prstGeom prst="rect">
            <a:avLst/>
          </a:prstGeom>
          <a:solidFill>
            <a:schemeClr val="folHlink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DATA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599782" y="5377555"/>
            <a:ext cx="2098965" cy="6771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omic Sans MS" pitchFamily="66" charset="0"/>
              </a:rPr>
              <a:t>SISTEM PELAYANAN</a:t>
            </a:r>
          </a:p>
          <a:p>
            <a:pPr>
              <a:buFontTx/>
              <a:buChar char="-"/>
            </a:pPr>
            <a:r>
              <a:rPr lang="en-US" sz="1200" b="1" i="1" dirty="0" err="1">
                <a:latin typeface="Comic Sans MS" pitchFamily="66" charset="0"/>
              </a:rPr>
              <a:t>Dlm</a:t>
            </a:r>
            <a:r>
              <a:rPr lang="en-US" sz="1200" b="1" i="1" dirty="0">
                <a:latin typeface="Comic Sans MS" pitchFamily="66" charset="0"/>
              </a:rPr>
              <a:t> </a:t>
            </a:r>
            <a:r>
              <a:rPr lang="en-US" sz="1200" b="1" i="1" dirty="0" err="1">
                <a:latin typeface="Comic Sans MS" pitchFamily="66" charset="0"/>
              </a:rPr>
              <a:t>Gedung</a:t>
            </a:r>
            <a:endParaRPr lang="en-US" sz="1200" b="1" i="1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GB" sz="1200" b="1" i="1" dirty="0" err="1">
                <a:latin typeface="Comic Sans MS" pitchFamily="66" charset="0"/>
              </a:rPr>
              <a:t>Luar</a:t>
            </a:r>
            <a:r>
              <a:rPr lang="en-GB" sz="1200" b="1" i="1" dirty="0">
                <a:latin typeface="Comic Sans MS" pitchFamily="66" charset="0"/>
              </a:rPr>
              <a:t> </a:t>
            </a:r>
            <a:r>
              <a:rPr lang="en-GB" sz="1200" b="1" i="1" dirty="0" err="1">
                <a:latin typeface="Comic Sans MS" pitchFamily="66" charset="0"/>
              </a:rPr>
              <a:t>Gedung</a:t>
            </a:r>
            <a:endParaRPr lang="en-GB" sz="1200" b="1" i="1" dirty="0">
              <a:latin typeface="Comic Sans MS" pitchFamily="66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5400000">
            <a:off x="1553076" y="3586061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>
            <a:off x="1514976" y="5099671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 Box 39"/>
          <p:cNvSpPr txBox="1">
            <a:spLocks noChangeArrowheads="1"/>
          </p:cNvSpPr>
          <p:nvPr/>
        </p:nvSpPr>
        <p:spPr bwMode="auto">
          <a:xfrm>
            <a:off x="2428582" y="3701156"/>
            <a:ext cx="1295400" cy="12003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latin typeface="Comic Sans MS" pitchFamily="66" charset="0"/>
              </a:rPr>
              <a:t>BASIC SIX  :</a:t>
            </a:r>
            <a:endParaRPr lang="en-US" sz="1200" b="1" i="1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000" b="1" i="1" dirty="0" smtClean="0">
                <a:latin typeface="Comic Sans MS" pitchFamily="66" charset="0"/>
              </a:rPr>
              <a:t> </a:t>
            </a:r>
            <a:r>
              <a:rPr lang="en-US" sz="1000" b="1" i="1" dirty="0" err="1" smtClean="0">
                <a:latin typeface="Comic Sans MS" pitchFamily="66" charset="0"/>
              </a:rPr>
              <a:t>Promkes</a:t>
            </a:r>
            <a:endParaRPr lang="en-US" sz="1000" b="1" i="1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000" b="1" i="1" dirty="0" smtClean="0">
                <a:latin typeface="Comic Sans MS" pitchFamily="66" charset="0"/>
              </a:rPr>
              <a:t> </a:t>
            </a:r>
            <a:r>
              <a:rPr lang="en-GB" sz="1000" b="1" i="1" dirty="0" err="1" smtClean="0">
                <a:latin typeface="Comic Sans MS" pitchFamily="66" charset="0"/>
              </a:rPr>
              <a:t>Kes</a:t>
            </a:r>
            <a:r>
              <a:rPr lang="en-GB" sz="1000" b="1" i="1" dirty="0" smtClean="0">
                <a:latin typeface="Comic Sans MS" pitchFamily="66" charset="0"/>
              </a:rPr>
              <a:t> </a:t>
            </a:r>
            <a:r>
              <a:rPr lang="en-GB" sz="1000" b="1" i="1" dirty="0" err="1" smtClean="0">
                <a:latin typeface="Comic Sans MS" pitchFamily="66" charset="0"/>
              </a:rPr>
              <a:t>Lingk</a:t>
            </a:r>
            <a:endParaRPr lang="en-GB" sz="1000" b="1" i="1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000" b="1" i="1" dirty="0" smtClean="0">
                <a:latin typeface="Comic Sans MS" pitchFamily="66" charset="0"/>
              </a:rPr>
              <a:t> </a:t>
            </a:r>
            <a:r>
              <a:rPr lang="en-GB" sz="1000" b="1" i="1" dirty="0" err="1" smtClean="0">
                <a:latin typeface="Comic Sans MS" pitchFamily="66" charset="0"/>
              </a:rPr>
              <a:t>Gizi</a:t>
            </a:r>
            <a:endParaRPr lang="en-GB" sz="1000" b="1" i="1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000" b="1" i="1" dirty="0" smtClean="0">
                <a:latin typeface="Comic Sans MS" pitchFamily="66" charset="0"/>
              </a:rPr>
              <a:t> KIA/KB</a:t>
            </a:r>
          </a:p>
          <a:p>
            <a:pPr>
              <a:buFont typeface="Arial" pitchFamily="34" charset="0"/>
              <a:buChar char="•"/>
            </a:pPr>
            <a:r>
              <a:rPr lang="en-GB" sz="1000" b="1" i="1" dirty="0" smtClean="0">
                <a:latin typeface="Comic Sans MS" pitchFamily="66" charset="0"/>
              </a:rPr>
              <a:t> P2</a:t>
            </a:r>
          </a:p>
          <a:p>
            <a:pPr>
              <a:buFont typeface="Arial" pitchFamily="34" charset="0"/>
              <a:buChar char="•"/>
            </a:pPr>
            <a:r>
              <a:rPr lang="en-GB" sz="1000" b="1" i="1" dirty="0" smtClean="0">
                <a:latin typeface="Comic Sans MS" pitchFamily="66" charset="0"/>
              </a:rPr>
              <a:t> </a:t>
            </a:r>
            <a:r>
              <a:rPr lang="en-GB" sz="1000" b="1" i="1" dirty="0" err="1" smtClean="0">
                <a:latin typeface="Comic Sans MS" pitchFamily="66" charset="0"/>
              </a:rPr>
              <a:t>Pengobatan</a:t>
            </a:r>
            <a:endParaRPr lang="en-GB" sz="1000" b="1" i="1" dirty="0">
              <a:latin typeface="Comic Sans MS" pitchFamily="66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761092" y="5633865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400382" y="5647720"/>
            <a:ext cx="685800" cy="161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 flipH="1" flipV="1">
            <a:off x="6352883" y="4882254"/>
            <a:ext cx="990600" cy="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6086182" y="3777355"/>
            <a:ext cx="1524000" cy="584775"/>
          </a:xfrm>
          <a:prstGeom prst="rect">
            <a:avLst/>
          </a:prstGeom>
          <a:solidFill>
            <a:srgbClr val="49A6B9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- RENCANA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- EVALUASI</a:t>
            </a:r>
          </a:p>
        </p:txBody>
      </p:sp>
      <p:sp>
        <p:nvSpPr>
          <p:cNvPr id="90" name="Oval 43" descr="80%"/>
          <p:cNvSpPr>
            <a:spLocks noChangeArrowheads="1"/>
          </p:cNvSpPr>
          <p:nvPr/>
        </p:nvSpPr>
        <p:spPr bwMode="auto">
          <a:xfrm>
            <a:off x="6016912" y="1066800"/>
            <a:ext cx="1679288" cy="185806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200" b="1" dirty="0" smtClean="0"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latin typeface="Comic Sans MS" pitchFamily="66" charset="0"/>
              </a:rPr>
              <a:t>   PROFIL   </a:t>
            </a:r>
            <a:endParaRPr lang="en-US" sz="1200" b="1" dirty="0"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latin typeface="Comic Sans MS" pitchFamily="66" charset="0"/>
              </a:rPr>
              <a:t>SPM </a:t>
            </a:r>
            <a:endParaRPr lang="en-US" sz="1200" b="1" dirty="0"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latin typeface="Comic Sans MS" pitchFamily="66" charset="0"/>
              </a:rPr>
              <a:t>MDG</a:t>
            </a:r>
            <a:endParaRPr lang="en-US" sz="1200" b="1" dirty="0">
              <a:latin typeface="Comic Sans MS" pitchFamily="66" charset="0"/>
            </a:endParaRPr>
          </a:p>
          <a:p>
            <a:pPr algn="ctr" eaLnBrk="0" hangingPunct="0">
              <a:defRPr/>
            </a:pPr>
            <a:endParaRPr lang="en-US" sz="1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rot="5400000" flipH="1" flipV="1">
            <a:off x="6429083" y="3330544"/>
            <a:ext cx="838200" cy="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1" name="Picture 34" descr="1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077" y="6103313"/>
            <a:ext cx="2179045" cy="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4" descr="1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11747" y="5301355"/>
            <a:ext cx="2270125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34" descr="1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20" y="3392758"/>
            <a:ext cx="2362200" cy="7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34" descr="1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57200" y="762000"/>
            <a:ext cx="2438399" cy="7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5568950" y="1141413"/>
            <a:ext cx="3181350" cy="2755900"/>
            <a:chOff x="2655" y="4320"/>
            <a:chExt cx="2185" cy="1487"/>
          </a:xfrm>
        </p:grpSpPr>
        <p:sp>
          <p:nvSpPr>
            <p:cNvPr id="2168" name="Freeform 124"/>
            <p:cNvSpPr>
              <a:spLocks/>
            </p:cNvSpPr>
            <p:nvPr/>
          </p:nvSpPr>
          <p:spPr bwMode="auto">
            <a:xfrm>
              <a:off x="3039" y="4320"/>
              <a:ext cx="1440" cy="1104"/>
            </a:xfrm>
            <a:custGeom>
              <a:avLst/>
              <a:gdLst>
                <a:gd name="T0" fmla="*/ 1 w 2484"/>
                <a:gd name="T1" fmla="*/ 433 h 1056"/>
                <a:gd name="T2" fmla="*/ 1 w 2484"/>
                <a:gd name="T3" fmla="*/ 747 h 1056"/>
                <a:gd name="T4" fmla="*/ 1 w 2484"/>
                <a:gd name="T5" fmla="*/ 1108 h 1056"/>
                <a:gd name="T6" fmla="*/ 1 w 2484"/>
                <a:gd name="T7" fmla="*/ 1601 h 1056"/>
                <a:gd name="T8" fmla="*/ 1 w 2484"/>
                <a:gd name="T9" fmla="*/ 1804 h 1056"/>
                <a:gd name="T10" fmla="*/ 1 w 2484"/>
                <a:gd name="T11" fmla="*/ 1891 h 1056"/>
                <a:gd name="T12" fmla="*/ 1 w 2484"/>
                <a:gd name="T13" fmla="*/ 1961 h 1056"/>
                <a:gd name="T14" fmla="*/ 1 w 2484"/>
                <a:gd name="T15" fmla="*/ 1916 h 1056"/>
                <a:gd name="T16" fmla="*/ 1 w 2484"/>
                <a:gd name="T17" fmla="*/ 1640 h 1056"/>
                <a:gd name="T18" fmla="*/ 1 w 2484"/>
                <a:gd name="T19" fmla="*/ 1282 h 1056"/>
                <a:gd name="T20" fmla="*/ 1 w 2484"/>
                <a:gd name="T21" fmla="*/ 965 h 1056"/>
                <a:gd name="T22" fmla="*/ 1 w 2484"/>
                <a:gd name="T23" fmla="*/ 560 h 1056"/>
                <a:gd name="T24" fmla="*/ 1 w 2484"/>
                <a:gd name="T25" fmla="*/ 343 h 1056"/>
                <a:gd name="T26" fmla="*/ 1 w 2484"/>
                <a:gd name="T27" fmla="*/ 230 h 1056"/>
                <a:gd name="T28" fmla="*/ 1 w 2484"/>
                <a:gd name="T29" fmla="*/ 272 h 1056"/>
                <a:gd name="T30" fmla="*/ 1 w 2484"/>
                <a:gd name="T31" fmla="*/ 188 h 1056"/>
                <a:gd name="T32" fmla="*/ 1 w 2484"/>
                <a:gd name="T33" fmla="*/ 32 h 1056"/>
                <a:gd name="T34" fmla="*/ 1 w 2484"/>
                <a:gd name="T35" fmla="*/ 0 h 1056"/>
                <a:gd name="T36" fmla="*/ 1 w 2484"/>
                <a:gd name="T37" fmla="*/ 200 h 1056"/>
                <a:gd name="T38" fmla="*/ 1 w 2484"/>
                <a:gd name="T39" fmla="*/ 682 h 1056"/>
                <a:gd name="T40" fmla="*/ 1 w 2484"/>
                <a:gd name="T41" fmla="*/ 939 h 1056"/>
                <a:gd name="T42" fmla="*/ 1 w 2484"/>
                <a:gd name="T43" fmla="*/ 1214 h 1056"/>
                <a:gd name="T44" fmla="*/ 1 w 2484"/>
                <a:gd name="T45" fmla="*/ 1545 h 1056"/>
                <a:gd name="T46" fmla="*/ 1 w 2484"/>
                <a:gd name="T47" fmla="*/ 1694 h 1056"/>
                <a:gd name="T48" fmla="*/ 1 w 2484"/>
                <a:gd name="T49" fmla="*/ 1844 h 1056"/>
                <a:gd name="T50" fmla="*/ 1 w 2484"/>
                <a:gd name="T51" fmla="*/ 1956 h 1056"/>
                <a:gd name="T52" fmla="*/ 1 w 2484"/>
                <a:gd name="T53" fmla="*/ 2040 h 1056"/>
                <a:gd name="T54" fmla="*/ 1 w 2484"/>
                <a:gd name="T55" fmla="*/ 2055 h 1056"/>
                <a:gd name="T56" fmla="*/ 1 w 2484"/>
                <a:gd name="T57" fmla="*/ 1886 h 1056"/>
                <a:gd name="T58" fmla="*/ 1 w 2484"/>
                <a:gd name="T59" fmla="*/ 1652 h 1056"/>
                <a:gd name="T60" fmla="*/ 0 w 2484"/>
                <a:gd name="T61" fmla="*/ 1065 h 1056"/>
                <a:gd name="T62" fmla="*/ 1 w 2484"/>
                <a:gd name="T63" fmla="*/ 682 h 1056"/>
                <a:gd name="T64" fmla="*/ 1 w 2484"/>
                <a:gd name="T65" fmla="*/ 514 h 1056"/>
                <a:gd name="T66" fmla="*/ 1 w 2484"/>
                <a:gd name="T67" fmla="*/ 353 h 1056"/>
                <a:gd name="T68" fmla="*/ 1 w 2484"/>
                <a:gd name="T69" fmla="*/ 353 h 1056"/>
                <a:gd name="T70" fmla="*/ 1 w 2484"/>
                <a:gd name="T71" fmla="*/ 392 h 1056"/>
                <a:gd name="T72" fmla="*/ 1 w 2484"/>
                <a:gd name="T73" fmla="*/ 433 h 1056"/>
                <a:gd name="T74" fmla="*/ 1 w 2484"/>
                <a:gd name="T75" fmla="*/ 433 h 10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84"/>
                <a:gd name="T115" fmla="*/ 0 h 1056"/>
                <a:gd name="T116" fmla="*/ 2484 w 2484"/>
                <a:gd name="T117" fmla="*/ 1056 h 10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84" h="1056">
                  <a:moveTo>
                    <a:pt x="787" y="222"/>
                  </a:moveTo>
                  <a:lnTo>
                    <a:pt x="207" y="384"/>
                  </a:lnTo>
                  <a:lnTo>
                    <a:pt x="96" y="569"/>
                  </a:lnTo>
                  <a:lnTo>
                    <a:pt x="162" y="820"/>
                  </a:lnTo>
                  <a:lnTo>
                    <a:pt x="490" y="926"/>
                  </a:lnTo>
                  <a:lnTo>
                    <a:pt x="669" y="971"/>
                  </a:lnTo>
                  <a:lnTo>
                    <a:pt x="911" y="1007"/>
                  </a:lnTo>
                  <a:lnTo>
                    <a:pt x="1290" y="983"/>
                  </a:lnTo>
                  <a:lnTo>
                    <a:pt x="1868" y="842"/>
                  </a:lnTo>
                  <a:lnTo>
                    <a:pt x="2215" y="657"/>
                  </a:lnTo>
                  <a:lnTo>
                    <a:pt x="2260" y="495"/>
                  </a:lnTo>
                  <a:lnTo>
                    <a:pt x="2097" y="288"/>
                  </a:lnTo>
                  <a:lnTo>
                    <a:pt x="1868" y="177"/>
                  </a:lnTo>
                  <a:lnTo>
                    <a:pt x="1543" y="118"/>
                  </a:lnTo>
                  <a:lnTo>
                    <a:pt x="1318" y="140"/>
                  </a:lnTo>
                  <a:lnTo>
                    <a:pt x="1063" y="97"/>
                  </a:lnTo>
                  <a:lnTo>
                    <a:pt x="1001" y="17"/>
                  </a:lnTo>
                  <a:lnTo>
                    <a:pt x="1352" y="0"/>
                  </a:lnTo>
                  <a:lnTo>
                    <a:pt x="1946" y="102"/>
                  </a:lnTo>
                  <a:lnTo>
                    <a:pt x="2443" y="349"/>
                  </a:lnTo>
                  <a:lnTo>
                    <a:pt x="2484" y="482"/>
                  </a:lnTo>
                  <a:lnTo>
                    <a:pt x="2443" y="625"/>
                  </a:lnTo>
                  <a:lnTo>
                    <a:pt x="2222" y="795"/>
                  </a:lnTo>
                  <a:lnTo>
                    <a:pt x="2036" y="871"/>
                  </a:lnTo>
                  <a:lnTo>
                    <a:pt x="1815" y="948"/>
                  </a:lnTo>
                  <a:lnTo>
                    <a:pt x="1601" y="1004"/>
                  </a:lnTo>
                  <a:lnTo>
                    <a:pt x="1366" y="1047"/>
                  </a:lnTo>
                  <a:lnTo>
                    <a:pt x="800" y="1056"/>
                  </a:lnTo>
                  <a:lnTo>
                    <a:pt x="317" y="968"/>
                  </a:lnTo>
                  <a:lnTo>
                    <a:pt x="69" y="848"/>
                  </a:lnTo>
                  <a:lnTo>
                    <a:pt x="0" y="548"/>
                  </a:lnTo>
                  <a:lnTo>
                    <a:pt x="124" y="349"/>
                  </a:lnTo>
                  <a:lnTo>
                    <a:pt x="304" y="264"/>
                  </a:lnTo>
                  <a:lnTo>
                    <a:pt x="607" y="182"/>
                  </a:lnTo>
                  <a:lnTo>
                    <a:pt x="787" y="182"/>
                  </a:lnTo>
                  <a:lnTo>
                    <a:pt x="828" y="202"/>
                  </a:lnTo>
                  <a:lnTo>
                    <a:pt x="787" y="222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69" name="Freeform 126"/>
            <p:cNvSpPr>
              <a:spLocks/>
            </p:cNvSpPr>
            <p:nvPr/>
          </p:nvSpPr>
          <p:spPr bwMode="auto">
            <a:xfrm rot="666671">
              <a:off x="2847" y="4416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0" name="Freeform 127"/>
            <p:cNvSpPr>
              <a:spLocks/>
            </p:cNvSpPr>
            <p:nvPr/>
          </p:nvSpPr>
          <p:spPr bwMode="auto">
            <a:xfrm rot="-749454">
              <a:off x="2655" y="4901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1" name="Freeform 128"/>
            <p:cNvSpPr>
              <a:spLocks/>
            </p:cNvSpPr>
            <p:nvPr/>
          </p:nvSpPr>
          <p:spPr bwMode="auto">
            <a:xfrm rot="-1884933">
              <a:off x="2799" y="5376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2" name="Freeform 129"/>
            <p:cNvSpPr>
              <a:spLocks/>
            </p:cNvSpPr>
            <p:nvPr/>
          </p:nvSpPr>
          <p:spPr bwMode="auto">
            <a:xfrm flipH="1">
              <a:off x="4527" y="4560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3" name="Freeform 130"/>
            <p:cNvSpPr>
              <a:spLocks/>
            </p:cNvSpPr>
            <p:nvPr/>
          </p:nvSpPr>
          <p:spPr bwMode="auto">
            <a:xfrm rot="1498909" flipH="1">
              <a:off x="4479" y="4992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4" name="Freeform 131"/>
            <p:cNvSpPr>
              <a:spLocks/>
            </p:cNvSpPr>
            <p:nvPr/>
          </p:nvSpPr>
          <p:spPr bwMode="auto">
            <a:xfrm rot="3089138" flipH="1">
              <a:off x="4239" y="5376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5" name="Freeform 132"/>
            <p:cNvSpPr>
              <a:spLocks/>
            </p:cNvSpPr>
            <p:nvPr/>
          </p:nvSpPr>
          <p:spPr bwMode="auto">
            <a:xfrm rot="4969634" flipH="1">
              <a:off x="3858" y="5582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6" name="Freeform 133"/>
            <p:cNvSpPr>
              <a:spLocks/>
            </p:cNvSpPr>
            <p:nvPr/>
          </p:nvSpPr>
          <p:spPr bwMode="auto">
            <a:xfrm rot="7286444" flipH="1">
              <a:off x="3268" y="5605"/>
              <a:ext cx="313" cy="91"/>
            </a:xfrm>
            <a:custGeom>
              <a:avLst/>
              <a:gdLst>
                <a:gd name="T0" fmla="*/ 1173 w 241"/>
                <a:gd name="T1" fmla="*/ 0 h 88"/>
                <a:gd name="T2" fmla="*/ 8420 w 241"/>
                <a:gd name="T3" fmla="*/ 56 h 88"/>
                <a:gd name="T4" fmla="*/ 12002 w 241"/>
                <a:gd name="T5" fmla="*/ 93 h 88"/>
                <a:gd name="T6" fmla="*/ 12172 w 241"/>
                <a:gd name="T7" fmla="*/ 138 h 88"/>
                <a:gd name="T8" fmla="*/ 10811 w 241"/>
                <a:gd name="T9" fmla="*/ 145 h 88"/>
                <a:gd name="T10" fmla="*/ 8080 w 241"/>
                <a:gd name="T11" fmla="*/ 121 h 88"/>
                <a:gd name="T12" fmla="*/ 742 w 241"/>
                <a:gd name="T13" fmla="*/ 62 h 88"/>
                <a:gd name="T14" fmla="*/ 0 w 241"/>
                <a:gd name="T15" fmla="*/ 32 h 88"/>
                <a:gd name="T16" fmla="*/ 1173 w 241"/>
                <a:gd name="T17" fmla="*/ 0 h 88"/>
                <a:gd name="T18" fmla="*/ 1173 w 241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"/>
                <a:gd name="T31" fmla="*/ 0 h 88"/>
                <a:gd name="T32" fmla="*/ 241 w 241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" h="88">
                  <a:moveTo>
                    <a:pt x="23" y="0"/>
                  </a:moveTo>
                  <a:lnTo>
                    <a:pt x="167" y="35"/>
                  </a:lnTo>
                  <a:lnTo>
                    <a:pt x="238" y="57"/>
                  </a:lnTo>
                  <a:lnTo>
                    <a:pt x="241" y="84"/>
                  </a:lnTo>
                  <a:lnTo>
                    <a:pt x="215" y="88"/>
                  </a:lnTo>
                  <a:lnTo>
                    <a:pt x="160" y="73"/>
                  </a:lnTo>
                  <a:lnTo>
                    <a:pt x="15" y="38"/>
                  </a:lnTo>
                  <a:lnTo>
                    <a:pt x="0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B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</p:grpSp>
      <p:pic>
        <p:nvPicPr>
          <p:cNvPr id="1029" name="Picture 11" descr="computer niñ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"/>
          <a:stretch>
            <a:fillRect/>
          </a:stretch>
        </p:blipFill>
        <p:spPr bwMode="auto">
          <a:xfrm>
            <a:off x="900113" y="3608388"/>
            <a:ext cx="18923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AutoShape 12"/>
          <p:cNvSpPr>
            <a:spLocks noChangeArrowheads="1"/>
          </p:cNvSpPr>
          <p:nvPr/>
        </p:nvSpPr>
        <p:spPr bwMode="auto">
          <a:xfrm>
            <a:off x="3321050" y="2908300"/>
            <a:ext cx="3429000" cy="266700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d-ID" altLang="id-ID" b="1">
              <a:solidFill>
                <a:srgbClr val="FF0066"/>
              </a:solidFill>
              <a:latin typeface="Bookman Old Style" pitchFamily="18" charset="0"/>
            </a:endParaRPr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3968750" y="4240213"/>
            <a:ext cx="206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2000" b="1" dirty="0">
                <a:solidFill>
                  <a:schemeClr val="bg1"/>
                </a:solidFill>
                <a:latin typeface="Bookman Old Style" pitchFamily="18" charset="0"/>
              </a:rPr>
              <a:t>e-Government</a:t>
            </a:r>
          </a:p>
        </p:txBody>
      </p:sp>
      <p:pic>
        <p:nvPicPr>
          <p:cNvPr id="1032" name="Picture 14" descr="lggaru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670300"/>
            <a:ext cx="708025" cy="609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5" descr="K1 - Aw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1557338"/>
            <a:ext cx="11334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3205163" y="2371725"/>
            <a:ext cx="26654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d-ID" altLang="id-ID" sz="1400" b="1"/>
              <a:t>Pengeluaran/Perpanjangan KTP, SIM, Paspor, dll.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808163" y="5265738"/>
            <a:ext cx="685800" cy="914400"/>
            <a:chOff x="3936" y="2064"/>
            <a:chExt cx="432" cy="576"/>
          </a:xfrm>
        </p:grpSpPr>
        <p:sp>
          <p:nvSpPr>
            <p:cNvPr id="2127" name="Rectangle 18"/>
            <p:cNvSpPr>
              <a:spLocks noChangeArrowheads="1"/>
            </p:cNvSpPr>
            <p:nvPr/>
          </p:nvSpPr>
          <p:spPr bwMode="auto">
            <a:xfrm rot="-1399842">
              <a:off x="3984" y="2064"/>
              <a:ext cx="377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28" name="Rectangle 19"/>
            <p:cNvSpPr>
              <a:spLocks noChangeArrowheads="1"/>
            </p:cNvSpPr>
            <p:nvPr/>
          </p:nvSpPr>
          <p:spPr bwMode="auto">
            <a:xfrm rot="-1657896">
              <a:off x="3936" y="2188"/>
              <a:ext cx="92" cy="41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29" name="Line 20"/>
            <p:cNvSpPr>
              <a:spLocks noChangeShapeType="1"/>
            </p:cNvSpPr>
            <p:nvPr/>
          </p:nvSpPr>
          <p:spPr bwMode="auto">
            <a:xfrm rot="623331" flipV="1">
              <a:off x="3994" y="2146"/>
              <a:ext cx="240" cy="1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130" name="Line 21"/>
            <p:cNvSpPr>
              <a:spLocks noChangeShapeType="1"/>
            </p:cNvSpPr>
            <p:nvPr/>
          </p:nvSpPr>
          <p:spPr bwMode="auto">
            <a:xfrm rot="623331" flipV="1">
              <a:off x="4013" y="2181"/>
              <a:ext cx="240" cy="1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131" name="Line 22"/>
            <p:cNvSpPr>
              <a:spLocks noChangeShapeType="1"/>
            </p:cNvSpPr>
            <p:nvPr/>
          </p:nvSpPr>
          <p:spPr bwMode="auto">
            <a:xfrm rot="625416" flipV="1">
              <a:off x="4036" y="2221"/>
              <a:ext cx="240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2132" name="Line 23"/>
            <p:cNvSpPr>
              <a:spLocks noChangeShapeType="1"/>
            </p:cNvSpPr>
            <p:nvPr/>
          </p:nvSpPr>
          <p:spPr bwMode="auto">
            <a:xfrm rot="625416" flipV="1">
              <a:off x="4052" y="2264"/>
              <a:ext cx="240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grpSp>
          <p:nvGrpSpPr>
            <p:cNvPr id="2133" name="Group 24"/>
            <p:cNvGrpSpPr>
              <a:grpSpLocks/>
            </p:cNvGrpSpPr>
            <p:nvPr/>
          </p:nvGrpSpPr>
          <p:grpSpPr bwMode="auto">
            <a:xfrm rot="-1964639">
              <a:off x="4274" y="2407"/>
              <a:ext cx="94" cy="137"/>
              <a:chOff x="3031" y="2448"/>
              <a:chExt cx="70" cy="87"/>
            </a:xfrm>
          </p:grpSpPr>
          <p:sp>
            <p:nvSpPr>
              <p:cNvPr id="2134" name="Freeform 25"/>
              <p:cNvSpPr>
                <a:spLocks/>
              </p:cNvSpPr>
              <p:nvPr/>
            </p:nvSpPr>
            <p:spPr bwMode="auto">
              <a:xfrm>
                <a:off x="3040" y="2460"/>
                <a:ext cx="13" cy="10"/>
              </a:xfrm>
              <a:custGeom>
                <a:avLst/>
                <a:gdLst>
                  <a:gd name="T0" fmla="*/ 0 w 95"/>
                  <a:gd name="T1" fmla="*/ 0 h 94"/>
                  <a:gd name="T2" fmla="*/ 0 w 95"/>
                  <a:gd name="T3" fmla="*/ 0 h 94"/>
                  <a:gd name="T4" fmla="*/ 0 w 95"/>
                  <a:gd name="T5" fmla="*/ 0 h 94"/>
                  <a:gd name="T6" fmla="*/ 0 w 95"/>
                  <a:gd name="T7" fmla="*/ 0 h 94"/>
                  <a:gd name="T8" fmla="*/ 0 w 95"/>
                  <a:gd name="T9" fmla="*/ 0 h 94"/>
                  <a:gd name="T10" fmla="*/ 0 w 95"/>
                  <a:gd name="T11" fmla="*/ 0 h 94"/>
                  <a:gd name="T12" fmla="*/ 0 w 95"/>
                  <a:gd name="T13" fmla="*/ 0 h 94"/>
                  <a:gd name="T14" fmla="*/ 0 w 95"/>
                  <a:gd name="T15" fmla="*/ 0 h 94"/>
                  <a:gd name="T16" fmla="*/ 0 w 95"/>
                  <a:gd name="T17" fmla="*/ 0 h 94"/>
                  <a:gd name="T18" fmla="*/ 0 w 95"/>
                  <a:gd name="T19" fmla="*/ 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5"/>
                  <a:gd name="T31" fmla="*/ 0 h 94"/>
                  <a:gd name="T32" fmla="*/ 95 w 95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5" h="94">
                    <a:moveTo>
                      <a:pt x="56" y="13"/>
                    </a:moveTo>
                    <a:lnTo>
                      <a:pt x="28" y="52"/>
                    </a:lnTo>
                    <a:lnTo>
                      <a:pt x="50" y="94"/>
                    </a:lnTo>
                    <a:lnTo>
                      <a:pt x="95" y="67"/>
                    </a:lnTo>
                    <a:lnTo>
                      <a:pt x="73" y="27"/>
                    </a:lnTo>
                    <a:lnTo>
                      <a:pt x="45" y="65"/>
                    </a:lnTo>
                    <a:lnTo>
                      <a:pt x="56" y="13"/>
                    </a:lnTo>
                    <a:lnTo>
                      <a:pt x="0" y="0"/>
                    </a:lnTo>
                    <a:lnTo>
                      <a:pt x="28" y="52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35" name="Freeform 26"/>
              <p:cNvSpPr>
                <a:spLocks/>
              </p:cNvSpPr>
              <p:nvPr/>
            </p:nvSpPr>
            <p:spPr bwMode="auto">
              <a:xfrm>
                <a:off x="3046" y="2461"/>
                <a:ext cx="12" cy="8"/>
              </a:xfrm>
              <a:custGeom>
                <a:avLst/>
                <a:gdLst>
                  <a:gd name="T0" fmla="*/ 0 w 80"/>
                  <a:gd name="T1" fmla="*/ 0 h 73"/>
                  <a:gd name="T2" fmla="*/ 0 w 80"/>
                  <a:gd name="T3" fmla="*/ 0 h 73"/>
                  <a:gd name="T4" fmla="*/ 0 w 80"/>
                  <a:gd name="T5" fmla="*/ 0 h 73"/>
                  <a:gd name="T6" fmla="*/ 0 w 80"/>
                  <a:gd name="T7" fmla="*/ 0 h 73"/>
                  <a:gd name="T8" fmla="*/ 0 w 80"/>
                  <a:gd name="T9" fmla="*/ 0 h 73"/>
                  <a:gd name="T10" fmla="*/ 0 w 80"/>
                  <a:gd name="T11" fmla="*/ 0 h 73"/>
                  <a:gd name="T12" fmla="*/ 0 w 80"/>
                  <a:gd name="T13" fmla="*/ 0 h 73"/>
                  <a:gd name="T14" fmla="*/ 0 w 80"/>
                  <a:gd name="T15" fmla="*/ 0 h 73"/>
                  <a:gd name="T16" fmla="*/ 0 w 80"/>
                  <a:gd name="T17" fmla="*/ 0 h 73"/>
                  <a:gd name="T18" fmla="*/ 0 w 80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73"/>
                  <a:gd name="T32" fmla="*/ 80 w 80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73">
                    <a:moveTo>
                      <a:pt x="30" y="39"/>
                    </a:moveTo>
                    <a:lnTo>
                      <a:pt x="59" y="14"/>
                    </a:lnTo>
                    <a:lnTo>
                      <a:pt x="11" y="0"/>
                    </a:lnTo>
                    <a:lnTo>
                      <a:pt x="0" y="52"/>
                    </a:lnTo>
                    <a:lnTo>
                      <a:pt x="50" y="65"/>
                    </a:lnTo>
                    <a:lnTo>
                      <a:pt x="80" y="39"/>
                    </a:lnTo>
                    <a:lnTo>
                      <a:pt x="50" y="65"/>
                    </a:lnTo>
                    <a:lnTo>
                      <a:pt x="76" y="73"/>
                    </a:lnTo>
                    <a:lnTo>
                      <a:pt x="80" y="39"/>
                    </a:lnTo>
                    <a:lnTo>
                      <a:pt x="3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36" name="Freeform 27"/>
              <p:cNvSpPr>
                <a:spLocks/>
              </p:cNvSpPr>
              <p:nvPr/>
            </p:nvSpPr>
            <p:spPr bwMode="auto">
              <a:xfrm>
                <a:off x="3050" y="2454"/>
                <a:ext cx="8" cy="11"/>
              </a:xfrm>
              <a:custGeom>
                <a:avLst/>
                <a:gdLst>
                  <a:gd name="T0" fmla="*/ 0 w 56"/>
                  <a:gd name="T1" fmla="*/ 0 h 107"/>
                  <a:gd name="T2" fmla="*/ 0 w 56"/>
                  <a:gd name="T3" fmla="*/ 0 h 107"/>
                  <a:gd name="T4" fmla="*/ 0 w 56"/>
                  <a:gd name="T5" fmla="*/ 0 h 107"/>
                  <a:gd name="T6" fmla="*/ 0 w 56"/>
                  <a:gd name="T7" fmla="*/ 0 h 107"/>
                  <a:gd name="T8" fmla="*/ 0 w 56"/>
                  <a:gd name="T9" fmla="*/ 0 h 107"/>
                  <a:gd name="T10" fmla="*/ 0 w 56"/>
                  <a:gd name="T11" fmla="*/ 0 h 107"/>
                  <a:gd name="T12" fmla="*/ 0 w 56"/>
                  <a:gd name="T13" fmla="*/ 0 h 107"/>
                  <a:gd name="T14" fmla="*/ 0 w 56"/>
                  <a:gd name="T15" fmla="*/ 0 h 107"/>
                  <a:gd name="T16" fmla="*/ 0 w 56"/>
                  <a:gd name="T17" fmla="*/ 0 h 107"/>
                  <a:gd name="T18" fmla="*/ 0 w 56"/>
                  <a:gd name="T19" fmla="*/ 0 h 1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107"/>
                  <a:gd name="T32" fmla="*/ 56 w 56"/>
                  <a:gd name="T33" fmla="*/ 107 h 1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107">
                    <a:moveTo>
                      <a:pt x="45" y="34"/>
                    </a:moveTo>
                    <a:lnTo>
                      <a:pt x="4" y="52"/>
                    </a:lnTo>
                    <a:lnTo>
                      <a:pt x="0" y="107"/>
                    </a:lnTo>
                    <a:lnTo>
                      <a:pt x="50" y="107"/>
                    </a:lnTo>
                    <a:lnTo>
                      <a:pt x="56" y="52"/>
                    </a:lnTo>
                    <a:lnTo>
                      <a:pt x="15" y="71"/>
                    </a:lnTo>
                    <a:lnTo>
                      <a:pt x="45" y="34"/>
                    </a:lnTo>
                    <a:lnTo>
                      <a:pt x="10" y="0"/>
                    </a:lnTo>
                    <a:lnTo>
                      <a:pt x="4" y="52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37" name="Freeform 28"/>
              <p:cNvSpPr>
                <a:spLocks/>
              </p:cNvSpPr>
              <p:nvPr/>
            </p:nvSpPr>
            <p:spPr bwMode="auto">
              <a:xfrm>
                <a:off x="3053" y="2457"/>
                <a:ext cx="10" cy="10"/>
              </a:xfrm>
              <a:custGeom>
                <a:avLst/>
                <a:gdLst>
                  <a:gd name="T0" fmla="*/ 0 w 70"/>
                  <a:gd name="T1" fmla="*/ 0 h 88"/>
                  <a:gd name="T2" fmla="*/ 0 w 70"/>
                  <a:gd name="T3" fmla="*/ 0 h 88"/>
                  <a:gd name="T4" fmla="*/ 0 w 70"/>
                  <a:gd name="T5" fmla="*/ 0 h 88"/>
                  <a:gd name="T6" fmla="*/ 0 w 70"/>
                  <a:gd name="T7" fmla="*/ 0 h 88"/>
                  <a:gd name="T8" fmla="*/ 0 w 70"/>
                  <a:gd name="T9" fmla="*/ 0 h 88"/>
                  <a:gd name="T10" fmla="*/ 0 w 70"/>
                  <a:gd name="T11" fmla="*/ 0 h 88"/>
                  <a:gd name="T12" fmla="*/ 0 w 70"/>
                  <a:gd name="T13" fmla="*/ 0 h 88"/>
                  <a:gd name="T14" fmla="*/ 0 w 70"/>
                  <a:gd name="T15" fmla="*/ 0 h 88"/>
                  <a:gd name="T16" fmla="*/ 0 w 70"/>
                  <a:gd name="T17" fmla="*/ 0 h 88"/>
                  <a:gd name="T18" fmla="*/ 0 w 70"/>
                  <a:gd name="T19" fmla="*/ 0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88"/>
                  <a:gd name="T32" fmla="*/ 70 w 70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88">
                    <a:moveTo>
                      <a:pt x="25" y="37"/>
                    </a:moveTo>
                    <a:lnTo>
                      <a:pt x="62" y="29"/>
                    </a:lnTo>
                    <a:lnTo>
                      <a:pt x="30" y="0"/>
                    </a:lnTo>
                    <a:lnTo>
                      <a:pt x="0" y="37"/>
                    </a:lnTo>
                    <a:lnTo>
                      <a:pt x="31" y="65"/>
                    </a:lnTo>
                    <a:lnTo>
                      <a:pt x="70" y="58"/>
                    </a:lnTo>
                    <a:lnTo>
                      <a:pt x="31" y="65"/>
                    </a:lnTo>
                    <a:lnTo>
                      <a:pt x="54" y="88"/>
                    </a:lnTo>
                    <a:lnTo>
                      <a:pt x="70" y="58"/>
                    </a:lnTo>
                    <a:lnTo>
                      <a:pt x="25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38" name="Freeform 29"/>
              <p:cNvSpPr>
                <a:spLocks/>
              </p:cNvSpPr>
              <p:nvPr/>
            </p:nvSpPr>
            <p:spPr bwMode="auto">
              <a:xfrm>
                <a:off x="3056" y="2450"/>
                <a:ext cx="10" cy="14"/>
              </a:xfrm>
              <a:custGeom>
                <a:avLst/>
                <a:gdLst>
                  <a:gd name="T0" fmla="*/ 0 w 70"/>
                  <a:gd name="T1" fmla="*/ 0 h 125"/>
                  <a:gd name="T2" fmla="*/ 0 w 70"/>
                  <a:gd name="T3" fmla="*/ 0 h 125"/>
                  <a:gd name="T4" fmla="*/ 0 w 70"/>
                  <a:gd name="T5" fmla="*/ 0 h 125"/>
                  <a:gd name="T6" fmla="*/ 0 w 70"/>
                  <a:gd name="T7" fmla="*/ 0 h 125"/>
                  <a:gd name="T8" fmla="*/ 0 w 70"/>
                  <a:gd name="T9" fmla="*/ 0 h 125"/>
                  <a:gd name="T10" fmla="*/ 0 w 70"/>
                  <a:gd name="T11" fmla="*/ 0 h 125"/>
                  <a:gd name="T12" fmla="*/ 0 w 70"/>
                  <a:gd name="T13" fmla="*/ 0 h 125"/>
                  <a:gd name="T14" fmla="*/ 0 w 70"/>
                  <a:gd name="T15" fmla="*/ 0 h 125"/>
                  <a:gd name="T16" fmla="*/ 0 w 70"/>
                  <a:gd name="T17" fmla="*/ 0 h 125"/>
                  <a:gd name="T18" fmla="*/ 0 w 70"/>
                  <a:gd name="T19" fmla="*/ 0 h 1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125"/>
                  <a:gd name="T32" fmla="*/ 70 w 70"/>
                  <a:gd name="T33" fmla="*/ 125 h 1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125">
                    <a:moveTo>
                      <a:pt x="70" y="54"/>
                    </a:moveTo>
                    <a:lnTo>
                      <a:pt x="25" y="54"/>
                    </a:lnTo>
                    <a:lnTo>
                      <a:pt x="0" y="104"/>
                    </a:lnTo>
                    <a:lnTo>
                      <a:pt x="45" y="125"/>
                    </a:lnTo>
                    <a:lnTo>
                      <a:pt x="70" y="74"/>
                    </a:lnTo>
                    <a:lnTo>
                      <a:pt x="25" y="74"/>
                    </a:lnTo>
                    <a:lnTo>
                      <a:pt x="70" y="54"/>
                    </a:lnTo>
                    <a:lnTo>
                      <a:pt x="48" y="0"/>
                    </a:lnTo>
                    <a:lnTo>
                      <a:pt x="25" y="54"/>
                    </a:lnTo>
                    <a:lnTo>
                      <a:pt x="70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39" name="Freeform 30"/>
              <p:cNvSpPr>
                <a:spLocks/>
              </p:cNvSpPr>
              <p:nvPr/>
            </p:nvSpPr>
            <p:spPr bwMode="auto">
              <a:xfrm>
                <a:off x="3060" y="2456"/>
                <a:ext cx="9" cy="13"/>
              </a:xfrm>
              <a:custGeom>
                <a:avLst/>
                <a:gdLst>
                  <a:gd name="T0" fmla="*/ 0 w 64"/>
                  <a:gd name="T1" fmla="*/ 0 h 120"/>
                  <a:gd name="T2" fmla="*/ 0 w 64"/>
                  <a:gd name="T3" fmla="*/ 0 h 120"/>
                  <a:gd name="T4" fmla="*/ 0 w 64"/>
                  <a:gd name="T5" fmla="*/ 0 h 120"/>
                  <a:gd name="T6" fmla="*/ 0 w 64"/>
                  <a:gd name="T7" fmla="*/ 0 h 120"/>
                  <a:gd name="T8" fmla="*/ 0 w 64"/>
                  <a:gd name="T9" fmla="*/ 0 h 120"/>
                  <a:gd name="T10" fmla="*/ 0 w 64"/>
                  <a:gd name="T11" fmla="*/ 0 h 120"/>
                  <a:gd name="T12" fmla="*/ 0 w 64"/>
                  <a:gd name="T13" fmla="*/ 0 h 120"/>
                  <a:gd name="T14" fmla="*/ 0 w 64"/>
                  <a:gd name="T15" fmla="*/ 0 h 120"/>
                  <a:gd name="T16" fmla="*/ 0 w 64"/>
                  <a:gd name="T17" fmla="*/ 0 h 120"/>
                  <a:gd name="T18" fmla="*/ 0 w 64"/>
                  <a:gd name="T19" fmla="*/ 0 h 1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120"/>
                  <a:gd name="T32" fmla="*/ 64 w 64"/>
                  <a:gd name="T33" fmla="*/ 120 h 1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120">
                    <a:moveTo>
                      <a:pt x="20" y="47"/>
                    </a:moveTo>
                    <a:lnTo>
                      <a:pt x="64" y="50"/>
                    </a:lnTo>
                    <a:lnTo>
                      <a:pt x="45" y="0"/>
                    </a:lnTo>
                    <a:lnTo>
                      <a:pt x="0" y="20"/>
                    </a:lnTo>
                    <a:lnTo>
                      <a:pt x="20" y="71"/>
                    </a:lnTo>
                    <a:lnTo>
                      <a:pt x="64" y="74"/>
                    </a:lnTo>
                    <a:lnTo>
                      <a:pt x="20" y="71"/>
                    </a:lnTo>
                    <a:lnTo>
                      <a:pt x="40" y="120"/>
                    </a:lnTo>
                    <a:lnTo>
                      <a:pt x="64" y="74"/>
                    </a:lnTo>
                    <a:lnTo>
                      <a:pt x="20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0" name="Freeform 31"/>
              <p:cNvSpPr>
                <a:spLocks/>
              </p:cNvSpPr>
              <p:nvPr/>
            </p:nvSpPr>
            <p:spPr bwMode="auto">
              <a:xfrm>
                <a:off x="3063" y="2448"/>
                <a:ext cx="10" cy="16"/>
              </a:xfrm>
              <a:custGeom>
                <a:avLst/>
                <a:gdLst>
                  <a:gd name="T0" fmla="*/ 0 w 74"/>
                  <a:gd name="T1" fmla="*/ 0 h 146"/>
                  <a:gd name="T2" fmla="*/ 0 w 74"/>
                  <a:gd name="T3" fmla="*/ 0 h 146"/>
                  <a:gd name="T4" fmla="*/ 0 w 74"/>
                  <a:gd name="T5" fmla="*/ 0 h 146"/>
                  <a:gd name="T6" fmla="*/ 0 w 74"/>
                  <a:gd name="T7" fmla="*/ 0 h 146"/>
                  <a:gd name="T8" fmla="*/ 0 w 74"/>
                  <a:gd name="T9" fmla="*/ 0 h 146"/>
                  <a:gd name="T10" fmla="*/ 0 w 74"/>
                  <a:gd name="T11" fmla="*/ 0 h 146"/>
                  <a:gd name="T12" fmla="*/ 0 w 74"/>
                  <a:gd name="T13" fmla="*/ 0 h 146"/>
                  <a:gd name="T14" fmla="*/ 0 w 74"/>
                  <a:gd name="T15" fmla="*/ 0 h 146"/>
                  <a:gd name="T16" fmla="*/ 0 w 74"/>
                  <a:gd name="T17" fmla="*/ 0 h 146"/>
                  <a:gd name="T18" fmla="*/ 0 w 74"/>
                  <a:gd name="T19" fmla="*/ 0 h 1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146"/>
                  <a:gd name="T32" fmla="*/ 74 w 74"/>
                  <a:gd name="T33" fmla="*/ 146 h 1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146">
                    <a:moveTo>
                      <a:pt x="74" y="75"/>
                    </a:moveTo>
                    <a:lnTo>
                      <a:pt x="26" y="67"/>
                    </a:lnTo>
                    <a:lnTo>
                      <a:pt x="0" y="119"/>
                    </a:lnTo>
                    <a:lnTo>
                      <a:pt x="44" y="146"/>
                    </a:lnTo>
                    <a:lnTo>
                      <a:pt x="72" y="92"/>
                    </a:lnTo>
                    <a:lnTo>
                      <a:pt x="25" y="85"/>
                    </a:lnTo>
                    <a:lnTo>
                      <a:pt x="74" y="75"/>
                    </a:lnTo>
                    <a:lnTo>
                      <a:pt x="59" y="0"/>
                    </a:lnTo>
                    <a:lnTo>
                      <a:pt x="26" y="67"/>
                    </a:lnTo>
                    <a:lnTo>
                      <a:pt x="74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1" name="Freeform 32"/>
              <p:cNvSpPr>
                <a:spLocks/>
              </p:cNvSpPr>
              <p:nvPr/>
            </p:nvSpPr>
            <p:spPr bwMode="auto">
              <a:xfrm>
                <a:off x="3066" y="2456"/>
                <a:ext cx="9" cy="13"/>
              </a:xfrm>
              <a:custGeom>
                <a:avLst/>
                <a:gdLst>
                  <a:gd name="T0" fmla="*/ 0 w 59"/>
                  <a:gd name="T1" fmla="*/ 0 h 111"/>
                  <a:gd name="T2" fmla="*/ 0 w 59"/>
                  <a:gd name="T3" fmla="*/ 0 h 111"/>
                  <a:gd name="T4" fmla="*/ 0 w 59"/>
                  <a:gd name="T5" fmla="*/ 0 h 111"/>
                  <a:gd name="T6" fmla="*/ 0 w 59"/>
                  <a:gd name="T7" fmla="*/ 0 h 111"/>
                  <a:gd name="T8" fmla="*/ 0 w 59"/>
                  <a:gd name="T9" fmla="*/ 0 h 111"/>
                  <a:gd name="T10" fmla="*/ 0 w 59"/>
                  <a:gd name="T11" fmla="*/ 0 h 111"/>
                  <a:gd name="T12" fmla="*/ 0 w 59"/>
                  <a:gd name="T13" fmla="*/ 0 h 111"/>
                  <a:gd name="T14" fmla="*/ 0 w 59"/>
                  <a:gd name="T15" fmla="*/ 0 h 111"/>
                  <a:gd name="T16" fmla="*/ 0 w 59"/>
                  <a:gd name="T17" fmla="*/ 0 h 111"/>
                  <a:gd name="T18" fmla="*/ 0 w 59"/>
                  <a:gd name="T19" fmla="*/ 0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111"/>
                  <a:gd name="T32" fmla="*/ 59 w 59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111">
                    <a:moveTo>
                      <a:pt x="17" y="39"/>
                    </a:moveTo>
                    <a:lnTo>
                      <a:pt x="59" y="52"/>
                    </a:lnTo>
                    <a:lnTo>
                      <a:pt x="49" y="0"/>
                    </a:lnTo>
                    <a:lnTo>
                      <a:pt x="0" y="10"/>
                    </a:lnTo>
                    <a:lnTo>
                      <a:pt x="9" y="62"/>
                    </a:lnTo>
                    <a:lnTo>
                      <a:pt x="51" y="75"/>
                    </a:lnTo>
                    <a:lnTo>
                      <a:pt x="9" y="62"/>
                    </a:lnTo>
                    <a:lnTo>
                      <a:pt x="19" y="111"/>
                    </a:lnTo>
                    <a:lnTo>
                      <a:pt x="51" y="75"/>
                    </a:lnTo>
                    <a:lnTo>
                      <a:pt x="17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2" name="Freeform 33"/>
              <p:cNvSpPr>
                <a:spLocks/>
              </p:cNvSpPr>
              <p:nvPr/>
            </p:nvSpPr>
            <p:spPr bwMode="auto">
              <a:xfrm>
                <a:off x="3069" y="2450"/>
                <a:ext cx="12" cy="15"/>
              </a:xfrm>
              <a:custGeom>
                <a:avLst/>
                <a:gdLst>
                  <a:gd name="T0" fmla="*/ 0 w 89"/>
                  <a:gd name="T1" fmla="*/ 0 h 135"/>
                  <a:gd name="T2" fmla="*/ 0 w 89"/>
                  <a:gd name="T3" fmla="*/ 0 h 135"/>
                  <a:gd name="T4" fmla="*/ 0 w 89"/>
                  <a:gd name="T5" fmla="*/ 0 h 135"/>
                  <a:gd name="T6" fmla="*/ 0 w 89"/>
                  <a:gd name="T7" fmla="*/ 0 h 135"/>
                  <a:gd name="T8" fmla="*/ 0 w 89"/>
                  <a:gd name="T9" fmla="*/ 0 h 135"/>
                  <a:gd name="T10" fmla="*/ 0 w 89"/>
                  <a:gd name="T11" fmla="*/ 0 h 135"/>
                  <a:gd name="T12" fmla="*/ 0 w 89"/>
                  <a:gd name="T13" fmla="*/ 0 h 135"/>
                  <a:gd name="T14" fmla="*/ 0 w 89"/>
                  <a:gd name="T15" fmla="*/ 0 h 135"/>
                  <a:gd name="T16" fmla="*/ 0 w 89"/>
                  <a:gd name="T17" fmla="*/ 0 h 135"/>
                  <a:gd name="T18" fmla="*/ 0 w 89"/>
                  <a:gd name="T19" fmla="*/ 0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135"/>
                  <a:gd name="T32" fmla="*/ 89 w 89"/>
                  <a:gd name="T33" fmla="*/ 135 h 1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135">
                    <a:moveTo>
                      <a:pt x="82" y="77"/>
                    </a:moveTo>
                    <a:lnTo>
                      <a:pt x="40" y="57"/>
                    </a:lnTo>
                    <a:lnTo>
                      <a:pt x="0" y="99"/>
                    </a:lnTo>
                    <a:lnTo>
                      <a:pt x="34" y="135"/>
                    </a:lnTo>
                    <a:lnTo>
                      <a:pt x="75" y="94"/>
                    </a:lnTo>
                    <a:lnTo>
                      <a:pt x="32" y="73"/>
                    </a:lnTo>
                    <a:lnTo>
                      <a:pt x="82" y="77"/>
                    </a:lnTo>
                    <a:lnTo>
                      <a:pt x="89" y="0"/>
                    </a:lnTo>
                    <a:lnTo>
                      <a:pt x="40" y="57"/>
                    </a:lnTo>
                    <a:lnTo>
                      <a:pt x="82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3" name="Freeform 34"/>
              <p:cNvSpPr>
                <a:spLocks/>
              </p:cNvSpPr>
              <p:nvPr/>
            </p:nvSpPr>
            <p:spPr bwMode="auto">
              <a:xfrm>
                <a:off x="3071" y="2458"/>
                <a:ext cx="9" cy="13"/>
              </a:xfrm>
              <a:custGeom>
                <a:avLst/>
                <a:gdLst>
                  <a:gd name="T0" fmla="*/ 0 w 62"/>
                  <a:gd name="T1" fmla="*/ 0 h 117"/>
                  <a:gd name="T2" fmla="*/ 0 w 62"/>
                  <a:gd name="T3" fmla="*/ 0 h 117"/>
                  <a:gd name="T4" fmla="*/ 0 w 62"/>
                  <a:gd name="T5" fmla="*/ 0 h 117"/>
                  <a:gd name="T6" fmla="*/ 0 w 62"/>
                  <a:gd name="T7" fmla="*/ 0 h 117"/>
                  <a:gd name="T8" fmla="*/ 0 w 62"/>
                  <a:gd name="T9" fmla="*/ 0 h 117"/>
                  <a:gd name="T10" fmla="*/ 0 w 62"/>
                  <a:gd name="T11" fmla="*/ 0 h 117"/>
                  <a:gd name="T12" fmla="*/ 0 w 62"/>
                  <a:gd name="T13" fmla="*/ 0 h 117"/>
                  <a:gd name="T14" fmla="*/ 0 w 62"/>
                  <a:gd name="T15" fmla="*/ 0 h 117"/>
                  <a:gd name="T16" fmla="*/ 0 w 62"/>
                  <a:gd name="T17" fmla="*/ 0 h 117"/>
                  <a:gd name="T18" fmla="*/ 0 w 62"/>
                  <a:gd name="T19" fmla="*/ 0 h 1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17"/>
                  <a:gd name="T32" fmla="*/ 62 w 62"/>
                  <a:gd name="T33" fmla="*/ 117 h 1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17">
                    <a:moveTo>
                      <a:pt x="18" y="47"/>
                    </a:moveTo>
                    <a:lnTo>
                      <a:pt x="55" y="73"/>
                    </a:lnTo>
                    <a:lnTo>
                      <a:pt x="62" y="4"/>
                    </a:lnTo>
                    <a:lnTo>
                      <a:pt x="12" y="0"/>
                    </a:lnTo>
                    <a:lnTo>
                      <a:pt x="5" y="68"/>
                    </a:lnTo>
                    <a:lnTo>
                      <a:pt x="41" y="94"/>
                    </a:lnTo>
                    <a:lnTo>
                      <a:pt x="5" y="68"/>
                    </a:lnTo>
                    <a:lnTo>
                      <a:pt x="0" y="117"/>
                    </a:lnTo>
                    <a:lnTo>
                      <a:pt x="41" y="94"/>
                    </a:lnTo>
                    <a:lnTo>
                      <a:pt x="18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4" name="Freeform 35"/>
              <p:cNvSpPr>
                <a:spLocks/>
              </p:cNvSpPr>
              <p:nvPr/>
            </p:nvSpPr>
            <p:spPr bwMode="auto">
              <a:xfrm>
                <a:off x="3074" y="2455"/>
                <a:ext cx="17" cy="13"/>
              </a:xfrm>
              <a:custGeom>
                <a:avLst/>
                <a:gdLst>
                  <a:gd name="T0" fmla="*/ 0 w 119"/>
                  <a:gd name="T1" fmla="*/ 0 h 115"/>
                  <a:gd name="T2" fmla="*/ 0 w 119"/>
                  <a:gd name="T3" fmla="*/ 0 h 115"/>
                  <a:gd name="T4" fmla="*/ 0 w 119"/>
                  <a:gd name="T5" fmla="*/ 0 h 115"/>
                  <a:gd name="T6" fmla="*/ 0 w 119"/>
                  <a:gd name="T7" fmla="*/ 0 h 115"/>
                  <a:gd name="T8" fmla="*/ 0 w 119"/>
                  <a:gd name="T9" fmla="*/ 0 h 115"/>
                  <a:gd name="T10" fmla="*/ 0 w 119"/>
                  <a:gd name="T11" fmla="*/ 0 h 115"/>
                  <a:gd name="T12" fmla="*/ 0 w 119"/>
                  <a:gd name="T13" fmla="*/ 0 h 115"/>
                  <a:gd name="T14" fmla="*/ 0 w 119"/>
                  <a:gd name="T15" fmla="*/ 0 h 115"/>
                  <a:gd name="T16" fmla="*/ 0 w 119"/>
                  <a:gd name="T17" fmla="*/ 0 h 115"/>
                  <a:gd name="T18" fmla="*/ 0 w 119"/>
                  <a:gd name="T19" fmla="*/ 0 h 1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115"/>
                  <a:gd name="T32" fmla="*/ 119 w 119"/>
                  <a:gd name="T33" fmla="*/ 115 h 1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115">
                    <a:moveTo>
                      <a:pt x="89" y="70"/>
                    </a:moveTo>
                    <a:lnTo>
                      <a:pt x="55" y="36"/>
                    </a:lnTo>
                    <a:lnTo>
                      <a:pt x="0" y="68"/>
                    </a:lnTo>
                    <a:lnTo>
                      <a:pt x="23" y="115"/>
                    </a:lnTo>
                    <a:lnTo>
                      <a:pt x="79" y="83"/>
                    </a:lnTo>
                    <a:lnTo>
                      <a:pt x="44" y="49"/>
                    </a:lnTo>
                    <a:lnTo>
                      <a:pt x="89" y="70"/>
                    </a:lnTo>
                    <a:lnTo>
                      <a:pt x="119" y="0"/>
                    </a:lnTo>
                    <a:lnTo>
                      <a:pt x="55" y="36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5" name="Freeform 36"/>
              <p:cNvSpPr>
                <a:spLocks/>
              </p:cNvSpPr>
              <p:nvPr/>
            </p:nvSpPr>
            <p:spPr bwMode="auto">
              <a:xfrm>
                <a:off x="3073" y="2461"/>
                <a:ext cx="14" cy="12"/>
              </a:xfrm>
              <a:custGeom>
                <a:avLst/>
                <a:gdLst>
                  <a:gd name="T0" fmla="*/ 0 w 93"/>
                  <a:gd name="T1" fmla="*/ 0 h 107"/>
                  <a:gd name="T2" fmla="*/ 0 w 93"/>
                  <a:gd name="T3" fmla="*/ 0 h 107"/>
                  <a:gd name="T4" fmla="*/ 0 w 93"/>
                  <a:gd name="T5" fmla="*/ 0 h 107"/>
                  <a:gd name="T6" fmla="*/ 0 w 93"/>
                  <a:gd name="T7" fmla="*/ 0 h 107"/>
                  <a:gd name="T8" fmla="*/ 0 w 93"/>
                  <a:gd name="T9" fmla="*/ 0 h 107"/>
                  <a:gd name="T10" fmla="*/ 0 w 93"/>
                  <a:gd name="T11" fmla="*/ 0 h 107"/>
                  <a:gd name="T12" fmla="*/ 0 w 93"/>
                  <a:gd name="T13" fmla="*/ 0 h 107"/>
                  <a:gd name="T14" fmla="*/ 0 w 93"/>
                  <a:gd name="T15" fmla="*/ 0 h 107"/>
                  <a:gd name="T16" fmla="*/ 0 w 93"/>
                  <a:gd name="T17" fmla="*/ 0 h 107"/>
                  <a:gd name="T18" fmla="*/ 0 w 93"/>
                  <a:gd name="T19" fmla="*/ 0 h 1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107"/>
                  <a:gd name="T32" fmla="*/ 93 w 93"/>
                  <a:gd name="T33" fmla="*/ 107 h 1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107">
                    <a:moveTo>
                      <a:pt x="41" y="47"/>
                    </a:moveTo>
                    <a:lnTo>
                      <a:pt x="65" y="84"/>
                    </a:lnTo>
                    <a:lnTo>
                      <a:pt x="93" y="21"/>
                    </a:lnTo>
                    <a:lnTo>
                      <a:pt x="48" y="0"/>
                    </a:lnTo>
                    <a:lnTo>
                      <a:pt x="21" y="63"/>
                    </a:lnTo>
                    <a:lnTo>
                      <a:pt x="46" y="100"/>
                    </a:lnTo>
                    <a:lnTo>
                      <a:pt x="21" y="63"/>
                    </a:lnTo>
                    <a:lnTo>
                      <a:pt x="0" y="107"/>
                    </a:lnTo>
                    <a:lnTo>
                      <a:pt x="46" y="100"/>
                    </a:lnTo>
                    <a:lnTo>
                      <a:pt x="41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6" name="Freeform 37"/>
              <p:cNvSpPr>
                <a:spLocks/>
              </p:cNvSpPr>
              <p:nvPr/>
            </p:nvSpPr>
            <p:spPr bwMode="auto">
              <a:xfrm>
                <a:off x="3079" y="2463"/>
                <a:ext cx="22" cy="9"/>
              </a:xfrm>
              <a:custGeom>
                <a:avLst/>
                <a:gdLst>
                  <a:gd name="T0" fmla="*/ 0 w 149"/>
                  <a:gd name="T1" fmla="*/ 0 h 81"/>
                  <a:gd name="T2" fmla="*/ 0 w 149"/>
                  <a:gd name="T3" fmla="*/ 0 h 81"/>
                  <a:gd name="T4" fmla="*/ 0 w 149"/>
                  <a:gd name="T5" fmla="*/ 0 h 81"/>
                  <a:gd name="T6" fmla="*/ 0 w 149"/>
                  <a:gd name="T7" fmla="*/ 0 h 81"/>
                  <a:gd name="T8" fmla="*/ 0 w 149"/>
                  <a:gd name="T9" fmla="*/ 0 h 81"/>
                  <a:gd name="T10" fmla="*/ 0 w 149"/>
                  <a:gd name="T11" fmla="*/ 0 h 81"/>
                  <a:gd name="T12" fmla="*/ 0 w 149"/>
                  <a:gd name="T13" fmla="*/ 0 h 81"/>
                  <a:gd name="T14" fmla="*/ 0 w 149"/>
                  <a:gd name="T15" fmla="*/ 0 h 81"/>
                  <a:gd name="T16" fmla="*/ 0 w 149"/>
                  <a:gd name="T17" fmla="*/ 0 h 81"/>
                  <a:gd name="T18" fmla="*/ 0 w 149"/>
                  <a:gd name="T19" fmla="*/ 0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9"/>
                  <a:gd name="T31" fmla="*/ 0 h 81"/>
                  <a:gd name="T32" fmla="*/ 149 w 14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9" h="81">
                    <a:moveTo>
                      <a:pt x="82" y="60"/>
                    </a:moveTo>
                    <a:lnTo>
                      <a:pt x="65" y="15"/>
                    </a:lnTo>
                    <a:lnTo>
                      <a:pt x="0" y="28"/>
                    </a:lnTo>
                    <a:lnTo>
                      <a:pt x="5" y="81"/>
                    </a:lnTo>
                    <a:lnTo>
                      <a:pt x="70" y="67"/>
                    </a:lnTo>
                    <a:lnTo>
                      <a:pt x="52" y="23"/>
                    </a:lnTo>
                    <a:lnTo>
                      <a:pt x="82" y="60"/>
                    </a:lnTo>
                    <a:lnTo>
                      <a:pt x="149" y="0"/>
                    </a:lnTo>
                    <a:lnTo>
                      <a:pt x="65" y="15"/>
                    </a:lnTo>
                    <a:lnTo>
                      <a:pt x="82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7" name="Freeform 38"/>
              <p:cNvSpPr>
                <a:spLocks/>
              </p:cNvSpPr>
              <p:nvPr/>
            </p:nvSpPr>
            <p:spPr bwMode="auto">
              <a:xfrm>
                <a:off x="3075" y="2465"/>
                <a:ext cx="16" cy="10"/>
              </a:xfrm>
              <a:custGeom>
                <a:avLst/>
                <a:gdLst>
                  <a:gd name="T0" fmla="*/ 0 w 115"/>
                  <a:gd name="T1" fmla="*/ 0 h 88"/>
                  <a:gd name="T2" fmla="*/ 0 w 115"/>
                  <a:gd name="T3" fmla="*/ 0 h 88"/>
                  <a:gd name="T4" fmla="*/ 0 w 115"/>
                  <a:gd name="T5" fmla="*/ 0 h 88"/>
                  <a:gd name="T6" fmla="*/ 0 w 115"/>
                  <a:gd name="T7" fmla="*/ 0 h 88"/>
                  <a:gd name="T8" fmla="*/ 0 w 115"/>
                  <a:gd name="T9" fmla="*/ 0 h 88"/>
                  <a:gd name="T10" fmla="*/ 0 w 115"/>
                  <a:gd name="T11" fmla="*/ 0 h 88"/>
                  <a:gd name="T12" fmla="*/ 0 w 115"/>
                  <a:gd name="T13" fmla="*/ 0 h 88"/>
                  <a:gd name="T14" fmla="*/ 0 w 115"/>
                  <a:gd name="T15" fmla="*/ 0 h 88"/>
                  <a:gd name="T16" fmla="*/ 0 w 115"/>
                  <a:gd name="T17" fmla="*/ 0 h 88"/>
                  <a:gd name="T18" fmla="*/ 0 w 115"/>
                  <a:gd name="T19" fmla="*/ 0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57" y="37"/>
                    </a:moveTo>
                    <a:lnTo>
                      <a:pt x="67" y="80"/>
                    </a:lnTo>
                    <a:lnTo>
                      <a:pt x="115" y="37"/>
                    </a:lnTo>
                    <a:lnTo>
                      <a:pt x="85" y="0"/>
                    </a:lnTo>
                    <a:lnTo>
                      <a:pt x="38" y="44"/>
                    </a:lnTo>
                    <a:lnTo>
                      <a:pt x="47" y="88"/>
                    </a:lnTo>
                    <a:lnTo>
                      <a:pt x="38" y="44"/>
                    </a:lnTo>
                    <a:lnTo>
                      <a:pt x="0" y="76"/>
                    </a:lnTo>
                    <a:lnTo>
                      <a:pt x="47" y="88"/>
                    </a:ln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8" name="Freeform 39"/>
              <p:cNvSpPr>
                <a:spLocks/>
              </p:cNvSpPr>
              <p:nvPr/>
            </p:nvSpPr>
            <p:spPr bwMode="auto">
              <a:xfrm>
                <a:off x="3081" y="2470"/>
                <a:ext cx="17" cy="7"/>
              </a:xfrm>
              <a:custGeom>
                <a:avLst/>
                <a:gdLst>
                  <a:gd name="T0" fmla="*/ 0 w 118"/>
                  <a:gd name="T1" fmla="*/ 0 h 64"/>
                  <a:gd name="T2" fmla="*/ 0 w 118"/>
                  <a:gd name="T3" fmla="*/ 0 h 64"/>
                  <a:gd name="T4" fmla="*/ 0 w 118"/>
                  <a:gd name="T5" fmla="*/ 0 h 64"/>
                  <a:gd name="T6" fmla="*/ 0 w 118"/>
                  <a:gd name="T7" fmla="*/ 0 h 64"/>
                  <a:gd name="T8" fmla="*/ 0 w 118"/>
                  <a:gd name="T9" fmla="*/ 0 h 64"/>
                  <a:gd name="T10" fmla="*/ 0 w 118"/>
                  <a:gd name="T11" fmla="*/ 0 h 64"/>
                  <a:gd name="T12" fmla="*/ 0 w 118"/>
                  <a:gd name="T13" fmla="*/ 0 h 64"/>
                  <a:gd name="T14" fmla="*/ 0 w 118"/>
                  <a:gd name="T15" fmla="*/ 0 h 64"/>
                  <a:gd name="T16" fmla="*/ 0 w 118"/>
                  <a:gd name="T17" fmla="*/ 0 h 64"/>
                  <a:gd name="T18" fmla="*/ 0 w 118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64"/>
                  <a:gd name="T32" fmla="*/ 118 w 118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64">
                    <a:moveTo>
                      <a:pt x="75" y="59"/>
                    </a:moveTo>
                    <a:lnTo>
                      <a:pt x="65" y="13"/>
                    </a:lnTo>
                    <a:lnTo>
                      <a:pt x="10" y="0"/>
                    </a:lnTo>
                    <a:lnTo>
                      <a:pt x="0" y="51"/>
                    </a:lnTo>
                    <a:lnTo>
                      <a:pt x="56" y="64"/>
                    </a:lnTo>
                    <a:lnTo>
                      <a:pt x="45" y="17"/>
                    </a:lnTo>
                    <a:lnTo>
                      <a:pt x="75" y="59"/>
                    </a:lnTo>
                    <a:lnTo>
                      <a:pt x="118" y="25"/>
                    </a:lnTo>
                    <a:lnTo>
                      <a:pt x="65" y="13"/>
                    </a:lnTo>
                    <a:lnTo>
                      <a:pt x="75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49" name="Freeform 40"/>
              <p:cNvSpPr>
                <a:spLocks/>
              </p:cNvSpPr>
              <p:nvPr/>
            </p:nvSpPr>
            <p:spPr bwMode="auto">
              <a:xfrm>
                <a:off x="3076" y="2471"/>
                <a:ext cx="16" cy="10"/>
              </a:xfrm>
              <a:custGeom>
                <a:avLst/>
                <a:gdLst>
                  <a:gd name="T0" fmla="*/ 0 w 109"/>
                  <a:gd name="T1" fmla="*/ 0 h 84"/>
                  <a:gd name="T2" fmla="*/ 0 w 109"/>
                  <a:gd name="T3" fmla="*/ 0 h 84"/>
                  <a:gd name="T4" fmla="*/ 0 w 109"/>
                  <a:gd name="T5" fmla="*/ 0 h 84"/>
                  <a:gd name="T6" fmla="*/ 0 w 109"/>
                  <a:gd name="T7" fmla="*/ 0 h 84"/>
                  <a:gd name="T8" fmla="*/ 0 w 109"/>
                  <a:gd name="T9" fmla="*/ 0 h 84"/>
                  <a:gd name="T10" fmla="*/ 0 w 109"/>
                  <a:gd name="T11" fmla="*/ 0 h 84"/>
                  <a:gd name="T12" fmla="*/ 0 w 109"/>
                  <a:gd name="T13" fmla="*/ 0 h 84"/>
                  <a:gd name="T14" fmla="*/ 0 w 109"/>
                  <a:gd name="T15" fmla="*/ 0 h 84"/>
                  <a:gd name="T16" fmla="*/ 0 w 109"/>
                  <a:gd name="T17" fmla="*/ 0 h 84"/>
                  <a:gd name="T18" fmla="*/ 0 w 109"/>
                  <a:gd name="T19" fmla="*/ 0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84"/>
                  <a:gd name="T32" fmla="*/ 109 w 109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84">
                    <a:moveTo>
                      <a:pt x="57" y="37"/>
                    </a:moveTo>
                    <a:lnTo>
                      <a:pt x="62" y="81"/>
                    </a:lnTo>
                    <a:lnTo>
                      <a:pt x="109" y="42"/>
                    </a:lnTo>
                    <a:lnTo>
                      <a:pt x="79" y="0"/>
                    </a:lnTo>
                    <a:lnTo>
                      <a:pt x="32" y="41"/>
                    </a:lnTo>
                    <a:lnTo>
                      <a:pt x="38" y="84"/>
                    </a:lnTo>
                    <a:lnTo>
                      <a:pt x="32" y="41"/>
                    </a:lnTo>
                    <a:lnTo>
                      <a:pt x="0" y="65"/>
                    </a:lnTo>
                    <a:lnTo>
                      <a:pt x="38" y="84"/>
                    </a:ln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0" name="Freeform 41"/>
              <p:cNvSpPr>
                <a:spLocks/>
              </p:cNvSpPr>
              <p:nvPr/>
            </p:nvSpPr>
            <p:spPr bwMode="auto">
              <a:xfrm>
                <a:off x="3082" y="2476"/>
                <a:ext cx="18" cy="8"/>
              </a:xfrm>
              <a:custGeom>
                <a:avLst/>
                <a:gdLst>
                  <a:gd name="T0" fmla="*/ 0 w 127"/>
                  <a:gd name="T1" fmla="*/ 0 h 73"/>
                  <a:gd name="T2" fmla="*/ 0 w 127"/>
                  <a:gd name="T3" fmla="*/ 0 h 73"/>
                  <a:gd name="T4" fmla="*/ 0 w 127"/>
                  <a:gd name="T5" fmla="*/ 0 h 73"/>
                  <a:gd name="T6" fmla="*/ 0 w 127"/>
                  <a:gd name="T7" fmla="*/ 0 h 73"/>
                  <a:gd name="T8" fmla="*/ 0 w 127"/>
                  <a:gd name="T9" fmla="*/ 0 h 73"/>
                  <a:gd name="T10" fmla="*/ 0 w 127"/>
                  <a:gd name="T11" fmla="*/ 0 h 73"/>
                  <a:gd name="T12" fmla="*/ 0 w 127"/>
                  <a:gd name="T13" fmla="*/ 0 h 73"/>
                  <a:gd name="T14" fmla="*/ 0 w 127"/>
                  <a:gd name="T15" fmla="*/ 0 h 73"/>
                  <a:gd name="T16" fmla="*/ 0 w 127"/>
                  <a:gd name="T17" fmla="*/ 0 h 73"/>
                  <a:gd name="T18" fmla="*/ 0 w 127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73"/>
                  <a:gd name="T32" fmla="*/ 127 w 127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73">
                    <a:moveTo>
                      <a:pt x="61" y="73"/>
                    </a:moveTo>
                    <a:lnTo>
                      <a:pt x="66" y="23"/>
                    </a:lnTo>
                    <a:lnTo>
                      <a:pt x="19" y="0"/>
                    </a:lnTo>
                    <a:lnTo>
                      <a:pt x="0" y="47"/>
                    </a:lnTo>
                    <a:lnTo>
                      <a:pt x="47" y="71"/>
                    </a:lnTo>
                    <a:lnTo>
                      <a:pt x="52" y="21"/>
                    </a:lnTo>
                    <a:lnTo>
                      <a:pt x="61" y="73"/>
                    </a:lnTo>
                    <a:lnTo>
                      <a:pt x="127" y="52"/>
                    </a:lnTo>
                    <a:lnTo>
                      <a:pt x="66" y="23"/>
                    </a:lnTo>
                    <a:lnTo>
                      <a:pt x="61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1" name="Freeform 42"/>
              <p:cNvSpPr>
                <a:spLocks/>
              </p:cNvSpPr>
              <p:nvPr/>
            </p:nvSpPr>
            <p:spPr bwMode="auto">
              <a:xfrm>
                <a:off x="3074" y="2478"/>
                <a:ext cx="17" cy="8"/>
              </a:xfrm>
              <a:custGeom>
                <a:avLst/>
                <a:gdLst>
                  <a:gd name="T0" fmla="*/ 0 w 114"/>
                  <a:gd name="T1" fmla="*/ 0 h 70"/>
                  <a:gd name="T2" fmla="*/ 0 w 114"/>
                  <a:gd name="T3" fmla="*/ 0 h 70"/>
                  <a:gd name="T4" fmla="*/ 0 w 114"/>
                  <a:gd name="T5" fmla="*/ 0 h 70"/>
                  <a:gd name="T6" fmla="*/ 0 w 114"/>
                  <a:gd name="T7" fmla="*/ 0 h 70"/>
                  <a:gd name="T8" fmla="*/ 0 w 114"/>
                  <a:gd name="T9" fmla="*/ 0 h 70"/>
                  <a:gd name="T10" fmla="*/ 0 w 114"/>
                  <a:gd name="T11" fmla="*/ 0 h 70"/>
                  <a:gd name="T12" fmla="*/ 0 w 114"/>
                  <a:gd name="T13" fmla="*/ 0 h 70"/>
                  <a:gd name="T14" fmla="*/ 0 w 114"/>
                  <a:gd name="T15" fmla="*/ 0 h 70"/>
                  <a:gd name="T16" fmla="*/ 0 w 114"/>
                  <a:gd name="T17" fmla="*/ 0 h 70"/>
                  <a:gd name="T18" fmla="*/ 0 w 114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70"/>
                  <a:gd name="T32" fmla="*/ 114 w 114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70">
                    <a:moveTo>
                      <a:pt x="65" y="26"/>
                    </a:moveTo>
                    <a:lnTo>
                      <a:pt x="55" y="70"/>
                    </a:lnTo>
                    <a:lnTo>
                      <a:pt x="114" y="52"/>
                    </a:lnTo>
                    <a:lnTo>
                      <a:pt x="105" y="0"/>
                    </a:lnTo>
                    <a:lnTo>
                      <a:pt x="45" y="19"/>
                    </a:lnTo>
                    <a:lnTo>
                      <a:pt x="35" y="62"/>
                    </a:lnTo>
                    <a:lnTo>
                      <a:pt x="45" y="19"/>
                    </a:lnTo>
                    <a:lnTo>
                      <a:pt x="0" y="34"/>
                    </a:lnTo>
                    <a:lnTo>
                      <a:pt x="35" y="62"/>
                    </a:lnTo>
                    <a:lnTo>
                      <a:pt x="6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2" name="Freeform 43"/>
              <p:cNvSpPr>
                <a:spLocks/>
              </p:cNvSpPr>
              <p:nvPr/>
            </p:nvSpPr>
            <p:spPr bwMode="auto">
              <a:xfrm>
                <a:off x="3079" y="2481"/>
                <a:ext cx="19" cy="10"/>
              </a:xfrm>
              <a:custGeom>
                <a:avLst/>
                <a:gdLst>
                  <a:gd name="T0" fmla="*/ 0 w 133"/>
                  <a:gd name="T1" fmla="*/ 0 h 94"/>
                  <a:gd name="T2" fmla="*/ 0 w 133"/>
                  <a:gd name="T3" fmla="*/ 0 h 94"/>
                  <a:gd name="T4" fmla="*/ 0 w 133"/>
                  <a:gd name="T5" fmla="*/ 0 h 94"/>
                  <a:gd name="T6" fmla="*/ 0 w 133"/>
                  <a:gd name="T7" fmla="*/ 0 h 94"/>
                  <a:gd name="T8" fmla="*/ 0 w 133"/>
                  <a:gd name="T9" fmla="*/ 0 h 94"/>
                  <a:gd name="T10" fmla="*/ 0 w 133"/>
                  <a:gd name="T11" fmla="*/ 0 h 94"/>
                  <a:gd name="T12" fmla="*/ 0 w 133"/>
                  <a:gd name="T13" fmla="*/ 0 h 94"/>
                  <a:gd name="T14" fmla="*/ 0 w 133"/>
                  <a:gd name="T15" fmla="*/ 0 h 94"/>
                  <a:gd name="T16" fmla="*/ 0 w 133"/>
                  <a:gd name="T17" fmla="*/ 0 h 94"/>
                  <a:gd name="T18" fmla="*/ 0 w 133"/>
                  <a:gd name="T19" fmla="*/ 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3"/>
                  <a:gd name="T31" fmla="*/ 0 h 94"/>
                  <a:gd name="T32" fmla="*/ 133 w 133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3" h="94">
                    <a:moveTo>
                      <a:pt x="55" y="83"/>
                    </a:moveTo>
                    <a:lnTo>
                      <a:pt x="72" y="38"/>
                    </a:lnTo>
                    <a:lnTo>
                      <a:pt x="30" y="0"/>
                    </a:lnTo>
                    <a:lnTo>
                      <a:pt x="0" y="36"/>
                    </a:lnTo>
                    <a:lnTo>
                      <a:pt x="42" y="75"/>
                    </a:lnTo>
                    <a:lnTo>
                      <a:pt x="59" y="31"/>
                    </a:lnTo>
                    <a:lnTo>
                      <a:pt x="55" y="83"/>
                    </a:lnTo>
                    <a:lnTo>
                      <a:pt x="133" y="94"/>
                    </a:lnTo>
                    <a:lnTo>
                      <a:pt x="72" y="38"/>
                    </a:lnTo>
                    <a:lnTo>
                      <a:pt x="55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3" name="Freeform 44"/>
              <p:cNvSpPr>
                <a:spLocks/>
              </p:cNvSpPr>
              <p:nvPr/>
            </p:nvSpPr>
            <p:spPr bwMode="auto">
              <a:xfrm>
                <a:off x="3075" y="2483"/>
                <a:ext cx="13" cy="7"/>
              </a:xfrm>
              <a:custGeom>
                <a:avLst/>
                <a:gdLst>
                  <a:gd name="T0" fmla="*/ 0 w 92"/>
                  <a:gd name="T1" fmla="*/ 0 h 65"/>
                  <a:gd name="T2" fmla="*/ 0 w 92"/>
                  <a:gd name="T3" fmla="*/ 0 h 65"/>
                  <a:gd name="T4" fmla="*/ 0 w 92"/>
                  <a:gd name="T5" fmla="*/ 0 h 65"/>
                  <a:gd name="T6" fmla="*/ 0 w 92"/>
                  <a:gd name="T7" fmla="*/ 0 h 65"/>
                  <a:gd name="T8" fmla="*/ 0 w 92"/>
                  <a:gd name="T9" fmla="*/ 0 h 65"/>
                  <a:gd name="T10" fmla="*/ 0 w 92"/>
                  <a:gd name="T11" fmla="*/ 0 h 65"/>
                  <a:gd name="T12" fmla="*/ 0 w 92"/>
                  <a:gd name="T13" fmla="*/ 0 h 65"/>
                  <a:gd name="T14" fmla="*/ 0 w 92"/>
                  <a:gd name="T15" fmla="*/ 0 h 65"/>
                  <a:gd name="T16" fmla="*/ 0 w 92"/>
                  <a:gd name="T17" fmla="*/ 0 h 65"/>
                  <a:gd name="T18" fmla="*/ 0 w 92"/>
                  <a:gd name="T19" fmla="*/ 0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65"/>
                  <a:gd name="T32" fmla="*/ 92 w 92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65">
                    <a:moveTo>
                      <a:pt x="56" y="29"/>
                    </a:moveTo>
                    <a:lnTo>
                      <a:pt x="29" y="57"/>
                    </a:lnTo>
                    <a:lnTo>
                      <a:pt x="88" y="65"/>
                    </a:lnTo>
                    <a:lnTo>
                      <a:pt x="92" y="13"/>
                    </a:lnTo>
                    <a:lnTo>
                      <a:pt x="33" y="6"/>
                    </a:lnTo>
                    <a:lnTo>
                      <a:pt x="6" y="33"/>
                    </a:lnTo>
                    <a:lnTo>
                      <a:pt x="33" y="6"/>
                    </a:lnTo>
                    <a:lnTo>
                      <a:pt x="0" y="0"/>
                    </a:lnTo>
                    <a:lnTo>
                      <a:pt x="6" y="33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4" name="Freeform 45"/>
              <p:cNvSpPr>
                <a:spLocks/>
              </p:cNvSpPr>
              <p:nvPr/>
            </p:nvSpPr>
            <p:spPr bwMode="auto">
              <a:xfrm>
                <a:off x="3075" y="2486"/>
                <a:ext cx="10" cy="11"/>
              </a:xfrm>
              <a:custGeom>
                <a:avLst/>
                <a:gdLst>
                  <a:gd name="T0" fmla="*/ 0 w 66"/>
                  <a:gd name="T1" fmla="*/ 0 h 95"/>
                  <a:gd name="T2" fmla="*/ 0 w 66"/>
                  <a:gd name="T3" fmla="*/ 0 h 95"/>
                  <a:gd name="T4" fmla="*/ 0 w 66"/>
                  <a:gd name="T5" fmla="*/ 0 h 95"/>
                  <a:gd name="T6" fmla="*/ 0 w 66"/>
                  <a:gd name="T7" fmla="*/ 0 h 95"/>
                  <a:gd name="T8" fmla="*/ 0 w 66"/>
                  <a:gd name="T9" fmla="*/ 0 h 95"/>
                  <a:gd name="T10" fmla="*/ 0 w 66"/>
                  <a:gd name="T11" fmla="*/ 0 h 95"/>
                  <a:gd name="T12" fmla="*/ 0 w 66"/>
                  <a:gd name="T13" fmla="*/ 0 h 95"/>
                  <a:gd name="T14" fmla="*/ 0 w 66"/>
                  <a:gd name="T15" fmla="*/ 0 h 95"/>
                  <a:gd name="T16" fmla="*/ 0 w 66"/>
                  <a:gd name="T17" fmla="*/ 0 h 95"/>
                  <a:gd name="T18" fmla="*/ 0 w 66"/>
                  <a:gd name="T19" fmla="*/ 0 h 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95"/>
                  <a:gd name="T32" fmla="*/ 66 w 66"/>
                  <a:gd name="T33" fmla="*/ 95 h 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95">
                    <a:moveTo>
                      <a:pt x="18" y="70"/>
                    </a:moveTo>
                    <a:lnTo>
                      <a:pt x="57" y="44"/>
                    </a:lnTo>
                    <a:lnTo>
                      <a:pt x="50" y="0"/>
                    </a:lnTo>
                    <a:lnTo>
                      <a:pt x="0" y="4"/>
                    </a:lnTo>
                    <a:lnTo>
                      <a:pt x="7" y="49"/>
                    </a:lnTo>
                    <a:lnTo>
                      <a:pt x="45" y="23"/>
                    </a:lnTo>
                    <a:lnTo>
                      <a:pt x="18" y="70"/>
                    </a:lnTo>
                    <a:lnTo>
                      <a:pt x="66" y="95"/>
                    </a:lnTo>
                    <a:lnTo>
                      <a:pt x="57" y="44"/>
                    </a:lnTo>
                    <a:lnTo>
                      <a:pt x="18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5" name="Freeform 46"/>
              <p:cNvSpPr>
                <a:spLocks/>
              </p:cNvSpPr>
              <p:nvPr/>
            </p:nvSpPr>
            <p:spPr bwMode="auto">
              <a:xfrm>
                <a:off x="3072" y="2485"/>
                <a:ext cx="10" cy="9"/>
              </a:xfrm>
              <a:custGeom>
                <a:avLst/>
                <a:gdLst>
                  <a:gd name="T0" fmla="*/ 0 w 70"/>
                  <a:gd name="T1" fmla="*/ 0 h 75"/>
                  <a:gd name="T2" fmla="*/ 0 w 70"/>
                  <a:gd name="T3" fmla="*/ 0 h 75"/>
                  <a:gd name="T4" fmla="*/ 0 w 70"/>
                  <a:gd name="T5" fmla="*/ 0 h 75"/>
                  <a:gd name="T6" fmla="*/ 0 w 70"/>
                  <a:gd name="T7" fmla="*/ 0 h 75"/>
                  <a:gd name="T8" fmla="*/ 0 w 70"/>
                  <a:gd name="T9" fmla="*/ 0 h 75"/>
                  <a:gd name="T10" fmla="*/ 0 w 70"/>
                  <a:gd name="T11" fmla="*/ 0 h 75"/>
                  <a:gd name="T12" fmla="*/ 0 w 70"/>
                  <a:gd name="T13" fmla="*/ 0 h 75"/>
                  <a:gd name="T14" fmla="*/ 0 w 70"/>
                  <a:gd name="T15" fmla="*/ 0 h 75"/>
                  <a:gd name="T16" fmla="*/ 0 w 70"/>
                  <a:gd name="T17" fmla="*/ 0 h 75"/>
                  <a:gd name="T18" fmla="*/ 0 w 70"/>
                  <a:gd name="T19" fmla="*/ 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75"/>
                  <a:gd name="T32" fmla="*/ 70 w 70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75">
                    <a:moveTo>
                      <a:pt x="11" y="52"/>
                    </a:moveTo>
                    <a:lnTo>
                      <a:pt x="0" y="49"/>
                    </a:lnTo>
                    <a:lnTo>
                      <a:pt x="43" y="75"/>
                    </a:lnTo>
                    <a:lnTo>
                      <a:pt x="70" y="28"/>
                    </a:lnTo>
                    <a:lnTo>
                      <a:pt x="25" y="2"/>
                    </a:lnTo>
                    <a:lnTo>
                      <a:pt x="11" y="0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6" name="Freeform 47"/>
              <p:cNvSpPr>
                <a:spLocks/>
              </p:cNvSpPr>
              <p:nvPr/>
            </p:nvSpPr>
            <p:spPr bwMode="auto">
              <a:xfrm>
                <a:off x="3054" y="2485"/>
                <a:ext cx="19" cy="6"/>
              </a:xfrm>
              <a:custGeom>
                <a:avLst/>
                <a:gdLst>
                  <a:gd name="T0" fmla="*/ 0 w 136"/>
                  <a:gd name="T1" fmla="*/ 0 h 52"/>
                  <a:gd name="T2" fmla="*/ 0 w 136"/>
                  <a:gd name="T3" fmla="*/ 0 h 52"/>
                  <a:gd name="T4" fmla="*/ 0 w 136"/>
                  <a:gd name="T5" fmla="*/ 0 h 52"/>
                  <a:gd name="T6" fmla="*/ 0 w 136"/>
                  <a:gd name="T7" fmla="*/ 0 h 52"/>
                  <a:gd name="T8" fmla="*/ 0 w 136"/>
                  <a:gd name="T9" fmla="*/ 0 h 52"/>
                  <a:gd name="T10" fmla="*/ 0 w 136"/>
                  <a:gd name="T11" fmla="*/ 0 h 52"/>
                  <a:gd name="T12" fmla="*/ 0 w 136"/>
                  <a:gd name="T13" fmla="*/ 0 h 52"/>
                  <a:gd name="T14" fmla="*/ 0 w 136"/>
                  <a:gd name="T15" fmla="*/ 0 h 52"/>
                  <a:gd name="T16" fmla="*/ 0 w 136"/>
                  <a:gd name="T17" fmla="*/ 0 h 52"/>
                  <a:gd name="T18" fmla="*/ 0 w 136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6"/>
                  <a:gd name="T31" fmla="*/ 0 h 52"/>
                  <a:gd name="T32" fmla="*/ 136 w 136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6" h="52">
                    <a:moveTo>
                      <a:pt x="20" y="49"/>
                    </a:moveTo>
                    <a:lnTo>
                      <a:pt x="10" y="52"/>
                    </a:lnTo>
                    <a:lnTo>
                      <a:pt x="136" y="52"/>
                    </a:lnTo>
                    <a:lnTo>
                      <a:pt x="136" y="0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0" y="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7" name="Freeform 48"/>
              <p:cNvSpPr>
                <a:spLocks/>
              </p:cNvSpPr>
              <p:nvPr/>
            </p:nvSpPr>
            <p:spPr bwMode="auto">
              <a:xfrm>
                <a:off x="3042" y="2486"/>
                <a:ext cx="15" cy="11"/>
              </a:xfrm>
              <a:custGeom>
                <a:avLst/>
                <a:gdLst>
                  <a:gd name="T0" fmla="*/ 0 w 102"/>
                  <a:gd name="T1" fmla="*/ 0 h 101"/>
                  <a:gd name="T2" fmla="*/ 0 w 102"/>
                  <a:gd name="T3" fmla="*/ 0 h 101"/>
                  <a:gd name="T4" fmla="*/ 0 w 102"/>
                  <a:gd name="T5" fmla="*/ 0 h 101"/>
                  <a:gd name="T6" fmla="*/ 0 w 102"/>
                  <a:gd name="T7" fmla="*/ 0 h 101"/>
                  <a:gd name="T8" fmla="*/ 0 w 102"/>
                  <a:gd name="T9" fmla="*/ 0 h 101"/>
                  <a:gd name="T10" fmla="*/ 0 w 102"/>
                  <a:gd name="T11" fmla="*/ 0 h 101"/>
                  <a:gd name="T12" fmla="*/ 0 w 102"/>
                  <a:gd name="T13" fmla="*/ 0 h 101"/>
                  <a:gd name="T14" fmla="*/ 0 w 102"/>
                  <a:gd name="T15" fmla="*/ 0 h 101"/>
                  <a:gd name="T16" fmla="*/ 0 w 102"/>
                  <a:gd name="T17" fmla="*/ 0 h 101"/>
                  <a:gd name="T18" fmla="*/ 0 w 102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101"/>
                  <a:gd name="T32" fmla="*/ 102 w 102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101">
                    <a:moveTo>
                      <a:pt x="12" y="47"/>
                    </a:moveTo>
                    <a:lnTo>
                      <a:pt x="47" y="76"/>
                    </a:lnTo>
                    <a:lnTo>
                      <a:pt x="102" y="47"/>
                    </a:lnTo>
                    <a:lnTo>
                      <a:pt x="82" y="0"/>
                    </a:lnTo>
                    <a:lnTo>
                      <a:pt x="27" y="28"/>
                    </a:lnTo>
                    <a:lnTo>
                      <a:pt x="61" y="57"/>
                    </a:lnTo>
                    <a:lnTo>
                      <a:pt x="12" y="47"/>
                    </a:lnTo>
                    <a:lnTo>
                      <a:pt x="0" y="101"/>
                    </a:lnTo>
                    <a:lnTo>
                      <a:pt x="47" y="76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8" name="Freeform 49"/>
              <p:cNvSpPr>
                <a:spLocks/>
              </p:cNvSpPr>
              <p:nvPr/>
            </p:nvSpPr>
            <p:spPr bwMode="auto">
              <a:xfrm>
                <a:off x="3044" y="2480"/>
                <a:ext cx="11" cy="12"/>
              </a:xfrm>
              <a:custGeom>
                <a:avLst/>
                <a:gdLst>
                  <a:gd name="T0" fmla="*/ 0 w 78"/>
                  <a:gd name="T1" fmla="*/ 0 h 111"/>
                  <a:gd name="T2" fmla="*/ 0 w 78"/>
                  <a:gd name="T3" fmla="*/ 0 h 111"/>
                  <a:gd name="T4" fmla="*/ 0 w 78"/>
                  <a:gd name="T5" fmla="*/ 0 h 111"/>
                  <a:gd name="T6" fmla="*/ 0 w 78"/>
                  <a:gd name="T7" fmla="*/ 0 h 111"/>
                  <a:gd name="T8" fmla="*/ 0 w 78"/>
                  <a:gd name="T9" fmla="*/ 0 h 111"/>
                  <a:gd name="T10" fmla="*/ 0 w 78"/>
                  <a:gd name="T11" fmla="*/ 0 h 111"/>
                  <a:gd name="T12" fmla="*/ 0 w 78"/>
                  <a:gd name="T13" fmla="*/ 0 h 111"/>
                  <a:gd name="T14" fmla="*/ 0 w 78"/>
                  <a:gd name="T15" fmla="*/ 0 h 111"/>
                  <a:gd name="T16" fmla="*/ 0 w 78"/>
                  <a:gd name="T17" fmla="*/ 0 h 111"/>
                  <a:gd name="T18" fmla="*/ 0 w 78"/>
                  <a:gd name="T19" fmla="*/ 0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111"/>
                  <a:gd name="T32" fmla="*/ 78 w 78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111">
                    <a:moveTo>
                      <a:pt x="49" y="64"/>
                    </a:moveTo>
                    <a:lnTo>
                      <a:pt x="17" y="34"/>
                    </a:lnTo>
                    <a:lnTo>
                      <a:pt x="0" y="101"/>
                    </a:lnTo>
                    <a:lnTo>
                      <a:pt x="49" y="111"/>
                    </a:lnTo>
                    <a:lnTo>
                      <a:pt x="68" y="44"/>
                    </a:lnTo>
                    <a:lnTo>
                      <a:pt x="35" y="11"/>
                    </a:lnTo>
                    <a:lnTo>
                      <a:pt x="68" y="44"/>
                    </a:lnTo>
                    <a:lnTo>
                      <a:pt x="78" y="0"/>
                    </a:lnTo>
                    <a:lnTo>
                      <a:pt x="35" y="15"/>
                    </a:lnTo>
                    <a:lnTo>
                      <a:pt x="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59" name="Freeform 50"/>
              <p:cNvSpPr>
                <a:spLocks/>
              </p:cNvSpPr>
              <p:nvPr/>
            </p:nvSpPr>
            <p:spPr bwMode="auto">
              <a:xfrm>
                <a:off x="3036" y="2481"/>
                <a:ext cx="15" cy="9"/>
              </a:xfrm>
              <a:custGeom>
                <a:avLst/>
                <a:gdLst>
                  <a:gd name="T0" fmla="*/ 0 w 103"/>
                  <a:gd name="T1" fmla="*/ 0 h 86"/>
                  <a:gd name="T2" fmla="*/ 0 w 103"/>
                  <a:gd name="T3" fmla="*/ 0 h 86"/>
                  <a:gd name="T4" fmla="*/ 0 w 103"/>
                  <a:gd name="T5" fmla="*/ 0 h 86"/>
                  <a:gd name="T6" fmla="*/ 0 w 103"/>
                  <a:gd name="T7" fmla="*/ 0 h 86"/>
                  <a:gd name="T8" fmla="*/ 0 w 103"/>
                  <a:gd name="T9" fmla="*/ 0 h 86"/>
                  <a:gd name="T10" fmla="*/ 0 w 103"/>
                  <a:gd name="T11" fmla="*/ 0 h 86"/>
                  <a:gd name="T12" fmla="*/ 0 w 103"/>
                  <a:gd name="T13" fmla="*/ 0 h 86"/>
                  <a:gd name="T14" fmla="*/ 0 w 103"/>
                  <a:gd name="T15" fmla="*/ 0 h 86"/>
                  <a:gd name="T16" fmla="*/ 0 w 103"/>
                  <a:gd name="T17" fmla="*/ 0 h 86"/>
                  <a:gd name="T18" fmla="*/ 0 w 103"/>
                  <a:gd name="T19" fmla="*/ 0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86"/>
                  <a:gd name="T32" fmla="*/ 103 w 103"/>
                  <a:gd name="T33" fmla="*/ 86 h 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86">
                    <a:moveTo>
                      <a:pt x="26" y="33"/>
                    </a:moveTo>
                    <a:lnTo>
                      <a:pt x="56" y="69"/>
                    </a:lnTo>
                    <a:lnTo>
                      <a:pt x="103" y="53"/>
                    </a:lnTo>
                    <a:lnTo>
                      <a:pt x="89" y="0"/>
                    </a:lnTo>
                    <a:lnTo>
                      <a:pt x="42" y="17"/>
                    </a:lnTo>
                    <a:lnTo>
                      <a:pt x="71" y="53"/>
                    </a:lnTo>
                    <a:lnTo>
                      <a:pt x="26" y="33"/>
                    </a:lnTo>
                    <a:lnTo>
                      <a:pt x="0" y="86"/>
                    </a:lnTo>
                    <a:lnTo>
                      <a:pt x="56" y="67"/>
                    </a:ln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0" name="Freeform 51"/>
              <p:cNvSpPr>
                <a:spLocks/>
              </p:cNvSpPr>
              <p:nvPr/>
            </p:nvSpPr>
            <p:spPr bwMode="auto">
              <a:xfrm>
                <a:off x="3040" y="2476"/>
                <a:ext cx="13" cy="11"/>
              </a:xfrm>
              <a:custGeom>
                <a:avLst/>
                <a:gdLst>
                  <a:gd name="T0" fmla="*/ 0 w 93"/>
                  <a:gd name="T1" fmla="*/ 0 h 96"/>
                  <a:gd name="T2" fmla="*/ 0 w 93"/>
                  <a:gd name="T3" fmla="*/ 0 h 96"/>
                  <a:gd name="T4" fmla="*/ 0 w 93"/>
                  <a:gd name="T5" fmla="*/ 0 h 96"/>
                  <a:gd name="T6" fmla="*/ 0 w 93"/>
                  <a:gd name="T7" fmla="*/ 0 h 96"/>
                  <a:gd name="T8" fmla="*/ 0 w 93"/>
                  <a:gd name="T9" fmla="*/ 0 h 96"/>
                  <a:gd name="T10" fmla="*/ 0 w 93"/>
                  <a:gd name="T11" fmla="*/ 0 h 96"/>
                  <a:gd name="T12" fmla="*/ 0 w 93"/>
                  <a:gd name="T13" fmla="*/ 0 h 96"/>
                  <a:gd name="T14" fmla="*/ 0 w 93"/>
                  <a:gd name="T15" fmla="*/ 0 h 96"/>
                  <a:gd name="T16" fmla="*/ 0 w 93"/>
                  <a:gd name="T17" fmla="*/ 0 h 96"/>
                  <a:gd name="T18" fmla="*/ 0 w 93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96"/>
                  <a:gd name="T32" fmla="*/ 93 w 93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96">
                    <a:moveTo>
                      <a:pt x="50" y="52"/>
                    </a:moveTo>
                    <a:lnTo>
                      <a:pt x="30" y="16"/>
                    </a:lnTo>
                    <a:lnTo>
                      <a:pt x="0" y="76"/>
                    </a:lnTo>
                    <a:lnTo>
                      <a:pt x="45" y="96"/>
                    </a:lnTo>
                    <a:lnTo>
                      <a:pt x="75" y="37"/>
                    </a:lnTo>
                    <a:lnTo>
                      <a:pt x="55" y="0"/>
                    </a:lnTo>
                    <a:lnTo>
                      <a:pt x="75" y="37"/>
                    </a:lnTo>
                    <a:lnTo>
                      <a:pt x="93" y="5"/>
                    </a:lnTo>
                    <a:lnTo>
                      <a:pt x="55" y="0"/>
                    </a:lnTo>
                    <a:lnTo>
                      <a:pt x="5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1" name="Freeform 52"/>
              <p:cNvSpPr>
                <a:spLocks/>
              </p:cNvSpPr>
              <p:nvPr/>
            </p:nvSpPr>
            <p:spPr bwMode="auto">
              <a:xfrm>
                <a:off x="3031" y="2476"/>
                <a:ext cx="17" cy="6"/>
              </a:xfrm>
              <a:custGeom>
                <a:avLst/>
                <a:gdLst>
                  <a:gd name="T0" fmla="*/ 0 w 115"/>
                  <a:gd name="T1" fmla="*/ 0 h 57"/>
                  <a:gd name="T2" fmla="*/ 0 w 115"/>
                  <a:gd name="T3" fmla="*/ 0 h 57"/>
                  <a:gd name="T4" fmla="*/ 0 w 115"/>
                  <a:gd name="T5" fmla="*/ 0 h 57"/>
                  <a:gd name="T6" fmla="*/ 0 w 115"/>
                  <a:gd name="T7" fmla="*/ 0 h 57"/>
                  <a:gd name="T8" fmla="*/ 0 w 115"/>
                  <a:gd name="T9" fmla="*/ 0 h 57"/>
                  <a:gd name="T10" fmla="*/ 0 w 115"/>
                  <a:gd name="T11" fmla="*/ 0 h 57"/>
                  <a:gd name="T12" fmla="*/ 0 w 115"/>
                  <a:gd name="T13" fmla="*/ 0 h 57"/>
                  <a:gd name="T14" fmla="*/ 0 w 115"/>
                  <a:gd name="T15" fmla="*/ 0 h 57"/>
                  <a:gd name="T16" fmla="*/ 0 w 115"/>
                  <a:gd name="T17" fmla="*/ 0 h 57"/>
                  <a:gd name="T18" fmla="*/ 0 w 115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57"/>
                  <a:gd name="T32" fmla="*/ 115 w 115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57">
                    <a:moveTo>
                      <a:pt x="54" y="5"/>
                    </a:moveTo>
                    <a:lnTo>
                      <a:pt x="66" y="52"/>
                    </a:lnTo>
                    <a:lnTo>
                      <a:pt x="110" y="57"/>
                    </a:lnTo>
                    <a:lnTo>
                      <a:pt x="115" y="5"/>
                    </a:lnTo>
                    <a:lnTo>
                      <a:pt x="70" y="0"/>
                    </a:lnTo>
                    <a:lnTo>
                      <a:pt x="83" y="47"/>
                    </a:lnTo>
                    <a:lnTo>
                      <a:pt x="54" y="5"/>
                    </a:lnTo>
                    <a:lnTo>
                      <a:pt x="0" y="44"/>
                    </a:lnTo>
                    <a:lnTo>
                      <a:pt x="66" y="52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2" name="Freeform 53"/>
              <p:cNvSpPr>
                <a:spLocks/>
              </p:cNvSpPr>
              <p:nvPr/>
            </p:nvSpPr>
            <p:spPr bwMode="auto">
              <a:xfrm>
                <a:off x="3039" y="2472"/>
                <a:ext cx="15" cy="9"/>
              </a:xfrm>
              <a:custGeom>
                <a:avLst/>
                <a:gdLst>
                  <a:gd name="T0" fmla="*/ 0 w 102"/>
                  <a:gd name="T1" fmla="*/ 0 h 76"/>
                  <a:gd name="T2" fmla="*/ 0 w 102"/>
                  <a:gd name="T3" fmla="*/ 0 h 76"/>
                  <a:gd name="T4" fmla="*/ 0 w 102"/>
                  <a:gd name="T5" fmla="*/ 0 h 76"/>
                  <a:gd name="T6" fmla="*/ 0 w 102"/>
                  <a:gd name="T7" fmla="*/ 0 h 76"/>
                  <a:gd name="T8" fmla="*/ 0 w 102"/>
                  <a:gd name="T9" fmla="*/ 0 h 76"/>
                  <a:gd name="T10" fmla="*/ 0 w 102"/>
                  <a:gd name="T11" fmla="*/ 0 h 76"/>
                  <a:gd name="T12" fmla="*/ 0 w 102"/>
                  <a:gd name="T13" fmla="*/ 0 h 76"/>
                  <a:gd name="T14" fmla="*/ 0 w 102"/>
                  <a:gd name="T15" fmla="*/ 0 h 76"/>
                  <a:gd name="T16" fmla="*/ 0 w 102"/>
                  <a:gd name="T17" fmla="*/ 0 h 76"/>
                  <a:gd name="T18" fmla="*/ 0 w 102"/>
                  <a:gd name="T19" fmla="*/ 0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76"/>
                  <a:gd name="T32" fmla="*/ 102 w 102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76">
                    <a:moveTo>
                      <a:pt x="45" y="42"/>
                    </a:moveTo>
                    <a:lnTo>
                      <a:pt x="45" y="0"/>
                    </a:lnTo>
                    <a:lnTo>
                      <a:pt x="0" y="34"/>
                    </a:lnTo>
                    <a:lnTo>
                      <a:pt x="29" y="76"/>
                    </a:lnTo>
                    <a:lnTo>
                      <a:pt x="74" y="42"/>
                    </a:lnTo>
                    <a:lnTo>
                      <a:pt x="74" y="0"/>
                    </a:lnTo>
                    <a:lnTo>
                      <a:pt x="74" y="42"/>
                    </a:lnTo>
                    <a:lnTo>
                      <a:pt x="102" y="22"/>
                    </a:lnTo>
                    <a:lnTo>
                      <a:pt x="74" y="0"/>
                    </a:lnTo>
                    <a:lnTo>
                      <a:pt x="45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3" name="Freeform 54"/>
              <p:cNvSpPr>
                <a:spLocks/>
              </p:cNvSpPr>
              <p:nvPr/>
            </p:nvSpPr>
            <p:spPr bwMode="auto">
              <a:xfrm>
                <a:off x="3036" y="2469"/>
                <a:ext cx="14" cy="8"/>
              </a:xfrm>
              <a:custGeom>
                <a:avLst/>
                <a:gdLst>
                  <a:gd name="T0" fmla="*/ 0 w 94"/>
                  <a:gd name="T1" fmla="*/ 0 h 70"/>
                  <a:gd name="T2" fmla="*/ 0 w 94"/>
                  <a:gd name="T3" fmla="*/ 0 h 70"/>
                  <a:gd name="T4" fmla="*/ 0 w 94"/>
                  <a:gd name="T5" fmla="*/ 0 h 70"/>
                  <a:gd name="T6" fmla="*/ 0 w 94"/>
                  <a:gd name="T7" fmla="*/ 0 h 70"/>
                  <a:gd name="T8" fmla="*/ 0 w 94"/>
                  <a:gd name="T9" fmla="*/ 0 h 70"/>
                  <a:gd name="T10" fmla="*/ 0 w 94"/>
                  <a:gd name="T11" fmla="*/ 0 h 70"/>
                  <a:gd name="T12" fmla="*/ 0 w 94"/>
                  <a:gd name="T13" fmla="*/ 0 h 70"/>
                  <a:gd name="T14" fmla="*/ 0 w 94"/>
                  <a:gd name="T15" fmla="*/ 0 h 70"/>
                  <a:gd name="T16" fmla="*/ 0 w 94"/>
                  <a:gd name="T17" fmla="*/ 0 h 70"/>
                  <a:gd name="T18" fmla="*/ 0 w 94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0"/>
                  <a:gd name="T32" fmla="*/ 94 w 94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0">
                    <a:moveTo>
                      <a:pt x="34" y="0"/>
                    </a:moveTo>
                    <a:lnTo>
                      <a:pt x="32" y="44"/>
                    </a:lnTo>
                    <a:lnTo>
                      <a:pt x="65" y="70"/>
                    </a:lnTo>
                    <a:lnTo>
                      <a:pt x="94" y="28"/>
                    </a:lnTo>
                    <a:lnTo>
                      <a:pt x="62" y="3"/>
                    </a:lnTo>
                    <a:lnTo>
                      <a:pt x="58" y="46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32" y="44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4" name="Freeform 55"/>
              <p:cNvSpPr>
                <a:spLocks/>
              </p:cNvSpPr>
              <p:nvPr/>
            </p:nvSpPr>
            <p:spPr bwMode="auto">
              <a:xfrm>
                <a:off x="3041" y="2466"/>
                <a:ext cx="14" cy="8"/>
              </a:xfrm>
              <a:custGeom>
                <a:avLst/>
                <a:gdLst>
                  <a:gd name="T0" fmla="*/ 0 w 98"/>
                  <a:gd name="T1" fmla="*/ 0 h 75"/>
                  <a:gd name="T2" fmla="*/ 0 w 98"/>
                  <a:gd name="T3" fmla="*/ 0 h 75"/>
                  <a:gd name="T4" fmla="*/ 0 w 98"/>
                  <a:gd name="T5" fmla="*/ 0 h 75"/>
                  <a:gd name="T6" fmla="*/ 0 w 98"/>
                  <a:gd name="T7" fmla="*/ 0 h 75"/>
                  <a:gd name="T8" fmla="*/ 0 w 98"/>
                  <a:gd name="T9" fmla="*/ 0 h 75"/>
                  <a:gd name="T10" fmla="*/ 0 w 98"/>
                  <a:gd name="T11" fmla="*/ 0 h 75"/>
                  <a:gd name="T12" fmla="*/ 0 w 98"/>
                  <a:gd name="T13" fmla="*/ 0 h 75"/>
                  <a:gd name="T14" fmla="*/ 0 w 98"/>
                  <a:gd name="T15" fmla="*/ 0 h 75"/>
                  <a:gd name="T16" fmla="*/ 0 w 98"/>
                  <a:gd name="T17" fmla="*/ 0 h 75"/>
                  <a:gd name="T18" fmla="*/ 0 w 98"/>
                  <a:gd name="T19" fmla="*/ 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75"/>
                  <a:gd name="T32" fmla="*/ 98 w 98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75">
                    <a:moveTo>
                      <a:pt x="40" y="37"/>
                    </a:moveTo>
                    <a:lnTo>
                      <a:pt x="51" y="0"/>
                    </a:lnTo>
                    <a:lnTo>
                      <a:pt x="0" y="29"/>
                    </a:lnTo>
                    <a:lnTo>
                      <a:pt x="24" y="75"/>
                    </a:lnTo>
                    <a:lnTo>
                      <a:pt x="75" y="47"/>
                    </a:lnTo>
                    <a:lnTo>
                      <a:pt x="85" y="10"/>
                    </a:lnTo>
                    <a:lnTo>
                      <a:pt x="75" y="47"/>
                    </a:lnTo>
                    <a:lnTo>
                      <a:pt x="98" y="33"/>
                    </a:lnTo>
                    <a:lnTo>
                      <a:pt x="85" y="10"/>
                    </a:lnTo>
                    <a:lnTo>
                      <a:pt x="40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5" name="Freeform 56"/>
              <p:cNvSpPr>
                <a:spLocks/>
              </p:cNvSpPr>
              <p:nvPr/>
            </p:nvSpPr>
            <p:spPr bwMode="auto">
              <a:xfrm>
                <a:off x="3039" y="2485"/>
                <a:ext cx="45" cy="50"/>
              </a:xfrm>
              <a:custGeom>
                <a:avLst/>
                <a:gdLst>
                  <a:gd name="T0" fmla="*/ 0 w 316"/>
                  <a:gd name="T1" fmla="*/ 0 h 452"/>
                  <a:gd name="T2" fmla="*/ 0 w 316"/>
                  <a:gd name="T3" fmla="*/ 0 h 452"/>
                  <a:gd name="T4" fmla="*/ 0 w 316"/>
                  <a:gd name="T5" fmla="*/ 0 h 452"/>
                  <a:gd name="T6" fmla="*/ 0 w 316"/>
                  <a:gd name="T7" fmla="*/ 0 h 452"/>
                  <a:gd name="T8" fmla="*/ 0 w 316"/>
                  <a:gd name="T9" fmla="*/ 0 h 452"/>
                  <a:gd name="T10" fmla="*/ 0 w 316"/>
                  <a:gd name="T11" fmla="*/ 0 h 452"/>
                  <a:gd name="T12" fmla="*/ 0 w 316"/>
                  <a:gd name="T13" fmla="*/ 0 h 452"/>
                  <a:gd name="T14" fmla="*/ 0 w 316"/>
                  <a:gd name="T15" fmla="*/ 0 h 452"/>
                  <a:gd name="T16" fmla="*/ 0 w 316"/>
                  <a:gd name="T17" fmla="*/ 0 h 452"/>
                  <a:gd name="T18" fmla="*/ 0 w 316"/>
                  <a:gd name="T19" fmla="*/ 0 h 452"/>
                  <a:gd name="T20" fmla="*/ 0 w 316"/>
                  <a:gd name="T21" fmla="*/ 0 h 452"/>
                  <a:gd name="T22" fmla="*/ 0 w 316"/>
                  <a:gd name="T23" fmla="*/ 0 h 452"/>
                  <a:gd name="T24" fmla="*/ 0 w 316"/>
                  <a:gd name="T25" fmla="*/ 0 h 452"/>
                  <a:gd name="T26" fmla="*/ 0 w 316"/>
                  <a:gd name="T27" fmla="*/ 0 h 452"/>
                  <a:gd name="T28" fmla="*/ 0 w 316"/>
                  <a:gd name="T29" fmla="*/ 0 h 452"/>
                  <a:gd name="T30" fmla="*/ 0 w 316"/>
                  <a:gd name="T31" fmla="*/ 0 h 452"/>
                  <a:gd name="T32" fmla="*/ 0 w 316"/>
                  <a:gd name="T33" fmla="*/ 0 h 452"/>
                  <a:gd name="T34" fmla="*/ 0 w 316"/>
                  <a:gd name="T35" fmla="*/ 0 h 452"/>
                  <a:gd name="T36" fmla="*/ 0 w 316"/>
                  <a:gd name="T37" fmla="*/ 0 h 452"/>
                  <a:gd name="T38" fmla="*/ 0 w 316"/>
                  <a:gd name="T39" fmla="*/ 0 h 452"/>
                  <a:gd name="T40" fmla="*/ 0 w 316"/>
                  <a:gd name="T41" fmla="*/ 0 h 452"/>
                  <a:gd name="T42" fmla="*/ 0 w 316"/>
                  <a:gd name="T43" fmla="*/ 0 h 452"/>
                  <a:gd name="T44" fmla="*/ 0 w 316"/>
                  <a:gd name="T45" fmla="*/ 0 h 452"/>
                  <a:gd name="T46" fmla="*/ 0 w 316"/>
                  <a:gd name="T47" fmla="*/ 0 h 452"/>
                  <a:gd name="T48" fmla="*/ 0 w 316"/>
                  <a:gd name="T49" fmla="*/ 0 h 452"/>
                  <a:gd name="T50" fmla="*/ 0 w 316"/>
                  <a:gd name="T51" fmla="*/ 0 h 452"/>
                  <a:gd name="T52" fmla="*/ 0 w 316"/>
                  <a:gd name="T53" fmla="*/ 0 h 452"/>
                  <a:gd name="T54" fmla="*/ 0 w 316"/>
                  <a:gd name="T55" fmla="*/ 0 h 452"/>
                  <a:gd name="T56" fmla="*/ 0 w 316"/>
                  <a:gd name="T57" fmla="*/ 0 h 452"/>
                  <a:gd name="T58" fmla="*/ 0 w 316"/>
                  <a:gd name="T59" fmla="*/ 0 h 452"/>
                  <a:gd name="T60" fmla="*/ 0 w 316"/>
                  <a:gd name="T61" fmla="*/ 0 h 452"/>
                  <a:gd name="T62" fmla="*/ 0 w 316"/>
                  <a:gd name="T63" fmla="*/ 0 h 452"/>
                  <a:gd name="T64" fmla="*/ 0 w 316"/>
                  <a:gd name="T65" fmla="*/ 0 h 452"/>
                  <a:gd name="T66" fmla="*/ 0 w 316"/>
                  <a:gd name="T67" fmla="*/ 0 h 452"/>
                  <a:gd name="T68" fmla="*/ 0 w 316"/>
                  <a:gd name="T69" fmla="*/ 0 h 452"/>
                  <a:gd name="T70" fmla="*/ 0 w 316"/>
                  <a:gd name="T71" fmla="*/ 0 h 452"/>
                  <a:gd name="T72" fmla="*/ 0 w 316"/>
                  <a:gd name="T73" fmla="*/ 0 h 452"/>
                  <a:gd name="T74" fmla="*/ 0 w 316"/>
                  <a:gd name="T75" fmla="*/ 0 h 452"/>
                  <a:gd name="T76" fmla="*/ 0 w 316"/>
                  <a:gd name="T77" fmla="*/ 0 h 452"/>
                  <a:gd name="T78" fmla="*/ 0 w 316"/>
                  <a:gd name="T79" fmla="*/ 0 h 452"/>
                  <a:gd name="T80" fmla="*/ 0 w 316"/>
                  <a:gd name="T81" fmla="*/ 0 h 452"/>
                  <a:gd name="T82" fmla="*/ 0 w 316"/>
                  <a:gd name="T83" fmla="*/ 0 h 452"/>
                  <a:gd name="T84" fmla="*/ 0 w 316"/>
                  <a:gd name="T85" fmla="*/ 0 h 452"/>
                  <a:gd name="T86" fmla="*/ 0 w 316"/>
                  <a:gd name="T87" fmla="*/ 0 h 452"/>
                  <a:gd name="T88" fmla="*/ 0 w 316"/>
                  <a:gd name="T89" fmla="*/ 0 h 452"/>
                  <a:gd name="T90" fmla="*/ 0 w 316"/>
                  <a:gd name="T91" fmla="*/ 0 h 452"/>
                  <a:gd name="T92" fmla="*/ 0 w 316"/>
                  <a:gd name="T93" fmla="*/ 0 h 452"/>
                  <a:gd name="T94" fmla="*/ 0 w 316"/>
                  <a:gd name="T95" fmla="*/ 0 h 452"/>
                  <a:gd name="T96" fmla="*/ 0 w 316"/>
                  <a:gd name="T97" fmla="*/ 0 h 4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16"/>
                  <a:gd name="T148" fmla="*/ 0 h 452"/>
                  <a:gd name="T149" fmla="*/ 316 w 316"/>
                  <a:gd name="T150" fmla="*/ 452 h 45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16" h="452">
                    <a:moveTo>
                      <a:pt x="82" y="47"/>
                    </a:moveTo>
                    <a:lnTo>
                      <a:pt x="80" y="99"/>
                    </a:lnTo>
                    <a:lnTo>
                      <a:pt x="68" y="150"/>
                    </a:lnTo>
                    <a:lnTo>
                      <a:pt x="48" y="197"/>
                    </a:lnTo>
                    <a:lnTo>
                      <a:pt x="30" y="245"/>
                    </a:lnTo>
                    <a:lnTo>
                      <a:pt x="12" y="293"/>
                    </a:lnTo>
                    <a:lnTo>
                      <a:pt x="0" y="346"/>
                    </a:lnTo>
                    <a:lnTo>
                      <a:pt x="0" y="398"/>
                    </a:lnTo>
                    <a:lnTo>
                      <a:pt x="12" y="452"/>
                    </a:lnTo>
                    <a:lnTo>
                      <a:pt x="23" y="422"/>
                    </a:lnTo>
                    <a:lnTo>
                      <a:pt x="39" y="392"/>
                    </a:lnTo>
                    <a:lnTo>
                      <a:pt x="59" y="367"/>
                    </a:lnTo>
                    <a:lnTo>
                      <a:pt x="82" y="343"/>
                    </a:lnTo>
                    <a:lnTo>
                      <a:pt x="105" y="323"/>
                    </a:lnTo>
                    <a:lnTo>
                      <a:pt x="122" y="293"/>
                    </a:lnTo>
                    <a:lnTo>
                      <a:pt x="134" y="265"/>
                    </a:lnTo>
                    <a:lnTo>
                      <a:pt x="138" y="234"/>
                    </a:lnTo>
                    <a:lnTo>
                      <a:pt x="147" y="250"/>
                    </a:lnTo>
                    <a:lnTo>
                      <a:pt x="138" y="264"/>
                    </a:lnTo>
                    <a:lnTo>
                      <a:pt x="128" y="276"/>
                    </a:lnTo>
                    <a:lnTo>
                      <a:pt x="138" y="291"/>
                    </a:lnTo>
                    <a:lnTo>
                      <a:pt x="150" y="304"/>
                    </a:lnTo>
                    <a:lnTo>
                      <a:pt x="159" y="325"/>
                    </a:lnTo>
                    <a:lnTo>
                      <a:pt x="167" y="343"/>
                    </a:lnTo>
                    <a:lnTo>
                      <a:pt x="174" y="361"/>
                    </a:lnTo>
                    <a:lnTo>
                      <a:pt x="182" y="379"/>
                    </a:lnTo>
                    <a:lnTo>
                      <a:pt x="189" y="398"/>
                    </a:lnTo>
                    <a:lnTo>
                      <a:pt x="201" y="413"/>
                    </a:lnTo>
                    <a:lnTo>
                      <a:pt x="219" y="424"/>
                    </a:lnTo>
                    <a:lnTo>
                      <a:pt x="211" y="367"/>
                    </a:lnTo>
                    <a:lnTo>
                      <a:pt x="219" y="315"/>
                    </a:lnTo>
                    <a:lnTo>
                      <a:pt x="234" y="260"/>
                    </a:lnTo>
                    <a:lnTo>
                      <a:pt x="257" y="212"/>
                    </a:lnTo>
                    <a:lnTo>
                      <a:pt x="280" y="163"/>
                    </a:lnTo>
                    <a:lnTo>
                      <a:pt x="298" y="112"/>
                    </a:lnTo>
                    <a:lnTo>
                      <a:pt x="311" y="60"/>
                    </a:lnTo>
                    <a:lnTo>
                      <a:pt x="316" y="6"/>
                    </a:lnTo>
                    <a:lnTo>
                      <a:pt x="286" y="6"/>
                    </a:lnTo>
                    <a:lnTo>
                      <a:pt x="259" y="4"/>
                    </a:lnTo>
                    <a:lnTo>
                      <a:pt x="229" y="4"/>
                    </a:lnTo>
                    <a:lnTo>
                      <a:pt x="199" y="4"/>
                    </a:lnTo>
                    <a:lnTo>
                      <a:pt x="172" y="0"/>
                    </a:lnTo>
                    <a:lnTo>
                      <a:pt x="142" y="4"/>
                    </a:lnTo>
                    <a:lnTo>
                      <a:pt x="111" y="6"/>
                    </a:lnTo>
                    <a:lnTo>
                      <a:pt x="82" y="9"/>
                    </a:lnTo>
                    <a:lnTo>
                      <a:pt x="82" y="13"/>
                    </a:lnTo>
                    <a:lnTo>
                      <a:pt x="82" y="24"/>
                    </a:lnTo>
                    <a:lnTo>
                      <a:pt x="82" y="37"/>
                    </a:lnTo>
                    <a:lnTo>
                      <a:pt x="82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6" name="Freeform 57"/>
              <p:cNvSpPr>
                <a:spLocks/>
              </p:cNvSpPr>
              <p:nvPr/>
            </p:nvSpPr>
            <p:spPr bwMode="auto">
              <a:xfrm>
                <a:off x="3046" y="2463"/>
                <a:ext cx="39" cy="31"/>
              </a:xfrm>
              <a:custGeom>
                <a:avLst/>
                <a:gdLst>
                  <a:gd name="T0" fmla="*/ 0 w 273"/>
                  <a:gd name="T1" fmla="*/ 0 h 284"/>
                  <a:gd name="T2" fmla="*/ 0 w 273"/>
                  <a:gd name="T3" fmla="*/ 0 h 284"/>
                  <a:gd name="T4" fmla="*/ 0 w 273"/>
                  <a:gd name="T5" fmla="*/ 0 h 284"/>
                  <a:gd name="T6" fmla="*/ 0 w 273"/>
                  <a:gd name="T7" fmla="*/ 0 h 284"/>
                  <a:gd name="T8" fmla="*/ 0 w 273"/>
                  <a:gd name="T9" fmla="*/ 0 h 284"/>
                  <a:gd name="T10" fmla="*/ 0 w 273"/>
                  <a:gd name="T11" fmla="*/ 0 h 284"/>
                  <a:gd name="T12" fmla="*/ 0 w 273"/>
                  <a:gd name="T13" fmla="*/ 0 h 284"/>
                  <a:gd name="T14" fmla="*/ 0 w 273"/>
                  <a:gd name="T15" fmla="*/ 0 h 284"/>
                  <a:gd name="T16" fmla="*/ 0 w 273"/>
                  <a:gd name="T17" fmla="*/ 0 h 284"/>
                  <a:gd name="T18" fmla="*/ 0 w 273"/>
                  <a:gd name="T19" fmla="*/ 0 h 284"/>
                  <a:gd name="T20" fmla="*/ 0 w 273"/>
                  <a:gd name="T21" fmla="*/ 0 h 284"/>
                  <a:gd name="T22" fmla="*/ 0 w 273"/>
                  <a:gd name="T23" fmla="*/ 0 h 284"/>
                  <a:gd name="T24" fmla="*/ 0 w 273"/>
                  <a:gd name="T25" fmla="*/ 0 h 284"/>
                  <a:gd name="T26" fmla="*/ 0 w 273"/>
                  <a:gd name="T27" fmla="*/ 0 h 284"/>
                  <a:gd name="T28" fmla="*/ 0 w 273"/>
                  <a:gd name="T29" fmla="*/ 0 h 284"/>
                  <a:gd name="T30" fmla="*/ 0 w 273"/>
                  <a:gd name="T31" fmla="*/ 0 h 284"/>
                  <a:gd name="T32" fmla="*/ 0 w 273"/>
                  <a:gd name="T33" fmla="*/ 0 h 284"/>
                  <a:gd name="T34" fmla="*/ 0 w 273"/>
                  <a:gd name="T35" fmla="*/ 0 h 284"/>
                  <a:gd name="T36" fmla="*/ 0 w 273"/>
                  <a:gd name="T37" fmla="*/ 0 h 284"/>
                  <a:gd name="T38" fmla="*/ 0 w 273"/>
                  <a:gd name="T39" fmla="*/ 0 h 284"/>
                  <a:gd name="T40" fmla="*/ 0 w 273"/>
                  <a:gd name="T41" fmla="*/ 0 h 284"/>
                  <a:gd name="T42" fmla="*/ 0 w 273"/>
                  <a:gd name="T43" fmla="*/ 0 h 284"/>
                  <a:gd name="T44" fmla="*/ 0 w 273"/>
                  <a:gd name="T45" fmla="*/ 0 h 284"/>
                  <a:gd name="T46" fmla="*/ 0 w 273"/>
                  <a:gd name="T47" fmla="*/ 0 h 284"/>
                  <a:gd name="T48" fmla="*/ 0 w 273"/>
                  <a:gd name="T49" fmla="*/ 0 h 284"/>
                  <a:gd name="T50" fmla="*/ 0 w 273"/>
                  <a:gd name="T51" fmla="*/ 0 h 284"/>
                  <a:gd name="T52" fmla="*/ 0 w 273"/>
                  <a:gd name="T53" fmla="*/ 0 h 284"/>
                  <a:gd name="T54" fmla="*/ 0 w 273"/>
                  <a:gd name="T55" fmla="*/ 0 h 284"/>
                  <a:gd name="T56" fmla="*/ 0 w 273"/>
                  <a:gd name="T57" fmla="*/ 0 h 284"/>
                  <a:gd name="T58" fmla="*/ 0 w 273"/>
                  <a:gd name="T59" fmla="*/ 0 h 284"/>
                  <a:gd name="T60" fmla="*/ 0 w 273"/>
                  <a:gd name="T61" fmla="*/ 0 h 284"/>
                  <a:gd name="T62" fmla="*/ 0 w 273"/>
                  <a:gd name="T63" fmla="*/ 0 h 284"/>
                  <a:gd name="T64" fmla="*/ 0 w 273"/>
                  <a:gd name="T65" fmla="*/ 0 h 2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3"/>
                  <a:gd name="T100" fmla="*/ 0 h 284"/>
                  <a:gd name="T101" fmla="*/ 273 w 273"/>
                  <a:gd name="T102" fmla="*/ 284 h 2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3" h="284">
                    <a:moveTo>
                      <a:pt x="137" y="284"/>
                    </a:moveTo>
                    <a:lnTo>
                      <a:pt x="165" y="283"/>
                    </a:lnTo>
                    <a:lnTo>
                      <a:pt x="189" y="274"/>
                    </a:lnTo>
                    <a:lnTo>
                      <a:pt x="214" y="261"/>
                    </a:lnTo>
                    <a:lnTo>
                      <a:pt x="234" y="244"/>
                    </a:lnTo>
                    <a:lnTo>
                      <a:pt x="252" y="223"/>
                    </a:lnTo>
                    <a:lnTo>
                      <a:pt x="264" y="197"/>
                    </a:lnTo>
                    <a:lnTo>
                      <a:pt x="271" y="171"/>
                    </a:lnTo>
                    <a:lnTo>
                      <a:pt x="273" y="142"/>
                    </a:lnTo>
                    <a:lnTo>
                      <a:pt x="271" y="113"/>
                    </a:lnTo>
                    <a:lnTo>
                      <a:pt x="264" y="85"/>
                    </a:lnTo>
                    <a:lnTo>
                      <a:pt x="252" y="62"/>
                    </a:lnTo>
                    <a:lnTo>
                      <a:pt x="234" y="40"/>
                    </a:lnTo>
                    <a:lnTo>
                      <a:pt x="214" y="23"/>
                    </a:lnTo>
                    <a:lnTo>
                      <a:pt x="189" y="10"/>
                    </a:lnTo>
                    <a:lnTo>
                      <a:pt x="165" y="2"/>
                    </a:lnTo>
                    <a:lnTo>
                      <a:pt x="137" y="0"/>
                    </a:lnTo>
                    <a:lnTo>
                      <a:pt x="109" y="2"/>
                    </a:lnTo>
                    <a:lnTo>
                      <a:pt x="82" y="10"/>
                    </a:lnTo>
                    <a:lnTo>
                      <a:pt x="59" y="23"/>
                    </a:lnTo>
                    <a:lnTo>
                      <a:pt x="39" y="40"/>
                    </a:lnTo>
                    <a:lnTo>
                      <a:pt x="22" y="62"/>
                    </a:lnTo>
                    <a:lnTo>
                      <a:pt x="9" y="85"/>
                    </a:lnTo>
                    <a:lnTo>
                      <a:pt x="2" y="113"/>
                    </a:lnTo>
                    <a:lnTo>
                      <a:pt x="0" y="142"/>
                    </a:lnTo>
                    <a:lnTo>
                      <a:pt x="2" y="171"/>
                    </a:lnTo>
                    <a:lnTo>
                      <a:pt x="9" y="197"/>
                    </a:lnTo>
                    <a:lnTo>
                      <a:pt x="22" y="223"/>
                    </a:lnTo>
                    <a:lnTo>
                      <a:pt x="39" y="244"/>
                    </a:lnTo>
                    <a:lnTo>
                      <a:pt x="59" y="261"/>
                    </a:lnTo>
                    <a:lnTo>
                      <a:pt x="82" y="274"/>
                    </a:lnTo>
                    <a:lnTo>
                      <a:pt x="109" y="283"/>
                    </a:lnTo>
                    <a:lnTo>
                      <a:pt x="137" y="284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67" name="Freeform 58"/>
              <p:cNvSpPr>
                <a:spLocks/>
              </p:cNvSpPr>
              <p:nvPr/>
            </p:nvSpPr>
            <p:spPr bwMode="auto">
              <a:xfrm>
                <a:off x="3046" y="2463"/>
                <a:ext cx="39" cy="31"/>
              </a:xfrm>
              <a:custGeom>
                <a:avLst/>
                <a:gdLst>
                  <a:gd name="T0" fmla="*/ 0 w 273"/>
                  <a:gd name="T1" fmla="*/ 0 h 284"/>
                  <a:gd name="T2" fmla="*/ 0 w 273"/>
                  <a:gd name="T3" fmla="*/ 0 h 284"/>
                  <a:gd name="T4" fmla="*/ 0 w 273"/>
                  <a:gd name="T5" fmla="*/ 0 h 284"/>
                  <a:gd name="T6" fmla="*/ 0 w 273"/>
                  <a:gd name="T7" fmla="*/ 0 h 284"/>
                  <a:gd name="T8" fmla="*/ 0 w 273"/>
                  <a:gd name="T9" fmla="*/ 0 h 284"/>
                  <a:gd name="T10" fmla="*/ 0 w 273"/>
                  <a:gd name="T11" fmla="*/ 0 h 284"/>
                  <a:gd name="T12" fmla="*/ 0 w 273"/>
                  <a:gd name="T13" fmla="*/ 0 h 284"/>
                  <a:gd name="T14" fmla="*/ 0 w 273"/>
                  <a:gd name="T15" fmla="*/ 0 h 284"/>
                  <a:gd name="T16" fmla="*/ 0 w 273"/>
                  <a:gd name="T17" fmla="*/ 0 h 284"/>
                  <a:gd name="T18" fmla="*/ 0 w 273"/>
                  <a:gd name="T19" fmla="*/ 0 h 284"/>
                  <a:gd name="T20" fmla="*/ 0 w 273"/>
                  <a:gd name="T21" fmla="*/ 0 h 284"/>
                  <a:gd name="T22" fmla="*/ 0 w 273"/>
                  <a:gd name="T23" fmla="*/ 0 h 284"/>
                  <a:gd name="T24" fmla="*/ 0 w 273"/>
                  <a:gd name="T25" fmla="*/ 0 h 284"/>
                  <a:gd name="T26" fmla="*/ 0 w 273"/>
                  <a:gd name="T27" fmla="*/ 0 h 284"/>
                  <a:gd name="T28" fmla="*/ 0 w 273"/>
                  <a:gd name="T29" fmla="*/ 0 h 284"/>
                  <a:gd name="T30" fmla="*/ 0 w 273"/>
                  <a:gd name="T31" fmla="*/ 0 h 284"/>
                  <a:gd name="T32" fmla="*/ 0 w 273"/>
                  <a:gd name="T33" fmla="*/ 0 h 284"/>
                  <a:gd name="T34" fmla="*/ 0 w 273"/>
                  <a:gd name="T35" fmla="*/ 0 h 284"/>
                  <a:gd name="T36" fmla="*/ 0 w 273"/>
                  <a:gd name="T37" fmla="*/ 0 h 284"/>
                  <a:gd name="T38" fmla="*/ 0 w 273"/>
                  <a:gd name="T39" fmla="*/ 0 h 284"/>
                  <a:gd name="T40" fmla="*/ 0 w 273"/>
                  <a:gd name="T41" fmla="*/ 0 h 284"/>
                  <a:gd name="T42" fmla="*/ 0 w 273"/>
                  <a:gd name="T43" fmla="*/ 0 h 284"/>
                  <a:gd name="T44" fmla="*/ 0 w 273"/>
                  <a:gd name="T45" fmla="*/ 0 h 284"/>
                  <a:gd name="T46" fmla="*/ 0 w 273"/>
                  <a:gd name="T47" fmla="*/ 0 h 284"/>
                  <a:gd name="T48" fmla="*/ 0 w 273"/>
                  <a:gd name="T49" fmla="*/ 0 h 284"/>
                  <a:gd name="T50" fmla="*/ 0 w 273"/>
                  <a:gd name="T51" fmla="*/ 0 h 284"/>
                  <a:gd name="T52" fmla="*/ 0 w 273"/>
                  <a:gd name="T53" fmla="*/ 0 h 284"/>
                  <a:gd name="T54" fmla="*/ 0 w 273"/>
                  <a:gd name="T55" fmla="*/ 0 h 284"/>
                  <a:gd name="T56" fmla="*/ 0 w 273"/>
                  <a:gd name="T57" fmla="*/ 0 h 284"/>
                  <a:gd name="T58" fmla="*/ 0 w 273"/>
                  <a:gd name="T59" fmla="*/ 0 h 284"/>
                  <a:gd name="T60" fmla="*/ 0 w 273"/>
                  <a:gd name="T61" fmla="*/ 0 h 284"/>
                  <a:gd name="T62" fmla="*/ 0 w 273"/>
                  <a:gd name="T63" fmla="*/ 0 h 284"/>
                  <a:gd name="T64" fmla="*/ 0 w 273"/>
                  <a:gd name="T65" fmla="*/ 0 h 284"/>
                  <a:gd name="T66" fmla="*/ 0 w 273"/>
                  <a:gd name="T67" fmla="*/ 0 h 284"/>
                  <a:gd name="T68" fmla="*/ 0 w 273"/>
                  <a:gd name="T69" fmla="*/ 0 h 284"/>
                  <a:gd name="T70" fmla="*/ 0 w 273"/>
                  <a:gd name="T71" fmla="*/ 0 h 284"/>
                  <a:gd name="T72" fmla="*/ 0 w 273"/>
                  <a:gd name="T73" fmla="*/ 0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3"/>
                  <a:gd name="T112" fmla="*/ 0 h 284"/>
                  <a:gd name="T113" fmla="*/ 273 w 273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3" h="284">
                    <a:moveTo>
                      <a:pt x="137" y="284"/>
                    </a:moveTo>
                    <a:lnTo>
                      <a:pt x="137" y="284"/>
                    </a:lnTo>
                    <a:lnTo>
                      <a:pt x="165" y="283"/>
                    </a:lnTo>
                    <a:lnTo>
                      <a:pt x="189" y="274"/>
                    </a:lnTo>
                    <a:lnTo>
                      <a:pt x="214" y="261"/>
                    </a:lnTo>
                    <a:lnTo>
                      <a:pt x="234" y="244"/>
                    </a:lnTo>
                    <a:lnTo>
                      <a:pt x="252" y="223"/>
                    </a:lnTo>
                    <a:lnTo>
                      <a:pt x="264" y="197"/>
                    </a:lnTo>
                    <a:lnTo>
                      <a:pt x="271" y="171"/>
                    </a:lnTo>
                    <a:lnTo>
                      <a:pt x="273" y="142"/>
                    </a:lnTo>
                    <a:lnTo>
                      <a:pt x="271" y="113"/>
                    </a:lnTo>
                    <a:lnTo>
                      <a:pt x="264" y="85"/>
                    </a:lnTo>
                    <a:lnTo>
                      <a:pt x="252" y="62"/>
                    </a:lnTo>
                    <a:lnTo>
                      <a:pt x="234" y="40"/>
                    </a:lnTo>
                    <a:lnTo>
                      <a:pt x="214" y="23"/>
                    </a:lnTo>
                    <a:lnTo>
                      <a:pt x="189" y="10"/>
                    </a:lnTo>
                    <a:lnTo>
                      <a:pt x="165" y="2"/>
                    </a:lnTo>
                    <a:lnTo>
                      <a:pt x="137" y="0"/>
                    </a:lnTo>
                    <a:lnTo>
                      <a:pt x="109" y="2"/>
                    </a:lnTo>
                    <a:lnTo>
                      <a:pt x="82" y="10"/>
                    </a:lnTo>
                    <a:lnTo>
                      <a:pt x="59" y="23"/>
                    </a:lnTo>
                    <a:lnTo>
                      <a:pt x="39" y="40"/>
                    </a:lnTo>
                    <a:lnTo>
                      <a:pt x="22" y="62"/>
                    </a:lnTo>
                    <a:lnTo>
                      <a:pt x="9" y="85"/>
                    </a:lnTo>
                    <a:lnTo>
                      <a:pt x="2" y="113"/>
                    </a:lnTo>
                    <a:lnTo>
                      <a:pt x="0" y="142"/>
                    </a:lnTo>
                    <a:lnTo>
                      <a:pt x="2" y="171"/>
                    </a:lnTo>
                    <a:lnTo>
                      <a:pt x="9" y="197"/>
                    </a:lnTo>
                    <a:lnTo>
                      <a:pt x="22" y="223"/>
                    </a:lnTo>
                    <a:lnTo>
                      <a:pt x="39" y="244"/>
                    </a:lnTo>
                    <a:lnTo>
                      <a:pt x="59" y="261"/>
                    </a:lnTo>
                    <a:lnTo>
                      <a:pt x="82" y="274"/>
                    </a:lnTo>
                    <a:lnTo>
                      <a:pt x="109" y="283"/>
                    </a:lnTo>
                    <a:lnTo>
                      <a:pt x="137" y="28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</p:grpSp>
      </p:grp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2600325" y="5413375"/>
            <a:ext cx="205263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d-ID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Times New Roman" charset="0"/>
              </a:rPr>
              <a:t>e-Payment</a:t>
            </a:r>
          </a:p>
          <a:p>
            <a:pPr>
              <a:spcBef>
                <a:spcPct val="50000"/>
              </a:spcBef>
              <a:defRPr/>
            </a:pPr>
            <a:r>
              <a:rPr lang="id-ID" sz="1400" b="1" dirty="0">
                <a:latin typeface="Arial" charset="0"/>
                <a:cs typeface="Times New Roman" charset="0"/>
              </a:rPr>
              <a:t>Pembayaran Pajak, Ijin Ekspor/Impor, dll.</a:t>
            </a:r>
          </a:p>
        </p:txBody>
      </p:sp>
      <p:sp>
        <p:nvSpPr>
          <p:cNvPr id="1037" name="Text Box 60"/>
          <p:cNvSpPr txBox="1">
            <a:spLocks noChangeArrowheads="1"/>
          </p:cNvSpPr>
          <p:nvPr/>
        </p:nvSpPr>
        <p:spPr bwMode="auto">
          <a:xfrm>
            <a:off x="871538" y="2871788"/>
            <a:ext cx="2376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d-ID" altLang="id-ID" sz="1400" b="1"/>
              <a:t>Ijin Perumahan, IMB, dll.</a:t>
            </a:r>
          </a:p>
        </p:txBody>
      </p: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1651000" y="2109788"/>
            <a:ext cx="1241425" cy="806450"/>
            <a:chOff x="2099" y="816"/>
            <a:chExt cx="730" cy="508"/>
          </a:xfrm>
        </p:grpSpPr>
        <p:graphicFrame>
          <p:nvGraphicFramePr>
            <p:cNvPr id="2050" name="Object 2"/>
            <p:cNvGraphicFramePr>
              <a:graphicFrameLocks/>
            </p:cNvGraphicFramePr>
            <p:nvPr/>
          </p:nvGraphicFramePr>
          <p:xfrm>
            <a:off x="2099" y="816"/>
            <a:ext cx="660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Clip" r:id="rId6" imgW="1749240" imgH="1180800" progId="MS_ClipArt_Gallery.2">
                    <p:embed/>
                  </p:oleObj>
                </mc:Choice>
                <mc:Fallback>
                  <p:oleObj name="Clip" r:id="rId6" imgW="1749240" imgH="118080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9" y="816"/>
                          <a:ext cx="660" cy="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6" name="Group 63"/>
            <p:cNvGrpSpPr>
              <a:grpSpLocks/>
            </p:cNvGrpSpPr>
            <p:nvPr/>
          </p:nvGrpSpPr>
          <p:grpSpPr bwMode="auto">
            <a:xfrm>
              <a:off x="2448" y="1008"/>
              <a:ext cx="381" cy="316"/>
              <a:chOff x="2451" y="1028"/>
              <a:chExt cx="381" cy="316"/>
            </a:xfrm>
          </p:grpSpPr>
          <p:sp>
            <p:nvSpPr>
              <p:cNvPr id="2077" name="AutoShape 64"/>
              <p:cNvSpPr>
                <a:spLocks noChangeAspect="1" noChangeArrowheads="1" noTextEdit="1"/>
              </p:cNvSpPr>
              <p:nvPr/>
            </p:nvSpPr>
            <p:spPr bwMode="auto">
              <a:xfrm>
                <a:off x="2451" y="1028"/>
                <a:ext cx="381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78" name="Freeform 65"/>
              <p:cNvSpPr>
                <a:spLocks/>
              </p:cNvSpPr>
              <p:nvPr/>
            </p:nvSpPr>
            <p:spPr bwMode="auto">
              <a:xfrm>
                <a:off x="2493" y="1034"/>
                <a:ext cx="339" cy="310"/>
              </a:xfrm>
              <a:custGeom>
                <a:avLst/>
                <a:gdLst>
                  <a:gd name="T0" fmla="*/ 0 w 2373"/>
                  <a:gd name="T1" fmla="*/ 0 h 2790"/>
                  <a:gd name="T2" fmla="*/ 0 w 2373"/>
                  <a:gd name="T3" fmla="*/ 0 h 2790"/>
                  <a:gd name="T4" fmla="*/ 0 w 2373"/>
                  <a:gd name="T5" fmla="*/ 0 h 2790"/>
                  <a:gd name="T6" fmla="*/ 0 w 2373"/>
                  <a:gd name="T7" fmla="*/ 0 h 2790"/>
                  <a:gd name="T8" fmla="*/ 0 w 2373"/>
                  <a:gd name="T9" fmla="*/ 0 h 2790"/>
                  <a:gd name="T10" fmla="*/ 0 w 2373"/>
                  <a:gd name="T11" fmla="*/ 0 h 2790"/>
                  <a:gd name="T12" fmla="*/ 0 w 2373"/>
                  <a:gd name="T13" fmla="*/ 0 h 2790"/>
                  <a:gd name="T14" fmla="*/ 0 w 2373"/>
                  <a:gd name="T15" fmla="*/ 0 h 2790"/>
                  <a:gd name="T16" fmla="*/ 0 w 2373"/>
                  <a:gd name="T17" fmla="*/ 0 h 2790"/>
                  <a:gd name="T18" fmla="*/ 0 w 2373"/>
                  <a:gd name="T19" fmla="*/ 0 h 2790"/>
                  <a:gd name="T20" fmla="*/ 0 w 2373"/>
                  <a:gd name="T21" fmla="*/ 0 h 2790"/>
                  <a:gd name="T22" fmla="*/ 0 w 2373"/>
                  <a:gd name="T23" fmla="*/ 0 h 2790"/>
                  <a:gd name="T24" fmla="*/ 0 w 2373"/>
                  <a:gd name="T25" fmla="*/ 0 h 2790"/>
                  <a:gd name="T26" fmla="*/ 0 w 2373"/>
                  <a:gd name="T27" fmla="*/ 0 h 2790"/>
                  <a:gd name="T28" fmla="*/ 0 w 2373"/>
                  <a:gd name="T29" fmla="*/ 0 h 2790"/>
                  <a:gd name="T30" fmla="*/ 0 w 2373"/>
                  <a:gd name="T31" fmla="*/ 0 h 2790"/>
                  <a:gd name="T32" fmla="*/ 0 w 2373"/>
                  <a:gd name="T33" fmla="*/ 0 h 2790"/>
                  <a:gd name="T34" fmla="*/ 0 w 2373"/>
                  <a:gd name="T35" fmla="*/ 0 h 2790"/>
                  <a:gd name="T36" fmla="*/ 0 w 2373"/>
                  <a:gd name="T37" fmla="*/ 0 h 2790"/>
                  <a:gd name="T38" fmla="*/ 0 w 2373"/>
                  <a:gd name="T39" fmla="*/ 0 h 2790"/>
                  <a:gd name="T40" fmla="*/ 0 w 2373"/>
                  <a:gd name="T41" fmla="*/ 0 h 2790"/>
                  <a:gd name="T42" fmla="*/ 0 w 2373"/>
                  <a:gd name="T43" fmla="*/ 0 h 2790"/>
                  <a:gd name="T44" fmla="*/ 0 w 2373"/>
                  <a:gd name="T45" fmla="*/ 0 h 2790"/>
                  <a:gd name="T46" fmla="*/ 0 w 2373"/>
                  <a:gd name="T47" fmla="*/ 0 h 2790"/>
                  <a:gd name="T48" fmla="*/ 0 w 2373"/>
                  <a:gd name="T49" fmla="*/ 0 h 2790"/>
                  <a:gd name="T50" fmla="*/ 0 w 2373"/>
                  <a:gd name="T51" fmla="*/ 0 h 2790"/>
                  <a:gd name="T52" fmla="*/ 0 w 2373"/>
                  <a:gd name="T53" fmla="*/ 0 h 2790"/>
                  <a:gd name="T54" fmla="*/ 0 w 2373"/>
                  <a:gd name="T55" fmla="*/ 0 h 2790"/>
                  <a:gd name="T56" fmla="*/ 0 w 2373"/>
                  <a:gd name="T57" fmla="*/ 0 h 2790"/>
                  <a:gd name="T58" fmla="*/ 0 w 2373"/>
                  <a:gd name="T59" fmla="*/ 0 h 2790"/>
                  <a:gd name="T60" fmla="*/ 0 w 2373"/>
                  <a:gd name="T61" fmla="*/ 0 h 2790"/>
                  <a:gd name="T62" fmla="*/ 0 w 2373"/>
                  <a:gd name="T63" fmla="*/ 0 h 2790"/>
                  <a:gd name="T64" fmla="*/ 0 w 2373"/>
                  <a:gd name="T65" fmla="*/ 0 h 2790"/>
                  <a:gd name="T66" fmla="*/ 0 w 2373"/>
                  <a:gd name="T67" fmla="*/ 0 h 2790"/>
                  <a:gd name="T68" fmla="*/ 0 w 2373"/>
                  <a:gd name="T69" fmla="*/ 0 h 2790"/>
                  <a:gd name="T70" fmla="*/ 0 w 2373"/>
                  <a:gd name="T71" fmla="*/ 0 h 2790"/>
                  <a:gd name="T72" fmla="*/ 0 w 2373"/>
                  <a:gd name="T73" fmla="*/ 0 h 2790"/>
                  <a:gd name="T74" fmla="*/ 0 w 2373"/>
                  <a:gd name="T75" fmla="*/ 0 h 2790"/>
                  <a:gd name="T76" fmla="*/ 0 w 2373"/>
                  <a:gd name="T77" fmla="*/ 0 h 2790"/>
                  <a:gd name="T78" fmla="*/ 0 w 2373"/>
                  <a:gd name="T79" fmla="*/ 0 h 2790"/>
                  <a:gd name="T80" fmla="*/ 0 w 2373"/>
                  <a:gd name="T81" fmla="*/ 0 h 2790"/>
                  <a:gd name="T82" fmla="*/ 0 w 2373"/>
                  <a:gd name="T83" fmla="*/ 0 h 2790"/>
                  <a:gd name="T84" fmla="*/ 0 w 2373"/>
                  <a:gd name="T85" fmla="*/ 0 h 2790"/>
                  <a:gd name="T86" fmla="*/ 0 w 2373"/>
                  <a:gd name="T87" fmla="*/ 0 h 2790"/>
                  <a:gd name="T88" fmla="*/ 0 w 2373"/>
                  <a:gd name="T89" fmla="*/ 0 h 2790"/>
                  <a:gd name="T90" fmla="*/ 0 w 2373"/>
                  <a:gd name="T91" fmla="*/ 0 h 2790"/>
                  <a:gd name="T92" fmla="*/ 0 w 2373"/>
                  <a:gd name="T93" fmla="*/ 0 h 2790"/>
                  <a:gd name="T94" fmla="*/ 0 w 2373"/>
                  <a:gd name="T95" fmla="*/ 0 h 2790"/>
                  <a:gd name="T96" fmla="*/ 0 w 2373"/>
                  <a:gd name="T97" fmla="*/ 0 h 2790"/>
                  <a:gd name="T98" fmla="*/ 0 w 2373"/>
                  <a:gd name="T99" fmla="*/ 0 h 2790"/>
                  <a:gd name="T100" fmla="*/ 0 w 2373"/>
                  <a:gd name="T101" fmla="*/ 0 h 2790"/>
                  <a:gd name="T102" fmla="*/ 0 w 2373"/>
                  <a:gd name="T103" fmla="*/ 0 h 2790"/>
                  <a:gd name="T104" fmla="*/ 0 w 2373"/>
                  <a:gd name="T105" fmla="*/ 0 h 2790"/>
                  <a:gd name="T106" fmla="*/ 0 w 2373"/>
                  <a:gd name="T107" fmla="*/ 0 h 2790"/>
                  <a:gd name="T108" fmla="*/ 0 w 2373"/>
                  <a:gd name="T109" fmla="*/ 0 h 2790"/>
                  <a:gd name="T110" fmla="*/ 0 w 2373"/>
                  <a:gd name="T111" fmla="*/ 0 h 2790"/>
                  <a:gd name="T112" fmla="*/ 0 w 2373"/>
                  <a:gd name="T113" fmla="*/ 0 h 279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373"/>
                  <a:gd name="T172" fmla="*/ 0 h 2790"/>
                  <a:gd name="T173" fmla="*/ 2373 w 2373"/>
                  <a:gd name="T174" fmla="*/ 2790 h 279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373" h="2790">
                    <a:moveTo>
                      <a:pt x="2017" y="422"/>
                    </a:moveTo>
                    <a:lnTo>
                      <a:pt x="2041" y="409"/>
                    </a:lnTo>
                    <a:lnTo>
                      <a:pt x="2072" y="402"/>
                    </a:lnTo>
                    <a:lnTo>
                      <a:pt x="2105" y="402"/>
                    </a:lnTo>
                    <a:lnTo>
                      <a:pt x="2139" y="406"/>
                    </a:lnTo>
                    <a:lnTo>
                      <a:pt x="2173" y="409"/>
                    </a:lnTo>
                    <a:lnTo>
                      <a:pt x="2206" y="409"/>
                    </a:lnTo>
                    <a:lnTo>
                      <a:pt x="2236" y="402"/>
                    </a:lnTo>
                    <a:lnTo>
                      <a:pt x="2258" y="390"/>
                    </a:lnTo>
                    <a:lnTo>
                      <a:pt x="2294" y="354"/>
                    </a:lnTo>
                    <a:lnTo>
                      <a:pt x="2323" y="309"/>
                    </a:lnTo>
                    <a:lnTo>
                      <a:pt x="2350" y="261"/>
                    </a:lnTo>
                    <a:lnTo>
                      <a:pt x="2368" y="209"/>
                    </a:lnTo>
                    <a:lnTo>
                      <a:pt x="2373" y="154"/>
                    </a:lnTo>
                    <a:lnTo>
                      <a:pt x="2366" y="107"/>
                    </a:lnTo>
                    <a:lnTo>
                      <a:pt x="2339" y="70"/>
                    </a:lnTo>
                    <a:lnTo>
                      <a:pt x="2294" y="47"/>
                    </a:lnTo>
                    <a:lnTo>
                      <a:pt x="2249" y="34"/>
                    </a:lnTo>
                    <a:lnTo>
                      <a:pt x="2206" y="24"/>
                    </a:lnTo>
                    <a:lnTo>
                      <a:pt x="2161" y="17"/>
                    </a:lnTo>
                    <a:lnTo>
                      <a:pt x="2117" y="11"/>
                    </a:lnTo>
                    <a:lnTo>
                      <a:pt x="2072" y="7"/>
                    </a:lnTo>
                    <a:lnTo>
                      <a:pt x="2024" y="3"/>
                    </a:lnTo>
                    <a:lnTo>
                      <a:pt x="1979" y="0"/>
                    </a:lnTo>
                    <a:lnTo>
                      <a:pt x="1934" y="0"/>
                    </a:lnTo>
                    <a:lnTo>
                      <a:pt x="1889" y="3"/>
                    </a:lnTo>
                    <a:lnTo>
                      <a:pt x="1842" y="7"/>
                    </a:lnTo>
                    <a:lnTo>
                      <a:pt x="1796" y="8"/>
                    </a:lnTo>
                    <a:lnTo>
                      <a:pt x="1750" y="11"/>
                    </a:lnTo>
                    <a:lnTo>
                      <a:pt x="1705" y="17"/>
                    </a:lnTo>
                    <a:lnTo>
                      <a:pt x="1658" y="24"/>
                    </a:lnTo>
                    <a:lnTo>
                      <a:pt x="1612" y="30"/>
                    </a:lnTo>
                    <a:lnTo>
                      <a:pt x="1567" y="36"/>
                    </a:lnTo>
                    <a:lnTo>
                      <a:pt x="1556" y="41"/>
                    </a:lnTo>
                    <a:lnTo>
                      <a:pt x="1544" y="47"/>
                    </a:lnTo>
                    <a:lnTo>
                      <a:pt x="1529" y="64"/>
                    </a:lnTo>
                    <a:lnTo>
                      <a:pt x="1520" y="83"/>
                    </a:lnTo>
                    <a:lnTo>
                      <a:pt x="1500" y="167"/>
                    </a:lnTo>
                    <a:lnTo>
                      <a:pt x="1481" y="253"/>
                    </a:lnTo>
                    <a:lnTo>
                      <a:pt x="1469" y="336"/>
                    </a:lnTo>
                    <a:lnTo>
                      <a:pt x="1459" y="419"/>
                    </a:lnTo>
                    <a:lnTo>
                      <a:pt x="1455" y="505"/>
                    </a:lnTo>
                    <a:lnTo>
                      <a:pt x="1448" y="588"/>
                    </a:lnTo>
                    <a:lnTo>
                      <a:pt x="1443" y="670"/>
                    </a:lnTo>
                    <a:lnTo>
                      <a:pt x="1442" y="754"/>
                    </a:lnTo>
                    <a:lnTo>
                      <a:pt x="1437" y="927"/>
                    </a:lnTo>
                    <a:lnTo>
                      <a:pt x="1429" y="1102"/>
                    </a:lnTo>
                    <a:lnTo>
                      <a:pt x="1427" y="1276"/>
                    </a:lnTo>
                    <a:lnTo>
                      <a:pt x="1427" y="1450"/>
                    </a:lnTo>
                    <a:lnTo>
                      <a:pt x="1429" y="1623"/>
                    </a:lnTo>
                    <a:lnTo>
                      <a:pt x="1439" y="1798"/>
                    </a:lnTo>
                    <a:lnTo>
                      <a:pt x="1456" y="1969"/>
                    </a:lnTo>
                    <a:lnTo>
                      <a:pt x="1481" y="2143"/>
                    </a:lnTo>
                    <a:lnTo>
                      <a:pt x="1455" y="2162"/>
                    </a:lnTo>
                    <a:lnTo>
                      <a:pt x="1427" y="2177"/>
                    </a:lnTo>
                    <a:lnTo>
                      <a:pt x="1396" y="2187"/>
                    </a:lnTo>
                    <a:lnTo>
                      <a:pt x="1367" y="2194"/>
                    </a:lnTo>
                    <a:lnTo>
                      <a:pt x="1335" y="2200"/>
                    </a:lnTo>
                    <a:lnTo>
                      <a:pt x="1304" y="2204"/>
                    </a:lnTo>
                    <a:lnTo>
                      <a:pt x="1272" y="2211"/>
                    </a:lnTo>
                    <a:lnTo>
                      <a:pt x="1243" y="2218"/>
                    </a:lnTo>
                    <a:lnTo>
                      <a:pt x="1203" y="2228"/>
                    </a:lnTo>
                    <a:lnTo>
                      <a:pt x="1165" y="2237"/>
                    </a:lnTo>
                    <a:lnTo>
                      <a:pt x="1125" y="2248"/>
                    </a:lnTo>
                    <a:lnTo>
                      <a:pt x="1088" y="2254"/>
                    </a:lnTo>
                    <a:lnTo>
                      <a:pt x="1047" y="2263"/>
                    </a:lnTo>
                    <a:lnTo>
                      <a:pt x="1011" y="2270"/>
                    </a:lnTo>
                    <a:lnTo>
                      <a:pt x="973" y="2278"/>
                    </a:lnTo>
                    <a:lnTo>
                      <a:pt x="935" y="2286"/>
                    </a:lnTo>
                    <a:lnTo>
                      <a:pt x="896" y="2294"/>
                    </a:lnTo>
                    <a:lnTo>
                      <a:pt x="857" y="2301"/>
                    </a:lnTo>
                    <a:lnTo>
                      <a:pt x="820" y="2309"/>
                    </a:lnTo>
                    <a:lnTo>
                      <a:pt x="779" y="2317"/>
                    </a:lnTo>
                    <a:lnTo>
                      <a:pt x="742" y="2324"/>
                    </a:lnTo>
                    <a:lnTo>
                      <a:pt x="702" y="2333"/>
                    </a:lnTo>
                    <a:lnTo>
                      <a:pt x="662" y="2343"/>
                    </a:lnTo>
                    <a:lnTo>
                      <a:pt x="622" y="2351"/>
                    </a:lnTo>
                    <a:lnTo>
                      <a:pt x="595" y="2355"/>
                    </a:lnTo>
                    <a:lnTo>
                      <a:pt x="568" y="2364"/>
                    </a:lnTo>
                    <a:lnTo>
                      <a:pt x="543" y="2368"/>
                    </a:lnTo>
                    <a:lnTo>
                      <a:pt x="515" y="2374"/>
                    </a:lnTo>
                    <a:lnTo>
                      <a:pt x="488" y="2378"/>
                    </a:lnTo>
                    <a:lnTo>
                      <a:pt x="460" y="2385"/>
                    </a:lnTo>
                    <a:lnTo>
                      <a:pt x="434" y="2387"/>
                    </a:lnTo>
                    <a:lnTo>
                      <a:pt x="408" y="2391"/>
                    </a:lnTo>
                    <a:lnTo>
                      <a:pt x="380" y="2395"/>
                    </a:lnTo>
                    <a:lnTo>
                      <a:pt x="356" y="2398"/>
                    </a:lnTo>
                    <a:lnTo>
                      <a:pt x="329" y="2400"/>
                    </a:lnTo>
                    <a:lnTo>
                      <a:pt x="300" y="2402"/>
                    </a:lnTo>
                    <a:lnTo>
                      <a:pt x="273" y="2402"/>
                    </a:lnTo>
                    <a:lnTo>
                      <a:pt x="248" y="2402"/>
                    </a:lnTo>
                    <a:lnTo>
                      <a:pt x="222" y="2402"/>
                    </a:lnTo>
                    <a:lnTo>
                      <a:pt x="194" y="2402"/>
                    </a:lnTo>
                    <a:lnTo>
                      <a:pt x="191" y="2432"/>
                    </a:lnTo>
                    <a:lnTo>
                      <a:pt x="178" y="2449"/>
                    </a:lnTo>
                    <a:lnTo>
                      <a:pt x="158" y="2458"/>
                    </a:lnTo>
                    <a:lnTo>
                      <a:pt x="134" y="2459"/>
                    </a:lnTo>
                    <a:lnTo>
                      <a:pt x="107" y="2458"/>
                    </a:lnTo>
                    <a:lnTo>
                      <a:pt x="80" y="2458"/>
                    </a:lnTo>
                    <a:lnTo>
                      <a:pt x="52" y="2458"/>
                    </a:lnTo>
                    <a:lnTo>
                      <a:pt x="29" y="2464"/>
                    </a:lnTo>
                    <a:lnTo>
                      <a:pt x="2" y="2492"/>
                    </a:lnTo>
                    <a:lnTo>
                      <a:pt x="0" y="2526"/>
                    </a:lnTo>
                    <a:lnTo>
                      <a:pt x="10" y="2566"/>
                    </a:lnTo>
                    <a:lnTo>
                      <a:pt x="25" y="2597"/>
                    </a:lnTo>
                    <a:lnTo>
                      <a:pt x="39" y="2627"/>
                    </a:lnTo>
                    <a:lnTo>
                      <a:pt x="59" y="2654"/>
                    </a:lnTo>
                    <a:lnTo>
                      <a:pt x="80" y="2680"/>
                    </a:lnTo>
                    <a:lnTo>
                      <a:pt x="104" y="2703"/>
                    </a:lnTo>
                    <a:lnTo>
                      <a:pt x="129" y="2725"/>
                    </a:lnTo>
                    <a:lnTo>
                      <a:pt x="157" y="2742"/>
                    </a:lnTo>
                    <a:lnTo>
                      <a:pt x="183" y="2756"/>
                    </a:lnTo>
                    <a:lnTo>
                      <a:pt x="212" y="2764"/>
                    </a:lnTo>
                    <a:lnTo>
                      <a:pt x="255" y="2770"/>
                    </a:lnTo>
                    <a:lnTo>
                      <a:pt x="300" y="2780"/>
                    </a:lnTo>
                    <a:lnTo>
                      <a:pt x="343" y="2785"/>
                    </a:lnTo>
                    <a:lnTo>
                      <a:pt x="388" y="2787"/>
                    </a:lnTo>
                    <a:lnTo>
                      <a:pt x="433" y="2790"/>
                    </a:lnTo>
                    <a:lnTo>
                      <a:pt x="476" y="2790"/>
                    </a:lnTo>
                    <a:lnTo>
                      <a:pt x="521" y="2787"/>
                    </a:lnTo>
                    <a:lnTo>
                      <a:pt x="565" y="2785"/>
                    </a:lnTo>
                    <a:lnTo>
                      <a:pt x="608" y="2781"/>
                    </a:lnTo>
                    <a:lnTo>
                      <a:pt x="649" y="2776"/>
                    </a:lnTo>
                    <a:lnTo>
                      <a:pt x="694" y="2768"/>
                    </a:lnTo>
                    <a:lnTo>
                      <a:pt x="737" y="2761"/>
                    </a:lnTo>
                    <a:lnTo>
                      <a:pt x="781" y="2753"/>
                    </a:lnTo>
                    <a:lnTo>
                      <a:pt x="824" y="2742"/>
                    </a:lnTo>
                    <a:lnTo>
                      <a:pt x="866" y="2732"/>
                    </a:lnTo>
                    <a:lnTo>
                      <a:pt x="908" y="2719"/>
                    </a:lnTo>
                    <a:lnTo>
                      <a:pt x="951" y="2706"/>
                    </a:lnTo>
                    <a:lnTo>
                      <a:pt x="991" y="2694"/>
                    </a:lnTo>
                    <a:lnTo>
                      <a:pt x="1027" y="2683"/>
                    </a:lnTo>
                    <a:lnTo>
                      <a:pt x="1064" y="2670"/>
                    </a:lnTo>
                    <a:lnTo>
                      <a:pt x="1103" y="2657"/>
                    </a:lnTo>
                    <a:lnTo>
                      <a:pt x="1140" y="2646"/>
                    </a:lnTo>
                    <a:lnTo>
                      <a:pt x="1175" y="2633"/>
                    </a:lnTo>
                    <a:lnTo>
                      <a:pt x="1210" y="2623"/>
                    </a:lnTo>
                    <a:lnTo>
                      <a:pt x="1247" y="2612"/>
                    </a:lnTo>
                    <a:lnTo>
                      <a:pt x="1281" y="2603"/>
                    </a:lnTo>
                    <a:lnTo>
                      <a:pt x="1320" y="2593"/>
                    </a:lnTo>
                    <a:lnTo>
                      <a:pt x="1354" y="2584"/>
                    </a:lnTo>
                    <a:lnTo>
                      <a:pt x="1394" y="2573"/>
                    </a:lnTo>
                    <a:lnTo>
                      <a:pt x="1434" y="2566"/>
                    </a:lnTo>
                    <a:lnTo>
                      <a:pt x="1474" y="2560"/>
                    </a:lnTo>
                    <a:lnTo>
                      <a:pt x="1516" y="2554"/>
                    </a:lnTo>
                    <a:lnTo>
                      <a:pt x="1580" y="2522"/>
                    </a:lnTo>
                    <a:lnTo>
                      <a:pt x="1643" y="2501"/>
                    </a:lnTo>
                    <a:lnTo>
                      <a:pt x="1700" y="2486"/>
                    </a:lnTo>
                    <a:lnTo>
                      <a:pt x="1750" y="2475"/>
                    </a:lnTo>
                    <a:lnTo>
                      <a:pt x="1795" y="2464"/>
                    </a:lnTo>
                    <a:lnTo>
                      <a:pt x="1829" y="2449"/>
                    </a:lnTo>
                    <a:lnTo>
                      <a:pt x="1857" y="2428"/>
                    </a:lnTo>
                    <a:lnTo>
                      <a:pt x="1877" y="2395"/>
                    </a:lnTo>
                    <a:lnTo>
                      <a:pt x="1905" y="2309"/>
                    </a:lnTo>
                    <a:lnTo>
                      <a:pt x="1927" y="2224"/>
                    </a:lnTo>
                    <a:lnTo>
                      <a:pt x="1939" y="2141"/>
                    </a:lnTo>
                    <a:lnTo>
                      <a:pt x="1944" y="2049"/>
                    </a:lnTo>
                    <a:lnTo>
                      <a:pt x="1944" y="1890"/>
                    </a:lnTo>
                    <a:lnTo>
                      <a:pt x="1942" y="1725"/>
                    </a:lnTo>
                    <a:lnTo>
                      <a:pt x="1932" y="1558"/>
                    </a:lnTo>
                    <a:lnTo>
                      <a:pt x="1918" y="1398"/>
                    </a:lnTo>
                    <a:lnTo>
                      <a:pt x="1907" y="1297"/>
                    </a:lnTo>
                    <a:lnTo>
                      <a:pt x="1902" y="1200"/>
                    </a:lnTo>
                    <a:lnTo>
                      <a:pt x="1905" y="1102"/>
                    </a:lnTo>
                    <a:lnTo>
                      <a:pt x="1909" y="1008"/>
                    </a:lnTo>
                    <a:lnTo>
                      <a:pt x="1918" y="912"/>
                    </a:lnTo>
                    <a:lnTo>
                      <a:pt x="1930" y="813"/>
                    </a:lnTo>
                    <a:lnTo>
                      <a:pt x="1944" y="712"/>
                    </a:lnTo>
                    <a:lnTo>
                      <a:pt x="1961" y="608"/>
                    </a:lnTo>
                    <a:lnTo>
                      <a:pt x="1972" y="554"/>
                    </a:lnTo>
                    <a:lnTo>
                      <a:pt x="1982" y="499"/>
                    </a:lnTo>
                    <a:lnTo>
                      <a:pt x="1994" y="452"/>
                    </a:lnTo>
                    <a:lnTo>
                      <a:pt x="2017" y="4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79" name="Freeform 66"/>
              <p:cNvSpPr>
                <a:spLocks/>
              </p:cNvSpPr>
              <p:nvPr/>
            </p:nvSpPr>
            <p:spPr bwMode="auto">
              <a:xfrm>
                <a:off x="2451" y="1028"/>
                <a:ext cx="334" cy="289"/>
              </a:xfrm>
              <a:custGeom>
                <a:avLst/>
                <a:gdLst>
                  <a:gd name="T0" fmla="*/ 0 w 2338"/>
                  <a:gd name="T1" fmla="*/ 0 h 2599"/>
                  <a:gd name="T2" fmla="*/ 0 w 2338"/>
                  <a:gd name="T3" fmla="*/ 0 h 2599"/>
                  <a:gd name="T4" fmla="*/ 0 w 2338"/>
                  <a:gd name="T5" fmla="*/ 0 h 2599"/>
                  <a:gd name="T6" fmla="*/ 0 w 2338"/>
                  <a:gd name="T7" fmla="*/ 0 h 2599"/>
                  <a:gd name="T8" fmla="*/ 0 w 2338"/>
                  <a:gd name="T9" fmla="*/ 0 h 2599"/>
                  <a:gd name="T10" fmla="*/ 0 w 2338"/>
                  <a:gd name="T11" fmla="*/ 0 h 2599"/>
                  <a:gd name="T12" fmla="*/ 0 w 2338"/>
                  <a:gd name="T13" fmla="*/ 0 h 2599"/>
                  <a:gd name="T14" fmla="*/ 0 w 2338"/>
                  <a:gd name="T15" fmla="*/ 0 h 2599"/>
                  <a:gd name="T16" fmla="*/ 0 w 2338"/>
                  <a:gd name="T17" fmla="*/ 0 h 2599"/>
                  <a:gd name="T18" fmla="*/ 0 w 2338"/>
                  <a:gd name="T19" fmla="*/ 0 h 2599"/>
                  <a:gd name="T20" fmla="*/ 0 w 2338"/>
                  <a:gd name="T21" fmla="*/ 0 h 2599"/>
                  <a:gd name="T22" fmla="*/ 0 w 2338"/>
                  <a:gd name="T23" fmla="*/ 0 h 2599"/>
                  <a:gd name="T24" fmla="*/ 0 w 2338"/>
                  <a:gd name="T25" fmla="*/ 0 h 2599"/>
                  <a:gd name="T26" fmla="*/ 0 w 2338"/>
                  <a:gd name="T27" fmla="*/ 0 h 2599"/>
                  <a:gd name="T28" fmla="*/ 0 w 2338"/>
                  <a:gd name="T29" fmla="*/ 0 h 2599"/>
                  <a:gd name="T30" fmla="*/ 0 w 2338"/>
                  <a:gd name="T31" fmla="*/ 0 h 2599"/>
                  <a:gd name="T32" fmla="*/ 0 w 2338"/>
                  <a:gd name="T33" fmla="*/ 0 h 2599"/>
                  <a:gd name="T34" fmla="*/ 0 w 2338"/>
                  <a:gd name="T35" fmla="*/ 0 h 2599"/>
                  <a:gd name="T36" fmla="*/ 0 w 2338"/>
                  <a:gd name="T37" fmla="*/ 0 h 2599"/>
                  <a:gd name="T38" fmla="*/ 0 w 2338"/>
                  <a:gd name="T39" fmla="*/ 0 h 2599"/>
                  <a:gd name="T40" fmla="*/ 0 w 2338"/>
                  <a:gd name="T41" fmla="*/ 0 h 2599"/>
                  <a:gd name="T42" fmla="*/ 0 w 2338"/>
                  <a:gd name="T43" fmla="*/ 0 h 2599"/>
                  <a:gd name="T44" fmla="*/ 0 w 2338"/>
                  <a:gd name="T45" fmla="*/ 0 h 2599"/>
                  <a:gd name="T46" fmla="*/ 0 w 2338"/>
                  <a:gd name="T47" fmla="*/ 0 h 2599"/>
                  <a:gd name="T48" fmla="*/ 0 w 2338"/>
                  <a:gd name="T49" fmla="*/ 0 h 2599"/>
                  <a:gd name="T50" fmla="*/ 0 w 2338"/>
                  <a:gd name="T51" fmla="*/ 0 h 2599"/>
                  <a:gd name="T52" fmla="*/ 0 w 2338"/>
                  <a:gd name="T53" fmla="*/ 0 h 2599"/>
                  <a:gd name="T54" fmla="*/ 0 w 2338"/>
                  <a:gd name="T55" fmla="*/ 0 h 2599"/>
                  <a:gd name="T56" fmla="*/ 0 w 2338"/>
                  <a:gd name="T57" fmla="*/ 0 h 2599"/>
                  <a:gd name="T58" fmla="*/ 0 w 2338"/>
                  <a:gd name="T59" fmla="*/ 0 h 2599"/>
                  <a:gd name="T60" fmla="*/ 0 w 2338"/>
                  <a:gd name="T61" fmla="*/ 0 h 2599"/>
                  <a:gd name="T62" fmla="*/ 0 w 2338"/>
                  <a:gd name="T63" fmla="*/ 0 h 2599"/>
                  <a:gd name="T64" fmla="*/ 0 w 2338"/>
                  <a:gd name="T65" fmla="*/ 0 h 2599"/>
                  <a:gd name="T66" fmla="*/ 0 w 2338"/>
                  <a:gd name="T67" fmla="*/ 0 h 2599"/>
                  <a:gd name="T68" fmla="*/ 0 w 2338"/>
                  <a:gd name="T69" fmla="*/ 0 h 2599"/>
                  <a:gd name="T70" fmla="*/ 0 w 2338"/>
                  <a:gd name="T71" fmla="*/ 0 h 2599"/>
                  <a:gd name="T72" fmla="*/ 0 w 2338"/>
                  <a:gd name="T73" fmla="*/ 0 h 2599"/>
                  <a:gd name="T74" fmla="*/ 0 w 2338"/>
                  <a:gd name="T75" fmla="*/ 0 h 2599"/>
                  <a:gd name="T76" fmla="*/ 0 w 2338"/>
                  <a:gd name="T77" fmla="*/ 0 h 2599"/>
                  <a:gd name="T78" fmla="*/ 0 w 2338"/>
                  <a:gd name="T79" fmla="*/ 0 h 2599"/>
                  <a:gd name="T80" fmla="*/ 0 w 2338"/>
                  <a:gd name="T81" fmla="*/ 0 h 2599"/>
                  <a:gd name="T82" fmla="*/ 0 w 2338"/>
                  <a:gd name="T83" fmla="*/ 0 h 2599"/>
                  <a:gd name="T84" fmla="*/ 0 w 2338"/>
                  <a:gd name="T85" fmla="*/ 0 h 2599"/>
                  <a:gd name="T86" fmla="*/ 0 w 2338"/>
                  <a:gd name="T87" fmla="*/ 0 h 2599"/>
                  <a:gd name="T88" fmla="*/ 0 w 2338"/>
                  <a:gd name="T89" fmla="*/ 0 h 2599"/>
                  <a:gd name="T90" fmla="*/ 0 w 2338"/>
                  <a:gd name="T91" fmla="*/ 0 h 2599"/>
                  <a:gd name="T92" fmla="*/ 0 w 2338"/>
                  <a:gd name="T93" fmla="*/ 0 h 2599"/>
                  <a:gd name="T94" fmla="*/ 0 w 2338"/>
                  <a:gd name="T95" fmla="*/ 0 h 2599"/>
                  <a:gd name="T96" fmla="*/ 0 w 2338"/>
                  <a:gd name="T97" fmla="*/ 0 h 2599"/>
                  <a:gd name="T98" fmla="*/ 0 w 2338"/>
                  <a:gd name="T99" fmla="*/ 0 h 2599"/>
                  <a:gd name="T100" fmla="*/ 0 w 2338"/>
                  <a:gd name="T101" fmla="*/ 0 h 2599"/>
                  <a:gd name="T102" fmla="*/ 0 w 2338"/>
                  <a:gd name="T103" fmla="*/ 0 h 2599"/>
                  <a:gd name="T104" fmla="*/ 0 w 2338"/>
                  <a:gd name="T105" fmla="*/ 0 h 2599"/>
                  <a:gd name="T106" fmla="*/ 0 w 2338"/>
                  <a:gd name="T107" fmla="*/ 0 h 2599"/>
                  <a:gd name="T108" fmla="*/ 0 w 2338"/>
                  <a:gd name="T109" fmla="*/ 0 h 259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338"/>
                  <a:gd name="T166" fmla="*/ 0 h 2599"/>
                  <a:gd name="T167" fmla="*/ 2338 w 2338"/>
                  <a:gd name="T168" fmla="*/ 2599 h 259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338" h="2599">
                    <a:moveTo>
                      <a:pt x="697" y="192"/>
                    </a:moveTo>
                    <a:lnTo>
                      <a:pt x="728" y="187"/>
                    </a:lnTo>
                    <a:lnTo>
                      <a:pt x="761" y="182"/>
                    </a:lnTo>
                    <a:lnTo>
                      <a:pt x="793" y="180"/>
                    </a:lnTo>
                    <a:lnTo>
                      <a:pt x="826" y="176"/>
                    </a:lnTo>
                    <a:lnTo>
                      <a:pt x="859" y="176"/>
                    </a:lnTo>
                    <a:lnTo>
                      <a:pt x="894" y="176"/>
                    </a:lnTo>
                    <a:lnTo>
                      <a:pt x="926" y="180"/>
                    </a:lnTo>
                    <a:lnTo>
                      <a:pt x="960" y="185"/>
                    </a:lnTo>
                    <a:lnTo>
                      <a:pt x="990" y="190"/>
                    </a:lnTo>
                    <a:lnTo>
                      <a:pt x="1021" y="195"/>
                    </a:lnTo>
                    <a:lnTo>
                      <a:pt x="1050" y="200"/>
                    </a:lnTo>
                    <a:lnTo>
                      <a:pt x="1078" y="205"/>
                    </a:lnTo>
                    <a:lnTo>
                      <a:pt x="1107" y="208"/>
                    </a:lnTo>
                    <a:lnTo>
                      <a:pt x="1138" y="210"/>
                    </a:lnTo>
                    <a:lnTo>
                      <a:pt x="1168" y="210"/>
                    </a:lnTo>
                    <a:lnTo>
                      <a:pt x="1197" y="210"/>
                    </a:lnTo>
                    <a:lnTo>
                      <a:pt x="1225" y="208"/>
                    </a:lnTo>
                    <a:lnTo>
                      <a:pt x="1255" y="208"/>
                    </a:lnTo>
                    <a:lnTo>
                      <a:pt x="1285" y="203"/>
                    </a:lnTo>
                    <a:lnTo>
                      <a:pt x="1312" y="198"/>
                    </a:lnTo>
                    <a:lnTo>
                      <a:pt x="1341" y="192"/>
                    </a:lnTo>
                    <a:lnTo>
                      <a:pt x="1370" y="185"/>
                    </a:lnTo>
                    <a:lnTo>
                      <a:pt x="1400" y="174"/>
                    </a:lnTo>
                    <a:lnTo>
                      <a:pt x="1427" y="164"/>
                    </a:lnTo>
                    <a:lnTo>
                      <a:pt x="1476" y="143"/>
                    </a:lnTo>
                    <a:lnTo>
                      <a:pt x="1525" y="122"/>
                    </a:lnTo>
                    <a:lnTo>
                      <a:pt x="1580" y="103"/>
                    </a:lnTo>
                    <a:lnTo>
                      <a:pt x="1629" y="84"/>
                    </a:lnTo>
                    <a:lnTo>
                      <a:pt x="1681" y="68"/>
                    </a:lnTo>
                    <a:lnTo>
                      <a:pt x="1733" y="50"/>
                    </a:lnTo>
                    <a:lnTo>
                      <a:pt x="1785" y="37"/>
                    </a:lnTo>
                    <a:lnTo>
                      <a:pt x="1838" y="23"/>
                    </a:lnTo>
                    <a:lnTo>
                      <a:pt x="1890" y="13"/>
                    </a:lnTo>
                    <a:lnTo>
                      <a:pt x="1942" y="5"/>
                    </a:lnTo>
                    <a:lnTo>
                      <a:pt x="1994" y="0"/>
                    </a:lnTo>
                    <a:lnTo>
                      <a:pt x="2046" y="0"/>
                    </a:lnTo>
                    <a:lnTo>
                      <a:pt x="2100" y="0"/>
                    </a:lnTo>
                    <a:lnTo>
                      <a:pt x="2151" y="5"/>
                    </a:lnTo>
                    <a:lnTo>
                      <a:pt x="2203" y="13"/>
                    </a:lnTo>
                    <a:lnTo>
                      <a:pt x="2255" y="27"/>
                    </a:lnTo>
                    <a:lnTo>
                      <a:pt x="2286" y="41"/>
                    </a:lnTo>
                    <a:lnTo>
                      <a:pt x="2309" y="65"/>
                    </a:lnTo>
                    <a:lnTo>
                      <a:pt x="2322" y="97"/>
                    </a:lnTo>
                    <a:lnTo>
                      <a:pt x="2334" y="131"/>
                    </a:lnTo>
                    <a:lnTo>
                      <a:pt x="2338" y="169"/>
                    </a:lnTo>
                    <a:lnTo>
                      <a:pt x="2335" y="208"/>
                    </a:lnTo>
                    <a:lnTo>
                      <a:pt x="2329" y="242"/>
                    </a:lnTo>
                    <a:lnTo>
                      <a:pt x="2314" y="276"/>
                    </a:lnTo>
                    <a:lnTo>
                      <a:pt x="2278" y="305"/>
                    </a:lnTo>
                    <a:lnTo>
                      <a:pt x="2228" y="315"/>
                    </a:lnTo>
                    <a:lnTo>
                      <a:pt x="2169" y="315"/>
                    </a:lnTo>
                    <a:lnTo>
                      <a:pt x="2106" y="307"/>
                    </a:lnTo>
                    <a:lnTo>
                      <a:pt x="2044" y="298"/>
                    </a:lnTo>
                    <a:lnTo>
                      <a:pt x="1993" y="298"/>
                    </a:lnTo>
                    <a:lnTo>
                      <a:pt x="1952" y="309"/>
                    </a:lnTo>
                    <a:lnTo>
                      <a:pt x="1935" y="339"/>
                    </a:lnTo>
                    <a:lnTo>
                      <a:pt x="1920" y="456"/>
                    </a:lnTo>
                    <a:lnTo>
                      <a:pt x="1917" y="571"/>
                    </a:lnTo>
                    <a:lnTo>
                      <a:pt x="1917" y="675"/>
                    </a:lnTo>
                    <a:lnTo>
                      <a:pt x="1920" y="756"/>
                    </a:lnTo>
                    <a:lnTo>
                      <a:pt x="1924" y="921"/>
                    </a:lnTo>
                    <a:lnTo>
                      <a:pt x="1933" y="1039"/>
                    </a:lnTo>
                    <a:lnTo>
                      <a:pt x="1945" y="1182"/>
                    </a:lnTo>
                    <a:lnTo>
                      <a:pt x="1962" y="1407"/>
                    </a:lnTo>
                    <a:lnTo>
                      <a:pt x="1967" y="1576"/>
                    </a:lnTo>
                    <a:lnTo>
                      <a:pt x="1967" y="1732"/>
                    </a:lnTo>
                    <a:lnTo>
                      <a:pt x="1969" y="1902"/>
                    </a:lnTo>
                    <a:lnTo>
                      <a:pt x="1989" y="2110"/>
                    </a:lnTo>
                    <a:lnTo>
                      <a:pt x="1993" y="2150"/>
                    </a:lnTo>
                    <a:lnTo>
                      <a:pt x="1989" y="2192"/>
                    </a:lnTo>
                    <a:lnTo>
                      <a:pt x="1982" y="2234"/>
                    </a:lnTo>
                    <a:lnTo>
                      <a:pt x="1967" y="2272"/>
                    </a:lnTo>
                    <a:lnTo>
                      <a:pt x="1949" y="2308"/>
                    </a:lnTo>
                    <a:lnTo>
                      <a:pt x="1927" y="2340"/>
                    </a:lnTo>
                    <a:lnTo>
                      <a:pt x="1900" y="2366"/>
                    </a:lnTo>
                    <a:lnTo>
                      <a:pt x="1868" y="2382"/>
                    </a:lnTo>
                    <a:lnTo>
                      <a:pt x="1838" y="2392"/>
                    </a:lnTo>
                    <a:lnTo>
                      <a:pt x="1807" y="2402"/>
                    </a:lnTo>
                    <a:lnTo>
                      <a:pt x="1778" y="2409"/>
                    </a:lnTo>
                    <a:lnTo>
                      <a:pt x="1749" y="2418"/>
                    </a:lnTo>
                    <a:lnTo>
                      <a:pt x="1717" y="2426"/>
                    </a:lnTo>
                    <a:lnTo>
                      <a:pt x="1688" y="2431"/>
                    </a:lnTo>
                    <a:lnTo>
                      <a:pt x="1656" y="2439"/>
                    </a:lnTo>
                    <a:lnTo>
                      <a:pt x="1625" y="2444"/>
                    </a:lnTo>
                    <a:lnTo>
                      <a:pt x="1593" y="2449"/>
                    </a:lnTo>
                    <a:lnTo>
                      <a:pt x="1564" y="2454"/>
                    </a:lnTo>
                    <a:lnTo>
                      <a:pt x="1531" y="2459"/>
                    </a:lnTo>
                    <a:lnTo>
                      <a:pt x="1499" y="2465"/>
                    </a:lnTo>
                    <a:lnTo>
                      <a:pt x="1469" y="2469"/>
                    </a:lnTo>
                    <a:lnTo>
                      <a:pt x="1436" y="2475"/>
                    </a:lnTo>
                    <a:lnTo>
                      <a:pt x="1404" y="2482"/>
                    </a:lnTo>
                    <a:lnTo>
                      <a:pt x="1372" y="2489"/>
                    </a:lnTo>
                    <a:lnTo>
                      <a:pt x="1330" y="2495"/>
                    </a:lnTo>
                    <a:lnTo>
                      <a:pt x="1287" y="2503"/>
                    </a:lnTo>
                    <a:lnTo>
                      <a:pt x="1245" y="2513"/>
                    </a:lnTo>
                    <a:lnTo>
                      <a:pt x="1202" y="2523"/>
                    </a:lnTo>
                    <a:lnTo>
                      <a:pt x="1160" y="2529"/>
                    </a:lnTo>
                    <a:lnTo>
                      <a:pt x="1118" y="2537"/>
                    </a:lnTo>
                    <a:lnTo>
                      <a:pt x="1075" y="2542"/>
                    </a:lnTo>
                    <a:lnTo>
                      <a:pt x="1033" y="2550"/>
                    </a:lnTo>
                    <a:lnTo>
                      <a:pt x="990" y="2555"/>
                    </a:lnTo>
                    <a:lnTo>
                      <a:pt x="949" y="2563"/>
                    </a:lnTo>
                    <a:lnTo>
                      <a:pt x="907" y="2568"/>
                    </a:lnTo>
                    <a:lnTo>
                      <a:pt x="864" y="2571"/>
                    </a:lnTo>
                    <a:lnTo>
                      <a:pt x="821" y="2576"/>
                    </a:lnTo>
                    <a:lnTo>
                      <a:pt x="779" y="2579"/>
                    </a:lnTo>
                    <a:lnTo>
                      <a:pt x="738" y="2580"/>
                    </a:lnTo>
                    <a:lnTo>
                      <a:pt x="695" y="2580"/>
                    </a:lnTo>
                    <a:lnTo>
                      <a:pt x="654" y="2580"/>
                    </a:lnTo>
                    <a:lnTo>
                      <a:pt x="615" y="2584"/>
                    </a:lnTo>
                    <a:lnTo>
                      <a:pt x="575" y="2586"/>
                    </a:lnTo>
                    <a:lnTo>
                      <a:pt x="535" y="2589"/>
                    </a:lnTo>
                    <a:lnTo>
                      <a:pt x="493" y="2595"/>
                    </a:lnTo>
                    <a:lnTo>
                      <a:pt x="452" y="2597"/>
                    </a:lnTo>
                    <a:lnTo>
                      <a:pt x="413" y="2599"/>
                    </a:lnTo>
                    <a:lnTo>
                      <a:pt x="374" y="2599"/>
                    </a:lnTo>
                    <a:lnTo>
                      <a:pt x="333" y="2599"/>
                    </a:lnTo>
                    <a:lnTo>
                      <a:pt x="294" y="2599"/>
                    </a:lnTo>
                    <a:lnTo>
                      <a:pt x="252" y="2597"/>
                    </a:lnTo>
                    <a:lnTo>
                      <a:pt x="214" y="2592"/>
                    </a:lnTo>
                    <a:lnTo>
                      <a:pt x="176" y="2584"/>
                    </a:lnTo>
                    <a:lnTo>
                      <a:pt x="137" y="2574"/>
                    </a:lnTo>
                    <a:lnTo>
                      <a:pt x="102" y="2559"/>
                    </a:lnTo>
                    <a:lnTo>
                      <a:pt x="66" y="2542"/>
                    </a:lnTo>
                    <a:lnTo>
                      <a:pt x="32" y="2516"/>
                    </a:lnTo>
                    <a:lnTo>
                      <a:pt x="11" y="2478"/>
                    </a:lnTo>
                    <a:lnTo>
                      <a:pt x="0" y="2431"/>
                    </a:lnTo>
                    <a:lnTo>
                      <a:pt x="0" y="2378"/>
                    </a:lnTo>
                    <a:lnTo>
                      <a:pt x="7" y="2329"/>
                    </a:lnTo>
                    <a:lnTo>
                      <a:pt x="22" y="2282"/>
                    </a:lnTo>
                    <a:lnTo>
                      <a:pt x="47" y="2244"/>
                    </a:lnTo>
                    <a:lnTo>
                      <a:pt x="79" y="2216"/>
                    </a:lnTo>
                    <a:lnTo>
                      <a:pt x="112" y="2205"/>
                    </a:lnTo>
                    <a:lnTo>
                      <a:pt x="146" y="2201"/>
                    </a:lnTo>
                    <a:lnTo>
                      <a:pt x="185" y="2207"/>
                    </a:lnTo>
                    <a:lnTo>
                      <a:pt x="224" y="2216"/>
                    </a:lnTo>
                    <a:lnTo>
                      <a:pt x="264" y="2225"/>
                    </a:lnTo>
                    <a:lnTo>
                      <a:pt x="308" y="2236"/>
                    </a:lnTo>
                    <a:lnTo>
                      <a:pt x="349" y="2241"/>
                    </a:lnTo>
                    <a:lnTo>
                      <a:pt x="391" y="2238"/>
                    </a:lnTo>
                    <a:lnTo>
                      <a:pt x="464" y="2103"/>
                    </a:lnTo>
                    <a:lnTo>
                      <a:pt x="506" y="1961"/>
                    </a:lnTo>
                    <a:lnTo>
                      <a:pt x="520" y="1812"/>
                    </a:lnTo>
                    <a:lnTo>
                      <a:pt x="516" y="1662"/>
                    </a:lnTo>
                    <a:lnTo>
                      <a:pt x="498" y="1509"/>
                    </a:lnTo>
                    <a:lnTo>
                      <a:pt x="475" y="1353"/>
                    </a:lnTo>
                    <a:lnTo>
                      <a:pt x="452" y="1203"/>
                    </a:lnTo>
                    <a:lnTo>
                      <a:pt x="438" y="1054"/>
                    </a:lnTo>
                    <a:lnTo>
                      <a:pt x="434" y="932"/>
                    </a:lnTo>
                    <a:lnTo>
                      <a:pt x="436" y="808"/>
                    </a:lnTo>
                    <a:lnTo>
                      <a:pt x="445" y="686"/>
                    </a:lnTo>
                    <a:lnTo>
                      <a:pt x="461" y="562"/>
                    </a:lnTo>
                    <a:lnTo>
                      <a:pt x="470" y="509"/>
                    </a:lnTo>
                    <a:lnTo>
                      <a:pt x="485" y="460"/>
                    </a:lnTo>
                    <a:lnTo>
                      <a:pt x="502" y="413"/>
                    </a:lnTo>
                    <a:lnTo>
                      <a:pt x="525" y="366"/>
                    </a:lnTo>
                    <a:lnTo>
                      <a:pt x="549" y="325"/>
                    </a:lnTo>
                    <a:lnTo>
                      <a:pt x="577" y="282"/>
                    </a:lnTo>
                    <a:lnTo>
                      <a:pt x="609" y="239"/>
                    </a:lnTo>
                    <a:lnTo>
                      <a:pt x="641" y="200"/>
                    </a:lnTo>
                    <a:lnTo>
                      <a:pt x="654" y="192"/>
                    </a:lnTo>
                    <a:lnTo>
                      <a:pt x="670" y="192"/>
                    </a:lnTo>
                    <a:lnTo>
                      <a:pt x="684" y="192"/>
                    </a:lnTo>
                    <a:lnTo>
                      <a:pt x="697" y="1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80" name="Freeform 67"/>
              <p:cNvSpPr>
                <a:spLocks/>
              </p:cNvSpPr>
              <p:nvPr/>
            </p:nvSpPr>
            <p:spPr bwMode="auto">
              <a:xfrm>
                <a:off x="2451" y="1028"/>
                <a:ext cx="334" cy="289"/>
              </a:xfrm>
              <a:custGeom>
                <a:avLst/>
                <a:gdLst>
                  <a:gd name="T0" fmla="*/ 0 w 2338"/>
                  <a:gd name="T1" fmla="*/ 0 h 2599"/>
                  <a:gd name="T2" fmla="*/ 0 w 2338"/>
                  <a:gd name="T3" fmla="*/ 0 h 2599"/>
                  <a:gd name="T4" fmla="*/ 0 w 2338"/>
                  <a:gd name="T5" fmla="*/ 0 h 2599"/>
                  <a:gd name="T6" fmla="*/ 0 w 2338"/>
                  <a:gd name="T7" fmla="*/ 0 h 2599"/>
                  <a:gd name="T8" fmla="*/ 0 w 2338"/>
                  <a:gd name="T9" fmla="*/ 0 h 2599"/>
                  <a:gd name="T10" fmla="*/ 0 w 2338"/>
                  <a:gd name="T11" fmla="*/ 0 h 2599"/>
                  <a:gd name="T12" fmla="*/ 0 w 2338"/>
                  <a:gd name="T13" fmla="*/ 0 h 2599"/>
                  <a:gd name="T14" fmla="*/ 0 w 2338"/>
                  <a:gd name="T15" fmla="*/ 0 h 2599"/>
                  <a:gd name="T16" fmla="*/ 0 w 2338"/>
                  <a:gd name="T17" fmla="*/ 0 h 2599"/>
                  <a:gd name="T18" fmla="*/ 0 w 2338"/>
                  <a:gd name="T19" fmla="*/ 0 h 2599"/>
                  <a:gd name="T20" fmla="*/ 0 w 2338"/>
                  <a:gd name="T21" fmla="*/ 0 h 2599"/>
                  <a:gd name="T22" fmla="*/ 0 w 2338"/>
                  <a:gd name="T23" fmla="*/ 0 h 2599"/>
                  <a:gd name="T24" fmla="*/ 0 w 2338"/>
                  <a:gd name="T25" fmla="*/ 0 h 2599"/>
                  <a:gd name="T26" fmla="*/ 0 w 2338"/>
                  <a:gd name="T27" fmla="*/ 0 h 2599"/>
                  <a:gd name="T28" fmla="*/ 0 w 2338"/>
                  <a:gd name="T29" fmla="*/ 0 h 2599"/>
                  <a:gd name="T30" fmla="*/ 0 w 2338"/>
                  <a:gd name="T31" fmla="*/ 0 h 2599"/>
                  <a:gd name="T32" fmla="*/ 0 w 2338"/>
                  <a:gd name="T33" fmla="*/ 0 h 2599"/>
                  <a:gd name="T34" fmla="*/ 0 w 2338"/>
                  <a:gd name="T35" fmla="*/ 0 h 2599"/>
                  <a:gd name="T36" fmla="*/ 0 w 2338"/>
                  <a:gd name="T37" fmla="*/ 0 h 2599"/>
                  <a:gd name="T38" fmla="*/ 0 w 2338"/>
                  <a:gd name="T39" fmla="*/ 0 h 2599"/>
                  <a:gd name="T40" fmla="*/ 0 w 2338"/>
                  <a:gd name="T41" fmla="*/ 0 h 2599"/>
                  <a:gd name="T42" fmla="*/ 0 w 2338"/>
                  <a:gd name="T43" fmla="*/ 0 h 2599"/>
                  <a:gd name="T44" fmla="*/ 0 w 2338"/>
                  <a:gd name="T45" fmla="*/ 0 h 2599"/>
                  <a:gd name="T46" fmla="*/ 0 w 2338"/>
                  <a:gd name="T47" fmla="*/ 0 h 2599"/>
                  <a:gd name="T48" fmla="*/ 0 w 2338"/>
                  <a:gd name="T49" fmla="*/ 0 h 2599"/>
                  <a:gd name="T50" fmla="*/ 0 w 2338"/>
                  <a:gd name="T51" fmla="*/ 0 h 2599"/>
                  <a:gd name="T52" fmla="*/ 0 w 2338"/>
                  <a:gd name="T53" fmla="*/ 0 h 2599"/>
                  <a:gd name="T54" fmla="*/ 0 w 2338"/>
                  <a:gd name="T55" fmla="*/ 0 h 2599"/>
                  <a:gd name="T56" fmla="*/ 0 w 2338"/>
                  <a:gd name="T57" fmla="*/ 0 h 2599"/>
                  <a:gd name="T58" fmla="*/ 0 w 2338"/>
                  <a:gd name="T59" fmla="*/ 0 h 2599"/>
                  <a:gd name="T60" fmla="*/ 0 w 2338"/>
                  <a:gd name="T61" fmla="*/ 0 h 2599"/>
                  <a:gd name="T62" fmla="*/ 0 w 2338"/>
                  <a:gd name="T63" fmla="*/ 0 h 2599"/>
                  <a:gd name="T64" fmla="*/ 0 w 2338"/>
                  <a:gd name="T65" fmla="*/ 0 h 2599"/>
                  <a:gd name="T66" fmla="*/ 0 w 2338"/>
                  <a:gd name="T67" fmla="*/ 0 h 2599"/>
                  <a:gd name="T68" fmla="*/ 0 w 2338"/>
                  <a:gd name="T69" fmla="*/ 0 h 2599"/>
                  <a:gd name="T70" fmla="*/ 0 w 2338"/>
                  <a:gd name="T71" fmla="*/ 0 h 2599"/>
                  <a:gd name="T72" fmla="*/ 0 w 2338"/>
                  <a:gd name="T73" fmla="*/ 0 h 2599"/>
                  <a:gd name="T74" fmla="*/ 0 w 2338"/>
                  <a:gd name="T75" fmla="*/ 0 h 2599"/>
                  <a:gd name="T76" fmla="*/ 0 w 2338"/>
                  <a:gd name="T77" fmla="*/ 0 h 2599"/>
                  <a:gd name="T78" fmla="*/ 0 w 2338"/>
                  <a:gd name="T79" fmla="*/ 0 h 2599"/>
                  <a:gd name="T80" fmla="*/ 0 w 2338"/>
                  <a:gd name="T81" fmla="*/ 0 h 2599"/>
                  <a:gd name="T82" fmla="*/ 0 w 2338"/>
                  <a:gd name="T83" fmla="*/ 0 h 2599"/>
                  <a:gd name="T84" fmla="*/ 0 w 2338"/>
                  <a:gd name="T85" fmla="*/ 0 h 2599"/>
                  <a:gd name="T86" fmla="*/ 0 w 2338"/>
                  <a:gd name="T87" fmla="*/ 0 h 2599"/>
                  <a:gd name="T88" fmla="*/ 0 w 2338"/>
                  <a:gd name="T89" fmla="*/ 0 h 2599"/>
                  <a:gd name="T90" fmla="*/ 0 w 2338"/>
                  <a:gd name="T91" fmla="*/ 0 h 2599"/>
                  <a:gd name="T92" fmla="*/ 0 w 2338"/>
                  <a:gd name="T93" fmla="*/ 0 h 2599"/>
                  <a:gd name="T94" fmla="*/ 0 w 2338"/>
                  <a:gd name="T95" fmla="*/ 0 h 2599"/>
                  <a:gd name="T96" fmla="*/ 0 w 2338"/>
                  <a:gd name="T97" fmla="*/ 0 h 2599"/>
                  <a:gd name="T98" fmla="*/ 0 w 2338"/>
                  <a:gd name="T99" fmla="*/ 0 h 2599"/>
                  <a:gd name="T100" fmla="*/ 0 w 2338"/>
                  <a:gd name="T101" fmla="*/ 0 h 2599"/>
                  <a:gd name="T102" fmla="*/ 0 w 2338"/>
                  <a:gd name="T103" fmla="*/ 0 h 2599"/>
                  <a:gd name="T104" fmla="*/ 0 w 2338"/>
                  <a:gd name="T105" fmla="*/ 0 h 2599"/>
                  <a:gd name="T106" fmla="*/ 0 w 2338"/>
                  <a:gd name="T107" fmla="*/ 0 h 2599"/>
                  <a:gd name="T108" fmla="*/ 0 w 2338"/>
                  <a:gd name="T109" fmla="*/ 0 h 2599"/>
                  <a:gd name="T110" fmla="*/ 0 w 2338"/>
                  <a:gd name="T111" fmla="*/ 0 h 2599"/>
                  <a:gd name="T112" fmla="*/ 0 w 2338"/>
                  <a:gd name="T113" fmla="*/ 0 h 2599"/>
                  <a:gd name="T114" fmla="*/ 0 w 2338"/>
                  <a:gd name="T115" fmla="*/ 0 h 2599"/>
                  <a:gd name="T116" fmla="*/ 0 w 2338"/>
                  <a:gd name="T117" fmla="*/ 0 h 2599"/>
                  <a:gd name="T118" fmla="*/ 0 w 2338"/>
                  <a:gd name="T119" fmla="*/ 0 h 2599"/>
                  <a:gd name="T120" fmla="*/ 0 w 2338"/>
                  <a:gd name="T121" fmla="*/ 0 h 25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38"/>
                  <a:gd name="T184" fmla="*/ 0 h 2599"/>
                  <a:gd name="T185" fmla="*/ 2338 w 2338"/>
                  <a:gd name="T186" fmla="*/ 2599 h 25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38" h="2599">
                    <a:moveTo>
                      <a:pt x="697" y="192"/>
                    </a:moveTo>
                    <a:lnTo>
                      <a:pt x="697" y="192"/>
                    </a:lnTo>
                    <a:lnTo>
                      <a:pt x="728" y="187"/>
                    </a:lnTo>
                    <a:lnTo>
                      <a:pt x="761" y="182"/>
                    </a:lnTo>
                    <a:lnTo>
                      <a:pt x="793" y="180"/>
                    </a:lnTo>
                    <a:lnTo>
                      <a:pt x="826" y="176"/>
                    </a:lnTo>
                    <a:lnTo>
                      <a:pt x="859" y="176"/>
                    </a:lnTo>
                    <a:lnTo>
                      <a:pt x="894" y="176"/>
                    </a:lnTo>
                    <a:lnTo>
                      <a:pt x="926" y="180"/>
                    </a:lnTo>
                    <a:lnTo>
                      <a:pt x="960" y="185"/>
                    </a:lnTo>
                    <a:lnTo>
                      <a:pt x="990" y="190"/>
                    </a:lnTo>
                    <a:lnTo>
                      <a:pt x="1021" y="195"/>
                    </a:lnTo>
                    <a:lnTo>
                      <a:pt x="1050" y="200"/>
                    </a:lnTo>
                    <a:lnTo>
                      <a:pt x="1078" y="205"/>
                    </a:lnTo>
                    <a:lnTo>
                      <a:pt x="1107" y="208"/>
                    </a:lnTo>
                    <a:lnTo>
                      <a:pt x="1138" y="210"/>
                    </a:lnTo>
                    <a:lnTo>
                      <a:pt x="1168" y="210"/>
                    </a:lnTo>
                    <a:lnTo>
                      <a:pt x="1197" y="210"/>
                    </a:lnTo>
                    <a:lnTo>
                      <a:pt x="1225" y="208"/>
                    </a:lnTo>
                    <a:lnTo>
                      <a:pt x="1255" y="208"/>
                    </a:lnTo>
                    <a:lnTo>
                      <a:pt x="1285" y="203"/>
                    </a:lnTo>
                    <a:lnTo>
                      <a:pt x="1312" y="198"/>
                    </a:lnTo>
                    <a:lnTo>
                      <a:pt x="1341" y="192"/>
                    </a:lnTo>
                    <a:lnTo>
                      <a:pt x="1370" y="185"/>
                    </a:lnTo>
                    <a:lnTo>
                      <a:pt x="1400" y="174"/>
                    </a:lnTo>
                    <a:lnTo>
                      <a:pt x="1427" y="164"/>
                    </a:lnTo>
                    <a:lnTo>
                      <a:pt x="1476" y="143"/>
                    </a:lnTo>
                    <a:lnTo>
                      <a:pt x="1525" y="122"/>
                    </a:lnTo>
                    <a:lnTo>
                      <a:pt x="1580" y="103"/>
                    </a:lnTo>
                    <a:lnTo>
                      <a:pt x="1629" y="84"/>
                    </a:lnTo>
                    <a:lnTo>
                      <a:pt x="1681" y="68"/>
                    </a:lnTo>
                    <a:lnTo>
                      <a:pt x="1733" y="50"/>
                    </a:lnTo>
                    <a:lnTo>
                      <a:pt x="1785" y="37"/>
                    </a:lnTo>
                    <a:lnTo>
                      <a:pt x="1838" y="23"/>
                    </a:lnTo>
                    <a:lnTo>
                      <a:pt x="1890" y="13"/>
                    </a:lnTo>
                    <a:lnTo>
                      <a:pt x="1942" y="5"/>
                    </a:lnTo>
                    <a:lnTo>
                      <a:pt x="1994" y="0"/>
                    </a:lnTo>
                    <a:lnTo>
                      <a:pt x="2046" y="0"/>
                    </a:lnTo>
                    <a:lnTo>
                      <a:pt x="2100" y="0"/>
                    </a:lnTo>
                    <a:lnTo>
                      <a:pt x="2151" y="5"/>
                    </a:lnTo>
                    <a:lnTo>
                      <a:pt x="2203" y="13"/>
                    </a:lnTo>
                    <a:lnTo>
                      <a:pt x="2255" y="27"/>
                    </a:lnTo>
                    <a:lnTo>
                      <a:pt x="2286" y="41"/>
                    </a:lnTo>
                    <a:lnTo>
                      <a:pt x="2309" y="65"/>
                    </a:lnTo>
                    <a:lnTo>
                      <a:pt x="2322" y="97"/>
                    </a:lnTo>
                    <a:lnTo>
                      <a:pt x="2334" y="131"/>
                    </a:lnTo>
                    <a:lnTo>
                      <a:pt x="2338" y="169"/>
                    </a:lnTo>
                    <a:lnTo>
                      <a:pt x="2335" y="208"/>
                    </a:lnTo>
                    <a:lnTo>
                      <a:pt x="2329" y="242"/>
                    </a:lnTo>
                    <a:lnTo>
                      <a:pt x="2314" y="276"/>
                    </a:lnTo>
                    <a:lnTo>
                      <a:pt x="2278" y="305"/>
                    </a:lnTo>
                    <a:lnTo>
                      <a:pt x="2228" y="315"/>
                    </a:lnTo>
                    <a:lnTo>
                      <a:pt x="2169" y="315"/>
                    </a:lnTo>
                    <a:lnTo>
                      <a:pt x="2106" y="307"/>
                    </a:lnTo>
                    <a:lnTo>
                      <a:pt x="2044" y="298"/>
                    </a:lnTo>
                    <a:lnTo>
                      <a:pt x="1993" y="298"/>
                    </a:lnTo>
                    <a:lnTo>
                      <a:pt x="1952" y="309"/>
                    </a:lnTo>
                    <a:lnTo>
                      <a:pt x="1935" y="339"/>
                    </a:lnTo>
                    <a:lnTo>
                      <a:pt x="1920" y="456"/>
                    </a:lnTo>
                    <a:lnTo>
                      <a:pt x="1917" y="571"/>
                    </a:lnTo>
                    <a:lnTo>
                      <a:pt x="1917" y="675"/>
                    </a:lnTo>
                    <a:lnTo>
                      <a:pt x="1920" y="756"/>
                    </a:lnTo>
                    <a:lnTo>
                      <a:pt x="1924" y="921"/>
                    </a:lnTo>
                    <a:lnTo>
                      <a:pt x="1933" y="1039"/>
                    </a:lnTo>
                    <a:lnTo>
                      <a:pt x="1945" y="1182"/>
                    </a:lnTo>
                    <a:lnTo>
                      <a:pt x="1962" y="1407"/>
                    </a:lnTo>
                    <a:lnTo>
                      <a:pt x="1967" y="1576"/>
                    </a:lnTo>
                    <a:lnTo>
                      <a:pt x="1967" y="1732"/>
                    </a:lnTo>
                    <a:lnTo>
                      <a:pt x="1969" y="1902"/>
                    </a:lnTo>
                    <a:lnTo>
                      <a:pt x="1989" y="2110"/>
                    </a:lnTo>
                    <a:lnTo>
                      <a:pt x="1993" y="2150"/>
                    </a:lnTo>
                    <a:lnTo>
                      <a:pt x="1989" y="2192"/>
                    </a:lnTo>
                    <a:lnTo>
                      <a:pt x="1982" y="2234"/>
                    </a:lnTo>
                    <a:lnTo>
                      <a:pt x="1967" y="2272"/>
                    </a:lnTo>
                    <a:lnTo>
                      <a:pt x="1949" y="2308"/>
                    </a:lnTo>
                    <a:lnTo>
                      <a:pt x="1927" y="2340"/>
                    </a:lnTo>
                    <a:lnTo>
                      <a:pt x="1900" y="2366"/>
                    </a:lnTo>
                    <a:lnTo>
                      <a:pt x="1868" y="2382"/>
                    </a:lnTo>
                    <a:lnTo>
                      <a:pt x="1838" y="2392"/>
                    </a:lnTo>
                    <a:lnTo>
                      <a:pt x="1807" y="2402"/>
                    </a:lnTo>
                    <a:lnTo>
                      <a:pt x="1778" y="2409"/>
                    </a:lnTo>
                    <a:lnTo>
                      <a:pt x="1749" y="2418"/>
                    </a:lnTo>
                    <a:lnTo>
                      <a:pt x="1717" y="2426"/>
                    </a:lnTo>
                    <a:lnTo>
                      <a:pt x="1688" y="2431"/>
                    </a:lnTo>
                    <a:lnTo>
                      <a:pt x="1656" y="2439"/>
                    </a:lnTo>
                    <a:lnTo>
                      <a:pt x="1625" y="2444"/>
                    </a:lnTo>
                    <a:lnTo>
                      <a:pt x="1593" y="2449"/>
                    </a:lnTo>
                    <a:lnTo>
                      <a:pt x="1564" y="2454"/>
                    </a:lnTo>
                    <a:lnTo>
                      <a:pt x="1531" y="2459"/>
                    </a:lnTo>
                    <a:lnTo>
                      <a:pt x="1499" y="2465"/>
                    </a:lnTo>
                    <a:lnTo>
                      <a:pt x="1469" y="2469"/>
                    </a:lnTo>
                    <a:lnTo>
                      <a:pt x="1436" y="2475"/>
                    </a:lnTo>
                    <a:lnTo>
                      <a:pt x="1404" y="2482"/>
                    </a:lnTo>
                    <a:lnTo>
                      <a:pt x="1372" y="2489"/>
                    </a:lnTo>
                    <a:lnTo>
                      <a:pt x="1330" y="2495"/>
                    </a:lnTo>
                    <a:lnTo>
                      <a:pt x="1287" y="2503"/>
                    </a:lnTo>
                    <a:lnTo>
                      <a:pt x="1245" y="2513"/>
                    </a:lnTo>
                    <a:lnTo>
                      <a:pt x="1202" y="2523"/>
                    </a:lnTo>
                    <a:lnTo>
                      <a:pt x="1160" y="2529"/>
                    </a:lnTo>
                    <a:lnTo>
                      <a:pt x="1118" y="2537"/>
                    </a:lnTo>
                    <a:lnTo>
                      <a:pt x="1075" y="2542"/>
                    </a:lnTo>
                    <a:lnTo>
                      <a:pt x="1033" y="2550"/>
                    </a:lnTo>
                    <a:lnTo>
                      <a:pt x="990" y="2555"/>
                    </a:lnTo>
                    <a:lnTo>
                      <a:pt x="949" y="2563"/>
                    </a:lnTo>
                    <a:lnTo>
                      <a:pt x="907" y="2568"/>
                    </a:lnTo>
                    <a:lnTo>
                      <a:pt x="864" y="2571"/>
                    </a:lnTo>
                    <a:lnTo>
                      <a:pt x="821" y="2576"/>
                    </a:lnTo>
                    <a:lnTo>
                      <a:pt x="779" y="2579"/>
                    </a:lnTo>
                    <a:lnTo>
                      <a:pt x="738" y="2580"/>
                    </a:lnTo>
                    <a:lnTo>
                      <a:pt x="695" y="2580"/>
                    </a:lnTo>
                    <a:lnTo>
                      <a:pt x="654" y="2580"/>
                    </a:lnTo>
                    <a:lnTo>
                      <a:pt x="615" y="2584"/>
                    </a:lnTo>
                    <a:lnTo>
                      <a:pt x="575" y="2586"/>
                    </a:lnTo>
                    <a:lnTo>
                      <a:pt x="535" y="2589"/>
                    </a:lnTo>
                    <a:lnTo>
                      <a:pt x="493" y="2595"/>
                    </a:lnTo>
                    <a:lnTo>
                      <a:pt x="452" y="2597"/>
                    </a:lnTo>
                    <a:lnTo>
                      <a:pt x="413" y="2599"/>
                    </a:lnTo>
                    <a:lnTo>
                      <a:pt x="374" y="2599"/>
                    </a:lnTo>
                    <a:lnTo>
                      <a:pt x="333" y="2599"/>
                    </a:lnTo>
                    <a:lnTo>
                      <a:pt x="294" y="2599"/>
                    </a:lnTo>
                    <a:lnTo>
                      <a:pt x="252" y="2597"/>
                    </a:lnTo>
                    <a:lnTo>
                      <a:pt x="214" y="2592"/>
                    </a:lnTo>
                    <a:lnTo>
                      <a:pt x="176" y="2584"/>
                    </a:lnTo>
                    <a:lnTo>
                      <a:pt x="137" y="2574"/>
                    </a:lnTo>
                    <a:lnTo>
                      <a:pt x="102" y="2559"/>
                    </a:lnTo>
                    <a:lnTo>
                      <a:pt x="66" y="2542"/>
                    </a:lnTo>
                    <a:lnTo>
                      <a:pt x="32" y="2516"/>
                    </a:lnTo>
                    <a:lnTo>
                      <a:pt x="11" y="2478"/>
                    </a:lnTo>
                    <a:lnTo>
                      <a:pt x="0" y="2431"/>
                    </a:lnTo>
                    <a:lnTo>
                      <a:pt x="0" y="2378"/>
                    </a:lnTo>
                    <a:lnTo>
                      <a:pt x="7" y="2329"/>
                    </a:lnTo>
                    <a:lnTo>
                      <a:pt x="22" y="2282"/>
                    </a:lnTo>
                    <a:lnTo>
                      <a:pt x="47" y="2244"/>
                    </a:lnTo>
                    <a:lnTo>
                      <a:pt x="79" y="2216"/>
                    </a:lnTo>
                    <a:lnTo>
                      <a:pt x="112" y="2205"/>
                    </a:lnTo>
                    <a:lnTo>
                      <a:pt x="146" y="2201"/>
                    </a:lnTo>
                    <a:lnTo>
                      <a:pt x="185" y="2207"/>
                    </a:lnTo>
                    <a:lnTo>
                      <a:pt x="224" y="2216"/>
                    </a:lnTo>
                    <a:lnTo>
                      <a:pt x="264" y="2225"/>
                    </a:lnTo>
                    <a:lnTo>
                      <a:pt x="308" y="2236"/>
                    </a:lnTo>
                    <a:lnTo>
                      <a:pt x="349" y="2241"/>
                    </a:lnTo>
                    <a:lnTo>
                      <a:pt x="391" y="2238"/>
                    </a:lnTo>
                    <a:lnTo>
                      <a:pt x="464" y="2103"/>
                    </a:lnTo>
                    <a:lnTo>
                      <a:pt x="506" y="1961"/>
                    </a:lnTo>
                    <a:lnTo>
                      <a:pt x="520" y="1812"/>
                    </a:lnTo>
                    <a:lnTo>
                      <a:pt x="516" y="1662"/>
                    </a:lnTo>
                    <a:lnTo>
                      <a:pt x="498" y="1509"/>
                    </a:lnTo>
                    <a:lnTo>
                      <a:pt x="475" y="1353"/>
                    </a:lnTo>
                    <a:lnTo>
                      <a:pt x="452" y="1203"/>
                    </a:lnTo>
                    <a:lnTo>
                      <a:pt x="438" y="1054"/>
                    </a:lnTo>
                    <a:lnTo>
                      <a:pt x="434" y="932"/>
                    </a:lnTo>
                    <a:lnTo>
                      <a:pt x="436" y="808"/>
                    </a:lnTo>
                    <a:lnTo>
                      <a:pt x="445" y="686"/>
                    </a:lnTo>
                    <a:lnTo>
                      <a:pt x="461" y="562"/>
                    </a:lnTo>
                    <a:lnTo>
                      <a:pt x="470" y="509"/>
                    </a:lnTo>
                    <a:lnTo>
                      <a:pt x="485" y="460"/>
                    </a:lnTo>
                    <a:lnTo>
                      <a:pt x="502" y="413"/>
                    </a:lnTo>
                    <a:lnTo>
                      <a:pt x="525" y="366"/>
                    </a:lnTo>
                    <a:lnTo>
                      <a:pt x="549" y="325"/>
                    </a:lnTo>
                    <a:lnTo>
                      <a:pt x="577" y="282"/>
                    </a:lnTo>
                    <a:lnTo>
                      <a:pt x="609" y="239"/>
                    </a:lnTo>
                    <a:lnTo>
                      <a:pt x="641" y="200"/>
                    </a:lnTo>
                    <a:lnTo>
                      <a:pt x="654" y="192"/>
                    </a:lnTo>
                    <a:lnTo>
                      <a:pt x="670" y="192"/>
                    </a:lnTo>
                    <a:lnTo>
                      <a:pt x="684" y="192"/>
                    </a:lnTo>
                    <a:lnTo>
                      <a:pt x="697" y="1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81" name="Freeform 68"/>
              <p:cNvSpPr>
                <a:spLocks/>
              </p:cNvSpPr>
              <p:nvPr/>
            </p:nvSpPr>
            <p:spPr bwMode="auto">
              <a:xfrm>
                <a:off x="2507" y="1251"/>
                <a:ext cx="214" cy="40"/>
              </a:xfrm>
              <a:custGeom>
                <a:avLst/>
                <a:gdLst>
                  <a:gd name="T0" fmla="*/ 0 w 1501"/>
                  <a:gd name="T1" fmla="*/ 0 h 366"/>
                  <a:gd name="T2" fmla="*/ 0 w 1501"/>
                  <a:gd name="T3" fmla="*/ 0 h 366"/>
                  <a:gd name="T4" fmla="*/ 0 w 1501"/>
                  <a:gd name="T5" fmla="*/ 0 h 366"/>
                  <a:gd name="T6" fmla="*/ 0 w 1501"/>
                  <a:gd name="T7" fmla="*/ 0 h 366"/>
                  <a:gd name="T8" fmla="*/ 0 w 1501"/>
                  <a:gd name="T9" fmla="*/ 0 h 366"/>
                  <a:gd name="T10" fmla="*/ 0 w 1501"/>
                  <a:gd name="T11" fmla="*/ 0 h 366"/>
                  <a:gd name="T12" fmla="*/ 0 w 1501"/>
                  <a:gd name="T13" fmla="*/ 0 h 366"/>
                  <a:gd name="T14" fmla="*/ 0 w 1501"/>
                  <a:gd name="T15" fmla="*/ 0 h 366"/>
                  <a:gd name="T16" fmla="*/ 0 w 1501"/>
                  <a:gd name="T17" fmla="*/ 0 h 366"/>
                  <a:gd name="T18" fmla="*/ 0 w 1501"/>
                  <a:gd name="T19" fmla="*/ 0 h 366"/>
                  <a:gd name="T20" fmla="*/ 0 w 1501"/>
                  <a:gd name="T21" fmla="*/ 0 h 366"/>
                  <a:gd name="T22" fmla="*/ 0 w 1501"/>
                  <a:gd name="T23" fmla="*/ 0 h 366"/>
                  <a:gd name="T24" fmla="*/ 0 w 1501"/>
                  <a:gd name="T25" fmla="*/ 0 h 366"/>
                  <a:gd name="T26" fmla="*/ 0 w 1501"/>
                  <a:gd name="T27" fmla="*/ 0 h 366"/>
                  <a:gd name="T28" fmla="*/ 0 w 1501"/>
                  <a:gd name="T29" fmla="*/ 0 h 366"/>
                  <a:gd name="T30" fmla="*/ 0 w 1501"/>
                  <a:gd name="T31" fmla="*/ 0 h 366"/>
                  <a:gd name="T32" fmla="*/ 0 w 1501"/>
                  <a:gd name="T33" fmla="*/ 0 h 366"/>
                  <a:gd name="T34" fmla="*/ 0 w 1501"/>
                  <a:gd name="T35" fmla="*/ 0 h 366"/>
                  <a:gd name="T36" fmla="*/ 0 w 1501"/>
                  <a:gd name="T37" fmla="*/ 0 h 366"/>
                  <a:gd name="T38" fmla="*/ 0 w 1501"/>
                  <a:gd name="T39" fmla="*/ 0 h 366"/>
                  <a:gd name="T40" fmla="*/ 0 w 1501"/>
                  <a:gd name="T41" fmla="*/ 0 h 366"/>
                  <a:gd name="T42" fmla="*/ 0 w 1501"/>
                  <a:gd name="T43" fmla="*/ 0 h 366"/>
                  <a:gd name="T44" fmla="*/ 0 w 1501"/>
                  <a:gd name="T45" fmla="*/ 0 h 366"/>
                  <a:gd name="T46" fmla="*/ 0 w 1501"/>
                  <a:gd name="T47" fmla="*/ 0 h 366"/>
                  <a:gd name="T48" fmla="*/ 0 w 1501"/>
                  <a:gd name="T49" fmla="*/ 0 h 366"/>
                  <a:gd name="T50" fmla="*/ 0 w 1501"/>
                  <a:gd name="T51" fmla="*/ 0 h 366"/>
                  <a:gd name="T52" fmla="*/ 0 w 1501"/>
                  <a:gd name="T53" fmla="*/ 0 h 3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501"/>
                  <a:gd name="T82" fmla="*/ 0 h 366"/>
                  <a:gd name="T83" fmla="*/ 1501 w 1501"/>
                  <a:gd name="T84" fmla="*/ 366 h 36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501" h="366">
                    <a:moveTo>
                      <a:pt x="1501" y="360"/>
                    </a:moveTo>
                    <a:lnTo>
                      <a:pt x="1501" y="360"/>
                    </a:lnTo>
                    <a:lnTo>
                      <a:pt x="1491" y="363"/>
                    </a:lnTo>
                    <a:lnTo>
                      <a:pt x="1464" y="366"/>
                    </a:lnTo>
                    <a:lnTo>
                      <a:pt x="1429" y="363"/>
                    </a:lnTo>
                    <a:lnTo>
                      <a:pt x="1394" y="345"/>
                    </a:lnTo>
                    <a:lnTo>
                      <a:pt x="1372" y="305"/>
                    </a:lnTo>
                    <a:lnTo>
                      <a:pt x="1369" y="241"/>
                    </a:lnTo>
                    <a:lnTo>
                      <a:pt x="1396" y="142"/>
                    </a:lnTo>
                    <a:lnTo>
                      <a:pt x="1459" y="0"/>
                    </a:lnTo>
                    <a:lnTo>
                      <a:pt x="1443" y="1"/>
                    </a:lnTo>
                    <a:lnTo>
                      <a:pt x="1405" y="12"/>
                    </a:lnTo>
                    <a:lnTo>
                      <a:pt x="1342" y="27"/>
                    </a:lnTo>
                    <a:lnTo>
                      <a:pt x="1260" y="46"/>
                    </a:lnTo>
                    <a:lnTo>
                      <a:pt x="1160" y="69"/>
                    </a:lnTo>
                    <a:lnTo>
                      <a:pt x="1051" y="97"/>
                    </a:lnTo>
                    <a:lnTo>
                      <a:pt x="930" y="124"/>
                    </a:lnTo>
                    <a:lnTo>
                      <a:pt x="804" y="149"/>
                    </a:lnTo>
                    <a:lnTo>
                      <a:pt x="678" y="173"/>
                    </a:lnTo>
                    <a:lnTo>
                      <a:pt x="549" y="196"/>
                    </a:lnTo>
                    <a:lnTo>
                      <a:pt x="428" y="217"/>
                    </a:lnTo>
                    <a:lnTo>
                      <a:pt x="314" y="233"/>
                    </a:lnTo>
                    <a:lnTo>
                      <a:pt x="209" y="243"/>
                    </a:lnTo>
                    <a:lnTo>
                      <a:pt x="119" y="248"/>
                    </a:lnTo>
                    <a:lnTo>
                      <a:pt x="49" y="245"/>
                    </a:lnTo>
                    <a:lnTo>
                      <a:pt x="0" y="23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82" name="Freeform 69"/>
              <p:cNvSpPr>
                <a:spLocks/>
              </p:cNvSpPr>
              <p:nvPr/>
            </p:nvSpPr>
            <p:spPr bwMode="auto">
              <a:xfrm>
                <a:off x="2725" y="1028"/>
                <a:ext cx="40" cy="53"/>
              </a:xfrm>
              <a:custGeom>
                <a:avLst/>
                <a:gdLst>
                  <a:gd name="T0" fmla="*/ 0 w 276"/>
                  <a:gd name="T1" fmla="*/ 0 h 477"/>
                  <a:gd name="T2" fmla="*/ 0 w 276"/>
                  <a:gd name="T3" fmla="*/ 0 h 477"/>
                  <a:gd name="T4" fmla="*/ 0 w 276"/>
                  <a:gd name="T5" fmla="*/ 0 h 477"/>
                  <a:gd name="T6" fmla="*/ 0 w 276"/>
                  <a:gd name="T7" fmla="*/ 0 h 477"/>
                  <a:gd name="T8" fmla="*/ 0 w 276"/>
                  <a:gd name="T9" fmla="*/ 0 h 477"/>
                  <a:gd name="T10" fmla="*/ 0 w 276"/>
                  <a:gd name="T11" fmla="*/ 0 h 477"/>
                  <a:gd name="T12" fmla="*/ 0 w 276"/>
                  <a:gd name="T13" fmla="*/ 0 h 477"/>
                  <a:gd name="T14" fmla="*/ 0 w 276"/>
                  <a:gd name="T15" fmla="*/ 0 h 477"/>
                  <a:gd name="T16" fmla="*/ 0 w 276"/>
                  <a:gd name="T17" fmla="*/ 0 h 477"/>
                  <a:gd name="T18" fmla="*/ 0 w 276"/>
                  <a:gd name="T19" fmla="*/ 0 h 4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6"/>
                  <a:gd name="T31" fmla="*/ 0 h 477"/>
                  <a:gd name="T32" fmla="*/ 276 w 276"/>
                  <a:gd name="T33" fmla="*/ 477 h 4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6" h="477">
                    <a:moveTo>
                      <a:pt x="276" y="0"/>
                    </a:moveTo>
                    <a:lnTo>
                      <a:pt x="276" y="0"/>
                    </a:lnTo>
                    <a:lnTo>
                      <a:pt x="225" y="18"/>
                    </a:lnTo>
                    <a:lnTo>
                      <a:pt x="175" y="38"/>
                    </a:lnTo>
                    <a:lnTo>
                      <a:pt x="124" y="62"/>
                    </a:lnTo>
                    <a:lnTo>
                      <a:pt x="82" y="96"/>
                    </a:lnTo>
                    <a:lnTo>
                      <a:pt x="45" y="151"/>
                    </a:lnTo>
                    <a:lnTo>
                      <a:pt x="19" y="226"/>
                    </a:lnTo>
                    <a:lnTo>
                      <a:pt x="2" y="336"/>
                    </a:lnTo>
                    <a:lnTo>
                      <a:pt x="0" y="4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83" name="Line 70"/>
              <p:cNvSpPr>
                <a:spLocks noChangeShapeType="1"/>
              </p:cNvSpPr>
              <p:nvPr/>
            </p:nvSpPr>
            <p:spPr bwMode="auto">
              <a:xfrm>
                <a:off x="2704" y="1098"/>
                <a:ext cx="2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4" name="Line 71"/>
              <p:cNvSpPr>
                <a:spLocks noChangeShapeType="1"/>
              </p:cNvSpPr>
              <p:nvPr/>
            </p:nvSpPr>
            <p:spPr bwMode="auto">
              <a:xfrm>
                <a:off x="2711" y="110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5" name="Line 72"/>
              <p:cNvSpPr>
                <a:spLocks noChangeShapeType="1"/>
              </p:cNvSpPr>
              <p:nvPr/>
            </p:nvSpPr>
            <p:spPr bwMode="auto">
              <a:xfrm>
                <a:off x="2522" y="1197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6" name="Line 73"/>
              <p:cNvSpPr>
                <a:spLocks noChangeShapeType="1"/>
              </p:cNvSpPr>
              <p:nvPr/>
            </p:nvSpPr>
            <p:spPr bwMode="auto">
              <a:xfrm>
                <a:off x="2524" y="1204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7" name="Line 74"/>
              <p:cNvSpPr>
                <a:spLocks noChangeShapeType="1"/>
              </p:cNvSpPr>
              <p:nvPr/>
            </p:nvSpPr>
            <p:spPr bwMode="auto">
              <a:xfrm>
                <a:off x="2533" y="1061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8" name="Line 75"/>
              <p:cNvSpPr>
                <a:spLocks noChangeShapeType="1"/>
              </p:cNvSpPr>
              <p:nvPr/>
            </p:nvSpPr>
            <p:spPr bwMode="auto">
              <a:xfrm>
                <a:off x="2526" y="1069"/>
                <a:ext cx="2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89" name="Line 76"/>
              <p:cNvSpPr>
                <a:spLocks noChangeShapeType="1"/>
              </p:cNvSpPr>
              <p:nvPr/>
            </p:nvSpPr>
            <p:spPr bwMode="auto">
              <a:xfrm>
                <a:off x="2520" y="1078"/>
                <a:ext cx="2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90" name="Line 77"/>
              <p:cNvSpPr>
                <a:spLocks noChangeShapeType="1"/>
              </p:cNvSpPr>
              <p:nvPr/>
            </p:nvSpPr>
            <p:spPr bwMode="auto">
              <a:xfrm flipV="1">
                <a:off x="2696" y="1210"/>
                <a:ext cx="47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91" name="Line 78"/>
              <p:cNvSpPr>
                <a:spLocks noChangeShapeType="1"/>
              </p:cNvSpPr>
              <p:nvPr/>
            </p:nvSpPr>
            <p:spPr bwMode="auto">
              <a:xfrm flipV="1">
                <a:off x="2710" y="1217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92" name="Line 79"/>
              <p:cNvSpPr>
                <a:spLocks noChangeShapeType="1"/>
              </p:cNvSpPr>
              <p:nvPr/>
            </p:nvSpPr>
            <p:spPr bwMode="auto">
              <a:xfrm flipV="1">
                <a:off x="2721" y="1226"/>
                <a:ext cx="2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2093" name="Freeform 80"/>
              <p:cNvSpPr>
                <a:spLocks/>
              </p:cNvSpPr>
              <p:nvPr/>
            </p:nvSpPr>
            <p:spPr bwMode="auto">
              <a:xfrm>
                <a:off x="2538" y="1200"/>
                <a:ext cx="13" cy="10"/>
              </a:xfrm>
              <a:custGeom>
                <a:avLst/>
                <a:gdLst>
                  <a:gd name="T0" fmla="*/ 0 w 95"/>
                  <a:gd name="T1" fmla="*/ 0 h 94"/>
                  <a:gd name="T2" fmla="*/ 0 w 95"/>
                  <a:gd name="T3" fmla="*/ 0 h 94"/>
                  <a:gd name="T4" fmla="*/ 0 w 95"/>
                  <a:gd name="T5" fmla="*/ 0 h 94"/>
                  <a:gd name="T6" fmla="*/ 0 w 95"/>
                  <a:gd name="T7" fmla="*/ 0 h 94"/>
                  <a:gd name="T8" fmla="*/ 0 w 95"/>
                  <a:gd name="T9" fmla="*/ 0 h 94"/>
                  <a:gd name="T10" fmla="*/ 0 w 95"/>
                  <a:gd name="T11" fmla="*/ 0 h 94"/>
                  <a:gd name="T12" fmla="*/ 0 w 95"/>
                  <a:gd name="T13" fmla="*/ 0 h 94"/>
                  <a:gd name="T14" fmla="*/ 0 w 95"/>
                  <a:gd name="T15" fmla="*/ 0 h 94"/>
                  <a:gd name="T16" fmla="*/ 0 w 95"/>
                  <a:gd name="T17" fmla="*/ 0 h 94"/>
                  <a:gd name="T18" fmla="*/ 0 w 95"/>
                  <a:gd name="T19" fmla="*/ 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5"/>
                  <a:gd name="T31" fmla="*/ 0 h 94"/>
                  <a:gd name="T32" fmla="*/ 95 w 95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5" h="94">
                    <a:moveTo>
                      <a:pt x="56" y="13"/>
                    </a:moveTo>
                    <a:lnTo>
                      <a:pt x="28" y="52"/>
                    </a:lnTo>
                    <a:lnTo>
                      <a:pt x="50" y="94"/>
                    </a:lnTo>
                    <a:lnTo>
                      <a:pt x="95" y="67"/>
                    </a:lnTo>
                    <a:lnTo>
                      <a:pt x="73" y="27"/>
                    </a:lnTo>
                    <a:lnTo>
                      <a:pt x="45" y="65"/>
                    </a:lnTo>
                    <a:lnTo>
                      <a:pt x="56" y="13"/>
                    </a:lnTo>
                    <a:lnTo>
                      <a:pt x="0" y="0"/>
                    </a:lnTo>
                    <a:lnTo>
                      <a:pt x="28" y="52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4" name="Freeform 81"/>
              <p:cNvSpPr>
                <a:spLocks/>
              </p:cNvSpPr>
              <p:nvPr/>
            </p:nvSpPr>
            <p:spPr bwMode="auto">
              <a:xfrm>
                <a:off x="2544" y="1201"/>
                <a:ext cx="12" cy="8"/>
              </a:xfrm>
              <a:custGeom>
                <a:avLst/>
                <a:gdLst>
                  <a:gd name="T0" fmla="*/ 0 w 80"/>
                  <a:gd name="T1" fmla="*/ 0 h 73"/>
                  <a:gd name="T2" fmla="*/ 0 w 80"/>
                  <a:gd name="T3" fmla="*/ 0 h 73"/>
                  <a:gd name="T4" fmla="*/ 0 w 80"/>
                  <a:gd name="T5" fmla="*/ 0 h 73"/>
                  <a:gd name="T6" fmla="*/ 0 w 80"/>
                  <a:gd name="T7" fmla="*/ 0 h 73"/>
                  <a:gd name="T8" fmla="*/ 0 w 80"/>
                  <a:gd name="T9" fmla="*/ 0 h 73"/>
                  <a:gd name="T10" fmla="*/ 0 w 80"/>
                  <a:gd name="T11" fmla="*/ 0 h 73"/>
                  <a:gd name="T12" fmla="*/ 0 w 80"/>
                  <a:gd name="T13" fmla="*/ 0 h 73"/>
                  <a:gd name="T14" fmla="*/ 0 w 80"/>
                  <a:gd name="T15" fmla="*/ 0 h 73"/>
                  <a:gd name="T16" fmla="*/ 0 w 80"/>
                  <a:gd name="T17" fmla="*/ 0 h 73"/>
                  <a:gd name="T18" fmla="*/ 0 w 80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73"/>
                  <a:gd name="T32" fmla="*/ 80 w 80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73">
                    <a:moveTo>
                      <a:pt x="30" y="39"/>
                    </a:moveTo>
                    <a:lnTo>
                      <a:pt x="59" y="14"/>
                    </a:lnTo>
                    <a:lnTo>
                      <a:pt x="11" y="0"/>
                    </a:lnTo>
                    <a:lnTo>
                      <a:pt x="0" y="52"/>
                    </a:lnTo>
                    <a:lnTo>
                      <a:pt x="50" y="65"/>
                    </a:lnTo>
                    <a:lnTo>
                      <a:pt x="80" y="39"/>
                    </a:lnTo>
                    <a:lnTo>
                      <a:pt x="50" y="65"/>
                    </a:lnTo>
                    <a:lnTo>
                      <a:pt x="76" y="73"/>
                    </a:lnTo>
                    <a:lnTo>
                      <a:pt x="80" y="39"/>
                    </a:lnTo>
                    <a:lnTo>
                      <a:pt x="3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5" name="Freeform 82"/>
              <p:cNvSpPr>
                <a:spLocks/>
              </p:cNvSpPr>
              <p:nvPr/>
            </p:nvSpPr>
            <p:spPr bwMode="auto">
              <a:xfrm>
                <a:off x="2548" y="1194"/>
                <a:ext cx="8" cy="11"/>
              </a:xfrm>
              <a:custGeom>
                <a:avLst/>
                <a:gdLst>
                  <a:gd name="T0" fmla="*/ 0 w 56"/>
                  <a:gd name="T1" fmla="*/ 0 h 107"/>
                  <a:gd name="T2" fmla="*/ 0 w 56"/>
                  <a:gd name="T3" fmla="*/ 0 h 107"/>
                  <a:gd name="T4" fmla="*/ 0 w 56"/>
                  <a:gd name="T5" fmla="*/ 0 h 107"/>
                  <a:gd name="T6" fmla="*/ 0 w 56"/>
                  <a:gd name="T7" fmla="*/ 0 h 107"/>
                  <a:gd name="T8" fmla="*/ 0 w 56"/>
                  <a:gd name="T9" fmla="*/ 0 h 107"/>
                  <a:gd name="T10" fmla="*/ 0 w 56"/>
                  <a:gd name="T11" fmla="*/ 0 h 107"/>
                  <a:gd name="T12" fmla="*/ 0 w 56"/>
                  <a:gd name="T13" fmla="*/ 0 h 107"/>
                  <a:gd name="T14" fmla="*/ 0 w 56"/>
                  <a:gd name="T15" fmla="*/ 0 h 107"/>
                  <a:gd name="T16" fmla="*/ 0 w 56"/>
                  <a:gd name="T17" fmla="*/ 0 h 107"/>
                  <a:gd name="T18" fmla="*/ 0 w 56"/>
                  <a:gd name="T19" fmla="*/ 0 h 1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107"/>
                  <a:gd name="T32" fmla="*/ 56 w 56"/>
                  <a:gd name="T33" fmla="*/ 107 h 1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107">
                    <a:moveTo>
                      <a:pt x="45" y="34"/>
                    </a:moveTo>
                    <a:lnTo>
                      <a:pt x="4" y="52"/>
                    </a:lnTo>
                    <a:lnTo>
                      <a:pt x="0" y="107"/>
                    </a:lnTo>
                    <a:lnTo>
                      <a:pt x="50" y="107"/>
                    </a:lnTo>
                    <a:lnTo>
                      <a:pt x="56" y="52"/>
                    </a:lnTo>
                    <a:lnTo>
                      <a:pt x="15" y="71"/>
                    </a:lnTo>
                    <a:lnTo>
                      <a:pt x="45" y="34"/>
                    </a:lnTo>
                    <a:lnTo>
                      <a:pt x="10" y="0"/>
                    </a:lnTo>
                    <a:lnTo>
                      <a:pt x="4" y="52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6" name="Freeform 83"/>
              <p:cNvSpPr>
                <a:spLocks/>
              </p:cNvSpPr>
              <p:nvPr/>
            </p:nvSpPr>
            <p:spPr bwMode="auto">
              <a:xfrm>
                <a:off x="2551" y="1197"/>
                <a:ext cx="10" cy="10"/>
              </a:xfrm>
              <a:custGeom>
                <a:avLst/>
                <a:gdLst>
                  <a:gd name="T0" fmla="*/ 0 w 70"/>
                  <a:gd name="T1" fmla="*/ 0 h 88"/>
                  <a:gd name="T2" fmla="*/ 0 w 70"/>
                  <a:gd name="T3" fmla="*/ 0 h 88"/>
                  <a:gd name="T4" fmla="*/ 0 w 70"/>
                  <a:gd name="T5" fmla="*/ 0 h 88"/>
                  <a:gd name="T6" fmla="*/ 0 w 70"/>
                  <a:gd name="T7" fmla="*/ 0 h 88"/>
                  <a:gd name="T8" fmla="*/ 0 w 70"/>
                  <a:gd name="T9" fmla="*/ 0 h 88"/>
                  <a:gd name="T10" fmla="*/ 0 w 70"/>
                  <a:gd name="T11" fmla="*/ 0 h 88"/>
                  <a:gd name="T12" fmla="*/ 0 w 70"/>
                  <a:gd name="T13" fmla="*/ 0 h 88"/>
                  <a:gd name="T14" fmla="*/ 0 w 70"/>
                  <a:gd name="T15" fmla="*/ 0 h 88"/>
                  <a:gd name="T16" fmla="*/ 0 w 70"/>
                  <a:gd name="T17" fmla="*/ 0 h 88"/>
                  <a:gd name="T18" fmla="*/ 0 w 70"/>
                  <a:gd name="T19" fmla="*/ 0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88"/>
                  <a:gd name="T32" fmla="*/ 70 w 70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88">
                    <a:moveTo>
                      <a:pt x="25" y="37"/>
                    </a:moveTo>
                    <a:lnTo>
                      <a:pt x="62" y="29"/>
                    </a:lnTo>
                    <a:lnTo>
                      <a:pt x="30" y="0"/>
                    </a:lnTo>
                    <a:lnTo>
                      <a:pt x="0" y="37"/>
                    </a:lnTo>
                    <a:lnTo>
                      <a:pt x="31" y="65"/>
                    </a:lnTo>
                    <a:lnTo>
                      <a:pt x="70" y="58"/>
                    </a:lnTo>
                    <a:lnTo>
                      <a:pt x="31" y="65"/>
                    </a:lnTo>
                    <a:lnTo>
                      <a:pt x="54" y="88"/>
                    </a:lnTo>
                    <a:lnTo>
                      <a:pt x="70" y="58"/>
                    </a:lnTo>
                    <a:lnTo>
                      <a:pt x="25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7" name="Freeform 84"/>
              <p:cNvSpPr>
                <a:spLocks/>
              </p:cNvSpPr>
              <p:nvPr/>
            </p:nvSpPr>
            <p:spPr bwMode="auto">
              <a:xfrm>
                <a:off x="2554" y="1190"/>
                <a:ext cx="10" cy="14"/>
              </a:xfrm>
              <a:custGeom>
                <a:avLst/>
                <a:gdLst>
                  <a:gd name="T0" fmla="*/ 0 w 70"/>
                  <a:gd name="T1" fmla="*/ 0 h 125"/>
                  <a:gd name="T2" fmla="*/ 0 w 70"/>
                  <a:gd name="T3" fmla="*/ 0 h 125"/>
                  <a:gd name="T4" fmla="*/ 0 w 70"/>
                  <a:gd name="T5" fmla="*/ 0 h 125"/>
                  <a:gd name="T6" fmla="*/ 0 w 70"/>
                  <a:gd name="T7" fmla="*/ 0 h 125"/>
                  <a:gd name="T8" fmla="*/ 0 w 70"/>
                  <a:gd name="T9" fmla="*/ 0 h 125"/>
                  <a:gd name="T10" fmla="*/ 0 w 70"/>
                  <a:gd name="T11" fmla="*/ 0 h 125"/>
                  <a:gd name="T12" fmla="*/ 0 w 70"/>
                  <a:gd name="T13" fmla="*/ 0 h 125"/>
                  <a:gd name="T14" fmla="*/ 0 w 70"/>
                  <a:gd name="T15" fmla="*/ 0 h 125"/>
                  <a:gd name="T16" fmla="*/ 0 w 70"/>
                  <a:gd name="T17" fmla="*/ 0 h 125"/>
                  <a:gd name="T18" fmla="*/ 0 w 70"/>
                  <a:gd name="T19" fmla="*/ 0 h 1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125"/>
                  <a:gd name="T32" fmla="*/ 70 w 70"/>
                  <a:gd name="T33" fmla="*/ 125 h 1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125">
                    <a:moveTo>
                      <a:pt x="70" y="54"/>
                    </a:moveTo>
                    <a:lnTo>
                      <a:pt x="25" y="54"/>
                    </a:lnTo>
                    <a:lnTo>
                      <a:pt x="0" y="104"/>
                    </a:lnTo>
                    <a:lnTo>
                      <a:pt x="45" y="125"/>
                    </a:lnTo>
                    <a:lnTo>
                      <a:pt x="70" y="74"/>
                    </a:lnTo>
                    <a:lnTo>
                      <a:pt x="25" y="74"/>
                    </a:lnTo>
                    <a:lnTo>
                      <a:pt x="70" y="54"/>
                    </a:lnTo>
                    <a:lnTo>
                      <a:pt x="48" y="0"/>
                    </a:lnTo>
                    <a:lnTo>
                      <a:pt x="25" y="54"/>
                    </a:lnTo>
                    <a:lnTo>
                      <a:pt x="70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8" name="Freeform 85"/>
              <p:cNvSpPr>
                <a:spLocks/>
              </p:cNvSpPr>
              <p:nvPr/>
            </p:nvSpPr>
            <p:spPr bwMode="auto">
              <a:xfrm>
                <a:off x="2558" y="1196"/>
                <a:ext cx="9" cy="13"/>
              </a:xfrm>
              <a:custGeom>
                <a:avLst/>
                <a:gdLst>
                  <a:gd name="T0" fmla="*/ 0 w 64"/>
                  <a:gd name="T1" fmla="*/ 0 h 120"/>
                  <a:gd name="T2" fmla="*/ 0 w 64"/>
                  <a:gd name="T3" fmla="*/ 0 h 120"/>
                  <a:gd name="T4" fmla="*/ 0 w 64"/>
                  <a:gd name="T5" fmla="*/ 0 h 120"/>
                  <a:gd name="T6" fmla="*/ 0 w 64"/>
                  <a:gd name="T7" fmla="*/ 0 h 120"/>
                  <a:gd name="T8" fmla="*/ 0 w 64"/>
                  <a:gd name="T9" fmla="*/ 0 h 120"/>
                  <a:gd name="T10" fmla="*/ 0 w 64"/>
                  <a:gd name="T11" fmla="*/ 0 h 120"/>
                  <a:gd name="T12" fmla="*/ 0 w 64"/>
                  <a:gd name="T13" fmla="*/ 0 h 120"/>
                  <a:gd name="T14" fmla="*/ 0 w 64"/>
                  <a:gd name="T15" fmla="*/ 0 h 120"/>
                  <a:gd name="T16" fmla="*/ 0 w 64"/>
                  <a:gd name="T17" fmla="*/ 0 h 120"/>
                  <a:gd name="T18" fmla="*/ 0 w 64"/>
                  <a:gd name="T19" fmla="*/ 0 h 1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120"/>
                  <a:gd name="T32" fmla="*/ 64 w 64"/>
                  <a:gd name="T33" fmla="*/ 120 h 1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120">
                    <a:moveTo>
                      <a:pt x="20" y="47"/>
                    </a:moveTo>
                    <a:lnTo>
                      <a:pt x="64" y="50"/>
                    </a:lnTo>
                    <a:lnTo>
                      <a:pt x="45" y="0"/>
                    </a:lnTo>
                    <a:lnTo>
                      <a:pt x="0" y="20"/>
                    </a:lnTo>
                    <a:lnTo>
                      <a:pt x="20" y="71"/>
                    </a:lnTo>
                    <a:lnTo>
                      <a:pt x="64" y="74"/>
                    </a:lnTo>
                    <a:lnTo>
                      <a:pt x="20" y="71"/>
                    </a:lnTo>
                    <a:lnTo>
                      <a:pt x="40" y="120"/>
                    </a:lnTo>
                    <a:lnTo>
                      <a:pt x="64" y="74"/>
                    </a:lnTo>
                    <a:lnTo>
                      <a:pt x="20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099" name="Freeform 86"/>
              <p:cNvSpPr>
                <a:spLocks/>
              </p:cNvSpPr>
              <p:nvPr/>
            </p:nvSpPr>
            <p:spPr bwMode="auto">
              <a:xfrm>
                <a:off x="2561" y="1188"/>
                <a:ext cx="10" cy="16"/>
              </a:xfrm>
              <a:custGeom>
                <a:avLst/>
                <a:gdLst>
                  <a:gd name="T0" fmla="*/ 0 w 74"/>
                  <a:gd name="T1" fmla="*/ 0 h 146"/>
                  <a:gd name="T2" fmla="*/ 0 w 74"/>
                  <a:gd name="T3" fmla="*/ 0 h 146"/>
                  <a:gd name="T4" fmla="*/ 0 w 74"/>
                  <a:gd name="T5" fmla="*/ 0 h 146"/>
                  <a:gd name="T6" fmla="*/ 0 w 74"/>
                  <a:gd name="T7" fmla="*/ 0 h 146"/>
                  <a:gd name="T8" fmla="*/ 0 w 74"/>
                  <a:gd name="T9" fmla="*/ 0 h 146"/>
                  <a:gd name="T10" fmla="*/ 0 w 74"/>
                  <a:gd name="T11" fmla="*/ 0 h 146"/>
                  <a:gd name="T12" fmla="*/ 0 w 74"/>
                  <a:gd name="T13" fmla="*/ 0 h 146"/>
                  <a:gd name="T14" fmla="*/ 0 w 74"/>
                  <a:gd name="T15" fmla="*/ 0 h 146"/>
                  <a:gd name="T16" fmla="*/ 0 w 74"/>
                  <a:gd name="T17" fmla="*/ 0 h 146"/>
                  <a:gd name="T18" fmla="*/ 0 w 74"/>
                  <a:gd name="T19" fmla="*/ 0 h 1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146"/>
                  <a:gd name="T32" fmla="*/ 74 w 74"/>
                  <a:gd name="T33" fmla="*/ 146 h 1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146">
                    <a:moveTo>
                      <a:pt x="74" y="75"/>
                    </a:moveTo>
                    <a:lnTo>
                      <a:pt x="26" y="67"/>
                    </a:lnTo>
                    <a:lnTo>
                      <a:pt x="0" y="119"/>
                    </a:lnTo>
                    <a:lnTo>
                      <a:pt x="44" y="146"/>
                    </a:lnTo>
                    <a:lnTo>
                      <a:pt x="72" y="92"/>
                    </a:lnTo>
                    <a:lnTo>
                      <a:pt x="25" y="85"/>
                    </a:lnTo>
                    <a:lnTo>
                      <a:pt x="74" y="75"/>
                    </a:lnTo>
                    <a:lnTo>
                      <a:pt x="59" y="0"/>
                    </a:lnTo>
                    <a:lnTo>
                      <a:pt x="26" y="67"/>
                    </a:lnTo>
                    <a:lnTo>
                      <a:pt x="74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0" name="Freeform 87"/>
              <p:cNvSpPr>
                <a:spLocks/>
              </p:cNvSpPr>
              <p:nvPr/>
            </p:nvSpPr>
            <p:spPr bwMode="auto">
              <a:xfrm>
                <a:off x="2564" y="1196"/>
                <a:ext cx="9" cy="13"/>
              </a:xfrm>
              <a:custGeom>
                <a:avLst/>
                <a:gdLst>
                  <a:gd name="T0" fmla="*/ 0 w 59"/>
                  <a:gd name="T1" fmla="*/ 0 h 111"/>
                  <a:gd name="T2" fmla="*/ 0 w 59"/>
                  <a:gd name="T3" fmla="*/ 0 h 111"/>
                  <a:gd name="T4" fmla="*/ 0 w 59"/>
                  <a:gd name="T5" fmla="*/ 0 h 111"/>
                  <a:gd name="T6" fmla="*/ 0 w 59"/>
                  <a:gd name="T7" fmla="*/ 0 h 111"/>
                  <a:gd name="T8" fmla="*/ 0 w 59"/>
                  <a:gd name="T9" fmla="*/ 0 h 111"/>
                  <a:gd name="T10" fmla="*/ 0 w 59"/>
                  <a:gd name="T11" fmla="*/ 0 h 111"/>
                  <a:gd name="T12" fmla="*/ 0 w 59"/>
                  <a:gd name="T13" fmla="*/ 0 h 111"/>
                  <a:gd name="T14" fmla="*/ 0 w 59"/>
                  <a:gd name="T15" fmla="*/ 0 h 111"/>
                  <a:gd name="T16" fmla="*/ 0 w 59"/>
                  <a:gd name="T17" fmla="*/ 0 h 111"/>
                  <a:gd name="T18" fmla="*/ 0 w 59"/>
                  <a:gd name="T19" fmla="*/ 0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111"/>
                  <a:gd name="T32" fmla="*/ 59 w 59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111">
                    <a:moveTo>
                      <a:pt x="17" y="39"/>
                    </a:moveTo>
                    <a:lnTo>
                      <a:pt x="59" y="52"/>
                    </a:lnTo>
                    <a:lnTo>
                      <a:pt x="49" y="0"/>
                    </a:lnTo>
                    <a:lnTo>
                      <a:pt x="0" y="10"/>
                    </a:lnTo>
                    <a:lnTo>
                      <a:pt x="9" y="62"/>
                    </a:lnTo>
                    <a:lnTo>
                      <a:pt x="51" y="75"/>
                    </a:lnTo>
                    <a:lnTo>
                      <a:pt x="9" y="62"/>
                    </a:lnTo>
                    <a:lnTo>
                      <a:pt x="19" y="111"/>
                    </a:lnTo>
                    <a:lnTo>
                      <a:pt x="51" y="75"/>
                    </a:lnTo>
                    <a:lnTo>
                      <a:pt x="17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1" name="Freeform 88"/>
              <p:cNvSpPr>
                <a:spLocks/>
              </p:cNvSpPr>
              <p:nvPr/>
            </p:nvSpPr>
            <p:spPr bwMode="auto">
              <a:xfrm>
                <a:off x="2567" y="1190"/>
                <a:ext cx="12" cy="15"/>
              </a:xfrm>
              <a:custGeom>
                <a:avLst/>
                <a:gdLst>
                  <a:gd name="T0" fmla="*/ 0 w 89"/>
                  <a:gd name="T1" fmla="*/ 0 h 135"/>
                  <a:gd name="T2" fmla="*/ 0 w 89"/>
                  <a:gd name="T3" fmla="*/ 0 h 135"/>
                  <a:gd name="T4" fmla="*/ 0 w 89"/>
                  <a:gd name="T5" fmla="*/ 0 h 135"/>
                  <a:gd name="T6" fmla="*/ 0 w 89"/>
                  <a:gd name="T7" fmla="*/ 0 h 135"/>
                  <a:gd name="T8" fmla="*/ 0 w 89"/>
                  <a:gd name="T9" fmla="*/ 0 h 135"/>
                  <a:gd name="T10" fmla="*/ 0 w 89"/>
                  <a:gd name="T11" fmla="*/ 0 h 135"/>
                  <a:gd name="T12" fmla="*/ 0 w 89"/>
                  <a:gd name="T13" fmla="*/ 0 h 135"/>
                  <a:gd name="T14" fmla="*/ 0 w 89"/>
                  <a:gd name="T15" fmla="*/ 0 h 135"/>
                  <a:gd name="T16" fmla="*/ 0 w 89"/>
                  <a:gd name="T17" fmla="*/ 0 h 135"/>
                  <a:gd name="T18" fmla="*/ 0 w 89"/>
                  <a:gd name="T19" fmla="*/ 0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135"/>
                  <a:gd name="T32" fmla="*/ 89 w 89"/>
                  <a:gd name="T33" fmla="*/ 135 h 1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135">
                    <a:moveTo>
                      <a:pt x="82" y="77"/>
                    </a:moveTo>
                    <a:lnTo>
                      <a:pt x="40" y="57"/>
                    </a:lnTo>
                    <a:lnTo>
                      <a:pt x="0" y="99"/>
                    </a:lnTo>
                    <a:lnTo>
                      <a:pt x="34" y="135"/>
                    </a:lnTo>
                    <a:lnTo>
                      <a:pt x="75" y="94"/>
                    </a:lnTo>
                    <a:lnTo>
                      <a:pt x="32" y="73"/>
                    </a:lnTo>
                    <a:lnTo>
                      <a:pt x="82" y="77"/>
                    </a:lnTo>
                    <a:lnTo>
                      <a:pt x="89" y="0"/>
                    </a:lnTo>
                    <a:lnTo>
                      <a:pt x="40" y="57"/>
                    </a:lnTo>
                    <a:lnTo>
                      <a:pt x="82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2" name="Freeform 89"/>
              <p:cNvSpPr>
                <a:spLocks/>
              </p:cNvSpPr>
              <p:nvPr/>
            </p:nvSpPr>
            <p:spPr bwMode="auto">
              <a:xfrm>
                <a:off x="2569" y="1198"/>
                <a:ext cx="9" cy="13"/>
              </a:xfrm>
              <a:custGeom>
                <a:avLst/>
                <a:gdLst>
                  <a:gd name="T0" fmla="*/ 0 w 62"/>
                  <a:gd name="T1" fmla="*/ 0 h 117"/>
                  <a:gd name="T2" fmla="*/ 0 w 62"/>
                  <a:gd name="T3" fmla="*/ 0 h 117"/>
                  <a:gd name="T4" fmla="*/ 0 w 62"/>
                  <a:gd name="T5" fmla="*/ 0 h 117"/>
                  <a:gd name="T6" fmla="*/ 0 w 62"/>
                  <a:gd name="T7" fmla="*/ 0 h 117"/>
                  <a:gd name="T8" fmla="*/ 0 w 62"/>
                  <a:gd name="T9" fmla="*/ 0 h 117"/>
                  <a:gd name="T10" fmla="*/ 0 w 62"/>
                  <a:gd name="T11" fmla="*/ 0 h 117"/>
                  <a:gd name="T12" fmla="*/ 0 w 62"/>
                  <a:gd name="T13" fmla="*/ 0 h 117"/>
                  <a:gd name="T14" fmla="*/ 0 w 62"/>
                  <a:gd name="T15" fmla="*/ 0 h 117"/>
                  <a:gd name="T16" fmla="*/ 0 w 62"/>
                  <a:gd name="T17" fmla="*/ 0 h 117"/>
                  <a:gd name="T18" fmla="*/ 0 w 62"/>
                  <a:gd name="T19" fmla="*/ 0 h 1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17"/>
                  <a:gd name="T32" fmla="*/ 62 w 62"/>
                  <a:gd name="T33" fmla="*/ 117 h 1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17">
                    <a:moveTo>
                      <a:pt x="18" y="47"/>
                    </a:moveTo>
                    <a:lnTo>
                      <a:pt x="55" y="73"/>
                    </a:lnTo>
                    <a:lnTo>
                      <a:pt x="62" y="4"/>
                    </a:lnTo>
                    <a:lnTo>
                      <a:pt x="12" y="0"/>
                    </a:lnTo>
                    <a:lnTo>
                      <a:pt x="5" y="68"/>
                    </a:lnTo>
                    <a:lnTo>
                      <a:pt x="41" y="94"/>
                    </a:lnTo>
                    <a:lnTo>
                      <a:pt x="5" y="68"/>
                    </a:lnTo>
                    <a:lnTo>
                      <a:pt x="0" y="117"/>
                    </a:lnTo>
                    <a:lnTo>
                      <a:pt x="41" y="94"/>
                    </a:lnTo>
                    <a:lnTo>
                      <a:pt x="18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3" name="Freeform 90"/>
              <p:cNvSpPr>
                <a:spLocks/>
              </p:cNvSpPr>
              <p:nvPr/>
            </p:nvSpPr>
            <p:spPr bwMode="auto">
              <a:xfrm>
                <a:off x="2572" y="1195"/>
                <a:ext cx="17" cy="13"/>
              </a:xfrm>
              <a:custGeom>
                <a:avLst/>
                <a:gdLst>
                  <a:gd name="T0" fmla="*/ 0 w 119"/>
                  <a:gd name="T1" fmla="*/ 0 h 115"/>
                  <a:gd name="T2" fmla="*/ 0 w 119"/>
                  <a:gd name="T3" fmla="*/ 0 h 115"/>
                  <a:gd name="T4" fmla="*/ 0 w 119"/>
                  <a:gd name="T5" fmla="*/ 0 h 115"/>
                  <a:gd name="T6" fmla="*/ 0 w 119"/>
                  <a:gd name="T7" fmla="*/ 0 h 115"/>
                  <a:gd name="T8" fmla="*/ 0 w 119"/>
                  <a:gd name="T9" fmla="*/ 0 h 115"/>
                  <a:gd name="T10" fmla="*/ 0 w 119"/>
                  <a:gd name="T11" fmla="*/ 0 h 115"/>
                  <a:gd name="T12" fmla="*/ 0 w 119"/>
                  <a:gd name="T13" fmla="*/ 0 h 115"/>
                  <a:gd name="T14" fmla="*/ 0 w 119"/>
                  <a:gd name="T15" fmla="*/ 0 h 115"/>
                  <a:gd name="T16" fmla="*/ 0 w 119"/>
                  <a:gd name="T17" fmla="*/ 0 h 115"/>
                  <a:gd name="T18" fmla="*/ 0 w 119"/>
                  <a:gd name="T19" fmla="*/ 0 h 1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115"/>
                  <a:gd name="T32" fmla="*/ 119 w 119"/>
                  <a:gd name="T33" fmla="*/ 115 h 1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115">
                    <a:moveTo>
                      <a:pt x="89" y="70"/>
                    </a:moveTo>
                    <a:lnTo>
                      <a:pt x="55" y="36"/>
                    </a:lnTo>
                    <a:lnTo>
                      <a:pt x="0" y="68"/>
                    </a:lnTo>
                    <a:lnTo>
                      <a:pt x="23" y="115"/>
                    </a:lnTo>
                    <a:lnTo>
                      <a:pt x="79" y="83"/>
                    </a:lnTo>
                    <a:lnTo>
                      <a:pt x="44" y="49"/>
                    </a:lnTo>
                    <a:lnTo>
                      <a:pt x="89" y="70"/>
                    </a:lnTo>
                    <a:lnTo>
                      <a:pt x="119" y="0"/>
                    </a:lnTo>
                    <a:lnTo>
                      <a:pt x="55" y="36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4" name="Freeform 91"/>
              <p:cNvSpPr>
                <a:spLocks/>
              </p:cNvSpPr>
              <p:nvPr/>
            </p:nvSpPr>
            <p:spPr bwMode="auto">
              <a:xfrm>
                <a:off x="2571" y="1201"/>
                <a:ext cx="14" cy="12"/>
              </a:xfrm>
              <a:custGeom>
                <a:avLst/>
                <a:gdLst>
                  <a:gd name="T0" fmla="*/ 0 w 93"/>
                  <a:gd name="T1" fmla="*/ 0 h 107"/>
                  <a:gd name="T2" fmla="*/ 0 w 93"/>
                  <a:gd name="T3" fmla="*/ 0 h 107"/>
                  <a:gd name="T4" fmla="*/ 0 w 93"/>
                  <a:gd name="T5" fmla="*/ 0 h 107"/>
                  <a:gd name="T6" fmla="*/ 0 w 93"/>
                  <a:gd name="T7" fmla="*/ 0 h 107"/>
                  <a:gd name="T8" fmla="*/ 0 w 93"/>
                  <a:gd name="T9" fmla="*/ 0 h 107"/>
                  <a:gd name="T10" fmla="*/ 0 w 93"/>
                  <a:gd name="T11" fmla="*/ 0 h 107"/>
                  <a:gd name="T12" fmla="*/ 0 w 93"/>
                  <a:gd name="T13" fmla="*/ 0 h 107"/>
                  <a:gd name="T14" fmla="*/ 0 w 93"/>
                  <a:gd name="T15" fmla="*/ 0 h 107"/>
                  <a:gd name="T16" fmla="*/ 0 w 93"/>
                  <a:gd name="T17" fmla="*/ 0 h 107"/>
                  <a:gd name="T18" fmla="*/ 0 w 93"/>
                  <a:gd name="T19" fmla="*/ 0 h 1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107"/>
                  <a:gd name="T32" fmla="*/ 93 w 93"/>
                  <a:gd name="T33" fmla="*/ 107 h 1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107">
                    <a:moveTo>
                      <a:pt x="41" y="47"/>
                    </a:moveTo>
                    <a:lnTo>
                      <a:pt x="65" y="84"/>
                    </a:lnTo>
                    <a:lnTo>
                      <a:pt x="93" y="21"/>
                    </a:lnTo>
                    <a:lnTo>
                      <a:pt x="48" y="0"/>
                    </a:lnTo>
                    <a:lnTo>
                      <a:pt x="21" y="63"/>
                    </a:lnTo>
                    <a:lnTo>
                      <a:pt x="46" y="100"/>
                    </a:lnTo>
                    <a:lnTo>
                      <a:pt x="21" y="63"/>
                    </a:lnTo>
                    <a:lnTo>
                      <a:pt x="0" y="107"/>
                    </a:lnTo>
                    <a:lnTo>
                      <a:pt x="46" y="100"/>
                    </a:lnTo>
                    <a:lnTo>
                      <a:pt x="41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5" name="Freeform 92"/>
              <p:cNvSpPr>
                <a:spLocks/>
              </p:cNvSpPr>
              <p:nvPr/>
            </p:nvSpPr>
            <p:spPr bwMode="auto">
              <a:xfrm>
                <a:off x="2577" y="1203"/>
                <a:ext cx="22" cy="9"/>
              </a:xfrm>
              <a:custGeom>
                <a:avLst/>
                <a:gdLst>
                  <a:gd name="T0" fmla="*/ 0 w 149"/>
                  <a:gd name="T1" fmla="*/ 0 h 81"/>
                  <a:gd name="T2" fmla="*/ 0 w 149"/>
                  <a:gd name="T3" fmla="*/ 0 h 81"/>
                  <a:gd name="T4" fmla="*/ 0 w 149"/>
                  <a:gd name="T5" fmla="*/ 0 h 81"/>
                  <a:gd name="T6" fmla="*/ 0 w 149"/>
                  <a:gd name="T7" fmla="*/ 0 h 81"/>
                  <a:gd name="T8" fmla="*/ 0 w 149"/>
                  <a:gd name="T9" fmla="*/ 0 h 81"/>
                  <a:gd name="T10" fmla="*/ 0 w 149"/>
                  <a:gd name="T11" fmla="*/ 0 h 81"/>
                  <a:gd name="T12" fmla="*/ 0 w 149"/>
                  <a:gd name="T13" fmla="*/ 0 h 81"/>
                  <a:gd name="T14" fmla="*/ 0 w 149"/>
                  <a:gd name="T15" fmla="*/ 0 h 81"/>
                  <a:gd name="T16" fmla="*/ 0 w 149"/>
                  <a:gd name="T17" fmla="*/ 0 h 81"/>
                  <a:gd name="T18" fmla="*/ 0 w 149"/>
                  <a:gd name="T19" fmla="*/ 0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9"/>
                  <a:gd name="T31" fmla="*/ 0 h 81"/>
                  <a:gd name="T32" fmla="*/ 149 w 14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9" h="81">
                    <a:moveTo>
                      <a:pt x="82" y="60"/>
                    </a:moveTo>
                    <a:lnTo>
                      <a:pt x="65" y="15"/>
                    </a:lnTo>
                    <a:lnTo>
                      <a:pt x="0" y="28"/>
                    </a:lnTo>
                    <a:lnTo>
                      <a:pt x="5" y="81"/>
                    </a:lnTo>
                    <a:lnTo>
                      <a:pt x="70" y="67"/>
                    </a:lnTo>
                    <a:lnTo>
                      <a:pt x="52" y="23"/>
                    </a:lnTo>
                    <a:lnTo>
                      <a:pt x="82" y="60"/>
                    </a:lnTo>
                    <a:lnTo>
                      <a:pt x="149" y="0"/>
                    </a:lnTo>
                    <a:lnTo>
                      <a:pt x="65" y="15"/>
                    </a:lnTo>
                    <a:lnTo>
                      <a:pt x="82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6" name="Freeform 93"/>
              <p:cNvSpPr>
                <a:spLocks/>
              </p:cNvSpPr>
              <p:nvPr/>
            </p:nvSpPr>
            <p:spPr bwMode="auto">
              <a:xfrm>
                <a:off x="2573" y="1205"/>
                <a:ext cx="16" cy="10"/>
              </a:xfrm>
              <a:custGeom>
                <a:avLst/>
                <a:gdLst>
                  <a:gd name="T0" fmla="*/ 0 w 115"/>
                  <a:gd name="T1" fmla="*/ 0 h 88"/>
                  <a:gd name="T2" fmla="*/ 0 w 115"/>
                  <a:gd name="T3" fmla="*/ 0 h 88"/>
                  <a:gd name="T4" fmla="*/ 0 w 115"/>
                  <a:gd name="T5" fmla="*/ 0 h 88"/>
                  <a:gd name="T6" fmla="*/ 0 w 115"/>
                  <a:gd name="T7" fmla="*/ 0 h 88"/>
                  <a:gd name="T8" fmla="*/ 0 w 115"/>
                  <a:gd name="T9" fmla="*/ 0 h 88"/>
                  <a:gd name="T10" fmla="*/ 0 w 115"/>
                  <a:gd name="T11" fmla="*/ 0 h 88"/>
                  <a:gd name="T12" fmla="*/ 0 w 115"/>
                  <a:gd name="T13" fmla="*/ 0 h 88"/>
                  <a:gd name="T14" fmla="*/ 0 w 115"/>
                  <a:gd name="T15" fmla="*/ 0 h 88"/>
                  <a:gd name="T16" fmla="*/ 0 w 115"/>
                  <a:gd name="T17" fmla="*/ 0 h 88"/>
                  <a:gd name="T18" fmla="*/ 0 w 115"/>
                  <a:gd name="T19" fmla="*/ 0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57" y="37"/>
                    </a:moveTo>
                    <a:lnTo>
                      <a:pt x="67" y="80"/>
                    </a:lnTo>
                    <a:lnTo>
                      <a:pt x="115" y="37"/>
                    </a:lnTo>
                    <a:lnTo>
                      <a:pt x="85" y="0"/>
                    </a:lnTo>
                    <a:lnTo>
                      <a:pt x="38" y="44"/>
                    </a:lnTo>
                    <a:lnTo>
                      <a:pt x="47" y="88"/>
                    </a:lnTo>
                    <a:lnTo>
                      <a:pt x="38" y="44"/>
                    </a:lnTo>
                    <a:lnTo>
                      <a:pt x="0" y="76"/>
                    </a:lnTo>
                    <a:lnTo>
                      <a:pt x="47" y="88"/>
                    </a:ln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7" name="Freeform 94"/>
              <p:cNvSpPr>
                <a:spLocks/>
              </p:cNvSpPr>
              <p:nvPr/>
            </p:nvSpPr>
            <p:spPr bwMode="auto">
              <a:xfrm>
                <a:off x="2579" y="1210"/>
                <a:ext cx="17" cy="7"/>
              </a:xfrm>
              <a:custGeom>
                <a:avLst/>
                <a:gdLst>
                  <a:gd name="T0" fmla="*/ 0 w 118"/>
                  <a:gd name="T1" fmla="*/ 0 h 64"/>
                  <a:gd name="T2" fmla="*/ 0 w 118"/>
                  <a:gd name="T3" fmla="*/ 0 h 64"/>
                  <a:gd name="T4" fmla="*/ 0 w 118"/>
                  <a:gd name="T5" fmla="*/ 0 h 64"/>
                  <a:gd name="T6" fmla="*/ 0 w 118"/>
                  <a:gd name="T7" fmla="*/ 0 h 64"/>
                  <a:gd name="T8" fmla="*/ 0 w 118"/>
                  <a:gd name="T9" fmla="*/ 0 h 64"/>
                  <a:gd name="T10" fmla="*/ 0 w 118"/>
                  <a:gd name="T11" fmla="*/ 0 h 64"/>
                  <a:gd name="T12" fmla="*/ 0 w 118"/>
                  <a:gd name="T13" fmla="*/ 0 h 64"/>
                  <a:gd name="T14" fmla="*/ 0 w 118"/>
                  <a:gd name="T15" fmla="*/ 0 h 64"/>
                  <a:gd name="T16" fmla="*/ 0 w 118"/>
                  <a:gd name="T17" fmla="*/ 0 h 64"/>
                  <a:gd name="T18" fmla="*/ 0 w 118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64"/>
                  <a:gd name="T32" fmla="*/ 118 w 118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64">
                    <a:moveTo>
                      <a:pt x="75" y="59"/>
                    </a:moveTo>
                    <a:lnTo>
                      <a:pt x="65" y="13"/>
                    </a:lnTo>
                    <a:lnTo>
                      <a:pt x="10" y="0"/>
                    </a:lnTo>
                    <a:lnTo>
                      <a:pt x="0" y="51"/>
                    </a:lnTo>
                    <a:lnTo>
                      <a:pt x="56" y="64"/>
                    </a:lnTo>
                    <a:lnTo>
                      <a:pt x="45" y="17"/>
                    </a:lnTo>
                    <a:lnTo>
                      <a:pt x="75" y="59"/>
                    </a:lnTo>
                    <a:lnTo>
                      <a:pt x="118" y="25"/>
                    </a:lnTo>
                    <a:lnTo>
                      <a:pt x="65" y="13"/>
                    </a:lnTo>
                    <a:lnTo>
                      <a:pt x="75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8" name="Freeform 95"/>
              <p:cNvSpPr>
                <a:spLocks/>
              </p:cNvSpPr>
              <p:nvPr/>
            </p:nvSpPr>
            <p:spPr bwMode="auto">
              <a:xfrm>
                <a:off x="2574" y="1211"/>
                <a:ext cx="16" cy="10"/>
              </a:xfrm>
              <a:custGeom>
                <a:avLst/>
                <a:gdLst>
                  <a:gd name="T0" fmla="*/ 0 w 109"/>
                  <a:gd name="T1" fmla="*/ 0 h 84"/>
                  <a:gd name="T2" fmla="*/ 0 w 109"/>
                  <a:gd name="T3" fmla="*/ 0 h 84"/>
                  <a:gd name="T4" fmla="*/ 0 w 109"/>
                  <a:gd name="T5" fmla="*/ 0 h 84"/>
                  <a:gd name="T6" fmla="*/ 0 w 109"/>
                  <a:gd name="T7" fmla="*/ 0 h 84"/>
                  <a:gd name="T8" fmla="*/ 0 w 109"/>
                  <a:gd name="T9" fmla="*/ 0 h 84"/>
                  <a:gd name="T10" fmla="*/ 0 w 109"/>
                  <a:gd name="T11" fmla="*/ 0 h 84"/>
                  <a:gd name="T12" fmla="*/ 0 w 109"/>
                  <a:gd name="T13" fmla="*/ 0 h 84"/>
                  <a:gd name="T14" fmla="*/ 0 w 109"/>
                  <a:gd name="T15" fmla="*/ 0 h 84"/>
                  <a:gd name="T16" fmla="*/ 0 w 109"/>
                  <a:gd name="T17" fmla="*/ 0 h 84"/>
                  <a:gd name="T18" fmla="*/ 0 w 109"/>
                  <a:gd name="T19" fmla="*/ 0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84"/>
                  <a:gd name="T32" fmla="*/ 109 w 109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84">
                    <a:moveTo>
                      <a:pt x="57" y="37"/>
                    </a:moveTo>
                    <a:lnTo>
                      <a:pt x="62" y="81"/>
                    </a:lnTo>
                    <a:lnTo>
                      <a:pt x="109" y="42"/>
                    </a:lnTo>
                    <a:lnTo>
                      <a:pt x="79" y="0"/>
                    </a:lnTo>
                    <a:lnTo>
                      <a:pt x="32" y="41"/>
                    </a:lnTo>
                    <a:lnTo>
                      <a:pt x="38" y="84"/>
                    </a:lnTo>
                    <a:lnTo>
                      <a:pt x="32" y="41"/>
                    </a:lnTo>
                    <a:lnTo>
                      <a:pt x="0" y="65"/>
                    </a:lnTo>
                    <a:lnTo>
                      <a:pt x="38" y="84"/>
                    </a:ln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09" name="Freeform 96"/>
              <p:cNvSpPr>
                <a:spLocks/>
              </p:cNvSpPr>
              <p:nvPr/>
            </p:nvSpPr>
            <p:spPr bwMode="auto">
              <a:xfrm>
                <a:off x="2580" y="1216"/>
                <a:ext cx="18" cy="8"/>
              </a:xfrm>
              <a:custGeom>
                <a:avLst/>
                <a:gdLst>
                  <a:gd name="T0" fmla="*/ 0 w 127"/>
                  <a:gd name="T1" fmla="*/ 0 h 73"/>
                  <a:gd name="T2" fmla="*/ 0 w 127"/>
                  <a:gd name="T3" fmla="*/ 0 h 73"/>
                  <a:gd name="T4" fmla="*/ 0 w 127"/>
                  <a:gd name="T5" fmla="*/ 0 h 73"/>
                  <a:gd name="T6" fmla="*/ 0 w 127"/>
                  <a:gd name="T7" fmla="*/ 0 h 73"/>
                  <a:gd name="T8" fmla="*/ 0 w 127"/>
                  <a:gd name="T9" fmla="*/ 0 h 73"/>
                  <a:gd name="T10" fmla="*/ 0 w 127"/>
                  <a:gd name="T11" fmla="*/ 0 h 73"/>
                  <a:gd name="T12" fmla="*/ 0 w 127"/>
                  <a:gd name="T13" fmla="*/ 0 h 73"/>
                  <a:gd name="T14" fmla="*/ 0 w 127"/>
                  <a:gd name="T15" fmla="*/ 0 h 73"/>
                  <a:gd name="T16" fmla="*/ 0 w 127"/>
                  <a:gd name="T17" fmla="*/ 0 h 73"/>
                  <a:gd name="T18" fmla="*/ 0 w 127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73"/>
                  <a:gd name="T32" fmla="*/ 127 w 127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73">
                    <a:moveTo>
                      <a:pt x="61" y="73"/>
                    </a:moveTo>
                    <a:lnTo>
                      <a:pt x="66" y="23"/>
                    </a:lnTo>
                    <a:lnTo>
                      <a:pt x="19" y="0"/>
                    </a:lnTo>
                    <a:lnTo>
                      <a:pt x="0" y="47"/>
                    </a:lnTo>
                    <a:lnTo>
                      <a:pt x="47" y="71"/>
                    </a:lnTo>
                    <a:lnTo>
                      <a:pt x="52" y="21"/>
                    </a:lnTo>
                    <a:lnTo>
                      <a:pt x="61" y="73"/>
                    </a:lnTo>
                    <a:lnTo>
                      <a:pt x="127" y="52"/>
                    </a:lnTo>
                    <a:lnTo>
                      <a:pt x="66" y="23"/>
                    </a:lnTo>
                    <a:lnTo>
                      <a:pt x="61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0" name="Freeform 97"/>
              <p:cNvSpPr>
                <a:spLocks/>
              </p:cNvSpPr>
              <p:nvPr/>
            </p:nvSpPr>
            <p:spPr bwMode="auto">
              <a:xfrm>
                <a:off x="2572" y="1218"/>
                <a:ext cx="17" cy="8"/>
              </a:xfrm>
              <a:custGeom>
                <a:avLst/>
                <a:gdLst>
                  <a:gd name="T0" fmla="*/ 0 w 114"/>
                  <a:gd name="T1" fmla="*/ 0 h 70"/>
                  <a:gd name="T2" fmla="*/ 0 w 114"/>
                  <a:gd name="T3" fmla="*/ 0 h 70"/>
                  <a:gd name="T4" fmla="*/ 0 w 114"/>
                  <a:gd name="T5" fmla="*/ 0 h 70"/>
                  <a:gd name="T6" fmla="*/ 0 w 114"/>
                  <a:gd name="T7" fmla="*/ 0 h 70"/>
                  <a:gd name="T8" fmla="*/ 0 w 114"/>
                  <a:gd name="T9" fmla="*/ 0 h 70"/>
                  <a:gd name="T10" fmla="*/ 0 w 114"/>
                  <a:gd name="T11" fmla="*/ 0 h 70"/>
                  <a:gd name="T12" fmla="*/ 0 w 114"/>
                  <a:gd name="T13" fmla="*/ 0 h 70"/>
                  <a:gd name="T14" fmla="*/ 0 w 114"/>
                  <a:gd name="T15" fmla="*/ 0 h 70"/>
                  <a:gd name="T16" fmla="*/ 0 w 114"/>
                  <a:gd name="T17" fmla="*/ 0 h 70"/>
                  <a:gd name="T18" fmla="*/ 0 w 114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70"/>
                  <a:gd name="T32" fmla="*/ 114 w 114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70">
                    <a:moveTo>
                      <a:pt x="65" y="26"/>
                    </a:moveTo>
                    <a:lnTo>
                      <a:pt x="55" y="70"/>
                    </a:lnTo>
                    <a:lnTo>
                      <a:pt x="114" y="52"/>
                    </a:lnTo>
                    <a:lnTo>
                      <a:pt x="105" y="0"/>
                    </a:lnTo>
                    <a:lnTo>
                      <a:pt x="45" y="19"/>
                    </a:lnTo>
                    <a:lnTo>
                      <a:pt x="35" y="62"/>
                    </a:lnTo>
                    <a:lnTo>
                      <a:pt x="45" y="19"/>
                    </a:lnTo>
                    <a:lnTo>
                      <a:pt x="0" y="34"/>
                    </a:lnTo>
                    <a:lnTo>
                      <a:pt x="35" y="62"/>
                    </a:lnTo>
                    <a:lnTo>
                      <a:pt x="6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1" name="Freeform 98"/>
              <p:cNvSpPr>
                <a:spLocks/>
              </p:cNvSpPr>
              <p:nvPr/>
            </p:nvSpPr>
            <p:spPr bwMode="auto">
              <a:xfrm>
                <a:off x="2577" y="1221"/>
                <a:ext cx="19" cy="10"/>
              </a:xfrm>
              <a:custGeom>
                <a:avLst/>
                <a:gdLst>
                  <a:gd name="T0" fmla="*/ 0 w 133"/>
                  <a:gd name="T1" fmla="*/ 0 h 94"/>
                  <a:gd name="T2" fmla="*/ 0 w 133"/>
                  <a:gd name="T3" fmla="*/ 0 h 94"/>
                  <a:gd name="T4" fmla="*/ 0 w 133"/>
                  <a:gd name="T5" fmla="*/ 0 h 94"/>
                  <a:gd name="T6" fmla="*/ 0 w 133"/>
                  <a:gd name="T7" fmla="*/ 0 h 94"/>
                  <a:gd name="T8" fmla="*/ 0 w 133"/>
                  <a:gd name="T9" fmla="*/ 0 h 94"/>
                  <a:gd name="T10" fmla="*/ 0 w 133"/>
                  <a:gd name="T11" fmla="*/ 0 h 94"/>
                  <a:gd name="T12" fmla="*/ 0 w 133"/>
                  <a:gd name="T13" fmla="*/ 0 h 94"/>
                  <a:gd name="T14" fmla="*/ 0 w 133"/>
                  <a:gd name="T15" fmla="*/ 0 h 94"/>
                  <a:gd name="T16" fmla="*/ 0 w 133"/>
                  <a:gd name="T17" fmla="*/ 0 h 94"/>
                  <a:gd name="T18" fmla="*/ 0 w 133"/>
                  <a:gd name="T19" fmla="*/ 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3"/>
                  <a:gd name="T31" fmla="*/ 0 h 94"/>
                  <a:gd name="T32" fmla="*/ 133 w 133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3" h="94">
                    <a:moveTo>
                      <a:pt x="55" y="83"/>
                    </a:moveTo>
                    <a:lnTo>
                      <a:pt x="72" y="38"/>
                    </a:lnTo>
                    <a:lnTo>
                      <a:pt x="30" y="0"/>
                    </a:lnTo>
                    <a:lnTo>
                      <a:pt x="0" y="36"/>
                    </a:lnTo>
                    <a:lnTo>
                      <a:pt x="42" y="75"/>
                    </a:lnTo>
                    <a:lnTo>
                      <a:pt x="59" y="31"/>
                    </a:lnTo>
                    <a:lnTo>
                      <a:pt x="55" y="83"/>
                    </a:lnTo>
                    <a:lnTo>
                      <a:pt x="133" y="94"/>
                    </a:lnTo>
                    <a:lnTo>
                      <a:pt x="72" y="38"/>
                    </a:lnTo>
                    <a:lnTo>
                      <a:pt x="55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2" name="Freeform 99"/>
              <p:cNvSpPr>
                <a:spLocks/>
              </p:cNvSpPr>
              <p:nvPr/>
            </p:nvSpPr>
            <p:spPr bwMode="auto">
              <a:xfrm>
                <a:off x="2573" y="1223"/>
                <a:ext cx="13" cy="7"/>
              </a:xfrm>
              <a:custGeom>
                <a:avLst/>
                <a:gdLst>
                  <a:gd name="T0" fmla="*/ 0 w 92"/>
                  <a:gd name="T1" fmla="*/ 0 h 65"/>
                  <a:gd name="T2" fmla="*/ 0 w 92"/>
                  <a:gd name="T3" fmla="*/ 0 h 65"/>
                  <a:gd name="T4" fmla="*/ 0 w 92"/>
                  <a:gd name="T5" fmla="*/ 0 h 65"/>
                  <a:gd name="T6" fmla="*/ 0 w 92"/>
                  <a:gd name="T7" fmla="*/ 0 h 65"/>
                  <a:gd name="T8" fmla="*/ 0 w 92"/>
                  <a:gd name="T9" fmla="*/ 0 h 65"/>
                  <a:gd name="T10" fmla="*/ 0 w 92"/>
                  <a:gd name="T11" fmla="*/ 0 h 65"/>
                  <a:gd name="T12" fmla="*/ 0 w 92"/>
                  <a:gd name="T13" fmla="*/ 0 h 65"/>
                  <a:gd name="T14" fmla="*/ 0 w 92"/>
                  <a:gd name="T15" fmla="*/ 0 h 65"/>
                  <a:gd name="T16" fmla="*/ 0 w 92"/>
                  <a:gd name="T17" fmla="*/ 0 h 65"/>
                  <a:gd name="T18" fmla="*/ 0 w 92"/>
                  <a:gd name="T19" fmla="*/ 0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65"/>
                  <a:gd name="T32" fmla="*/ 92 w 92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65">
                    <a:moveTo>
                      <a:pt x="56" y="29"/>
                    </a:moveTo>
                    <a:lnTo>
                      <a:pt x="29" y="57"/>
                    </a:lnTo>
                    <a:lnTo>
                      <a:pt x="88" y="65"/>
                    </a:lnTo>
                    <a:lnTo>
                      <a:pt x="92" y="13"/>
                    </a:lnTo>
                    <a:lnTo>
                      <a:pt x="33" y="6"/>
                    </a:lnTo>
                    <a:lnTo>
                      <a:pt x="6" y="33"/>
                    </a:lnTo>
                    <a:lnTo>
                      <a:pt x="33" y="6"/>
                    </a:lnTo>
                    <a:lnTo>
                      <a:pt x="0" y="0"/>
                    </a:lnTo>
                    <a:lnTo>
                      <a:pt x="6" y="33"/>
                    </a:lnTo>
                    <a:lnTo>
                      <a:pt x="56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3" name="Freeform 100"/>
              <p:cNvSpPr>
                <a:spLocks/>
              </p:cNvSpPr>
              <p:nvPr/>
            </p:nvSpPr>
            <p:spPr bwMode="auto">
              <a:xfrm>
                <a:off x="2573" y="1226"/>
                <a:ext cx="10" cy="11"/>
              </a:xfrm>
              <a:custGeom>
                <a:avLst/>
                <a:gdLst>
                  <a:gd name="T0" fmla="*/ 0 w 66"/>
                  <a:gd name="T1" fmla="*/ 0 h 95"/>
                  <a:gd name="T2" fmla="*/ 0 w 66"/>
                  <a:gd name="T3" fmla="*/ 0 h 95"/>
                  <a:gd name="T4" fmla="*/ 0 w 66"/>
                  <a:gd name="T5" fmla="*/ 0 h 95"/>
                  <a:gd name="T6" fmla="*/ 0 w 66"/>
                  <a:gd name="T7" fmla="*/ 0 h 95"/>
                  <a:gd name="T8" fmla="*/ 0 w 66"/>
                  <a:gd name="T9" fmla="*/ 0 h 95"/>
                  <a:gd name="T10" fmla="*/ 0 w 66"/>
                  <a:gd name="T11" fmla="*/ 0 h 95"/>
                  <a:gd name="T12" fmla="*/ 0 w 66"/>
                  <a:gd name="T13" fmla="*/ 0 h 95"/>
                  <a:gd name="T14" fmla="*/ 0 w 66"/>
                  <a:gd name="T15" fmla="*/ 0 h 95"/>
                  <a:gd name="T16" fmla="*/ 0 w 66"/>
                  <a:gd name="T17" fmla="*/ 0 h 95"/>
                  <a:gd name="T18" fmla="*/ 0 w 66"/>
                  <a:gd name="T19" fmla="*/ 0 h 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95"/>
                  <a:gd name="T32" fmla="*/ 66 w 66"/>
                  <a:gd name="T33" fmla="*/ 95 h 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95">
                    <a:moveTo>
                      <a:pt x="18" y="70"/>
                    </a:moveTo>
                    <a:lnTo>
                      <a:pt x="57" y="44"/>
                    </a:lnTo>
                    <a:lnTo>
                      <a:pt x="50" y="0"/>
                    </a:lnTo>
                    <a:lnTo>
                      <a:pt x="0" y="4"/>
                    </a:lnTo>
                    <a:lnTo>
                      <a:pt x="7" y="49"/>
                    </a:lnTo>
                    <a:lnTo>
                      <a:pt x="45" y="23"/>
                    </a:lnTo>
                    <a:lnTo>
                      <a:pt x="18" y="70"/>
                    </a:lnTo>
                    <a:lnTo>
                      <a:pt x="66" y="95"/>
                    </a:lnTo>
                    <a:lnTo>
                      <a:pt x="57" y="44"/>
                    </a:lnTo>
                    <a:lnTo>
                      <a:pt x="18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4" name="Freeform 101"/>
              <p:cNvSpPr>
                <a:spLocks/>
              </p:cNvSpPr>
              <p:nvPr/>
            </p:nvSpPr>
            <p:spPr bwMode="auto">
              <a:xfrm>
                <a:off x="2570" y="1225"/>
                <a:ext cx="10" cy="9"/>
              </a:xfrm>
              <a:custGeom>
                <a:avLst/>
                <a:gdLst>
                  <a:gd name="T0" fmla="*/ 0 w 70"/>
                  <a:gd name="T1" fmla="*/ 0 h 75"/>
                  <a:gd name="T2" fmla="*/ 0 w 70"/>
                  <a:gd name="T3" fmla="*/ 0 h 75"/>
                  <a:gd name="T4" fmla="*/ 0 w 70"/>
                  <a:gd name="T5" fmla="*/ 0 h 75"/>
                  <a:gd name="T6" fmla="*/ 0 w 70"/>
                  <a:gd name="T7" fmla="*/ 0 h 75"/>
                  <a:gd name="T8" fmla="*/ 0 w 70"/>
                  <a:gd name="T9" fmla="*/ 0 h 75"/>
                  <a:gd name="T10" fmla="*/ 0 w 70"/>
                  <a:gd name="T11" fmla="*/ 0 h 75"/>
                  <a:gd name="T12" fmla="*/ 0 w 70"/>
                  <a:gd name="T13" fmla="*/ 0 h 75"/>
                  <a:gd name="T14" fmla="*/ 0 w 70"/>
                  <a:gd name="T15" fmla="*/ 0 h 75"/>
                  <a:gd name="T16" fmla="*/ 0 w 70"/>
                  <a:gd name="T17" fmla="*/ 0 h 75"/>
                  <a:gd name="T18" fmla="*/ 0 w 70"/>
                  <a:gd name="T19" fmla="*/ 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75"/>
                  <a:gd name="T32" fmla="*/ 70 w 70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75">
                    <a:moveTo>
                      <a:pt x="11" y="52"/>
                    </a:moveTo>
                    <a:lnTo>
                      <a:pt x="0" y="49"/>
                    </a:lnTo>
                    <a:lnTo>
                      <a:pt x="43" y="75"/>
                    </a:lnTo>
                    <a:lnTo>
                      <a:pt x="70" y="28"/>
                    </a:lnTo>
                    <a:lnTo>
                      <a:pt x="25" y="2"/>
                    </a:lnTo>
                    <a:lnTo>
                      <a:pt x="11" y="0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5" name="Freeform 102"/>
              <p:cNvSpPr>
                <a:spLocks/>
              </p:cNvSpPr>
              <p:nvPr/>
            </p:nvSpPr>
            <p:spPr bwMode="auto">
              <a:xfrm>
                <a:off x="2552" y="1225"/>
                <a:ext cx="19" cy="6"/>
              </a:xfrm>
              <a:custGeom>
                <a:avLst/>
                <a:gdLst>
                  <a:gd name="T0" fmla="*/ 0 w 136"/>
                  <a:gd name="T1" fmla="*/ 0 h 52"/>
                  <a:gd name="T2" fmla="*/ 0 w 136"/>
                  <a:gd name="T3" fmla="*/ 0 h 52"/>
                  <a:gd name="T4" fmla="*/ 0 w 136"/>
                  <a:gd name="T5" fmla="*/ 0 h 52"/>
                  <a:gd name="T6" fmla="*/ 0 w 136"/>
                  <a:gd name="T7" fmla="*/ 0 h 52"/>
                  <a:gd name="T8" fmla="*/ 0 w 136"/>
                  <a:gd name="T9" fmla="*/ 0 h 52"/>
                  <a:gd name="T10" fmla="*/ 0 w 136"/>
                  <a:gd name="T11" fmla="*/ 0 h 52"/>
                  <a:gd name="T12" fmla="*/ 0 w 136"/>
                  <a:gd name="T13" fmla="*/ 0 h 52"/>
                  <a:gd name="T14" fmla="*/ 0 w 136"/>
                  <a:gd name="T15" fmla="*/ 0 h 52"/>
                  <a:gd name="T16" fmla="*/ 0 w 136"/>
                  <a:gd name="T17" fmla="*/ 0 h 52"/>
                  <a:gd name="T18" fmla="*/ 0 w 136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6"/>
                  <a:gd name="T31" fmla="*/ 0 h 52"/>
                  <a:gd name="T32" fmla="*/ 136 w 136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6" h="52">
                    <a:moveTo>
                      <a:pt x="20" y="49"/>
                    </a:moveTo>
                    <a:lnTo>
                      <a:pt x="10" y="52"/>
                    </a:lnTo>
                    <a:lnTo>
                      <a:pt x="136" y="52"/>
                    </a:lnTo>
                    <a:lnTo>
                      <a:pt x="136" y="0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0" y="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6" name="Freeform 103"/>
              <p:cNvSpPr>
                <a:spLocks/>
              </p:cNvSpPr>
              <p:nvPr/>
            </p:nvSpPr>
            <p:spPr bwMode="auto">
              <a:xfrm>
                <a:off x="2540" y="1226"/>
                <a:ext cx="15" cy="11"/>
              </a:xfrm>
              <a:custGeom>
                <a:avLst/>
                <a:gdLst>
                  <a:gd name="T0" fmla="*/ 0 w 102"/>
                  <a:gd name="T1" fmla="*/ 0 h 101"/>
                  <a:gd name="T2" fmla="*/ 0 w 102"/>
                  <a:gd name="T3" fmla="*/ 0 h 101"/>
                  <a:gd name="T4" fmla="*/ 0 w 102"/>
                  <a:gd name="T5" fmla="*/ 0 h 101"/>
                  <a:gd name="T6" fmla="*/ 0 w 102"/>
                  <a:gd name="T7" fmla="*/ 0 h 101"/>
                  <a:gd name="T8" fmla="*/ 0 w 102"/>
                  <a:gd name="T9" fmla="*/ 0 h 101"/>
                  <a:gd name="T10" fmla="*/ 0 w 102"/>
                  <a:gd name="T11" fmla="*/ 0 h 101"/>
                  <a:gd name="T12" fmla="*/ 0 w 102"/>
                  <a:gd name="T13" fmla="*/ 0 h 101"/>
                  <a:gd name="T14" fmla="*/ 0 w 102"/>
                  <a:gd name="T15" fmla="*/ 0 h 101"/>
                  <a:gd name="T16" fmla="*/ 0 w 102"/>
                  <a:gd name="T17" fmla="*/ 0 h 101"/>
                  <a:gd name="T18" fmla="*/ 0 w 102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101"/>
                  <a:gd name="T32" fmla="*/ 102 w 102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101">
                    <a:moveTo>
                      <a:pt x="12" y="47"/>
                    </a:moveTo>
                    <a:lnTo>
                      <a:pt x="47" y="76"/>
                    </a:lnTo>
                    <a:lnTo>
                      <a:pt x="102" y="47"/>
                    </a:lnTo>
                    <a:lnTo>
                      <a:pt x="82" y="0"/>
                    </a:lnTo>
                    <a:lnTo>
                      <a:pt x="27" y="28"/>
                    </a:lnTo>
                    <a:lnTo>
                      <a:pt x="61" y="57"/>
                    </a:lnTo>
                    <a:lnTo>
                      <a:pt x="12" y="47"/>
                    </a:lnTo>
                    <a:lnTo>
                      <a:pt x="0" y="101"/>
                    </a:lnTo>
                    <a:lnTo>
                      <a:pt x="47" y="76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7" name="Freeform 104"/>
              <p:cNvSpPr>
                <a:spLocks/>
              </p:cNvSpPr>
              <p:nvPr/>
            </p:nvSpPr>
            <p:spPr bwMode="auto">
              <a:xfrm>
                <a:off x="2542" y="1220"/>
                <a:ext cx="11" cy="12"/>
              </a:xfrm>
              <a:custGeom>
                <a:avLst/>
                <a:gdLst>
                  <a:gd name="T0" fmla="*/ 0 w 78"/>
                  <a:gd name="T1" fmla="*/ 0 h 111"/>
                  <a:gd name="T2" fmla="*/ 0 w 78"/>
                  <a:gd name="T3" fmla="*/ 0 h 111"/>
                  <a:gd name="T4" fmla="*/ 0 w 78"/>
                  <a:gd name="T5" fmla="*/ 0 h 111"/>
                  <a:gd name="T6" fmla="*/ 0 w 78"/>
                  <a:gd name="T7" fmla="*/ 0 h 111"/>
                  <a:gd name="T8" fmla="*/ 0 w 78"/>
                  <a:gd name="T9" fmla="*/ 0 h 111"/>
                  <a:gd name="T10" fmla="*/ 0 w 78"/>
                  <a:gd name="T11" fmla="*/ 0 h 111"/>
                  <a:gd name="T12" fmla="*/ 0 w 78"/>
                  <a:gd name="T13" fmla="*/ 0 h 111"/>
                  <a:gd name="T14" fmla="*/ 0 w 78"/>
                  <a:gd name="T15" fmla="*/ 0 h 111"/>
                  <a:gd name="T16" fmla="*/ 0 w 78"/>
                  <a:gd name="T17" fmla="*/ 0 h 111"/>
                  <a:gd name="T18" fmla="*/ 0 w 78"/>
                  <a:gd name="T19" fmla="*/ 0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111"/>
                  <a:gd name="T32" fmla="*/ 78 w 78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111">
                    <a:moveTo>
                      <a:pt x="49" y="64"/>
                    </a:moveTo>
                    <a:lnTo>
                      <a:pt x="17" y="34"/>
                    </a:lnTo>
                    <a:lnTo>
                      <a:pt x="0" y="101"/>
                    </a:lnTo>
                    <a:lnTo>
                      <a:pt x="49" y="111"/>
                    </a:lnTo>
                    <a:lnTo>
                      <a:pt x="68" y="44"/>
                    </a:lnTo>
                    <a:lnTo>
                      <a:pt x="35" y="11"/>
                    </a:lnTo>
                    <a:lnTo>
                      <a:pt x="68" y="44"/>
                    </a:lnTo>
                    <a:lnTo>
                      <a:pt x="78" y="0"/>
                    </a:lnTo>
                    <a:lnTo>
                      <a:pt x="35" y="15"/>
                    </a:lnTo>
                    <a:lnTo>
                      <a:pt x="49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8" name="Freeform 105"/>
              <p:cNvSpPr>
                <a:spLocks/>
              </p:cNvSpPr>
              <p:nvPr/>
            </p:nvSpPr>
            <p:spPr bwMode="auto">
              <a:xfrm>
                <a:off x="2534" y="1221"/>
                <a:ext cx="15" cy="9"/>
              </a:xfrm>
              <a:custGeom>
                <a:avLst/>
                <a:gdLst>
                  <a:gd name="T0" fmla="*/ 0 w 103"/>
                  <a:gd name="T1" fmla="*/ 0 h 86"/>
                  <a:gd name="T2" fmla="*/ 0 w 103"/>
                  <a:gd name="T3" fmla="*/ 0 h 86"/>
                  <a:gd name="T4" fmla="*/ 0 w 103"/>
                  <a:gd name="T5" fmla="*/ 0 h 86"/>
                  <a:gd name="T6" fmla="*/ 0 w 103"/>
                  <a:gd name="T7" fmla="*/ 0 h 86"/>
                  <a:gd name="T8" fmla="*/ 0 w 103"/>
                  <a:gd name="T9" fmla="*/ 0 h 86"/>
                  <a:gd name="T10" fmla="*/ 0 w 103"/>
                  <a:gd name="T11" fmla="*/ 0 h 86"/>
                  <a:gd name="T12" fmla="*/ 0 w 103"/>
                  <a:gd name="T13" fmla="*/ 0 h 86"/>
                  <a:gd name="T14" fmla="*/ 0 w 103"/>
                  <a:gd name="T15" fmla="*/ 0 h 86"/>
                  <a:gd name="T16" fmla="*/ 0 w 103"/>
                  <a:gd name="T17" fmla="*/ 0 h 86"/>
                  <a:gd name="T18" fmla="*/ 0 w 103"/>
                  <a:gd name="T19" fmla="*/ 0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86"/>
                  <a:gd name="T32" fmla="*/ 103 w 103"/>
                  <a:gd name="T33" fmla="*/ 86 h 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86">
                    <a:moveTo>
                      <a:pt x="26" y="33"/>
                    </a:moveTo>
                    <a:lnTo>
                      <a:pt x="56" y="69"/>
                    </a:lnTo>
                    <a:lnTo>
                      <a:pt x="103" y="53"/>
                    </a:lnTo>
                    <a:lnTo>
                      <a:pt x="89" y="0"/>
                    </a:lnTo>
                    <a:lnTo>
                      <a:pt x="42" y="17"/>
                    </a:lnTo>
                    <a:lnTo>
                      <a:pt x="71" y="53"/>
                    </a:lnTo>
                    <a:lnTo>
                      <a:pt x="26" y="33"/>
                    </a:lnTo>
                    <a:lnTo>
                      <a:pt x="0" y="86"/>
                    </a:lnTo>
                    <a:lnTo>
                      <a:pt x="56" y="67"/>
                    </a:ln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19" name="Freeform 106"/>
              <p:cNvSpPr>
                <a:spLocks/>
              </p:cNvSpPr>
              <p:nvPr/>
            </p:nvSpPr>
            <p:spPr bwMode="auto">
              <a:xfrm>
                <a:off x="2538" y="1216"/>
                <a:ext cx="13" cy="11"/>
              </a:xfrm>
              <a:custGeom>
                <a:avLst/>
                <a:gdLst>
                  <a:gd name="T0" fmla="*/ 0 w 93"/>
                  <a:gd name="T1" fmla="*/ 0 h 96"/>
                  <a:gd name="T2" fmla="*/ 0 w 93"/>
                  <a:gd name="T3" fmla="*/ 0 h 96"/>
                  <a:gd name="T4" fmla="*/ 0 w 93"/>
                  <a:gd name="T5" fmla="*/ 0 h 96"/>
                  <a:gd name="T6" fmla="*/ 0 w 93"/>
                  <a:gd name="T7" fmla="*/ 0 h 96"/>
                  <a:gd name="T8" fmla="*/ 0 w 93"/>
                  <a:gd name="T9" fmla="*/ 0 h 96"/>
                  <a:gd name="T10" fmla="*/ 0 w 93"/>
                  <a:gd name="T11" fmla="*/ 0 h 96"/>
                  <a:gd name="T12" fmla="*/ 0 w 93"/>
                  <a:gd name="T13" fmla="*/ 0 h 96"/>
                  <a:gd name="T14" fmla="*/ 0 w 93"/>
                  <a:gd name="T15" fmla="*/ 0 h 96"/>
                  <a:gd name="T16" fmla="*/ 0 w 93"/>
                  <a:gd name="T17" fmla="*/ 0 h 96"/>
                  <a:gd name="T18" fmla="*/ 0 w 93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96"/>
                  <a:gd name="T32" fmla="*/ 93 w 93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96">
                    <a:moveTo>
                      <a:pt x="50" y="52"/>
                    </a:moveTo>
                    <a:lnTo>
                      <a:pt x="30" y="16"/>
                    </a:lnTo>
                    <a:lnTo>
                      <a:pt x="0" y="76"/>
                    </a:lnTo>
                    <a:lnTo>
                      <a:pt x="45" y="96"/>
                    </a:lnTo>
                    <a:lnTo>
                      <a:pt x="75" y="37"/>
                    </a:lnTo>
                    <a:lnTo>
                      <a:pt x="55" y="0"/>
                    </a:lnTo>
                    <a:lnTo>
                      <a:pt x="75" y="37"/>
                    </a:lnTo>
                    <a:lnTo>
                      <a:pt x="93" y="5"/>
                    </a:lnTo>
                    <a:lnTo>
                      <a:pt x="55" y="0"/>
                    </a:lnTo>
                    <a:lnTo>
                      <a:pt x="5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0" name="Freeform 107"/>
              <p:cNvSpPr>
                <a:spLocks/>
              </p:cNvSpPr>
              <p:nvPr/>
            </p:nvSpPr>
            <p:spPr bwMode="auto">
              <a:xfrm>
                <a:off x="2529" y="1216"/>
                <a:ext cx="17" cy="6"/>
              </a:xfrm>
              <a:custGeom>
                <a:avLst/>
                <a:gdLst>
                  <a:gd name="T0" fmla="*/ 0 w 115"/>
                  <a:gd name="T1" fmla="*/ 0 h 57"/>
                  <a:gd name="T2" fmla="*/ 0 w 115"/>
                  <a:gd name="T3" fmla="*/ 0 h 57"/>
                  <a:gd name="T4" fmla="*/ 0 w 115"/>
                  <a:gd name="T5" fmla="*/ 0 h 57"/>
                  <a:gd name="T6" fmla="*/ 0 w 115"/>
                  <a:gd name="T7" fmla="*/ 0 h 57"/>
                  <a:gd name="T8" fmla="*/ 0 w 115"/>
                  <a:gd name="T9" fmla="*/ 0 h 57"/>
                  <a:gd name="T10" fmla="*/ 0 w 115"/>
                  <a:gd name="T11" fmla="*/ 0 h 57"/>
                  <a:gd name="T12" fmla="*/ 0 w 115"/>
                  <a:gd name="T13" fmla="*/ 0 h 57"/>
                  <a:gd name="T14" fmla="*/ 0 w 115"/>
                  <a:gd name="T15" fmla="*/ 0 h 57"/>
                  <a:gd name="T16" fmla="*/ 0 w 115"/>
                  <a:gd name="T17" fmla="*/ 0 h 57"/>
                  <a:gd name="T18" fmla="*/ 0 w 115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57"/>
                  <a:gd name="T32" fmla="*/ 115 w 115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57">
                    <a:moveTo>
                      <a:pt x="54" y="5"/>
                    </a:moveTo>
                    <a:lnTo>
                      <a:pt x="66" y="52"/>
                    </a:lnTo>
                    <a:lnTo>
                      <a:pt x="110" y="57"/>
                    </a:lnTo>
                    <a:lnTo>
                      <a:pt x="115" y="5"/>
                    </a:lnTo>
                    <a:lnTo>
                      <a:pt x="70" y="0"/>
                    </a:lnTo>
                    <a:lnTo>
                      <a:pt x="83" y="47"/>
                    </a:lnTo>
                    <a:lnTo>
                      <a:pt x="54" y="5"/>
                    </a:lnTo>
                    <a:lnTo>
                      <a:pt x="0" y="44"/>
                    </a:lnTo>
                    <a:lnTo>
                      <a:pt x="66" y="52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1" name="Freeform 108"/>
              <p:cNvSpPr>
                <a:spLocks/>
              </p:cNvSpPr>
              <p:nvPr/>
            </p:nvSpPr>
            <p:spPr bwMode="auto">
              <a:xfrm>
                <a:off x="2537" y="1212"/>
                <a:ext cx="15" cy="9"/>
              </a:xfrm>
              <a:custGeom>
                <a:avLst/>
                <a:gdLst>
                  <a:gd name="T0" fmla="*/ 0 w 102"/>
                  <a:gd name="T1" fmla="*/ 0 h 76"/>
                  <a:gd name="T2" fmla="*/ 0 w 102"/>
                  <a:gd name="T3" fmla="*/ 0 h 76"/>
                  <a:gd name="T4" fmla="*/ 0 w 102"/>
                  <a:gd name="T5" fmla="*/ 0 h 76"/>
                  <a:gd name="T6" fmla="*/ 0 w 102"/>
                  <a:gd name="T7" fmla="*/ 0 h 76"/>
                  <a:gd name="T8" fmla="*/ 0 w 102"/>
                  <a:gd name="T9" fmla="*/ 0 h 76"/>
                  <a:gd name="T10" fmla="*/ 0 w 102"/>
                  <a:gd name="T11" fmla="*/ 0 h 76"/>
                  <a:gd name="T12" fmla="*/ 0 w 102"/>
                  <a:gd name="T13" fmla="*/ 0 h 76"/>
                  <a:gd name="T14" fmla="*/ 0 w 102"/>
                  <a:gd name="T15" fmla="*/ 0 h 76"/>
                  <a:gd name="T16" fmla="*/ 0 w 102"/>
                  <a:gd name="T17" fmla="*/ 0 h 76"/>
                  <a:gd name="T18" fmla="*/ 0 w 102"/>
                  <a:gd name="T19" fmla="*/ 0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76"/>
                  <a:gd name="T32" fmla="*/ 102 w 102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76">
                    <a:moveTo>
                      <a:pt x="45" y="42"/>
                    </a:moveTo>
                    <a:lnTo>
                      <a:pt x="45" y="0"/>
                    </a:lnTo>
                    <a:lnTo>
                      <a:pt x="0" y="34"/>
                    </a:lnTo>
                    <a:lnTo>
                      <a:pt x="29" y="76"/>
                    </a:lnTo>
                    <a:lnTo>
                      <a:pt x="74" y="42"/>
                    </a:lnTo>
                    <a:lnTo>
                      <a:pt x="74" y="0"/>
                    </a:lnTo>
                    <a:lnTo>
                      <a:pt x="74" y="42"/>
                    </a:lnTo>
                    <a:lnTo>
                      <a:pt x="102" y="22"/>
                    </a:lnTo>
                    <a:lnTo>
                      <a:pt x="74" y="0"/>
                    </a:lnTo>
                    <a:lnTo>
                      <a:pt x="45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2" name="Freeform 109"/>
              <p:cNvSpPr>
                <a:spLocks/>
              </p:cNvSpPr>
              <p:nvPr/>
            </p:nvSpPr>
            <p:spPr bwMode="auto">
              <a:xfrm>
                <a:off x="2534" y="1209"/>
                <a:ext cx="14" cy="8"/>
              </a:xfrm>
              <a:custGeom>
                <a:avLst/>
                <a:gdLst>
                  <a:gd name="T0" fmla="*/ 0 w 94"/>
                  <a:gd name="T1" fmla="*/ 0 h 70"/>
                  <a:gd name="T2" fmla="*/ 0 w 94"/>
                  <a:gd name="T3" fmla="*/ 0 h 70"/>
                  <a:gd name="T4" fmla="*/ 0 w 94"/>
                  <a:gd name="T5" fmla="*/ 0 h 70"/>
                  <a:gd name="T6" fmla="*/ 0 w 94"/>
                  <a:gd name="T7" fmla="*/ 0 h 70"/>
                  <a:gd name="T8" fmla="*/ 0 w 94"/>
                  <a:gd name="T9" fmla="*/ 0 h 70"/>
                  <a:gd name="T10" fmla="*/ 0 w 94"/>
                  <a:gd name="T11" fmla="*/ 0 h 70"/>
                  <a:gd name="T12" fmla="*/ 0 w 94"/>
                  <a:gd name="T13" fmla="*/ 0 h 70"/>
                  <a:gd name="T14" fmla="*/ 0 w 94"/>
                  <a:gd name="T15" fmla="*/ 0 h 70"/>
                  <a:gd name="T16" fmla="*/ 0 w 94"/>
                  <a:gd name="T17" fmla="*/ 0 h 70"/>
                  <a:gd name="T18" fmla="*/ 0 w 94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0"/>
                  <a:gd name="T32" fmla="*/ 94 w 94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0">
                    <a:moveTo>
                      <a:pt x="34" y="0"/>
                    </a:moveTo>
                    <a:lnTo>
                      <a:pt x="32" y="44"/>
                    </a:lnTo>
                    <a:lnTo>
                      <a:pt x="65" y="70"/>
                    </a:lnTo>
                    <a:lnTo>
                      <a:pt x="94" y="28"/>
                    </a:lnTo>
                    <a:lnTo>
                      <a:pt x="62" y="3"/>
                    </a:lnTo>
                    <a:lnTo>
                      <a:pt x="58" y="46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32" y="44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3" name="Freeform 110"/>
              <p:cNvSpPr>
                <a:spLocks/>
              </p:cNvSpPr>
              <p:nvPr/>
            </p:nvSpPr>
            <p:spPr bwMode="auto">
              <a:xfrm>
                <a:off x="2539" y="1206"/>
                <a:ext cx="14" cy="8"/>
              </a:xfrm>
              <a:custGeom>
                <a:avLst/>
                <a:gdLst>
                  <a:gd name="T0" fmla="*/ 0 w 98"/>
                  <a:gd name="T1" fmla="*/ 0 h 75"/>
                  <a:gd name="T2" fmla="*/ 0 w 98"/>
                  <a:gd name="T3" fmla="*/ 0 h 75"/>
                  <a:gd name="T4" fmla="*/ 0 w 98"/>
                  <a:gd name="T5" fmla="*/ 0 h 75"/>
                  <a:gd name="T6" fmla="*/ 0 w 98"/>
                  <a:gd name="T7" fmla="*/ 0 h 75"/>
                  <a:gd name="T8" fmla="*/ 0 w 98"/>
                  <a:gd name="T9" fmla="*/ 0 h 75"/>
                  <a:gd name="T10" fmla="*/ 0 w 98"/>
                  <a:gd name="T11" fmla="*/ 0 h 75"/>
                  <a:gd name="T12" fmla="*/ 0 w 98"/>
                  <a:gd name="T13" fmla="*/ 0 h 75"/>
                  <a:gd name="T14" fmla="*/ 0 w 98"/>
                  <a:gd name="T15" fmla="*/ 0 h 75"/>
                  <a:gd name="T16" fmla="*/ 0 w 98"/>
                  <a:gd name="T17" fmla="*/ 0 h 75"/>
                  <a:gd name="T18" fmla="*/ 0 w 98"/>
                  <a:gd name="T19" fmla="*/ 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75"/>
                  <a:gd name="T32" fmla="*/ 98 w 98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75">
                    <a:moveTo>
                      <a:pt x="40" y="37"/>
                    </a:moveTo>
                    <a:lnTo>
                      <a:pt x="51" y="0"/>
                    </a:lnTo>
                    <a:lnTo>
                      <a:pt x="0" y="29"/>
                    </a:lnTo>
                    <a:lnTo>
                      <a:pt x="24" y="75"/>
                    </a:lnTo>
                    <a:lnTo>
                      <a:pt x="75" y="47"/>
                    </a:lnTo>
                    <a:lnTo>
                      <a:pt x="85" y="10"/>
                    </a:lnTo>
                    <a:lnTo>
                      <a:pt x="75" y="47"/>
                    </a:lnTo>
                    <a:lnTo>
                      <a:pt x="98" y="33"/>
                    </a:lnTo>
                    <a:lnTo>
                      <a:pt x="85" y="10"/>
                    </a:lnTo>
                    <a:lnTo>
                      <a:pt x="40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4" name="Freeform 111"/>
              <p:cNvSpPr>
                <a:spLocks/>
              </p:cNvSpPr>
              <p:nvPr/>
            </p:nvSpPr>
            <p:spPr bwMode="auto">
              <a:xfrm>
                <a:off x="2537" y="1225"/>
                <a:ext cx="45" cy="50"/>
              </a:xfrm>
              <a:custGeom>
                <a:avLst/>
                <a:gdLst>
                  <a:gd name="T0" fmla="*/ 0 w 316"/>
                  <a:gd name="T1" fmla="*/ 0 h 452"/>
                  <a:gd name="T2" fmla="*/ 0 w 316"/>
                  <a:gd name="T3" fmla="*/ 0 h 452"/>
                  <a:gd name="T4" fmla="*/ 0 w 316"/>
                  <a:gd name="T5" fmla="*/ 0 h 452"/>
                  <a:gd name="T6" fmla="*/ 0 w 316"/>
                  <a:gd name="T7" fmla="*/ 0 h 452"/>
                  <a:gd name="T8" fmla="*/ 0 w 316"/>
                  <a:gd name="T9" fmla="*/ 0 h 452"/>
                  <a:gd name="T10" fmla="*/ 0 w 316"/>
                  <a:gd name="T11" fmla="*/ 0 h 452"/>
                  <a:gd name="T12" fmla="*/ 0 w 316"/>
                  <a:gd name="T13" fmla="*/ 0 h 452"/>
                  <a:gd name="T14" fmla="*/ 0 w 316"/>
                  <a:gd name="T15" fmla="*/ 0 h 452"/>
                  <a:gd name="T16" fmla="*/ 0 w 316"/>
                  <a:gd name="T17" fmla="*/ 0 h 452"/>
                  <a:gd name="T18" fmla="*/ 0 w 316"/>
                  <a:gd name="T19" fmla="*/ 0 h 452"/>
                  <a:gd name="T20" fmla="*/ 0 w 316"/>
                  <a:gd name="T21" fmla="*/ 0 h 452"/>
                  <a:gd name="T22" fmla="*/ 0 w 316"/>
                  <a:gd name="T23" fmla="*/ 0 h 452"/>
                  <a:gd name="T24" fmla="*/ 0 w 316"/>
                  <a:gd name="T25" fmla="*/ 0 h 452"/>
                  <a:gd name="T26" fmla="*/ 0 w 316"/>
                  <a:gd name="T27" fmla="*/ 0 h 452"/>
                  <a:gd name="T28" fmla="*/ 0 w 316"/>
                  <a:gd name="T29" fmla="*/ 0 h 452"/>
                  <a:gd name="T30" fmla="*/ 0 w 316"/>
                  <a:gd name="T31" fmla="*/ 0 h 452"/>
                  <a:gd name="T32" fmla="*/ 0 w 316"/>
                  <a:gd name="T33" fmla="*/ 0 h 452"/>
                  <a:gd name="T34" fmla="*/ 0 w 316"/>
                  <a:gd name="T35" fmla="*/ 0 h 452"/>
                  <a:gd name="T36" fmla="*/ 0 w 316"/>
                  <a:gd name="T37" fmla="*/ 0 h 452"/>
                  <a:gd name="T38" fmla="*/ 0 w 316"/>
                  <a:gd name="T39" fmla="*/ 0 h 452"/>
                  <a:gd name="T40" fmla="*/ 0 w 316"/>
                  <a:gd name="T41" fmla="*/ 0 h 452"/>
                  <a:gd name="T42" fmla="*/ 0 w 316"/>
                  <a:gd name="T43" fmla="*/ 0 h 452"/>
                  <a:gd name="T44" fmla="*/ 0 w 316"/>
                  <a:gd name="T45" fmla="*/ 0 h 452"/>
                  <a:gd name="T46" fmla="*/ 0 w 316"/>
                  <a:gd name="T47" fmla="*/ 0 h 452"/>
                  <a:gd name="T48" fmla="*/ 0 w 316"/>
                  <a:gd name="T49" fmla="*/ 0 h 452"/>
                  <a:gd name="T50" fmla="*/ 0 w 316"/>
                  <a:gd name="T51" fmla="*/ 0 h 452"/>
                  <a:gd name="T52" fmla="*/ 0 w 316"/>
                  <a:gd name="T53" fmla="*/ 0 h 452"/>
                  <a:gd name="T54" fmla="*/ 0 w 316"/>
                  <a:gd name="T55" fmla="*/ 0 h 452"/>
                  <a:gd name="T56" fmla="*/ 0 w 316"/>
                  <a:gd name="T57" fmla="*/ 0 h 452"/>
                  <a:gd name="T58" fmla="*/ 0 w 316"/>
                  <a:gd name="T59" fmla="*/ 0 h 452"/>
                  <a:gd name="T60" fmla="*/ 0 w 316"/>
                  <a:gd name="T61" fmla="*/ 0 h 452"/>
                  <a:gd name="T62" fmla="*/ 0 w 316"/>
                  <a:gd name="T63" fmla="*/ 0 h 452"/>
                  <a:gd name="T64" fmla="*/ 0 w 316"/>
                  <a:gd name="T65" fmla="*/ 0 h 452"/>
                  <a:gd name="T66" fmla="*/ 0 w 316"/>
                  <a:gd name="T67" fmla="*/ 0 h 452"/>
                  <a:gd name="T68" fmla="*/ 0 w 316"/>
                  <a:gd name="T69" fmla="*/ 0 h 452"/>
                  <a:gd name="T70" fmla="*/ 0 w 316"/>
                  <a:gd name="T71" fmla="*/ 0 h 452"/>
                  <a:gd name="T72" fmla="*/ 0 w 316"/>
                  <a:gd name="T73" fmla="*/ 0 h 452"/>
                  <a:gd name="T74" fmla="*/ 0 w 316"/>
                  <a:gd name="T75" fmla="*/ 0 h 452"/>
                  <a:gd name="T76" fmla="*/ 0 w 316"/>
                  <a:gd name="T77" fmla="*/ 0 h 452"/>
                  <a:gd name="T78" fmla="*/ 0 w 316"/>
                  <a:gd name="T79" fmla="*/ 0 h 452"/>
                  <a:gd name="T80" fmla="*/ 0 w 316"/>
                  <a:gd name="T81" fmla="*/ 0 h 452"/>
                  <a:gd name="T82" fmla="*/ 0 w 316"/>
                  <a:gd name="T83" fmla="*/ 0 h 452"/>
                  <a:gd name="T84" fmla="*/ 0 w 316"/>
                  <a:gd name="T85" fmla="*/ 0 h 452"/>
                  <a:gd name="T86" fmla="*/ 0 w 316"/>
                  <a:gd name="T87" fmla="*/ 0 h 452"/>
                  <a:gd name="T88" fmla="*/ 0 w 316"/>
                  <a:gd name="T89" fmla="*/ 0 h 452"/>
                  <a:gd name="T90" fmla="*/ 0 w 316"/>
                  <a:gd name="T91" fmla="*/ 0 h 452"/>
                  <a:gd name="T92" fmla="*/ 0 w 316"/>
                  <a:gd name="T93" fmla="*/ 0 h 452"/>
                  <a:gd name="T94" fmla="*/ 0 w 316"/>
                  <a:gd name="T95" fmla="*/ 0 h 452"/>
                  <a:gd name="T96" fmla="*/ 0 w 316"/>
                  <a:gd name="T97" fmla="*/ 0 h 4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16"/>
                  <a:gd name="T148" fmla="*/ 0 h 452"/>
                  <a:gd name="T149" fmla="*/ 316 w 316"/>
                  <a:gd name="T150" fmla="*/ 452 h 45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16" h="452">
                    <a:moveTo>
                      <a:pt x="82" y="47"/>
                    </a:moveTo>
                    <a:lnTo>
                      <a:pt x="80" y="99"/>
                    </a:lnTo>
                    <a:lnTo>
                      <a:pt x="68" y="150"/>
                    </a:lnTo>
                    <a:lnTo>
                      <a:pt x="48" y="197"/>
                    </a:lnTo>
                    <a:lnTo>
                      <a:pt x="30" y="245"/>
                    </a:lnTo>
                    <a:lnTo>
                      <a:pt x="12" y="293"/>
                    </a:lnTo>
                    <a:lnTo>
                      <a:pt x="0" y="346"/>
                    </a:lnTo>
                    <a:lnTo>
                      <a:pt x="0" y="398"/>
                    </a:lnTo>
                    <a:lnTo>
                      <a:pt x="12" y="452"/>
                    </a:lnTo>
                    <a:lnTo>
                      <a:pt x="23" y="422"/>
                    </a:lnTo>
                    <a:lnTo>
                      <a:pt x="39" y="392"/>
                    </a:lnTo>
                    <a:lnTo>
                      <a:pt x="59" y="367"/>
                    </a:lnTo>
                    <a:lnTo>
                      <a:pt x="82" y="343"/>
                    </a:lnTo>
                    <a:lnTo>
                      <a:pt x="105" y="323"/>
                    </a:lnTo>
                    <a:lnTo>
                      <a:pt x="122" y="293"/>
                    </a:lnTo>
                    <a:lnTo>
                      <a:pt x="134" y="265"/>
                    </a:lnTo>
                    <a:lnTo>
                      <a:pt x="138" y="234"/>
                    </a:lnTo>
                    <a:lnTo>
                      <a:pt x="147" y="250"/>
                    </a:lnTo>
                    <a:lnTo>
                      <a:pt x="138" y="264"/>
                    </a:lnTo>
                    <a:lnTo>
                      <a:pt x="128" y="276"/>
                    </a:lnTo>
                    <a:lnTo>
                      <a:pt x="138" y="291"/>
                    </a:lnTo>
                    <a:lnTo>
                      <a:pt x="150" y="304"/>
                    </a:lnTo>
                    <a:lnTo>
                      <a:pt x="159" y="325"/>
                    </a:lnTo>
                    <a:lnTo>
                      <a:pt x="167" y="343"/>
                    </a:lnTo>
                    <a:lnTo>
                      <a:pt x="174" y="361"/>
                    </a:lnTo>
                    <a:lnTo>
                      <a:pt x="182" y="379"/>
                    </a:lnTo>
                    <a:lnTo>
                      <a:pt x="189" y="398"/>
                    </a:lnTo>
                    <a:lnTo>
                      <a:pt x="201" y="413"/>
                    </a:lnTo>
                    <a:lnTo>
                      <a:pt x="219" y="424"/>
                    </a:lnTo>
                    <a:lnTo>
                      <a:pt x="211" y="367"/>
                    </a:lnTo>
                    <a:lnTo>
                      <a:pt x="219" y="315"/>
                    </a:lnTo>
                    <a:lnTo>
                      <a:pt x="234" y="260"/>
                    </a:lnTo>
                    <a:lnTo>
                      <a:pt x="257" y="212"/>
                    </a:lnTo>
                    <a:lnTo>
                      <a:pt x="280" y="163"/>
                    </a:lnTo>
                    <a:lnTo>
                      <a:pt x="298" y="112"/>
                    </a:lnTo>
                    <a:lnTo>
                      <a:pt x="311" y="60"/>
                    </a:lnTo>
                    <a:lnTo>
                      <a:pt x="316" y="6"/>
                    </a:lnTo>
                    <a:lnTo>
                      <a:pt x="286" y="6"/>
                    </a:lnTo>
                    <a:lnTo>
                      <a:pt x="259" y="4"/>
                    </a:lnTo>
                    <a:lnTo>
                      <a:pt x="229" y="4"/>
                    </a:lnTo>
                    <a:lnTo>
                      <a:pt x="199" y="4"/>
                    </a:lnTo>
                    <a:lnTo>
                      <a:pt x="172" y="0"/>
                    </a:lnTo>
                    <a:lnTo>
                      <a:pt x="142" y="4"/>
                    </a:lnTo>
                    <a:lnTo>
                      <a:pt x="111" y="6"/>
                    </a:lnTo>
                    <a:lnTo>
                      <a:pt x="82" y="9"/>
                    </a:lnTo>
                    <a:lnTo>
                      <a:pt x="82" y="13"/>
                    </a:lnTo>
                    <a:lnTo>
                      <a:pt x="82" y="24"/>
                    </a:lnTo>
                    <a:lnTo>
                      <a:pt x="82" y="37"/>
                    </a:lnTo>
                    <a:lnTo>
                      <a:pt x="82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5" name="Freeform 112"/>
              <p:cNvSpPr>
                <a:spLocks/>
              </p:cNvSpPr>
              <p:nvPr/>
            </p:nvSpPr>
            <p:spPr bwMode="auto">
              <a:xfrm>
                <a:off x="2544" y="1203"/>
                <a:ext cx="39" cy="31"/>
              </a:xfrm>
              <a:custGeom>
                <a:avLst/>
                <a:gdLst>
                  <a:gd name="T0" fmla="*/ 0 w 273"/>
                  <a:gd name="T1" fmla="*/ 0 h 284"/>
                  <a:gd name="T2" fmla="*/ 0 w 273"/>
                  <a:gd name="T3" fmla="*/ 0 h 284"/>
                  <a:gd name="T4" fmla="*/ 0 w 273"/>
                  <a:gd name="T5" fmla="*/ 0 h 284"/>
                  <a:gd name="T6" fmla="*/ 0 w 273"/>
                  <a:gd name="T7" fmla="*/ 0 h 284"/>
                  <a:gd name="T8" fmla="*/ 0 w 273"/>
                  <a:gd name="T9" fmla="*/ 0 h 284"/>
                  <a:gd name="T10" fmla="*/ 0 w 273"/>
                  <a:gd name="T11" fmla="*/ 0 h 284"/>
                  <a:gd name="T12" fmla="*/ 0 w 273"/>
                  <a:gd name="T13" fmla="*/ 0 h 284"/>
                  <a:gd name="T14" fmla="*/ 0 w 273"/>
                  <a:gd name="T15" fmla="*/ 0 h 284"/>
                  <a:gd name="T16" fmla="*/ 0 w 273"/>
                  <a:gd name="T17" fmla="*/ 0 h 284"/>
                  <a:gd name="T18" fmla="*/ 0 w 273"/>
                  <a:gd name="T19" fmla="*/ 0 h 284"/>
                  <a:gd name="T20" fmla="*/ 0 w 273"/>
                  <a:gd name="T21" fmla="*/ 0 h 284"/>
                  <a:gd name="T22" fmla="*/ 0 w 273"/>
                  <a:gd name="T23" fmla="*/ 0 h 284"/>
                  <a:gd name="T24" fmla="*/ 0 w 273"/>
                  <a:gd name="T25" fmla="*/ 0 h 284"/>
                  <a:gd name="T26" fmla="*/ 0 w 273"/>
                  <a:gd name="T27" fmla="*/ 0 h 284"/>
                  <a:gd name="T28" fmla="*/ 0 w 273"/>
                  <a:gd name="T29" fmla="*/ 0 h 284"/>
                  <a:gd name="T30" fmla="*/ 0 w 273"/>
                  <a:gd name="T31" fmla="*/ 0 h 284"/>
                  <a:gd name="T32" fmla="*/ 0 w 273"/>
                  <a:gd name="T33" fmla="*/ 0 h 284"/>
                  <a:gd name="T34" fmla="*/ 0 w 273"/>
                  <a:gd name="T35" fmla="*/ 0 h 284"/>
                  <a:gd name="T36" fmla="*/ 0 w 273"/>
                  <a:gd name="T37" fmla="*/ 0 h 284"/>
                  <a:gd name="T38" fmla="*/ 0 w 273"/>
                  <a:gd name="T39" fmla="*/ 0 h 284"/>
                  <a:gd name="T40" fmla="*/ 0 w 273"/>
                  <a:gd name="T41" fmla="*/ 0 h 284"/>
                  <a:gd name="T42" fmla="*/ 0 w 273"/>
                  <a:gd name="T43" fmla="*/ 0 h 284"/>
                  <a:gd name="T44" fmla="*/ 0 w 273"/>
                  <a:gd name="T45" fmla="*/ 0 h 284"/>
                  <a:gd name="T46" fmla="*/ 0 w 273"/>
                  <a:gd name="T47" fmla="*/ 0 h 284"/>
                  <a:gd name="T48" fmla="*/ 0 w 273"/>
                  <a:gd name="T49" fmla="*/ 0 h 284"/>
                  <a:gd name="T50" fmla="*/ 0 w 273"/>
                  <a:gd name="T51" fmla="*/ 0 h 284"/>
                  <a:gd name="T52" fmla="*/ 0 w 273"/>
                  <a:gd name="T53" fmla="*/ 0 h 284"/>
                  <a:gd name="T54" fmla="*/ 0 w 273"/>
                  <a:gd name="T55" fmla="*/ 0 h 284"/>
                  <a:gd name="T56" fmla="*/ 0 w 273"/>
                  <a:gd name="T57" fmla="*/ 0 h 284"/>
                  <a:gd name="T58" fmla="*/ 0 w 273"/>
                  <a:gd name="T59" fmla="*/ 0 h 284"/>
                  <a:gd name="T60" fmla="*/ 0 w 273"/>
                  <a:gd name="T61" fmla="*/ 0 h 284"/>
                  <a:gd name="T62" fmla="*/ 0 w 273"/>
                  <a:gd name="T63" fmla="*/ 0 h 284"/>
                  <a:gd name="T64" fmla="*/ 0 w 273"/>
                  <a:gd name="T65" fmla="*/ 0 h 2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3"/>
                  <a:gd name="T100" fmla="*/ 0 h 284"/>
                  <a:gd name="T101" fmla="*/ 273 w 273"/>
                  <a:gd name="T102" fmla="*/ 284 h 2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3" h="284">
                    <a:moveTo>
                      <a:pt x="137" y="284"/>
                    </a:moveTo>
                    <a:lnTo>
                      <a:pt x="165" y="283"/>
                    </a:lnTo>
                    <a:lnTo>
                      <a:pt x="189" y="274"/>
                    </a:lnTo>
                    <a:lnTo>
                      <a:pt x="214" y="261"/>
                    </a:lnTo>
                    <a:lnTo>
                      <a:pt x="234" y="244"/>
                    </a:lnTo>
                    <a:lnTo>
                      <a:pt x="252" y="223"/>
                    </a:lnTo>
                    <a:lnTo>
                      <a:pt x="264" y="197"/>
                    </a:lnTo>
                    <a:lnTo>
                      <a:pt x="271" y="171"/>
                    </a:lnTo>
                    <a:lnTo>
                      <a:pt x="273" y="142"/>
                    </a:lnTo>
                    <a:lnTo>
                      <a:pt x="271" y="113"/>
                    </a:lnTo>
                    <a:lnTo>
                      <a:pt x="264" y="85"/>
                    </a:lnTo>
                    <a:lnTo>
                      <a:pt x="252" y="62"/>
                    </a:lnTo>
                    <a:lnTo>
                      <a:pt x="234" y="40"/>
                    </a:lnTo>
                    <a:lnTo>
                      <a:pt x="214" y="23"/>
                    </a:lnTo>
                    <a:lnTo>
                      <a:pt x="189" y="10"/>
                    </a:lnTo>
                    <a:lnTo>
                      <a:pt x="165" y="2"/>
                    </a:lnTo>
                    <a:lnTo>
                      <a:pt x="137" y="0"/>
                    </a:lnTo>
                    <a:lnTo>
                      <a:pt x="109" y="2"/>
                    </a:lnTo>
                    <a:lnTo>
                      <a:pt x="82" y="10"/>
                    </a:lnTo>
                    <a:lnTo>
                      <a:pt x="59" y="23"/>
                    </a:lnTo>
                    <a:lnTo>
                      <a:pt x="39" y="40"/>
                    </a:lnTo>
                    <a:lnTo>
                      <a:pt x="22" y="62"/>
                    </a:lnTo>
                    <a:lnTo>
                      <a:pt x="9" y="85"/>
                    </a:lnTo>
                    <a:lnTo>
                      <a:pt x="2" y="113"/>
                    </a:lnTo>
                    <a:lnTo>
                      <a:pt x="0" y="142"/>
                    </a:lnTo>
                    <a:lnTo>
                      <a:pt x="2" y="171"/>
                    </a:lnTo>
                    <a:lnTo>
                      <a:pt x="9" y="197"/>
                    </a:lnTo>
                    <a:lnTo>
                      <a:pt x="22" y="223"/>
                    </a:lnTo>
                    <a:lnTo>
                      <a:pt x="39" y="244"/>
                    </a:lnTo>
                    <a:lnTo>
                      <a:pt x="59" y="261"/>
                    </a:lnTo>
                    <a:lnTo>
                      <a:pt x="82" y="274"/>
                    </a:lnTo>
                    <a:lnTo>
                      <a:pt x="109" y="283"/>
                    </a:lnTo>
                    <a:lnTo>
                      <a:pt x="137" y="284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  <p:sp>
            <p:nvSpPr>
              <p:cNvPr id="2126" name="Freeform 113"/>
              <p:cNvSpPr>
                <a:spLocks/>
              </p:cNvSpPr>
              <p:nvPr/>
            </p:nvSpPr>
            <p:spPr bwMode="auto">
              <a:xfrm>
                <a:off x="2544" y="1203"/>
                <a:ext cx="39" cy="31"/>
              </a:xfrm>
              <a:custGeom>
                <a:avLst/>
                <a:gdLst>
                  <a:gd name="T0" fmla="*/ 0 w 273"/>
                  <a:gd name="T1" fmla="*/ 0 h 284"/>
                  <a:gd name="T2" fmla="*/ 0 w 273"/>
                  <a:gd name="T3" fmla="*/ 0 h 284"/>
                  <a:gd name="T4" fmla="*/ 0 w 273"/>
                  <a:gd name="T5" fmla="*/ 0 h 284"/>
                  <a:gd name="T6" fmla="*/ 0 w 273"/>
                  <a:gd name="T7" fmla="*/ 0 h 284"/>
                  <a:gd name="T8" fmla="*/ 0 w 273"/>
                  <a:gd name="T9" fmla="*/ 0 h 284"/>
                  <a:gd name="T10" fmla="*/ 0 w 273"/>
                  <a:gd name="T11" fmla="*/ 0 h 284"/>
                  <a:gd name="T12" fmla="*/ 0 w 273"/>
                  <a:gd name="T13" fmla="*/ 0 h 284"/>
                  <a:gd name="T14" fmla="*/ 0 w 273"/>
                  <a:gd name="T15" fmla="*/ 0 h 284"/>
                  <a:gd name="T16" fmla="*/ 0 w 273"/>
                  <a:gd name="T17" fmla="*/ 0 h 284"/>
                  <a:gd name="T18" fmla="*/ 0 w 273"/>
                  <a:gd name="T19" fmla="*/ 0 h 284"/>
                  <a:gd name="T20" fmla="*/ 0 w 273"/>
                  <a:gd name="T21" fmla="*/ 0 h 284"/>
                  <a:gd name="T22" fmla="*/ 0 w 273"/>
                  <a:gd name="T23" fmla="*/ 0 h 284"/>
                  <a:gd name="T24" fmla="*/ 0 w 273"/>
                  <a:gd name="T25" fmla="*/ 0 h 284"/>
                  <a:gd name="T26" fmla="*/ 0 w 273"/>
                  <a:gd name="T27" fmla="*/ 0 h 284"/>
                  <a:gd name="T28" fmla="*/ 0 w 273"/>
                  <a:gd name="T29" fmla="*/ 0 h 284"/>
                  <a:gd name="T30" fmla="*/ 0 w 273"/>
                  <a:gd name="T31" fmla="*/ 0 h 284"/>
                  <a:gd name="T32" fmla="*/ 0 w 273"/>
                  <a:gd name="T33" fmla="*/ 0 h 284"/>
                  <a:gd name="T34" fmla="*/ 0 w 273"/>
                  <a:gd name="T35" fmla="*/ 0 h 284"/>
                  <a:gd name="T36" fmla="*/ 0 w 273"/>
                  <a:gd name="T37" fmla="*/ 0 h 284"/>
                  <a:gd name="T38" fmla="*/ 0 w 273"/>
                  <a:gd name="T39" fmla="*/ 0 h 284"/>
                  <a:gd name="T40" fmla="*/ 0 w 273"/>
                  <a:gd name="T41" fmla="*/ 0 h 284"/>
                  <a:gd name="T42" fmla="*/ 0 w 273"/>
                  <a:gd name="T43" fmla="*/ 0 h 284"/>
                  <a:gd name="T44" fmla="*/ 0 w 273"/>
                  <a:gd name="T45" fmla="*/ 0 h 284"/>
                  <a:gd name="T46" fmla="*/ 0 w 273"/>
                  <a:gd name="T47" fmla="*/ 0 h 284"/>
                  <a:gd name="T48" fmla="*/ 0 w 273"/>
                  <a:gd name="T49" fmla="*/ 0 h 284"/>
                  <a:gd name="T50" fmla="*/ 0 w 273"/>
                  <a:gd name="T51" fmla="*/ 0 h 284"/>
                  <a:gd name="T52" fmla="*/ 0 w 273"/>
                  <a:gd name="T53" fmla="*/ 0 h 284"/>
                  <a:gd name="T54" fmla="*/ 0 w 273"/>
                  <a:gd name="T55" fmla="*/ 0 h 284"/>
                  <a:gd name="T56" fmla="*/ 0 w 273"/>
                  <a:gd name="T57" fmla="*/ 0 h 284"/>
                  <a:gd name="T58" fmla="*/ 0 w 273"/>
                  <a:gd name="T59" fmla="*/ 0 h 284"/>
                  <a:gd name="T60" fmla="*/ 0 w 273"/>
                  <a:gd name="T61" fmla="*/ 0 h 284"/>
                  <a:gd name="T62" fmla="*/ 0 w 273"/>
                  <a:gd name="T63" fmla="*/ 0 h 284"/>
                  <a:gd name="T64" fmla="*/ 0 w 273"/>
                  <a:gd name="T65" fmla="*/ 0 h 284"/>
                  <a:gd name="T66" fmla="*/ 0 w 273"/>
                  <a:gd name="T67" fmla="*/ 0 h 284"/>
                  <a:gd name="T68" fmla="*/ 0 w 273"/>
                  <a:gd name="T69" fmla="*/ 0 h 284"/>
                  <a:gd name="T70" fmla="*/ 0 w 273"/>
                  <a:gd name="T71" fmla="*/ 0 h 284"/>
                  <a:gd name="T72" fmla="*/ 0 w 273"/>
                  <a:gd name="T73" fmla="*/ 0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3"/>
                  <a:gd name="T112" fmla="*/ 0 h 284"/>
                  <a:gd name="T113" fmla="*/ 273 w 273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3" h="284">
                    <a:moveTo>
                      <a:pt x="137" y="284"/>
                    </a:moveTo>
                    <a:lnTo>
                      <a:pt x="137" y="284"/>
                    </a:lnTo>
                    <a:lnTo>
                      <a:pt x="165" y="283"/>
                    </a:lnTo>
                    <a:lnTo>
                      <a:pt x="189" y="274"/>
                    </a:lnTo>
                    <a:lnTo>
                      <a:pt x="214" y="261"/>
                    </a:lnTo>
                    <a:lnTo>
                      <a:pt x="234" y="244"/>
                    </a:lnTo>
                    <a:lnTo>
                      <a:pt x="252" y="223"/>
                    </a:lnTo>
                    <a:lnTo>
                      <a:pt x="264" y="197"/>
                    </a:lnTo>
                    <a:lnTo>
                      <a:pt x="271" y="171"/>
                    </a:lnTo>
                    <a:lnTo>
                      <a:pt x="273" y="142"/>
                    </a:lnTo>
                    <a:lnTo>
                      <a:pt x="271" y="113"/>
                    </a:lnTo>
                    <a:lnTo>
                      <a:pt x="264" y="85"/>
                    </a:lnTo>
                    <a:lnTo>
                      <a:pt x="252" y="62"/>
                    </a:lnTo>
                    <a:lnTo>
                      <a:pt x="234" y="40"/>
                    </a:lnTo>
                    <a:lnTo>
                      <a:pt x="214" y="23"/>
                    </a:lnTo>
                    <a:lnTo>
                      <a:pt x="189" y="10"/>
                    </a:lnTo>
                    <a:lnTo>
                      <a:pt x="165" y="2"/>
                    </a:lnTo>
                    <a:lnTo>
                      <a:pt x="137" y="0"/>
                    </a:lnTo>
                    <a:lnTo>
                      <a:pt x="109" y="2"/>
                    </a:lnTo>
                    <a:lnTo>
                      <a:pt x="82" y="10"/>
                    </a:lnTo>
                    <a:lnTo>
                      <a:pt x="59" y="23"/>
                    </a:lnTo>
                    <a:lnTo>
                      <a:pt x="39" y="40"/>
                    </a:lnTo>
                    <a:lnTo>
                      <a:pt x="22" y="62"/>
                    </a:lnTo>
                    <a:lnTo>
                      <a:pt x="9" y="85"/>
                    </a:lnTo>
                    <a:lnTo>
                      <a:pt x="2" y="113"/>
                    </a:lnTo>
                    <a:lnTo>
                      <a:pt x="0" y="142"/>
                    </a:lnTo>
                    <a:lnTo>
                      <a:pt x="2" y="171"/>
                    </a:lnTo>
                    <a:lnTo>
                      <a:pt x="9" y="197"/>
                    </a:lnTo>
                    <a:lnTo>
                      <a:pt x="22" y="223"/>
                    </a:lnTo>
                    <a:lnTo>
                      <a:pt x="39" y="244"/>
                    </a:lnTo>
                    <a:lnTo>
                      <a:pt x="59" y="261"/>
                    </a:lnTo>
                    <a:lnTo>
                      <a:pt x="82" y="274"/>
                    </a:lnTo>
                    <a:lnTo>
                      <a:pt x="109" y="283"/>
                    </a:lnTo>
                    <a:lnTo>
                      <a:pt x="137" y="28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d-ID" altLang="id-ID"/>
              </a:p>
            </p:txBody>
          </p:sp>
        </p:grpSp>
      </p:grpSp>
      <p:sp>
        <p:nvSpPr>
          <p:cNvPr id="9330" name="Homepage"/>
          <p:cNvSpPr>
            <a:spLocks noEditPoints="1" noChangeArrowheads="1"/>
          </p:cNvSpPr>
          <p:nvPr/>
        </p:nvSpPr>
        <p:spPr bwMode="auto">
          <a:xfrm>
            <a:off x="1160463" y="2366963"/>
            <a:ext cx="484187" cy="48101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10800 h 21600"/>
              <a:gd name="T14" fmla="*/ 999 w 21600"/>
              <a:gd name="T15" fmla="*/ 12174 h 21600"/>
              <a:gd name="T16" fmla="*/ 20813 w 21600"/>
              <a:gd name="T17" fmla="*/ 171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 extrusionOk="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251" y="7101"/>
                </a:moveTo>
                <a:lnTo>
                  <a:pt x="5251" y="11160"/>
                </a:lnTo>
                <a:lnTo>
                  <a:pt x="16306" y="11160"/>
                </a:lnTo>
                <a:lnTo>
                  <a:pt x="16306" y="7052"/>
                </a:lnTo>
                <a:lnTo>
                  <a:pt x="16901" y="6561"/>
                </a:lnTo>
                <a:lnTo>
                  <a:pt x="15264" y="5236"/>
                </a:lnTo>
                <a:lnTo>
                  <a:pt x="15264" y="1636"/>
                </a:lnTo>
                <a:lnTo>
                  <a:pt x="13478" y="1636"/>
                </a:lnTo>
                <a:lnTo>
                  <a:pt x="13478" y="3698"/>
                </a:lnTo>
                <a:lnTo>
                  <a:pt x="11182" y="1669"/>
                </a:lnTo>
                <a:lnTo>
                  <a:pt x="4847" y="6561"/>
                </a:lnTo>
                <a:lnTo>
                  <a:pt x="5251" y="7101"/>
                </a:lnTo>
                <a:close/>
              </a:path>
              <a:path w="21600" h="21600" extrusionOk="0">
                <a:moveTo>
                  <a:pt x="9396" y="11160"/>
                </a:moveTo>
                <a:lnTo>
                  <a:pt x="9396" y="7772"/>
                </a:lnTo>
                <a:lnTo>
                  <a:pt x="11820" y="7772"/>
                </a:lnTo>
                <a:lnTo>
                  <a:pt x="11820" y="11160"/>
                </a:lnTo>
                <a:lnTo>
                  <a:pt x="9396" y="11160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Times New Roman" charset="0"/>
            </a:endParaRPr>
          </a:p>
        </p:txBody>
      </p:sp>
      <p:grpSp>
        <p:nvGrpSpPr>
          <p:cNvPr id="7" name="Group 115"/>
          <p:cNvGrpSpPr>
            <a:grpSpLocks/>
          </p:cNvGrpSpPr>
          <p:nvPr/>
        </p:nvGrpSpPr>
        <p:grpSpPr bwMode="auto">
          <a:xfrm>
            <a:off x="7353300" y="3681413"/>
            <a:ext cx="612775" cy="687387"/>
            <a:chOff x="1200" y="2352"/>
            <a:chExt cx="386" cy="433"/>
          </a:xfrm>
        </p:grpSpPr>
        <p:sp>
          <p:nvSpPr>
            <p:cNvPr id="2073" name="Freeform 116"/>
            <p:cNvSpPr>
              <a:spLocks/>
            </p:cNvSpPr>
            <p:nvPr/>
          </p:nvSpPr>
          <p:spPr bwMode="auto">
            <a:xfrm>
              <a:off x="1200" y="2352"/>
              <a:ext cx="240" cy="240"/>
            </a:xfrm>
            <a:custGeom>
              <a:avLst/>
              <a:gdLst>
                <a:gd name="T0" fmla="*/ 0 w 1382"/>
                <a:gd name="T1" fmla="*/ 0 h 1384"/>
                <a:gd name="T2" fmla="*/ 0 w 1382"/>
                <a:gd name="T3" fmla="*/ 0 h 1384"/>
                <a:gd name="T4" fmla="*/ 0 w 1382"/>
                <a:gd name="T5" fmla="*/ 0 h 1384"/>
                <a:gd name="T6" fmla="*/ 0 w 1382"/>
                <a:gd name="T7" fmla="*/ 0 h 1384"/>
                <a:gd name="T8" fmla="*/ 0 w 1382"/>
                <a:gd name="T9" fmla="*/ 0 h 1384"/>
                <a:gd name="T10" fmla="*/ 0 w 1382"/>
                <a:gd name="T11" fmla="*/ 0 h 1384"/>
                <a:gd name="T12" fmla="*/ 0 w 1382"/>
                <a:gd name="T13" fmla="*/ 0 h 1384"/>
                <a:gd name="T14" fmla="*/ 0 w 1382"/>
                <a:gd name="T15" fmla="*/ 0 h 1384"/>
                <a:gd name="T16" fmla="*/ 0 w 1382"/>
                <a:gd name="T17" fmla="*/ 0 h 1384"/>
                <a:gd name="T18" fmla="*/ 0 w 1382"/>
                <a:gd name="T19" fmla="*/ 0 h 1384"/>
                <a:gd name="T20" fmla="*/ 0 w 1382"/>
                <a:gd name="T21" fmla="*/ 0 h 1384"/>
                <a:gd name="T22" fmla="*/ 0 w 1382"/>
                <a:gd name="T23" fmla="*/ 0 h 1384"/>
                <a:gd name="T24" fmla="*/ 0 w 1382"/>
                <a:gd name="T25" fmla="*/ 0 h 1384"/>
                <a:gd name="T26" fmla="*/ 0 w 1382"/>
                <a:gd name="T27" fmla="*/ 0 h 1384"/>
                <a:gd name="T28" fmla="*/ 0 w 1382"/>
                <a:gd name="T29" fmla="*/ 0 h 1384"/>
                <a:gd name="T30" fmla="*/ 0 w 1382"/>
                <a:gd name="T31" fmla="*/ 0 h 1384"/>
                <a:gd name="T32" fmla="*/ 0 w 1382"/>
                <a:gd name="T33" fmla="*/ 0 h 1384"/>
                <a:gd name="T34" fmla="*/ 0 w 1382"/>
                <a:gd name="T35" fmla="*/ 0 h 1384"/>
                <a:gd name="T36" fmla="*/ 0 w 1382"/>
                <a:gd name="T37" fmla="*/ 0 h 1384"/>
                <a:gd name="T38" fmla="*/ 0 w 1382"/>
                <a:gd name="T39" fmla="*/ 0 h 1384"/>
                <a:gd name="T40" fmla="*/ 0 w 1382"/>
                <a:gd name="T41" fmla="*/ 0 h 1384"/>
                <a:gd name="T42" fmla="*/ 0 w 1382"/>
                <a:gd name="T43" fmla="*/ 0 h 1384"/>
                <a:gd name="T44" fmla="*/ 0 w 1382"/>
                <a:gd name="T45" fmla="*/ 0 h 1384"/>
                <a:gd name="T46" fmla="*/ 0 w 1382"/>
                <a:gd name="T47" fmla="*/ 0 h 1384"/>
                <a:gd name="T48" fmla="*/ 0 w 1382"/>
                <a:gd name="T49" fmla="*/ 0 h 1384"/>
                <a:gd name="T50" fmla="*/ 0 w 1382"/>
                <a:gd name="T51" fmla="*/ 0 h 1384"/>
                <a:gd name="T52" fmla="*/ 0 w 1382"/>
                <a:gd name="T53" fmla="*/ 0 h 1384"/>
                <a:gd name="T54" fmla="*/ 0 w 1382"/>
                <a:gd name="T55" fmla="*/ 0 h 1384"/>
                <a:gd name="T56" fmla="*/ 0 w 1382"/>
                <a:gd name="T57" fmla="*/ 0 h 1384"/>
                <a:gd name="T58" fmla="*/ 0 w 1382"/>
                <a:gd name="T59" fmla="*/ 0 h 1384"/>
                <a:gd name="T60" fmla="*/ 0 w 1382"/>
                <a:gd name="T61" fmla="*/ 0 h 1384"/>
                <a:gd name="T62" fmla="*/ 0 w 1382"/>
                <a:gd name="T63" fmla="*/ 0 h 1384"/>
                <a:gd name="T64" fmla="*/ 0 w 1382"/>
                <a:gd name="T65" fmla="*/ 0 h 1384"/>
                <a:gd name="T66" fmla="*/ 0 w 1382"/>
                <a:gd name="T67" fmla="*/ 0 h 1384"/>
                <a:gd name="T68" fmla="*/ 0 w 1382"/>
                <a:gd name="T69" fmla="*/ 0 h 1384"/>
                <a:gd name="T70" fmla="*/ 0 w 1382"/>
                <a:gd name="T71" fmla="*/ 0 h 1384"/>
                <a:gd name="T72" fmla="*/ 0 w 1382"/>
                <a:gd name="T73" fmla="*/ 0 h 1384"/>
                <a:gd name="T74" fmla="*/ 0 w 1382"/>
                <a:gd name="T75" fmla="*/ 0 h 1384"/>
                <a:gd name="T76" fmla="*/ 0 w 1382"/>
                <a:gd name="T77" fmla="*/ 0 h 1384"/>
                <a:gd name="T78" fmla="*/ 0 w 1382"/>
                <a:gd name="T79" fmla="*/ 0 h 1384"/>
                <a:gd name="T80" fmla="*/ 0 w 1382"/>
                <a:gd name="T81" fmla="*/ 0 h 1384"/>
                <a:gd name="T82" fmla="*/ 0 w 1382"/>
                <a:gd name="T83" fmla="*/ 0 h 1384"/>
                <a:gd name="T84" fmla="*/ 0 w 1382"/>
                <a:gd name="T85" fmla="*/ 0 h 1384"/>
                <a:gd name="T86" fmla="*/ 0 w 1382"/>
                <a:gd name="T87" fmla="*/ 0 h 1384"/>
                <a:gd name="T88" fmla="*/ 0 w 1382"/>
                <a:gd name="T89" fmla="*/ 0 h 1384"/>
                <a:gd name="T90" fmla="*/ 0 w 1382"/>
                <a:gd name="T91" fmla="*/ 0 h 1384"/>
                <a:gd name="T92" fmla="*/ 0 w 1382"/>
                <a:gd name="T93" fmla="*/ 0 h 1384"/>
                <a:gd name="T94" fmla="*/ 0 w 1382"/>
                <a:gd name="T95" fmla="*/ 0 h 1384"/>
                <a:gd name="T96" fmla="*/ 0 w 1382"/>
                <a:gd name="T97" fmla="*/ 0 h 1384"/>
                <a:gd name="T98" fmla="*/ 0 w 1382"/>
                <a:gd name="T99" fmla="*/ 0 h 1384"/>
                <a:gd name="T100" fmla="*/ 0 w 1382"/>
                <a:gd name="T101" fmla="*/ 0 h 1384"/>
                <a:gd name="T102" fmla="*/ 0 w 1382"/>
                <a:gd name="T103" fmla="*/ 0 h 1384"/>
                <a:gd name="T104" fmla="*/ 0 w 1382"/>
                <a:gd name="T105" fmla="*/ 0 h 1384"/>
                <a:gd name="T106" fmla="*/ 0 w 1382"/>
                <a:gd name="T107" fmla="*/ 0 h 1384"/>
                <a:gd name="T108" fmla="*/ 0 w 1382"/>
                <a:gd name="T109" fmla="*/ 0 h 1384"/>
                <a:gd name="T110" fmla="*/ 0 w 1382"/>
                <a:gd name="T111" fmla="*/ 0 h 1384"/>
                <a:gd name="T112" fmla="*/ 0 w 1382"/>
                <a:gd name="T113" fmla="*/ 0 h 1384"/>
                <a:gd name="T114" fmla="*/ 0 w 1382"/>
                <a:gd name="T115" fmla="*/ 0 h 1384"/>
                <a:gd name="T116" fmla="*/ 0 w 1382"/>
                <a:gd name="T117" fmla="*/ 0 h 1384"/>
                <a:gd name="T118" fmla="*/ 0 w 1382"/>
                <a:gd name="T119" fmla="*/ 0 h 1384"/>
                <a:gd name="T120" fmla="*/ 0 w 1382"/>
                <a:gd name="T121" fmla="*/ 0 h 1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82"/>
                <a:gd name="T184" fmla="*/ 0 h 1384"/>
                <a:gd name="T185" fmla="*/ 1382 w 1382"/>
                <a:gd name="T186" fmla="*/ 1384 h 1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82" h="1384">
                  <a:moveTo>
                    <a:pt x="645" y="171"/>
                  </a:moveTo>
                  <a:lnTo>
                    <a:pt x="609" y="171"/>
                  </a:lnTo>
                  <a:lnTo>
                    <a:pt x="609" y="282"/>
                  </a:lnTo>
                  <a:lnTo>
                    <a:pt x="594" y="284"/>
                  </a:lnTo>
                  <a:lnTo>
                    <a:pt x="576" y="287"/>
                  </a:lnTo>
                  <a:lnTo>
                    <a:pt x="558" y="292"/>
                  </a:lnTo>
                  <a:lnTo>
                    <a:pt x="538" y="299"/>
                  </a:lnTo>
                  <a:lnTo>
                    <a:pt x="517" y="307"/>
                  </a:lnTo>
                  <a:lnTo>
                    <a:pt x="496" y="320"/>
                  </a:lnTo>
                  <a:lnTo>
                    <a:pt x="476" y="335"/>
                  </a:lnTo>
                  <a:lnTo>
                    <a:pt x="456" y="354"/>
                  </a:lnTo>
                  <a:lnTo>
                    <a:pt x="442" y="371"/>
                  </a:lnTo>
                  <a:lnTo>
                    <a:pt x="432" y="390"/>
                  </a:lnTo>
                  <a:lnTo>
                    <a:pt x="423" y="408"/>
                  </a:lnTo>
                  <a:lnTo>
                    <a:pt x="416" y="427"/>
                  </a:lnTo>
                  <a:lnTo>
                    <a:pt x="410" y="445"/>
                  </a:lnTo>
                  <a:lnTo>
                    <a:pt x="407" y="464"/>
                  </a:lnTo>
                  <a:lnTo>
                    <a:pt x="406" y="482"/>
                  </a:lnTo>
                  <a:lnTo>
                    <a:pt x="404" y="500"/>
                  </a:lnTo>
                  <a:lnTo>
                    <a:pt x="406" y="526"/>
                  </a:lnTo>
                  <a:lnTo>
                    <a:pt x="409" y="550"/>
                  </a:lnTo>
                  <a:lnTo>
                    <a:pt x="416" y="572"/>
                  </a:lnTo>
                  <a:lnTo>
                    <a:pt x="424" y="592"/>
                  </a:lnTo>
                  <a:lnTo>
                    <a:pt x="434" y="609"/>
                  </a:lnTo>
                  <a:lnTo>
                    <a:pt x="446" y="625"/>
                  </a:lnTo>
                  <a:lnTo>
                    <a:pt x="458" y="640"/>
                  </a:lnTo>
                  <a:lnTo>
                    <a:pt x="473" y="654"/>
                  </a:lnTo>
                  <a:lnTo>
                    <a:pt x="490" y="665"/>
                  </a:lnTo>
                  <a:lnTo>
                    <a:pt x="506" y="677"/>
                  </a:lnTo>
                  <a:lnTo>
                    <a:pt x="523" y="686"/>
                  </a:lnTo>
                  <a:lnTo>
                    <a:pt x="541" y="695"/>
                  </a:lnTo>
                  <a:lnTo>
                    <a:pt x="560" y="703"/>
                  </a:lnTo>
                  <a:lnTo>
                    <a:pt x="578" y="711"/>
                  </a:lnTo>
                  <a:lnTo>
                    <a:pt x="597" y="718"/>
                  </a:lnTo>
                  <a:lnTo>
                    <a:pt x="615" y="725"/>
                  </a:lnTo>
                  <a:lnTo>
                    <a:pt x="644" y="737"/>
                  </a:lnTo>
                  <a:lnTo>
                    <a:pt x="669" y="746"/>
                  </a:lnTo>
                  <a:lnTo>
                    <a:pt x="691" y="755"/>
                  </a:lnTo>
                  <a:lnTo>
                    <a:pt x="711" y="763"/>
                  </a:lnTo>
                  <a:lnTo>
                    <a:pt x="727" y="771"/>
                  </a:lnTo>
                  <a:lnTo>
                    <a:pt x="741" y="779"/>
                  </a:lnTo>
                  <a:lnTo>
                    <a:pt x="752" y="789"/>
                  </a:lnTo>
                  <a:lnTo>
                    <a:pt x="761" y="798"/>
                  </a:lnTo>
                  <a:lnTo>
                    <a:pt x="772" y="813"/>
                  </a:lnTo>
                  <a:lnTo>
                    <a:pt x="779" y="830"/>
                  </a:lnTo>
                  <a:lnTo>
                    <a:pt x="784" y="849"/>
                  </a:lnTo>
                  <a:lnTo>
                    <a:pt x="786" y="867"/>
                  </a:lnTo>
                  <a:lnTo>
                    <a:pt x="783" y="891"/>
                  </a:lnTo>
                  <a:lnTo>
                    <a:pt x="776" y="911"/>
                  </a:lnTo>
                  <a:lnTo>
                    <a:pt x="765" y="928"/>
                  </a:lnTo>
                  <a:lnTo>
                    <a:pt x="751" y="942"/>
                  </a:lnTo>
                  <a:lnTo>
                    <a:pt x="735" y="952"/>
                  </a:lnTo>
                  <a:lnTo>
                    <a:pt x="716" y="960"/>
                  </a:lnTo>
                  <a:lnTo>
                    <a:pt x="697" y="965"/>
                  </a:lnTo>
                  <a:lnTo>
                    <a:pt x="677" y="966"/>
                  </a:lnTo>
                  <a:lnTo>
                    <a:pt x="659" y="965"/>
                  </a:lnTo>
                  <a:lnTo>
                    <a:pt x="642" y="961"/>
                  </a:lnTo>
                  <a:lnTo>
                    <a:pt x="624" y="956"/>
                  </a:lnTo>
                  <a:lnTo>
                    <a:pt x="608" y="949"/>
                  </a:lnTo>
                  <a:lnTo>
                    <a:pt x="593" y="940"/>
                  </a:lnTo>
                  <a:lnTo>
                    <a:pt x="579" y="929"/>
                  </a:lnTo>
                  <a:lnTo>
                    <a:pt x="568" y="917"/>
                  </a:lnTo>
                  <a:lnTo>
                    <a:pt x="558" y="904"/>
                  </a:lnTo>
                  <a:lnTo>
                    <a:pt x="548" y="889"/>
                  </a:lnTo>
                  <a:lnTo>
                    <a:pt x="541" y="874"/>
                  </a:lnTo>
                  <a:lnTo>
                    <a:pt x="536" y="859"/>
                  </a:lnTo>
                  <a:lnTo>
                    <a:pt x="531" y="844"/>
                  </a:lnTo>
                  <a:lnTo>
                    <a:pt x="528" y="829"/>
                  </a:lnTo>
                  <a:lnTo>
                    <a:pt x="525" y="816"/>
                  </a:lnTo>
                  <a:lnTo>
                    <a:pt x="523" y="804"/>
                  </a:lnTo>
                  <a:lnTo>
                    <a:pt x="522" y="794"/>
                  </a:lnTo>
                  <a:lnTo>
                    <a:pt x="403" y="794"/>
                  </a:lnTo>
                  <a:lnTo>
                    <a:pt x="403" y="1069"/>
                  </a:lnTo>
                  <a:lnTo>
                    <a:pt x="521" y="1069"/>
                  </a:lnTo>
                  <a:lnTo>
                    <a:pt x="523" y="998"/>
                  </a:lnTo>
                  <a:lnTo>
                    <a:pt x="531" y="1010"/>
                  </a:lnTo>
                  <a:lnTo>
                    <a:pt x="540" y="1019"/>
                  </a:lnTo>
                  <a:lnTo>
                    <a:pt x="548" y="1029"/>
                  </a:lnTo>
                  <a:lnTo>
                    <a:pt x="558" y="1038"/>
                  </a:lnTo>
                  <a:lnTo>
                    <a:pt x="568" y="1046"/>
                  </a:lnTo>
                  <a:lnTo>
                    <a:pt x="579" y="1053"/>
                  </a:lnTo>
                  <a:lnTo>
                    <a:pt x="593" y="1059"/>
                  </a:lnTo>
                  <a:lnTo>
                    <a:pt x="609" y="1065"/>
                  </a:lnTo>
                  <a:lnTo>
                    <a:pt x="609" y="1194"/>
                  </a:lnTo>
                  <a:lnTo>
                    <a:pt x="731" y="1194"/>
                  </a:lnTo>
                  <a:lnTo>
                    <a:pt x="731" y="1079"/>
                  </a:lnTo>
                  <a:lnTo>
                    <a:pt x="750" y="1077"/>
                  </a:lnTo>
                  <a:lnTo>
                    <a:pt x="769" y="1072"/>
                  </a:lnTo>
                  <a:lnTo>
                    <a:pt x="788" y="1066"/>
                  </a:lnTo>
                  <a:lnTo>
                    <a:pt x="807" y="1059"/>
                  </a:lnTo>
                  <a:lnTo>
                    <a:pt x="825" y="1051"/>
                  </a:lnTo>
                  <a:lnTo>
                    <a:pt x="843" y="1040"/>
                  </a:lnTo>
                  <a:lnTo>
                    <a:pt x="859" y="1027"/>
                  </a:lnTo>
                  <a:lnTo>
                    <a:pt x="875" y="1012"/>
                  </a:lnTo>
                  <a:lnTo>
                    <a:pt x="888" y="997"/>
                  </a:lnTo>
                  <a:lnTo>
                    <a:pt x="900" y="980"/>
                  </a:lnTo>
                  <a:lnTo>
                    <a:pt x="910" y="961"/>
                  </a:lnTo>
                  <a:lnTo>
                    <a:pt x="918" y="943"/>
                  </a:lnTo>
                  <a:lnTo>
                    <a:pt x="925" y="922"/>
                  </a:lnTo>
                  <a:lnTo>
                    <a:pt x="929" y="900"/>
                  </a:lnTo>
                  <a:lnTo>
                    <a:pt x="933" y="879"/>
                  </a:lnTo>
                  <a:lnTo>
                    <a:pt x="934" y="857"/>
                  </a:lnTo>
                  <a:lnTo>
                    <a:pt x="933" y="839"/>
                  </a:lnTo>
                  <a:lnTo>
                    <a:pt x="932" y="822"/>
                  </a:lnTo>
                  <a:lnTo>
                    <a:pt x="928" y="805"/>
                  </a:lnTo>
                  <a:lnTo>
                    <a:pt x="925" y="787"/>
                  </a:lnTo>
                  <a:lnTo>
                    <a:pt x="920" y="770"/>
                  </a:lnTo>
                  <a:lnTo>
                    <a:pt x="913" y="754"/>
                  </a:lnTo>
                  <a:lnTo>
                    <a:pt x="906" y="740"/>
                  </a:lnTo>
                  <a:lnTo>
                    <a:pt x="898" y="726"/>
                  </a:lnTo>
                  <a:lnTo>
                    <a:pt x="890" y="716"/>
                  </a:lnTo>
                  <a:lnTo>
                    <a:pt x="882" y="706"/>
                  </a:lnTo>
                  <a:lnTo>
                    <a:pt x="873" y="696"/>
                  </a:lnTo>
                  <a:lnTo>
                    <a:pt x="864" y="687"/>
                  </a:lnTo>
                  <a:lnTo>
                    <a:pt x="853" y="679"/>
                  </a:lnTo>
                  <a:lnTo>
                    <a:pt x="842" y="671"/>
                  </a:lnTo>
                  <a:lnTo>
                    <a:pt x="830" y="664"/>
                  </a:lnTo>
                  <a:lnTo>
                    <a:pt x="818" y="656"/>
                  </a:lnTo>
                  <a:lnTo>
                    <a:pt x="804" y="649"/>
                  </a:lnTo>
                  <a:lnTo>
                    <a:pt x="790" y="642"/>
                  </a:lnTo>
                  <a:lnTo>
                    <a:pt x="775" y="636"/>
                  </a:lnTo>
                  <a:lnTo>
                    <a:pt x="760" y="630"/>
                  </a:lnTo>
                  <a:lnTo>
                    <a:pt x="743" y="623"/>
                  </a:lnTo>
                  <a:lnTo>
                    <a:pt x="727" y="616"/>
                  </a:lnTo>
                  <a:lnTo>
                    <a:pt x="708" y="608"/>
                  </a:lnTo>
                  <a:lnTo>
                    <a:pt x="690" y="601"/>
                  </a:lnTo>
                  <a:lnTo>
                    <a:pt x="662" y="590"/>
                  </a:lnTo>
                  <a:lnTo>
                    <a:pt x="637" y="579"/>
                  </a:lnTo>
                  <a:lnTo>
                    <a:pt x="614" y="567"/>
                  </a:lnTo>
                  <a:lnTo>
                    <a:pt x="593" y="555"/>
                  </a:lnTo>
                  <a:lnTo>
                    <a:pt x="576" y="541"/>
                  </a:lnTo>
                  <a:lnTo>
                    <a:pt x="563" y="525"/>
                  </a:lnTo>
                  <a:lnTo>
                    <a:pt x="555" y="506"/>
                  </a:lnTo>
                  <a:lnTo>
                    <a:pt x="552" y="484"/>
                  </a:lnTo>
                  <a:lnTo>
                    <a:pt x="553" y="471"/>
                  </a:lnTo>
                  <a:lnTo>
                    <a:pt x="558" y="456"/>
                  </a:lnTo>
                  <a:lnTo>
                    <a:pt x="566" y="442"/>
                  </a:lnTo>
                  <a:lnTo>
                    <a:pt x="576" y="428"/>
                  </a:lnTo>
                  <a:lnTo>
                    <a:pt x="590" y="417"/>
                  </a:lnTo>
                  <a:lnTo>
                    <a:pt x="607" y="408"/>
                  </a:lnTo>
                  <a:lnTo>
                    <a:pt x="628" y="403"/>
                  </a:lnTo>
                  <a:lnTo>
                    <a:pt x="651" y="400"/>
                  </a:lnTo>
                  <a:lnTo>
                    <a:pt x="670" y="401"/>
                  </a:lnTo>
                  <a:lnTo>
                    <a:pt x="688" y="404"/>
                  </a:lnTo>
                  <a:lnTo>
                    <a:pt x="703" y="408"/>
                  </a:lnTo>
                  <a:lnTo>
                    <a:pt x="716" y="414"/>
                  </a:lnTo>
                  <a:lnTo>
                    <a:pt x="727" y="421"/>
                  </a:lnTo>
                  <a:lnTo>
                    <a:pt x="736" y="427"/>
                  </a:lnTo>
                  <a:lnTo>
                    <a:pt x="744" y="434"/>
                  </a:lnTo>
                  <a:lnTo>
                    <a:pt x="750" y="439"/>
                  </a:lnTo>
                  <a:lnTo>
                    <a:pt x="761" y="453"/>
                  </a:lnTo>
                  <a:lnTo>
                    <a:pt x="771" y="467"/>
                  </a:lnTo>
                  <a:lnTo>
                    <a:pt x="779" y="483"/>
                  </a:lnTo>
                  <a:lnTo>
                    <a:pt x="784" y="498"/>
                  </a:lnTo>
                  <a:lnTo>
                    <a:pt x="789" y="513"/>
                  </a:lnTo>
                  <a:lnTo>
                    <a:pt x="792" y="529"/>
                  </a:lnTo>
                  <a:lnTo>
                    <a:pt x="795" y="543"/>
                  </a:lnTo>
                  <a:lnTo>
                    <a:pt x="797" y="557"/>
                  </a:lnTo>
                  <a:lnTo>
                    <a:pt x="918" y="557"/>
                  </a:lnTo>
                  <a:lnTo>
                    <a:pt x="918" y="298"/>
                  </a:lnTo>
                  <a:lnTo>
                    <a:pt x="799" y="298"/>
                  </a:lnTo>
                  <a:lnTo>
                    <a:pt x="797" y="352"/>
                  </a:lnTo>
                  <a:lnTo>
                    <a:pt x="790" y="343"/>
                  </a:lnTo>
                  <a:lnTo>
                    <a:pt x="784" y="336"/>
                  </a:lnTo>
                  <a:lnTo>
                    <a:pt x="777" y="328"/>
                  </a:lnTo>
                  <a:lnTo>
                    <a:pt x="771" y="321"/>
                  </a:lnTo>
                  <a:lnTo>
                    <a:pt x="762" y="315"/>
                  </a:lnTo>
                  <a:lnTo>
                    <a:pt x="753" y="309"/>
                  </a:lnTo>
                  <a:lnTo>
                    <a:pt x="743" y="303"/>
                  </a:lnTo>
                  <a:lnTo>
                    <a:pt x="731" y="298"/>
                  </a:lnTo>
                  <a:lnTo>
                    <a:pt x="731" y="171"/>
                  </a:lnTo>
                  <a:lnTo>
                    <a:pt x="645" y="171"/>
                  </a:lnTo>
                  <a:lnTo>
                    <a:pt x="555" y="14"/>
                  </a:lnTo>
                  <a:lnTo>
                    <a:pt x="571" y="11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4"/>
                  </a:lnTo>
                  <a:lnTo>
                    <a:pt x="639" y="3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4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9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2"/>
                  </a:lnTo>
                  <a:lnTo>
                    <a:pt x="1263" y="306"/>
                  </a:lnTo>
                  <a:lnTo>
                    <a:pt x="1299" y="362"/>
                  </a:lnTo>
                  <a:lnTo>
                    <a:pt x="1328" y="423"/>
                  </a:lnTo>
                  <a:lnTo>
                    <a:pt x="1351" y="487"/>
                  </a:lnTo>
                  <a:lnTo>
                    <a:pt x="1368" y="552"/>
                  </a:lnTo>
                  <a:lnTo>
                    <a:pt x="1379" y="621"/>
                  </a:lnTo>
                  <a:lnTo>
                    <a:pt x="1382" y="692"/>
                  </a:lnTo>
                  <a:lnTo>
                    <a:pt x="1379" y="762"/>
                  </a:lnTo>
                  <a:lnTo>
                    <a:pt x="1368" y="831"/>
                  </a:lnTo>
                  <a:lnTo>
                    <a:pt x="1351" y="898"/>
                  </a:lnTo>
                  <a:lnTo>
                    <a:pt x="1328" y="961"/>
                  </a:lnTo>
                  <a:lnTo>
                    <a:pt x="1299" y="1023"/>
                  </a:lnTo>
                  <a:lnTo>
                    <a:pt x="1263" y="1079"/>
                  </a:lnTo>
                  <a:lnTo>
                    <a:pt x="1224" y="1132"/>
                  </a:lnTo>
                  <a:lnTo>
                    <a:pt x="1179" y="1182"/>
                  </a:lnTo>
                  <a:lnTo>
                    <a:pt x="1131" y="1227"/>
                  </a:lnTo>
                  <a:lnTo>
                    <a:pt x="1077" y="1266"/>
                  </a:lnTo>
                  <a:lnTo>
                    <a:pt x="1020" y="1300"/>
                  </a:lnTo>
                  <a:lnTo>
                    <a:pt x="959" y="1330"/>
                  </a:lnTo>
                  <a:lnTo>
                    <a:pt x="896" y="1353"/>
                  </a:lnTo>
                  <a:lnTo>
                    <a:pt x="830" y="1371"/>
                  </a:lnTo>
                  <a:lnTo>
                    <a:pt x="761" y="1381"/>
                  </a:lnTo>
                  <a:lnTo>
                    <a:pt x="691" y="1384"/>
                  </a:lnTo>
                  <a:lnTo>
                    <a:pt x="621" y="1381"/>
                  </a:lnTo>
                  <a:lnTo>
                    <a:pt x="552" y="1371"/>
                  </a:lnTo>
                  <a:lnTo>
                    <a:pt x="486" y="1353"/>
                  </a:lnTo>
                  <a:lnTo>
                    <a:pt x="423" y="1330"/>
                  </a:lnTo>
                  <a:lnTo>
                    <a:pt x="362" y="1300"/>
                  </a:lnTo>
                  <a:lnTo>
                    <a:pt x="305" y="1266"/>
                  </a:lnTo>
                  <a:lnTo>
                    <a:pt x="251" y="1227"/>
                  </a:lnTo>
                  <a:lnTo>
                    <a:pt x="203" y="1182"/>
                  </a:lnTo>
                  <a:lnTo>
                    <a:pt x="158" y="1132"/>
                  </a:lnTo>
                  <a:lnTo>
                    <a:pt x="119" y="1079"/>
                  </a:lnTo>
                  <a:lnTo>
                    <a:pt x="83" y="1023"/>
                  </a:lnTo>
                  <a:lnTo>
                    <a:pt x="54" y="961"/>
                  </a:lnTo>
                  <a:lnTo>
                    <a:pt x="31" y="898"/>
                  </a:lnTo>
                  <a:lnTo>
                    <a:pt x="14" y="831"/>
                  </a:lnTo>
                  <a:lnTo>
                    <a:pt x="4" y="762"/>
                  </a:lnTo>
                  <a:lnTo>
                    <a:pt x="0" y="692"/>
                  </a:lnTo>
                  <a:lnTo>
                    <a:pt x="2" y="630"/>
                  </a:lnTo>
                  <a:lnTo>
                    <a:pt x="11" y="570"/>
                  </a:lnTo>
                  <a:lnTo>
                    <a:pt x="24" y="511"/>
                  </a:lnTo>
                  <a:lnTo>
                    <a:pt x="43" y="453"/>
                  </a:lnTo>
                  <a:lnTo>
                    <a:pt x="65" y="399"/>
                  </a:lnTo>
                  <a:lnTo>
                    <a:pt x="92" y="347"/>
                  </a:lnTo>
                  <a:lnTo>
                    <a:pt x="123" y="298"/>
                  </a:lnTo>
                  <a:lnTo>
                    <a:pt x="159" y="250"/>
                  </a:lnTo>
                  <a:lnTo>
                    <a:pt x="198" y="208"/>
                  </a:lnTo>
                  <a:lnTo>
                    <a:pt x="241" y="167"/>
                  </a:lnTo>
                  <a:lnTo>
                    <a:pt x="286" y="132"/>
                  </a:lnTo>
                  <a:lnTo>
                    <a:pt x="335" y="99"/>
                  </a:lnTo>
                  <a:lnTo>
                    <a:pt x="386" y="71"/>
                  </a:lnTo>
                  <a:lnTo>
                    <a:pt x="440" y="48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1"/>
                  </a:lnTo>
                  <a:close/>
                </a:path>
              </a:pathLst>
            </a:custGeom>
            <a:solidFill>
              <a:srgbClr val="EF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074" name="Freeform 117"/>
            <p:cNvSpPr>
              <a:spLocks/>
            </p:cNvSpPr>
            <p:nvPr/>
          </p:nvSpPr>
          <p:spPr bwMode="auto">
            <a:xfrm>
              <a:off x="1344" y="2448"/>
              <a:ext cx="242" cy="240"/>
            </a:xfrm>
            <a:custGeom>
              <a:avLst/>
              <a:gdLst>
                <a:gd name="T0" fmla="*/ 0 w 1383"/>
                <a:gd name="T1" fmla="*/ 0 h 1382"/>
                <a:gd name="T2" fmla="*/ 0 w 1383"/>
                <a:gd name="T3" fmla="*/ 0 h 1382"/>
                <a:gd name="T4" fmla="*/ 0 w 1383"/>
                <a:gd name="T5" fmla="*/ 0 h 1382"/>
                <a:gd name="T6" fmla="*/ 0 w 1383"/>
                <a:gd name="T7" fmla="*/ 0 h 1382"/>
                <a:gd name="T8" fmla="*/ 0 w 1383"/>
                <a:gd name="T9" fmla="*/ 0 h 1382"/>
                <a:gd name="T10" fmla="*/ 0 w 1383"/>
                <a:gd name="T11" fmla="*/ 0 h 1382"/>
                <a:gd name="T12" fmla="*/ 0 w 1383"/>
                <a:gd name="T13" fmla="*/ 0 h 1382"/>
                <a:gd name="T14" fmla="*/ 0 w 1383"/>
                <a:gd name="T15" fmla="*/ 0 h 1382"/>
                <a:gd name="T16" fmla="*/ 0 w 1383"/>
                <a:gd name="T17" fmla="*/ 0 h 1382"/>
                <a:gd name="T18" fmla="*/ 0 w 1383"/>
                <a:gd name="T19" fmla="*/ 0 h 1382"/>
                <a:gd name="T20" fmla="*/ 0 w 1383"/>
                <a:gd name="T21" fmla="*/ 0 h 1382"/>
                <a:gd name="T22" fmla="*/ 0 w 1383"/>
                <a:gd name="T23" fmla="*/ 0 h 1382"/>
                <a:gd name="T24" fmla="*/ 0 w 1383"/>
                <a:gd name="T25" fmla="*/ 0 h 1382"/>
                <a:gd name="T26" fmla="*/ 0 w 1383"/>
                <a:gd name="T27" fmla="*/ 0 h 1382"/>
                <a:gd name="T28" fmla="*/ 0 w 1383"/>
                <a:gd name="T29" fmla="*/ 0 h 1382"/>
                <a:gd name="T30" fmla="*/ 0 w 1383"/>
                <a:gd name="T31" fmla="*/ 0 h 1382"/>
                <a:gd name="T32" fmla="*/ 0 w 1383"/>
                <a:gd name="T33" fmla="*/ 0 h 1382"/>
                <a:gd name="T34" fmla="*/ 0 w 1383"/>
                <a:gd name="T35" fmla="*/ 0 h 1382"/>
                <a:gd name="T36" fmla="*/ 0 w 1383"/>
                <a:gd name="T37" fmla="*/ 0 h 1382"/>
                <a:gd name="T38" fmla="*/ 0 w 1383"/>
                <a:gd name="T39" fmla="*/ 0 h 1382"/>
                <a:gd name="T40" fmla="*/ 0 w 1383"/>
                <a:gd name="T41" fmla="*/ 0 h 1382"/>
                <a:gd name="T42" fmla="*/ 0 w 1383"/>
                <a:gd name="T43" fmla="*/ 0 h 1382"/>
                <a:gd name="T44" fmla="*/ 0 w 1383"/>
                <a:gd name="T45" fmla="*/ 0 h 1382"/>
                <a:gd name="T46" fmla="*/ 0 w 1383"/>
                <a:gd name="T47" fmla="*/ 0 h 1382"/>
                <a:gd name="T48" fmla="*/ 0 w 1383"/>
                <a:gd name="T49" fmla="*/ 0 h 1382"/>
                <a:gd name="T50" fmla="*/ 0 w 1383"/>
                <a:gd name="T51" fmla="*/ 0 h 1382"/>
                <a:gd name="T52" fmla="*/ 0 w 1383"/>
                <a:gd name="T53" fmla="*/ 0 h 1382"/>
                <a:gd name="T54" fmla="*/ 0 w 1383"/>
                <a:gd name="T55" fmla="*/ 0 h 1382"/>
                <a:gd name="T56" fmla="*/ 0 w 1383"/>
                <a:gd name="T57" fmla="*/ 0 h 1382"/>
                <a:gd name="T58" fmla="*/ 0 w 1383"/>
                <a:gd name="T59" fmla="*/ 0 h 1382"/>
                <a:gd name="T60" fmla="*/ 0 w 1383"/>
                <a:gd name="T61" fmla="*/ 0 h 1382"/>
                <a:gd name="T62" fmla="*/ 0 w 1383"/>
                <a:gd name="T63" fmla="*/ 0 h 1382"/>
                <a:gd name="T64" fmla="*/ 0 w 1383"/>
                <a:gd name="T65" fmla="*/ 0 h 1382"/>
                <a:gd name="T66" fmla="*/ 0 w 1383"/>
                <a:gd name="T67" fmla="*/ 0 h 1382"/>
                <a:gd name="T68" fmla="*/ 0 w 1383"/>
                <a:gd name="T69" fmla="*/ 0 h 1382"/>
                <a:gd name="T70" fmla="*/ 0 w 1383"/>
                <a:gd name="T71" fmla="*/ 0 h 1382"/>
                <a:gd name="T72" fmla="*/ 0 w 1383"/>
                <a:gd name="T73" fmla="*/ 0 h 1382"/>
                <a:gd name="T74" fmla="*/ 0 w 1383"/>
                <a:gd name="T75" fmla="*/ 0 h 1382"/>
                <a:gd name="T76" fmla="*/ 0 w 1383"/>
                <a:gd name="T77" fmla="*/ 0 h 1382"/>
                <a:gd name="T78" fmla="*/ 0 w 1383"/>
                <a:gd name="T79" fmla="*/ 0 h 1382"/>
                <a:gd name="T80" fmla="*/ 0 w 1383"/>
                <a:gd name="T81" fmla="*/ 0 h 1382"/>
                <a:gd name="T82" fmla="*/ 0 w 1383"/>
                <a:gd name="T83" fmla="*/ 0 h 1382"/>
                <a:gd name="T84" fmla="*/ 0 w 1383"/>
                <a:gd name="T85" fmla="*/ 0 h 1382"/>
                <a:gd name="T86" fmla="*/ 0 w 1383"/>
                <a:gd name="T87" fmla="*/ 0 h 1382"/>
                <a:gd name="T88" fmla="*/ 0 w 1383"/>
                <a:gd name="T89" fmla="*/ 0 h 1382"/>
                <a:gd name="T90" fmla="*/ 0 w 1383"/>
                <a:gd name="T91" fmla="*/ 0 h 1382"/>
                <a:gd name="T92" fmla="*/ 0 w 1383"/>
                <a:gd name="T93" fmla="*/ 0 h 1382"/>
                <a:gd name="T94" fmla="*/ 0 w 1383"/>
                <a:gd name="T95" fmla="*/ 0 h 1382"/>
                <a:gd name="T96" fmla="*/ 0 w 1383"/>
                <a:gd name="T97" fmla="*/ 0 h 1382"/>
                <a:gd name="T98" fmla="*/ 0 w 1383"/>
                <a:gd name="T99" fmla="*/ 0 h 1382"/>
                <a:gd name="T100" fmla="*/ 0 w 1383"/>
                <a:gd name="T101" fmla="*/ 0 h 1382"/>
                <a:gd name="T102" fmla="*/ 0 w 1383"/>
                <a:gd name="T103" fmla="*/ 0 h 13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3"/>
                <a:gd name="T157" fmla="*/ 0 h 1382"/>
                <a:gd name="T158" fmla="*/ 1383 w 1383"/>
                <a:gd name="T159" fmla="*/ 1382 h 13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3" h="1382">
                  <a:moveTo>
                    <a:pt x="872" y="281"/>
                  </a:moveTo>
                  <a:lnTo>
                    <a:pt x="895" y="292"/>
                  </a:lnTo>
                  <a:lnTo>
                    <a:pt x="918" y="303"/>
                  </a:lnTo>
                  <a:lnTo>
                    <a:pt x="938" y="316"/>
                  </a:lnTo>
                  <a:lnTo>
                    <a:pt x="957" y="330"/>
                  </a:lnTo>
                  <a:lnTo>
                    <a:pt x="974" y="346"/>
                  </a:lnTo>
                  <a:lnTo>
                    <a:pt x="989" y="363"/>
                  </a:lnTo>
                  <a:lnTo>
                    <a:pt x="1002" y="380"/>
                  </a:lnTo>
                  <a:lnTo>
                    <a:pt x="1012" y="400"/>
                  </a:lnTo>
                  <a:lnTo>
                    <a:pt x="1026" y="432"/>
                  </a:lnTo>
                  <a:lnTo>
                    <a:pt x="1034" y="462"/>
                  </a:lnTo>
                  <a:lnTo>
                    <a:pt x="1040" y="487"/>
                  </a:lnTo>
                  <a:lnTo>
                    <a:pt x="1041" y="509"/>
                  </a:lnTo>
                  <a:lnTo>
                    <a:pt x="1041" y="527"/>
                  </a:lnTo>
                  <a:lnTo>
                    <a:pt x="1041" y="539"/>
                  </a:lnTo>
                  <a:lnTo>
                    <a:pt x="1040" y="547"/>
                  </a:lnTo>
                  <a:lnTo>
                    <a:pt x="1039" y="550"/>
                  </a:lnTo>
                  <a:lnTo>
                    <a:pt x="890" y="550"/>
                  </a:lnTo>
                  <a:lnTo>
                    <a:pt x="888" y="529"/>
                  </a:lnTo>
                  <a:lnTo>
                    <a:pt x="885" y="509"/>
                  </a:lnTo>
                  <a:lnTo>
                    <a:pt x="882" y="491"/>
                  </a:lnTo>
                  <a:lnTo>
                    <a:pt x="876" y="474"/>
                  </a:lnTo>
                  <a:lnTo>
                    <a:pt x="862" y="446"/>
                  </a:lnTo>
                  <a:lnTo>
                    <a:pt x="844" y="423"/>
                  </a:lnTo>
                  <a:lnTo>
                    <a:pt x="824" y="406"/>
                  </a:lnTo>
                  <a:lnTo>
                    <a:pt x="802" y="393"/>
                  </a:lnTo>
                  <a:lnTo>
                    <a:pt x="781" y="384"/>
                  </a:lnTo>
                  <a:lnTo>
                    <a:pt x="757" y="378"/>
                  </a:lnTo>
                  <a:lnTo>
                    <a:pt x="737" y="375"/>
                  </a:lnTo>
                  <a:lnTo>
                    <a:pt x="718" y="373"/>
                  </a:lnTo>
                  <a:lnTo>
                    <a:pt x="711" y="373"/>
                  </a:lnTo>
                  <a:lnTo>
                    <a:pt x="705" y="373"/>
                  </a:lnTo>
                  <a:lnTo>
                    <a:pt x="699" y="375"/>
                  </a:lnTo>
                  <a:lnTo>
                    <a:pt x="692" y="375"/>
                  </a:lnTo>
                  <a:lnTo>
                    <a:pt x="685" y="376"/>
                  </a:lnTo>
                  <a:lnTo>
                    <a:pt x="678" y="377"/>
                  </a:lnTo>
                  <a:lnTo>
                    <a:pt x="671" y="379"/>
                  </a:lnTo>
                  <a:lnTo>
                    <a:pt x="665" y="380"/>
                  </a:lnTo>
                  <a:lnTo>
                    <a:pt x="647" y="387"/>
                  </a:lnTo>
                  <a:lnTo>
                    <a:pt x="631" y="395"/>
                  </a:lnTo>
                  <a:lnTo>
                    <a:pt x="616" y="405"/>
                  </a:lnTo>
                  <a:lnTo>
                    <a:pt x="603" y="415"/>
                  </a:lnTo>
                  <a:lnTo>
                    <a:pt x="593" y="425"/>
                  </a:lnTo>
                  <a:lnTo>
                    <a:pt x="584" y="437"/>
                  </a:lnTo>
                  <a:lnTo>
                    <a:pt x="575" y="449"/>
                  </a:lnTo>
                  <a:lnTo>
                    <a:pt x="569" y="461"/>
                  </a:lnTo>
                  <a:lnTo>
                    <a:pt x="557" y="487"/>
                  </a:lnTo>
                  <a:lnTo>
                    <a:pt x="549" y="515"/>
                  </a:lnTo>
                  <a:lnTo>
                    <a:pt x="542" y="546"/>
                  </a:lnTo>
                  <a:lnTo>
                    <a:pt x="536" y="577"/>
                  </a:lnTo>
                  <a:lnTo>
                    <a:pt x="759" y="577"/>
                  </a:lnTo>
                  <a:lnTo>
                    <a:pt x="759" y="673"/>
                  </a:lnTo>
                  <a:lnTo>
                    <a:pt x="528" y="673"/>
                  </a:lnTo>
                  <a:lnTo>
                    <a:pt x="528" y="676"/>
                  </a:lnTo>
                  <a:lnTo>
                    <a:pt x="528" y="680"/>
                  </a:lnTo>
                  <a:lnTo>
                    <a:pt x="528" y="683"/>
                  </a:lnTo>
                  <a:lnTo>
                    <a:pt x="528" y="686"/>
                  </a:lnTo>
                  <a:lnTo>
                    <a:pt x="528" y="696"/>
                  </a:lnTo>
                  <a:lnTo>
                    <a:pt x="528" y="706"/>
                  </a:lnTo>
                  <a:lnTo>
                    <a:pt x="528" y="718"/>
                  </a:lnTo>
                  <a:lnTo>
                    <a:pt x="529" y="731"/>
                  </a:lnTo>
                  <a:lnTo>
                    <a:pt x="723" y="731"/>
                  </a:lnTo>
                  <a:lnTo>
                    <a:pt x="723" y="826"/>
                  </a:lnTo>
                  <a:lnTo>
                    <a:pt x="543" y="826"/>
                  </a:lnTo>
                  <a:lnTo>
                    <a:pt x="547" y="840"/>
                  </a:lnTo>
                  <a:lnTo>
                    <a:pt x="550" y="853"/>
                  </a:lnTo>
                  <a:lnTo>
                    <a:pt x="554" y="865"/>
                  </a:lnTo>
                  <a:lnTo>
                    <a:pt x="558" y="878"/>
                  </a:lnTo>
                  <a:lnTo>
                    <a:pt x="563" y="891"/>
                  </a:lnTo>
                  <a:lnTo>
                    <a:pt x="567" y="902"/>
                  </a:lnTo>
                  <a:lnTo>
                    <a:pt x="573" y="914"/>
                  </a:lnTo>
                  <a:lnTo>
                    <a:pt x="580" y="924"/>
                  </a:lnTo>
                  <a:lnTo>
                    <a:pt x="594" y="942"/>
                  </a:lnTo>
                  <a:lnTo>
                    <a:pt x="609" y="957"/>
                  </a:lnTo>
                  <a:lnTo>
                    <a:pt x="624" y="970"/>
                  </a:lnTo>
                  <a:lnTo>
                    <a:pt x="640" y="980"/>
                  </a:lnTo>
                  <a:lnTo>
                    <a:pt x="657" y="989"/>
                  </a:lnTo>
                  <a:lnTo>
                    <a:pt x="675" y="993"/>
                  </a:lnTo>
                  <a:lnTo>
                    <a:pt x="692" y="997"/>
                  </a:lnTo>
                  <a:lnTo>
                    <a:pt x="709" y="998"/>
                  </a:lnTo>
                  <a:lnTo>
                    <a:pt x="729" y="997"/>
                  </a:lnTo>
                  <a:lnTo>
                    <a:pt x="747" y="993"/>
                  </a:lnTo>
                  <a:lnTo>
                    <a:pt x="766" y="986"/>
                  </a:lnTo>
                  <a:lnTo>
                    <a:pt x="783" y="977"/>
                  </a:lnTo>
                  <a:lnTo>
                    <a:pt x="799" y="967"/>
                  </a:lnTo>
                  <a:lnTo>
                    <a:pt x="814" y="953"/>
                  </a:lnTo>
                  <a:lnTo>
                    <a:pt x="827" y="938"/>
                  </a:lnTo>
                  <a:lnTo>
                    <a:pt x="838" y="919"/>
                  </a:lnTo>
                  <a:lnTo>
                    <a:pt x="852" y="889"/>
                  </a:lnTo>
                  <a:lnTo>
                    <a:pt x="861" y="860"/>
                  </a:lnTo>
                  <a:lnTo>
                    <a:pt x="866" y="830"/>
                  </a:lnTo>
                  <a:lnTo>
                    <a:pt x="869" y="801"/>
                  </a:lnTo>
                  <a:lnTo>
                    <a:pt x="1050" y="801"/>
                  </a:lnTo>
                  <a:lnTo>
                    <a:pt x="1048" y="828"/>
                  </a:lnTo>
                  <a:lnTo>
                    <a:pt x="1044" y="860"/>
                  </a:lnTo>
                  <a:lnTo>
                    <a:pt x="1039" y="894"/>
                  </a:lnTo>
                  <a:lnTo>
                    <a:pt x="1029" y="930"/>
                  </a:lnTo>
                  <a:lnTo>
                    <a:pt x="1014" y="966"/>
                  </a:lnTo>
                  <a:lnTo>
                    <a:pt x="992" y="1001"/>
                  </a:lnTo>
                  <a:lnTo>
                    <a:pt x="964" y="1033"/>
                  </a:lnTo>
                  <a:lnTo>
                    <a:pt x="925" y="1063"/>
                  </a:lnTo>
                  <a:lnTo>
                    <a:pt x="913" y="1070"/>
                  </a:lnTo>
                  <a:lnTo>
                    <a:pt x="900" y="1076"/>
                  </a:lnTo>
                  <a:lnTo>
                    <a:pt x="888" y="1082"/>
                  </a:lnTo>
                  <a:lnTo>
                    <a:pt x="875" y="1088"/>
                  </a:lnTo>
                  <a:lnTo>
                    <a:pt x="861" y="1092"/>
                  </a:lnTo>
                  <a:lnTo>
                    <a:pt x="847" y="1097"/>
                  </a:lnTo>
                  <a:lnTo>
                    <a:pt x="834" y="1100"/>
                  </a:lnTo>
                  <a:lnTo>
                    <a:pt x="820" y="1104"/>
                  </a:lnTo>
                  <a:lnTo>
                    <a:pt x="805" y="1107"/>
                  </a:lnTo>
                  <a:lnTo>
                    <a:pt x="791" y="1109"/>
                  </a:lnTo>
                  <a:lnTo>
                    <a:pt x="776" y="1112"/>
                  </a:lnTo>
                  <a:lnTo>
                    <a:pt x="762" y="1113"/>
                  </a:lnTo>
                  <a:lnTo>
                    <a:pt x="747" y="1114"/>
                  </a:lnTo>
                  <a:lnTo>
                    <a:pt x="733" y="1115"/>
                  </a:lnTo>
                  <a:lnTo>
                    <a:pt x="718" y="1116"/>
                  </a:lnTo>
                  <a:lnTo>
                    <a:pt x="705" y="1116"/>
                  </a:lnTo>
                  <a:lnTo>
                    <a:pt x="688" y="1116"/>
                  </a:lnTo>
                  <a:lnTo>
                    <a:pt x="672" y="1115"/>
                  </a:lnTo>
                  <a:lnTo>
                    <a:pt x="656" y="1114"/>
                  </a:lnTo>
                  <a:lnTo>
                    <a:pt x="641" y="1112"/>
                  </a:lnTo>
                  <a:lnTo>
                    <a:pt x="625" y="1109"/>
                  </a:lnTo>
                  <a:lnTo>
                    <a:pt x="610" y="1107"/>
                  </a:lnTo>
                  <a:lnTo>
                    <a:pt x="594" y="1103"/>
                  </a:lnTo>
                  <a:lnTo>
                    <a:pt x="579" y="1098"/>
                  </a:lnTo>
                  <a:lnTo>
                    <a:pt x="547" y="1086"/>
                  </a:lnTo>
                  <a:lnTo>
                    <a:pt x="517" y="1073"/>
                  </a:lnTo>
                  <a:lnTo>
                    <a:pt x="491" y="1057"/>
                  </a:lnTo>
                  <a:lnTo>
                    <a:pt x="468" y="1039"/>
                  </a:lnTo>
                  <a:lnTo>
                    <a:pt x="449" y="1020"/>
                  </a:lnTo>
                  <a:lnTo>
                    <a:pt x="431" y="1000"/>
                  </a:lnTo>
                  <a:lnTo>
                    <a:pt x="417" y="979"/>
                  </a:lnTo>
                  <a:lnTo>
                    <a:pt x="405" y="959"/>
                  </a:lnTo>
                  <a:lnTo>
                    <a:pt x="397" y="945"/>
                  </a:lnTo>
                  <a:lnTo>
                    <a:pt x="390" y="930"/>
                  </a:lnTo>
                  <a:lnTo>
                    <a:pt x="384" y="915"/>
                  </a:lnTo>
                  <a:lnTo>
                    <a:pt x="378" y="899"/>
                  </a:lnTo>
                  <a:lnTo>
                    <a:pt x="373" y="881"/>
                  </a:lnTo>
                  <a:lnTo>
                    <a:pt x="368" y="864"/>
                  </a:lnTo>
                  <a:lnTo>
                    <a:pt x="364" y="846"/>
                  </a:lnTo>
                  <a:lnTo>
                    <a:pt x="360" y="826"/>
                  </a:lnTo>
                  <a:lnTo>
                    <a:pt x="160" y="826"/>
                  </a:lnTo>
                  <a:lnTo>
                    <a:pt x="160" y="731"/>
                  </a:lnTo>
                  <a:lnTo>
                    <a:pt x="349" y="731"/>
                  </a:lnTo>
                  <a:lnTo>
                    <a:pt x="347" y="721"/>
                  </a:lnTo>
                  <a:lnTo>
                    <a:pt x="347" y="711"/>
                  </a:lnTo>
                  <a:lnTo>
                    <a:pt x="347" y="702"/>
                  </a:lnTo>
                  <a:lnTo>
                    <a:pt x="347" y="691"/>
                  </a:lnTo>
                  <a:lnTo>
                    <a:pt x="347" y="688"/>
                  </a:lnTo>
                  <a:lnTo>
                    <a:pt x="347" y="683"/>
                  </a:lnTo>
                  <a:lnTo>
                    <a:pt x="347" y="678"/>
                  </a:lnTo>
                  <a:lnTo>
                    <a:pt x="347" y="673"/>
                  </a:lnTo>
                  <a:lnTo>
                    <a:pt x="118" y="673"/>
                  </a:lnTo>
                  <a:lnTo>
                    <a:pt x="118" y="577"/>
                  </a:lnTo>
                  <a:lnTo>
                    <a:pt x="359" y="577"/>
                  </a:lnTo>
                  <a:lnTo>
                    <a:pt x="365" y="552"/>
                  </a:lnTo>
                  <a:lnTo>
                    <a:pt x="372" y="524"/>
                  </a:lnTo>
                  <a:lnTo>
                    <a:pt x="380" y="497"/>
                  </a:lnTo>
                  <a:lnTo>
                    <a:pt x="390" y="469"/>
                  </a:lnTo>
                  <a:lnTo>
                    <a:pt x="402" y="443"/>
                  </a:lnTo>
                  <a:lnTo>
                    <a:pt x="417" y="415"/>
                  </a:lnTo>
                  <a:lnTo>
                    <a:pt x="433" y="388"/>
                  </a:lnTo>
                  <a:lnTo>
                    <a:pt x="452" y="364"/>
                  </a:lnTo>
                  <a:lnTo>
                    <a:pt x="473" y="340"/>
                  </a:lnTo>
                  <a:lnTo>
                    <a:pt x="497" y="319"/>
                  </a:lnTo>
                  <a:lnTo>
                    <a:pt x="525" y="300"/>
                  </a:lnTo>
                  <a:lnTo>
                    <a:pt x="556" y="284"/>
                  </a:lnTo>
                  <a:lnTo>
                    <a:pt x="589" y="270"/>
                  </a:lnTo>
                  <a:lnTo>
                    <a:pt x="626" y="259"/>
                  </a:lnTo>
                  <a:lnTo>
                    <a:pt x="666" y="254"/>
                  </a:lnTo>
                  <a:lnTo>
                    <a:pt x="711" y="251"/>
                  </a:lnTo>
                  <a:lnTo>
                    <a:pt x="732" y="251"/>
                  </a:lnTo>
                  <a:lnTo>
                    <a:pt x="753" y="254"/>
                  </a:lnTo>
                  <a:lnTo>
                    <a:pt x="774" y="256"/>
                  </a:lnTo>
                  <a:lnTo>
                    <a:pt x="794" y="259"/>
                  </a:lnTo>
                  <a:lnTo>
                    <a:pt x="814" y="263"/>
                  </a:lnTo>
                  <a:lnTo>
                    <a:pt x="834" y="269"/>
                  </a:lnTo>
                  <a:lnTo>
                    <a:pt x="853" y="274"/>
                  </a:lnTo>
                  <a:lnTo>
                    <a:pt x="872" y="281"/>
                  </a:lnTo>
                  <a:lnTo>
                    <a:pt x="987" y="66"/>
                  </a:lnTo>
                  <a:lnTo>
                    <a:pt x="969" y="58"/>
                  </a:lnTo>
                  <a:lnTo>
                    <a:pt x="952" y="51"/>
                  </a:lnTo>
                  <a:lnTo>
                    <a:pt x="935" y="44"/>
                  </a:lnTo>
                  <a:lnTo>
                    <a:pt x="918" y="37"/>
                  </a:lnTo>
                  <a:lnTo>
                    <a:pt x="899" y="31"/>
                  </a:lnTo>
                  <a:lnTo>
                    <a:pt x="882" y="27"/>
                  </a:lnTo>
                  <a:lnTo>
                    <a:pt x="863" y="21"/>
                  </a:lnTo>
                  <a:lnTo>
                    <a:pt x="845" y="17"/>
                  </a:lnTo>
                  <a:lnTo>
                    <a:pt x="827" y="13"/>
                  </a:lnTo>
                  <a:lnTo>
                    <a:pt x="807" y="9"/>
                  </a:lnTo>
                  <a:lnTo>
                    <a:pt x="789" y="7"/>
                  </a:lnTo>
                  <a:lnTo>
                    <a:pt x="769" y="5"/>
                  </a:lnTo>
                  <a:lnTo>
                    <a:pt x="749" y="3"/>
                  </a:lnTo>
                  <a:lnTo>
                    <a:pt x="730" y="1"/>
                  </a:lnTo>
                  <a:lnTo>
                    <a:pt x="710" y="0"/>
                  </a:lnTo>
                  <a:lnTo>
                    <a:pt x="691" y="0"/>
                  </a:lnTo>
                  <a:lnTo>
                    <a:pt x="620" y="4"/>
                  </a:lnTo>
                  <a:lnTo>
                    <a:pt x="551" y="14"/>
                  </a:lnTo>
                  <a:lnTo>
                    <a:pt x="486" y="31"/>
                  </a:lnTo>
                  <a:lnTo>
                    <a:pt x="422" y="54"/>
                  </a:lnTo>
                  <a:lnTo>
                    <a:pt x="361" y="83"/>
                  </a:lnTo>
                  <a:lnTo>
                    <a:pt x="305" y="119"/>
                  </a:lnTo>
                  <a:lnTo>
                    <a:pt x="251" y="158"/>
                  </a:lnTo>
                  <a:lnTo>
                    <a:pt x="202" y="203"/>
                  </a:lnTo>
                  <a:lnTo>
                    <a:pt x="157" y="251"/>
                  </a:lnTo>
                  <a:lnTo>
                    <a:pt x="118" y="305"/>
                  </a:lnTo>
                  <a:lnTo>
                    <a:pt x="82" y="362"/>
                  </a:lnTo>
                  <a:lnTo>
                    <a:pt x="54" y="423"/>
                  </a:lnTo>
                  <a:lnTo>
                    <a:pt x="31" y="486"/>
                  </a:lnTo>
                  <a:lnTo>
                    <a:pt x="13" y="552"/>
                  </a:lnTo>
                  <a:lnTo>
                    <a:pt x="3" y="621"/>
                  </a:lnTo>
                  <a:lnTo>
                    <a:pt x="0" y="691"/>
                  </a:lnTo>
                  <a:lnTo>
                    <a:pt x="3" y="762"/>
                  </a:lnTo>
                  <a:lnTo>
                    <a:pt x="13" y="831"/>
                  </a:lnTo>
                  <a:lnTo>
                    <a:pt x="31" y="898"/>
                  </a:lnTo>
                  <a:lnTo>
                    <a:pt x="54" y="961"/>
                  </a:lnTo>
                  <a:lnTo>
                    <a:pt x="82" y="1021"/>
                  </a:lnTo>
                  <a:lnTo>
                    <a:pt x="118" y="1078"/>
                  </a:lnTo>
                  <a:lnTo>
                    <a:pt x="157" y="1131"/>
                  </a:lnTo>
                  <a:lnTo>
                    <a:pt x="202" y="1180"/>
                  </a:lnTo>
                  <a:lnTo>
                    <a:pt x="251" y="1225"/>
                  </a:lnTo>
                  <a:lnTo>
                    <a:pt x="305" y="1265"/>
                  </a:lnTo>
                  <a:lnTo>
                    <a:pt x="361" y="1300"/>
                  </a:lnTo>
                  <a:lnTo>
                    <a:pt x="422" y="1328"/>
                  </a:lnTo>
                  <a:lnTo>
                    <a:pt x="486" y="1351"/>
                  </a:lnTo>
                  <a:lnTo>
                    <a:pt x="551" y="1369"/>
                  </a:lnTo>
                  <a:lnTo>
                    <a:pt x="620" y="1379"/>
                  </a:lnTo>
                  <a:lnTo>
                    <a:pt x="691" y="1382"/>
                  </a:lnTo>
                  <a:lnTo>
                    <a:pt x="761" y="1379"/>
                  </a:lnTo>
                  <a:lnTo>
                    <a:pt x="830" y="1369"/>
                  </a:lnTo>
                  <a:lnTo>
                    <a:pt x="897" y="1351"/>
                  </a:lnTo>
                  <a:lnTo>
                    <a:pt x="960" y="1328"/>
                  </a:lnTo>
                  <a:lnTo>
                    <a:pt x="1021" y="1300"/>
                  </a:lnTo>
                  <a:lnTo>
                    <a:pt x="1078" y="1265"/>
                  </a:lnTo>
                  <a:lnTo>
                    <a:pt x="1131" y="1225"/>
                  </a:lnTo>
                  <a:lnTo>
                    <a:pt x="1180" y="1180"/>
                  </a:lnTo>
                  <a:lnTo>
                    <a:pt x="1225" y="1131"/>
                  </a:lnTo>
                  <a:lnTo>
                    <a:pt x="1264" y="1078"/>
                  </a:lnTo>
                  <a:lnTo>
                    <a:pt x="1299" y="1021"/>
                  </a:lnTo>
                  <a:lnTo>
                    <a:pt x="1329" y="961"/>
                  </a:lnTo>
                  <a:lnTo>
                    <a:pt x="1352" y="898"/>
                  </a:lnTo>
                  <a:lnTo>
                    <a:pt x="1369" y="831"/>
                  </a:lnTo>
                  <a:lnTo>
                    <a:pt x="1380" y="762"/>
                  </a:lnTo>
                  <a:lnTo>
                    <a:pt x="1383" y="691"/>
                  </a:lnTo>
                  <a:lnTo>
                    <a:pt x="1381" y="641"/>
                  </a:lnTo>
                  <a:lnTo>
                    <a:pt x="1376" y="590"/>
                  </a:lnTo>
                  <a:lnTo>
                    <a:pt x="1367" y="540"/>
                  </a:lnTo>
                  <a:lnTo>
                    <a:pt x="1354" y="493"/>
                  </a:lnTo>
                  <a:lnTo>
                    <a:pt x="1338" y="447"/>
                  </a:lnTo>
                  <a:lnTo>
                    <a:pt x="1320" y="402"/>
                  </a:lnTo>
                  <a:lnTo>
                    <a:pt x="1298" y="358"/>
                  </a:lnTo>
                  <a:lnTo>
                    <a:pt x="1272" y="317"/>
                  </a:lnTo>
                  <a:lnTo>
                    <a:pt x="1245" y="278"/>
                  </a:lnTo>
                  <a:lnTo>
                    <a:pt x="1215" y="240"/>
                  </a:lnTo>
                  <a:lnTo>
                    <a:pt x="1183" y="205"/>
                  </a:lnTo>
                  <a:lnTo>
                    <a:pt x="1147" y="172"/>
                  </a:lnTo>
                  <a:lnTo>
                    <a:pt x="1110" y="142"/>
                  </a:lnTo>
                  <a:lnTo>
                    <a:pt x="1071" y="113"/>
                  </a:lnTo>
                  <a:lnTo>
                    <a:pt x="1029" y="88"/>
                  </a:lnTo>
                  <a:lnTo>
                    <a:pt x="987" y="66"/>
                  </a:lnTo>
                  <a:lnTo>
                    <a:pt x="872" y="281"/>
                  </a:lnTo>
                  <a:close/>
                </a:path>
              </a:pathLst>
            </a:custGeom>
            <a:solidFill>
              <a:srgbClr val="21E2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075" name="Freeform 118"/>
            <p:cNvSpPr>
              <a:spLocks/>
            </p:cNvSpPr>
            <p:nvPr/>
          </p:nvSpPr>
          <p:spPr bwMode="auto">
            <a:xfrm>
              <a:off x="1200" y="2544"/>
              <a:ext cx="242" cy="241"/>
            </a:xfrm>
            <a:custGeom>
              <a:avLst/>
              <a:gdLst>
                <a:gd name="T0" fmla="*/ 0 w 1383"/>
                <a:gd name="T1" fmla="*/ 0 h 1383"/>
                <a:gd name="T2" fmla="*/ 0 w 1383"/>
                <a:gd name="T3" fmla="*/ 0 h 1383"/>
                <a:gd name="T4" fmla="*/ 0 w 1383"/>
                <a:gd name="T5" fmla="*/ 0 h 1383"/>
                <a:gd name="T6" fmla="*/ 0 w 1383"/>
                <a:gd name="T7" fmla="*/ 0 h 1383"/>
                <a:gd name="T8" fmla="*/ 0 w 1383"/>
                <a:gd name="T9" fmla="*/ 0 h 1383"/>
                <a:gd name="T10" fmla="*/ 0 w 1383"/>
                <a:gd name="T11" fmla="*/ 0 h 1383"/>
                <a:gd name="T12" fmla="*/ 0 w 1383"/>
                <a:gd name="T13" fmla="*/ 0 h 1383"/>
                <a:gd name="T14" fmla="*/ 0 w 1383"/>
                <a:gd name="T15" fmla="*/ 0 h 1383"/>
                <a:gd name="T16" fmla="*/ 0 w 1383"/>
                <a:gd name="T17" fmla="*/ 0 h 1383"/>
                <a:gd name="T18" fmla="*/ 0 w 1383"/>
                <a:gd name="T19" fmla="*/ 0 h 1383"/>
                <a:gd name="T20" fmla="*/ 0 w 1383"/>
                <a:gd name="T21" fmla="*/ 0 h 1383"/>
                <a:gd name="T22" fmla="*/ 0 w 1383"/>
                <a:gd name="T23" fmla="*/ 0 h 1383"/>
                <a:gd name="T24" fmla="*/ 0 w 1383"/>
                <a:gd name="T25" fmla="*/ 0 h 1383"/>
                <a:gd name="T26" fmla="*/ 0 w 1383"/>
                <a:gd name="T27" fmla="*/ 0 h 1383"/>
                <a:gd name="T28" fmla="*/ 0 w 1383"/>
                <a:gd name="T29" fmla="*/ 0 h 1383"/>
                <a:gd name="T30" fmla="*/ 0 w 1383"/>
                <a:gd name="T31" fmla="*/ 0 h 1383"/>
                <a:gd name="T32" fmla="*/ 0 w 1383"/>
                <a:gd name="T33" fmla="*/ 0 h 1383"/>
                <a:gd name="T34" fmla="*/ 0 w 1383"/>
                <a:gd name="T35" fmla="*/ 0 h 1383"/>
                <a:gd name="T36" fmla="*/ 0 w 1383"/>
                <a:gd name="T37" fmla="*/ 0 h 1383"/>
                <a:gd name="T38" fmla="*/ 0 w 1383"/>
                <a:gd name="T39" fmla="*/ 0 h 1383"/>
                <a:gd name="T40" fmla="*/ 0 w 1383"/>
                <a:gd name="T41" fmla="*/ 0 h 1383"/>
                <a:gd name="T42" fmla="*/ 0 w 1383"/>
                <a:gd name="T43" fmla="*/ 0 h 1383"/>
                <a:gd name="T44" fmla="*/ 0 w 1383"/>
                <a:gd name="T45" fmla="*/ 0 h 1383"/>
                <a:gd name="T46" fmla="*/ 0 w 1383"/>
                <a:gd name="T47" fmla="*/ 0 h 1383"/>
                <a:gd name="T48" fmla="*/ 0 w 1383"/>
                <a:gd name="T49" fmla="*/ 0 h 1383"/>
                <a:gd name="T50" fmla="*/ 0 w 1383"/>
                <a:gd name="T51" fmla="*/ 0 h 1383"/>
                <a:gd name="T52" fmla="*/ 0 w 1383"/>
                <a:gd name="T53" fmla="*/ 0 h 1383"/>
                <a:gd name="T54" fmla="*/ 0 w 1383"/>
                <a:gd name="T55" fmla="*/ 0 h 1383"/>
                <a:gd name="T56" fmla="*/ 0 w 1383"/>
                <a:gd name="T57" fmla="*/ 0 h 1383"/>
                <a:gd name="T58" fmla="*/ 0 w 1383"/>
                <a:gd name="T59" fmla="*/ 0 h 1383"/>
                <a:gd name="T60" fmla="*/ 0 w 1383"/>
                <a:gd name="T61" fmla="*/ 0 h 1383"/>
                <a:gd name="T62" fmla="*/ 0 w 1383"/>
                <a:gd name="T63" fmla="*/ 0 h 1383"/>
                <a:gd name="T64" fmla="*/ 0 w 1383"/>
                <a:gd name="T65" fmla="*/ 0 h 1383"/>
                <a:gd name="T66" fmla="*/ 0 w 1383"/>
                <a:gd name="T67" fmla="*/ 0 h 1383"/>
                <a:gd name="T68" fmla="*/ 0 w 1383"/>
                <a:gd name="T69" fmla="*/ 0 h 1383"/>
                <a:gd name="T70" fmla="*/ 0 w 1383"/>
                <a:gd name="T71" fmla="*/ 0 h 1383"/>
                <a:gd name="T72" fmla="*/ 0 w 1383"/>
                <a:gd name="T73" fmla="*/ 0 h 1383"/>
                <a:gd name="T74" fmla="*/ 0 w 1383"/>
                <a:gd name="T75" fmla="*/ 0 h 1383"/>
                <a:gd name="T76" fmla="*/ 0 w 1383"/>
                <a:gd name="T77" fmla="*/ 0 h 1383"/>
                <a:gd name="T78" fmla="*/ 0 w 1383"/>
                <a:gd name="T79" fmla="*/ 0 h 1383"/>
                <a:gd name="T80" fmla="*/ 0 w 1383"/>
                <a:gd name="T81" fmla="*/ 0 h 1383"/>
                <a:gd name="T82" fmla="*/ 0 w 1383"/>
                <a:gd name="T83" fmla="*/ 0 h 1383"/>
                <a:gd name="T84" fmla="*/ 0 w 1383"/>
                <a:gd name="T85" fmla="*/ 0 h 1383"/>
                <a:gd name="T86" fmla="*/ 0 w 1383"/>
                <a:gd name="T87" fmla="*/ 0 h 1383"/>
                <a:gd name="T88" fmla="*/ 0 w 1383"/>
                <a:gd name="T89" fmla="*/ 0 h 1383"/>
                <a:gd name="T90" fmla="*/ 0 w 1383"/>
                <a:gd name="T91" fmla="*/ 0 h 1383"/>
                <a:gd name="T92" fmla="*/ 0 w 1383"/>
                <a:gd name="T93" fmla="*/ 0 h 1383"/>
                <a:gd name="T94" fmla="*/ 0 w 1383"/>
                <a:gd name="T95" fmla="*/ 0 h 1383"/>
                <a:gd name="T96" fmla="*/ 0 w 1383"/>
                <a:gd name="T97" fmla="*/ 0 h 1383"/>
                <a:gd name="T98" fmla="*/ 0 w 1383"/>
                <a:gd name="T99" fmla="*/ 0 h 1383"/>
                <a:gd name="T100" fmla="*/ 0 w 1383"/>
                <a:gd name="T101" fmla="*/ 0 h 1383"/>
                <a:gd name="T102" fmla="*/ 0 w 1383"/>
                <a:gd name="T103" fmla="*/ 0 h 1383"/>
                <a:gd name="T104" fmla="*/ 0 w 1383"/>
                <a:gd name="T105" fmla="*/ 0 h 1383"/>
                <a:gd name="T106" fmla="*/ 0 w 1383"/>
                <a:gd name="T107" fmla="*/ 0 h 1383"/>
                <a:gd name="T108" fmla="*/ 0 w 1383"/>
                <a:gd name="T109" fmla="*/ 0 h 1383"/>
                <a:gd name="T110" fmla="*/ 0 w 1383"/>
                <a:gd name="T111" fmla="*/ 0 h 1383"/>
                <a:gd name="T112" fmla="*/ 0 w 1383"/>
                <a:gd name="T113" fmla="*/ 0 h 1383"/>
                <a:gd name="T114" fmla="*/ 0 w 1383"/>
                <a:gd name="T115" fmla="*/ 0 h 1383"/>
                <a:gd name="T116" fmla="*/ 0 w 1383"/>
                <a:gd name="T117" fmla="*/ 0 h 13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83"/>
                <a:gd name="T178" fmla="*/ 0 h 1383"/>
                <a:gd name="T179" fmla="*/ 1383 w 1383"/>
                <a:gd name="T180" fmla="*/ 1383 h 13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83" h="1383">
                  <a:moveTo>
                    <a:pt x="876" y="260"/>
                  </a:moveTo>
                  <a:lnTo>
                    <a:pt x="738" y="260"/>
                  </a:lnTo>
                  <a:lnTo>
                    <a:pt x="738" y="389"/>
                  </a:lnTo>
                  <a:lnTo>
                    <a:pt x="829" y="389"/>
                  </a:lnTo>
                  <a:lnTo>
                    <a:pt x="693" y="688"/>
                  </a:lnTo>
                  <a:lnTo>
                    <a:pt x="558" y="389"/>
                  </a:lnTo>
                  <a:lnTo>
                    <a:pt x="652" y="389"/>
                  </a:lnTo>
                  <a:lnTo>
                    <a:pt x="652" y="260"/>
                  </a:lnTo>
                  <a:lnTo>
                    <a:pt x="324" y="260"/>
                  </a:lnTo>
                  <a:lnTo>
                    <a:pt x="324" y="389"/>
                  </a:lnTo>
                  <a:lnTo>
                    <a:pt x="383" y="389"/>
                  </a:lnTo>
                  <a:lnTo>
                    <a:pt x="479" y="590"/>
                  </a:lnTo>
                  <a:lnTo>
                    <a:pt x="266" y="590"/>
                  </a:lnTo>
                  <a:lnTo>
                    <a:pt x="266" y="711"/>
                  </a:lnTo>
                  <a:lnTo>
                    <a:pt x="536" y="711"/>
                  </a:lnTo>
                  <a:lnTo>
                    <a:pt x="577" y="796"/>
                  </a:lnTo>
                  <a:lnTo>
                    <a:pt x="266" y="796"/>
                  </a:lnTo>
                  <a:lnTo>
                    <a:pt x="266" y="917"/>
                  </a:lnTo>
                  <a:lnTo>
                    <a:pt x="601" y="917"/>
                  </a:lnTo>
                  <a:lnTo>
                    <a:pt x="601" y="1011"/>
                  </a:lnTo>
                  <a:lnTo>
                    <a:pt x="524" y="1011"/>
                  </a:lnTo>
                  <a:lnTo>
                    <a:pt x="524" y="1139"/>
                  </a:lnTo>
                  <a:lnTo>
                    <a:pt x="845" y="1139"/>
                  </a:lnTo>
                  <a:lnTo>
                    <a:pt x="845" y="1011"/>
                  </a:lnTo>
                  <a:lnTo>
                    <a:pt x="766" y="1011"/>
                  </a:lnTo>
                  <a:lnTo>
                    <a:pt x="766" y="917"/>
                  </a:lnTo>
                  <a:lnTo>
                    <a:pt x="1103" y="917"/>
                  </a:lnTo>
                  <a:lnTo>
                    <a:pt x="1103" y="796"/>
                  </a:lnTo>
                  <a:lnTo>
                    <a:pt x="790" y="796"/>
                  </a:lnTo>
                  <a:lnTo>
                    <a:pt x="831" y="711"/>
                  </a:lnTo>
                  <a:lnTo>
                    <a:pt x="1103" y="711"/>
                  </a:lnTo>
                  <a:lnTo>
                    <a:pt x="1103" y="590"/>
                  </a:lnTo>
                  <a:lnTo>
                    <a:pt x="889" y="590"/>
                  </a:lnTo>
                  <a:lnTo>
                    <a:pt x="984" y="389"/>
                  </a:lnTo>
                  <a:lnTo>
                    <a:pt x="1039" y="389"/>
                  </a:lnTo>
                  <a:lnTo>
                    <a:pt x="1039" y="260"/>
                  </a:lnTo>
                  <a:lnTo>
                    <a:pt x="876" y="260"/>
                  </a:lnTo>
                  <a:lnTo>
                    <a:pt x="1006" y="76"/>
                  </a:lnTo>
                  <a:lnTo>
                    <a:pt x="1048" y="99"/>
                  </a:lnTo>
                  <a:lnTo>
                    <a:pt x="1087" y="124"/>
                  </a:lnTo>
                  <a:lnTo>
                    <a:pt x="1124" y="153"/>
                  </a:lnTo>
                  <a:lnTo>
                    <a:pt x="1160" y="183"/>
                  </a:lnTo>
                  <a:lnTo>
                    <a:pt x="1193" y="215"/>
                  </a:lnTo>
                  <a:lnTo>
                    <a:pt x="1224" y="251"/>
                  </a:lnTo>
                  <a:lnTo>
                    <a:pt x="1253" y="288"/>
                  </a:lnTo>
                  <a:lnTo>
                    <a:pt x="1278" y="326"/>
                  </a:lnTo>
                  <a:lnTo>
                    <a:pt x="1302" y="368"/>
                  </a:lnTo>
                  <a:lnTo>
                    <a:pt x="1323" y="409"/>
                  </a:lnTo>
                  <a:lnTo>
                    <a:pt x="1340" y="453"/>
                  </a:lnTo>
                  <a:lnTo>
                    <a:pt x="1355" y="499"/>
                  </a:lnTo>
                  <a:lnTo>
                    <a:pt x="1367" y="545"/>
                  </a:lnTo>
                  <a:lnTo>
                    <a:pt x="1376" y="593"/>
                  </a:lnTo>
                  <a:lnTo>
                    <a:pt x="1381" y="642"/>
                  </a:lnTo>
                  <a:lnTo>
                    <a:pt x="1383" y="691"/>
                  </a:lnTo>
                  <a:lnTo>
                    <a:pt x="1380" y="761"/>
                  </a:lnTo>
                  <a:lnTo>
                    <a:pt x="1369" y="831"/>
                  </a:lnTo>
                  <a:lnTo>
                    <a:pt x="1352" y="897"/>
                  </a:lnTo>
                  <a:lnTo>
                    <a:pt x="1329" y="961"/>
                  </a:lnTo>
                  <a:lnTo>
                    <a:pt x="1299" y="1022"/>
                  </a:lnTo>
                  <a:lnTo>
                    <a:pt x="1264" y="1078"/>
                  </a:lnTo>
                  <a:lnTo>
                    <a:pt x="1225" y="1131"/>
                  </a:lnTo>
                  <a:lnTo>
                    <a:pt x="1180" y="1181"/>
                  </a:lnTo>
                  <a:lnTo>
                    <a:pt x="1131" y="1226"/>
                  </a:lnTo>
                  <a:lnTo>
                    <a:pt x="1078" y="1265"/>
                  </a:lnTo>
                  <a:lnTo>
                    <a:pt x="1021" y="1299"/>
                  </a:lnTo>
                  <a:lnTo>
                    <a:pt x="960" y="1329"/>
                  </a:lnTo>
                  <a:lnTo>
                    <a:pt x="897" y="1352"/>
                  </a:lnTo>
                  <a:lnTo>
                    <a:pt x="830" y="1370"/>
                  </a:lnTo>
                  <a:lnTo>
                    <a:pt x="761" y="1380"/>
                  </a:lnTo>
                  <a:lnTo>
                    <a:pt x="691" y="1383"/>
                  </a:lnTo>
                  <a:lnTo>
                    <a:pt x="620" y="1380"/>
                  </a:lnTo>
                  <a:lnTo>
                    <a:pt x="551" y="1370"/>
                  </a:lnTo>
                  <a:lnTo>
                    <a:pt x="486" y="1352"/>
                  </a:lnTo>
                  <a:lnTo>
                    <a:pt x="422" y="1329"/>
                  </a:lnTo>
                  <a:lnTo>
                    <a:pt x="361" y="1299"/>
                  </a:lnTo>
                  <a:lnTo>
                    <a:pt x="305" y="1265"/>
                  </a:lnTo>
                  <a:lnTo>
                    <a:pt x="251" y="1226"/>
                  </a:lnTo>
                  <a:lnTo>
                    <a:pt x="202" y="1181"/>
                  </a:lnTo>
                  <a:lnTo>
                    <a:pt x="157" y="1131"/>
                  </a:lnTo>
                  <a:lnTo>
                    <a:pt x="118" y="1078"/>
                  </a:lnTo>
                  <a:lnTo>
                    <a:pt x="82" y="1022"/>
                  </a:lnTo>
                  <a:lnTo>
                    <a:pt x="54" y="961"/>
                  </a:lnTo>
                  <a:lnTo>
                    <a:pt x="31" y="897"/>
                  </a:lnTo>
                  <a:lnTo>
                    <a:pt x="13" y="831"/>
                  </a:lnTo>
                  <a:lnTo>
                    <a:pt x="3" y="761"/>
                  </a:lnTo>
                  <a:lnTo>
                    <a:pt x="0" y="691"/>
                  </a:lnTo>
                  <a:lnTo>
                    <a:pt x="3" y="621"/>
                  </a:lnTo>
                  <a:lnTo>
                    <a:pt x="13" y="552"/>
                  </a:lnTo>
                  <a:lnTo>
                    <a:pt x="31" y="486"/>
                  </a:lnTo>
                  <a:lnTo>
                    <a:pt x="54" y="423"/>
                  </a:lnTo>
                  <a:lnTo>
                    <a:pt x="82" y="362"/>
                  </a:lnTo>
                  <a:lnTo>
                    <a:pt x="118" y="305"/>
                  </a:lnTo>
                  <a:lnTo>
                    <a:pt x="157" y="251"/>
                  </a:lnTo>
                  <a:lnTo>
                    <a:pt x="202" y="203"/>
                  </a:lnTo>
                  <a:lnTo>
                    <a:pt x="251" y="158"/>
                  </a:lnTo>
                  <a:lnTo>
                    <a:pt x="305" y="119"/>
                  </a:lnTo>
                  <a:lnTo>
                    <a:pt x="361" y="83"/>
                  </a:lnTo>
                  <a:lnTo>
                    <a:pt x="422" y="54"/>
                  </a:lnTo>
                  <a:lnTo>
                    <a:pt x="486" y="31"/>
                  </a:lnTo>
                  <a:lnTo>
                    <a:pt x="551" y="14"/>
                  </a:lnTo>
                  <a:lnTo>
                    <a:pt x="620" y="4"/>
                  </a:lnTo>
                  <a:lnTo>
                    <a:pt x="691" y="0"/>
                  </a:lnTo>
                  <a:lnTo>
                    <a:pt x="711" y="0"/>
                  </a:lnTo>
                  <a:lnTo>
                    <a:pt x="733" y="1"/>
                  </a:lnTo>
                  <a:lnTo>
                    <a:pt x="754" y="2"/>
                  </a:lnTo>
                  <a:lnTo>
                    <a:pt x="775" y="5"/>
                  </a:lnTo>
                  <a:lnTo>
                    <a:pt x="794" y="8"/>
                  </a:lnTo>
                  <a:lnTo>
                    <a:pt x="815" y="12"/>
                  </a:lnTo>
                  <a:lnTo>
                    <a:pt x="836" y="15"/>
                  </a:lnTo>
                  <a:lnTo>
                    <a:pt x="855" y="20"/>
                  </a:lnTo>
                  <a:lnTo>
                    <a:pt x="875" y="25"/>
                  </a:lnTo>
                  <a:lnTo>
                    <a:pt x="895" y="31"/>
                  </a:lnTo>
                  <a:lnTo>
                    <a:pt x="914" y="37"/>
                  </a:lnTo>
                  <a:lnTo>
                    <a:pt x="933" y="44"/>
                  </a:lnTo>
                  <a:lnTo>
                    <a:pt x="952" y="51"/>
                  </a:lnTo>
                  <a:lnTo>
                    <a:pt x="971" y="59"/>
                  </a:lnTo>
                  <a:lnTo>
                    <a:pt x="988" y="67"/>
                  </a:lnTo>
                  <a:lnTo>
                    <a:pt x="1006" y="76"/>
                  </a:lnTo>
                  <a:lnTo>
                    <a:pt x="876" y="260"/>
                  </a:lnTo>
                  <a:close/>
                </a:path>
              </a:pathLst>
            </a:custGeom>
            <a:solidFill>
              <a:srgbClr val="B20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</p:grpSp>
      <p:sp>
        <p:nvSpPr>
          <p:cNvPr id="9335" name="Text Box 119"/>
          <p:cNvSpPr txBox="1">
            <a:spLocks noChangeArrowheads="1"/>
          </p:cNvSpPr>
          <p:nvPr/>
        </p:nvSpPr>
        <p:spPr bwMode="auto">
          <a:xfrm>
            <a:off x="6740525" y="42926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d-ID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Times New Roman" charset="0"/>
              </a:rPr>
              <a:t>e-Procurement</a:t>
            </a:r>
          </a:p>
        </p:txBody>
      </p:sp>
      <p:pic>
        <p:nvPicPr>
          <p:cNvPr id="1042" name="Picture 120" descr="t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697038"/>
            <a:ext cx="13335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Rectangle 121"/>
          <p:cNvSpPr>
            <a:spLocks noChangeArrowheads="1"/>
          </p:cNvSpPr>
          <p:nvPr/>
        </p:nvSpPr>
        <p:spPr bwMode="auto">
          <a:xfrm>
            <a:off x="6264275" y="2659063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d-ID" altLang="id-ID" sz="2000" b="1" i="1">
                <a:solidFill>
                  <a:srgbClr val="FF0000"/>
                </a:solidFill>
              </a:rPr>
              <a:t>e-Health</a:t>
            </a:r>
          </a:p>
        </p:txBody>
      </p:sp>
      <p:sp>
        <p:nvSpPr>
          <p:cNvPr id="1044" name="Text Box 122"/>
          <p:cNvSpPr txBox="1">
            <a:spLocks noChangeArrowheads="1"/>
          </p:cNvSpPr>
          <p:nvPr/>
        </p:nvSpPr>
        <p:spPr bwMode="auto">
          <a:xfrm>
            <a:off x="6165850" y="4797425"/>
            <a:ext cx="22669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id-ID" altLang="id-ID" sz="2000" b="1"/>
              <a:t>e-Commerce</a:t>
            </a:r>
          </a:p>
          <a:p>
            <a:pPr algn="just" eaLnBrk="1" hangingPunct="1">
              <a:buFontTx/>
              <a:buChar char="•"/>
            </a:pPr>
            <a:r>
              <a:rPr lang="id-ID" altLang="id-ID" sz="2000" b="1"/>
              <a:t>e-Business</a:t>
            </a:r>
          </a:p>
          <a:p>
            <a:pPr algn="just" eaLnBrk="1" hangingPunct="1">
              <a:buFontTx/>
              <a:buChar char="•"/>
            </a:pPr>
            <a:r>
              <a:rPr lang="id-ID" altLang="id-ID" sz="2000" b="1"/>
              <a:t>e-Purchasing</a:t>
            </a:r>
          </a:p>
          <a:p>
            <a:pPr algn="just" eaLnBrk="1" hangingPunct="1">
              <a:buFontTx/>
              <a:buChar char="•"/>
            </a:pPr>
            <a:r>
              <a:rPr lang="id-ID" altLang="id-ID" sz="2000" b="1"/>
              <a:t>e- .......</a:t>
            </a:r>
          </a:p>
          <a:p>
            <a:pPr algn="just" eaLnBrk="1" hangingPunct="1">
              <a:buFontTx/>
              <a:buChar char="•"/>
            </a:pPr>
            <a:r>
              <a:rPr lang="id-ID" altLang="id-ID" sz="2000" b="1"/>
              <a:t>e- .......</a:t>
            </a:r>
          </a:p>
        </p:txBody>
      </p:sp>
      <p:sp>
        <p:nvSpPr>
          <p:cNvPr id="9339" name="Text Box 123"/>
          <p:cNvSpPr txBox="1">
            <a:spLocks noChangeArrowheads="1"/>
          </p:cNvSpPr>
          <p:nvPr/>
        </p:nvSpPr>
        <p:spPr bwMode="auto">
          <a:xfrm>
            <a:off x="1944688" y="4311650"/>
            <a:ext cx="1520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d-ID" altLang="id-ID" sz="1600" b="1">
                <a:solidFill>
                  <a:srgbClr val="FF0000"/>
                </a:solidFill>
                <a:cs typeface="Times New Roman" pitchFamily="18" charset="0"/>
              </a:rPr>
              <a:t>e-Education</a:t>
            </a:r>
          </a:p>
        </p:txBody>
      </p:sp>
      <p:sp>
        <p:nvSpPr>
          <p:cNvPr id="127" name="AutoShape 16"/>
          <p:cNvSpPr>
            <a:spLocks noChangeArrowheads="1"/>
          </p:cNvSpPr>
          <p:nvPr/>
        </p:nvSpPr>
        <p:spPr bwMode="auto">
          <a:xfrm>
            <a:off x="1481928" y="91440"/>
            <a:ext cx="4790856" cy="73812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Times New Roman" charset="0"/>
            </a:endParaRPr>
          </a:p>
        </p:txBody>
      </p:sp>
      <p:sp>
        <p:nvSpPr>
          <p:cNvPr id="129" name="Text Box 7"/>
          <p:cNvSpPr txBox="1">
            <a:spLocks noChangeArrowheads="1"/>
          </p:cNvSpPr>
          <p:nvPr/>
        </p:nvSpPr>
        <p:spPr bwMode="auto">
          <a:xfrm>
            <a:off x="1760538" y="120650"/>
            <a:ext cx="4418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charset="0"/>
              </a:rPr>
              <a:t>INTEGRASI SISTEM INFORMASI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charset="0"/>
              </a:rPr>
              <a:t>PELAYANAN PUBLIK</a:t>
            </a:r>
          </a:p>
        </p:txBody>
      </p:sp>
    </p:spTree>
    <p:extLst>
      <p:ext uri="{BB962C8B-B14F-4D97-AF65-F5344CB8AC3E}">
        <p14:creationId xmlns:p14="http://schemas.microsoft.com/office/powerpoint/2010/main" val="29066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1031" grpId="0"/>
      <p:bldP spid="1034" grpId="0"/>
      <p:bldP spid="9275" grpId="0"/>
      <p:bldP spid="1037" grpId="0"/>
      <p:bldP spid="9330" grpId="0" animBg="1"/>
      <p:bldP spid="9335" grpId="0"/>
      <p:bldP spid="1043" grpId="0"/>
      <p:bldP spid="1044" grpId="0"/>
      <p:bldP spid="93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1"/>
          <p:cNvSpPr txBox="1">
            <a:spLocks noChangeArrowheads="1"/>
          </p:cNvSpPr>
          <p:nvPr/>
        </p:nvSpPr>
        <p:spPr bwMode="auto">
          <a:xfrm>
            <a:off x="3246438" y="4583113"/>
            <a:ext cx="1296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latin typeface="Trebuchet MS" pitchFamily="34" charset="0"/>
              </a:rPr>
              <a:t>PUSKESMAS</a:t>
            </a:r>
          </a:p>
        </p:txBody>
      </p:sp>
      <p:grpSp>
        <p:nvGrpSpPr>
          <p:cNvPr id="37891" name="Group 167"/>
          <p:cNvGrpSpPr>
            <a:grpSpLocks/>
          </p:cNvGrpSpPr>
          <p:nvPr/>
        </p:nvGrpSpPr>
        <p:grpSpPr bwMode="auto">
          <a:xfrm>
            <a:off x="3498850" y="1627188"/>
            <a:ext cx="868363" cy="793750"/>
            <a:chOff x="1134" y="1025"/>
            <a:chExt cx="547" cy="500"/>
          </a:xfrm>
        </p:grpSpPr>
        <p:sp>
          <p:nvSpPr>
            <p:cNvPr id="38045" name="Freeform 56"/>
            <p:cNvSpPr>
              <a:spLocks/>
            </p:cNvSpPr>
            <p:nvPr/>
          </p:nvSpPr>
          <p:spPr bwMode="auto">
            <a:xfrm>
              <a:off x="1177" y="1064"/>
              <a:ext cx="445" cy="423"/>
            </a:xfrm>
            <a:custGeom>
              <a:avLst/>
              <a:gdLst>
                <a:gd name="T0" fmla="*/ 222 w 445"/>
                <a:gd name="T1" fmla="*/ 0 h 423"/>
                <a:gd name="T2" fmla="*/ 445 w 445"/>
                <a:gd name="T3" fmla="*/ 150 h 423"/>
                <a:gd name="T4" fmla="*/ 442 w 445"/>
                <a:gd name="T5" fmla="*/ 285 h 423"/>
                <a:gd name="T6" fmla="*/ 445 w 445"/>
                <a:gd name="T7" fmla="*/ 423 h 423"/>
                <a:gd name="T8" fmla="*/ 299 w 445"/>
                <a:gd name="T9" fmla="*/ 423 h 423"/>
                <a:gd name="T10" fmla="*/ 148 w 445"/>
                <a:gd name="T11" fmla="*/ 423 h 423"/>
                <a:gd name="T12" fmla="*/ 0 w 445"/>
                <a:gd name="T13" fmla="*/ 423 h 423"/>
                <a:gd name="T14" fmla="*/ 1 w 445"/>
                <a:gd name="T15" fmla="*/ 288 h 423"/>
                <a:gd name="T16" fmla="*/ 0 w 445"/>
                <a:gd name="T17" fmla="*/ 150 h 423"/>
                <a:gd name="T18" fmla="*/ 222 w 445"/>
                <a:gd name="T19" fmla="*/ 0 h 4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423"/>
                <a:gd name="T32" fmla="*/ 445 w 445"/>
                <a:gd name="T33" fmla="*/ 423 h 4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423">
                  <a:moveTo>
                    <a:pt x="222" y="0"/>
                  </a:moveTo>
                  <a:lnTo>
                    <a:pt x="445" y="150"/>
                  </a:lnTo>
                  <a:lnTo>
                    <a:pt x="442" y="285"/>
                  </a:lnTo>
                  <a:lnTo>
                    <a:pt x="445" y="423"/>
                  </a:lnTo>
                  <a:lnTo>
                    <a:pt x="299" y="423"/>
                  </a:lnTo>
                  <a:lnTo>
                    <a:pt x="148" y="423"/>
                  </a:lnTo>
                  <a:lnTo>
                    <a:pt x="0" y="423"/>
                  </a:lnTo>
                  <a:lnTo>
                    <a:pt x="1" y="288"/>
                  </a:lnTo>
                  <a:lnTo>
                    <a:pt x="0" y="15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46" name="Freeform 57"/>
            <p:cNvSpPr>
              <a:spLocks/>
            </p:cNvSpPr>
            <p:nvPr/>
          </p:nvSpPr>
          <p:spPr bwMode="auto">
            <a:xfrm>
              <a:off x="1134" y="1025"/>
              <a:ext cx="252" cy="189"/>
            </a:xfrm>
            <a:custGeom>
              <a:avLst/>
              <a:gdLst>
                <a:gd name="T0" fmla="*/ 0 w 495"/>
                <a:gd name="T1" fmla="*/ 1 h 343"/>
                <a:gd name="T2" fmla="*/ 1 w 495"/>
                <a:gd name="T3" fmla="*/ 1 h 343"/>
                <a:gd name="T4" fmla="*/ 1 w 495"/>
                <a:gd name="T5" fmla="*/ 1 h 343"/>
                <a:gd name="T6" fmla="*/ 1 w 495"/>
                <a:gd name="T7" fmla="*/ 1 h 343"/>
                <a:gd name="T8" fmla="*/ 1 w 495"/>
                <a:gd name="T9" fmla="*/ 1 h 343"/>
                <a:gd name="T10" fmla="*/ 1 w 495"/>
                <a:gd name="T11" fmla="*/ 0 h 343"/>
                <a:gd name="T12" fmla="*/ 0 w 495"/>
                <a:gd name="T13" fmla="*/ 1 h 343"/>
                <a:gd name="T14" fmla="*/ 0 w 495"/>
                <a:gd name="T15" fmla="*/ 1 h 3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5"/>
                <a:gd name="T25" fmla="*/ 0 h 343"/>
                <a:gd name="T26" fmla="*/ 495 w 495"/>
                <a:gd name="T27" fmla="*/ 343 h 3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5" h="343">
                  <a:moveTo>
                    <a:pt x="0" y="343"/>
                  </a:moveTo>
                  <a:lnTo>
                    <a:pt x="495" y="40"/>
                  </a:lnTo>
                  <a:lnTo>
                    <a:pt x="495" y="35"/>
                  </a:lnTo>
                  <a:lnTo>
                    <a:pt x="495" y="24"/>
                  </a:lnTo>
                  <a:lnTo>
                    <a:pt x="495" y="13"/>
                  </a:lnTo>
                  <a:lnTo>
                    <a:pt x="495" y="0"/>
                  </a:lnTo>
                  <a:lnTo>
                    <a:pt x="0" y="304"/>
                  </a:lnTo>
                  <a:lnTo>
                    <a:pt x="0" y="34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47" name="Rectangle 58"/>
            <p:cNvSpPr>
              <a:spLocks noChangeArrowheads="1"/>
            </p:cNvSpPr>
            <p:nvPr/>
          </p:nvSpPr>
          <p:spPr bwMode="auto">
            <a:xfrm>
              <a:off x="1177" y="1509"/>
              <a:ext cx="445" cy="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48" name="Freeform 59"/>
            <p:cNvSpPr>
              <a:spLocks/>
            </p:cNvSpPr>
            <p:nvPr/>
          </p:nvSpPr>
          <p:spPr bwMode="auto">
            <a:xfrm>
              <a:off x="1425" y="1025"/>
              <a:ext cx="256" cy="189"/>
            </a:xfrm>
            <a:custGeom>
              <a:avLst/>
              <a:gdLst>
                <a:gd name="T0" fmla="*/ 1 w 490"/>
                <a:gd name="T1" fmla="*/ 1 h 341"/>
                <a:gd name="T2" fmla="*/ 0 w 490"/>
                <a:gd name="T3" fmla="*/ 1 h 341"/>
                <a:gd name="T4" fmla="*/ 0 w 490"/>
                <a:gd name="T5" fmla="*/ 1 h 341"/>
                <a:gd name="T6" fmla="*/ 0 w 490"/>
                <a:gd name="T7" fmla="*/ 1 h 341"/>
                <a:gd name="T8" fmla="*/ 0 w 490"/>
                <a:gd name="T9" fmla="*/ 1 h 341"/>
                <a:gd name="T10" fmla="*/ 0 w 490"/>
                <a:gd name="T11" fmla="*/ 0 h 341"/>
                <a:gd name="T12" fmla="*/ 1 w 490"/>
                <a:gd name="T13" fmla="*/ 1 h 341"/>
                <a:gd name="T14" fmla="*/ 1 w 490"/>
                <a:gd name="T15" fmla="*/ 1 h 3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0"/>
                <a:gd name="T25" fmla="*/ 0 h 341"/>
                <a:gd name="T26" fmla="*/ 490 w 490"/>
                <a:gd name="T27" fmla="*/ 341 h 3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0" h="341">
                  <a:moveTo>
                    <a:pt x="490" y="341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90" y="302"/>
                  </a:lnTo>
                  <a:lnTo>
                    <a:pt x="490" y="34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49" name="Freeform 60"/>
            <p:cNvSpPr>
              <a:spLocks/>
            </p:cNvSpPr>
            <p:nvPr/>
          </p:nvSpPr>
          <p:spPr bwMode="auto">
            <a:xfrm>
              <a:off x="1318" y="1253"/>
              <a:ext cx="4" cy="159"/>
            </a:xfrm>
            <a:custGeom>
              <a:avLst/>
              <a:gdLst>
                <a:gd name="T0" fmla="*/ 0 w 12"/>
                <a:gd name="T1" fmla="*/ 0 h 372"/>
                <a:gd name="T2" fmla="*/ 0 w 12"/>
                <a:gd name="T3" fmla="*/ 0 h 372"/>
                <a:gd name="T4" fmla="*/ 0 w 12"/>
                <a:gd name="T5" fmla="*/ 0 h 372"/>
                <a:gd name="T6" fmla="*/ 0 w 12"/>
                <a:gd name="T7" fmla="*/ 0 h 372"/>
                <a:gd name="T8" fmla="*/ 0 w 12"/>
                <a:gd name="T9" fmla="*/ 0 h 372"/>
                <a:gd name="T10" fmla="*/ 0 w 12"/>
                <a:gd name="T11" fmla="*/ 0 h 372"/>
                <a:gd name="T12" fmla="*/ 0 w 12"/>
                <a:gd name="T13" fmla="*/ 0 h 372"/>
                <a:gd name="T14" fmla="*/ 0 w 12"/>
                <a:gd name="T15" fmla="*/ 0 h 372"/>
                <a:gd name="T16" fmla="*/ 0 w 12"/>
                <a:gd name="T17" fmla="*/ 0 h 372"/>
                <a:gd name="T18" fmla="*/ 0 w 12"/>
                <a:gd name="T19" fmla="*/ 0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50" name="Freeform 61"/>
            <p:cNvSpPr>
              <a:spLocks/>
            </p:cNvSpPr>
            <p:nvPr/>
          </p:nvSpPr>
          <p:spPr bwMode="auto">
            <a:xfrm>
              <a:off x="1229" y="1253"/>
              <a:ext cx="91" cy="3"/>
            </a:xfrm>
            <a:custGeom>
              <a:avLst/>
              <a:gdLst>
                <a:gd name="T0" fmla="*/ 0 w 217"/>
                <a:gd name="T1" fmla="*/ 0 h 12"/>
                <a:gd name="T2" fmla="*/ 0 w 217"/>
                <a:gd name="T3" fmla="*/ 0 h 12"/>
                <a:gd name="T4" fmla="*/ 0 w 217"/>
                <a:gd name="T5" fmla="*/ 0 h 12"/>
                <a:gd name="T6" fmla="*/ 0 w 217"/>
                <a:gd name="T7" fmla="*/ 0 h 12"/>
                <a:gd name="T8" fmla="*/ 0 w 217"/>
                <a:gd name="T9" fmla="*/ 0 h 12"/>
                <a:gd name="T10" fmla="*/ 0 w 217"/>
                <a:gd name="T11" fmla="*/ 0 h 12"/>
                <a:gd name="T12" fmla="*/ 0 w 217"/>
                <a:gd name="T13" fmla="*/ 0 h 12"/>
                <a:gd name="T14" fmla="*/ 0 w 217"/>
                <a:gd name="T15" fmla="*/ 0 h 12"/>
                <a:gd name="T16" fmla="*/ 0 w 217"/>
                <a:gd name="T17" fmla="*/ 0 h 12"/>
                <a:gd name="T18" fmla="*/ 0 w 217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2"/>
                <a:gd name="T32" fmla="*/ 217 w 21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2">
                  <a:moveTo>
                    <a:pt x="11" y="6"/>
                  </a:moveTo>
                  <a:lnTo>
                    <a:pt x="5" y="12"/>
                  </a:lnTo>
                  <a:lnTo>
                    <a:pt x="217" y="12"/>
                  </a:lnTo>
                  <a:lnTo>
                    <a:pt x="217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51" name="Freeform 62"/>
            <p:cNvSpPr>
              <a:spLocks/>
            </p:cNvSpPr>
            <p:nvPr/>
          </p:nvSpPr>
          <p:spPr bwMode="auto">
            <a:xfrm>
              <a:off x="1229" y="1253"/>
              <a:ext cx="5" cy="162"/>
            </a:xfrm>
            <a:custGeom>
              <a:avLst/>
              <a:gdLst>
                <a:gd name="T0" fmla="*/ 0 w 11"/>
                <a:gd name="T1" fmla="*/ 0 h 372"/>
                <a:gd name="T2" fmla="*/ 0 w 11"/>
                <a:gd name="T3" fmla="*/ 0 h 372"/>
                <a:gd name="T4" fmla="*/ 0 w 11"/>
                <a:gd name="T5" fmla="*/ 0 h 372"/>
                <a:gd name="T6" fmla="*/ 0 w 11"/>
                <a:gd name="T7" fmla="*/ 0 h 372"/>
                <a:gd name="T8" fmla="*/ 0 w 11"/>
                <a:gd name="T9" fmla="*/ 0 h 372"/>
                <a:gd name="T10" fmla="*/ 0 w 11"/>
                <a:gd name="T11" fmla="*/ 0 h 372"/>
                <a:gd name="T12" fmla="*/ 0 w 11"/>
                <a:gd name="T13" fmla="*/ 0 h 372"/>
                <a:gd name="T14" fmla="*/ 0 w 11"/>
                <a:gd name="T15" fmla="*/ 0 h 372"/>
                <a:gd name="T16" fmla="*/ 0 w 11"/>
                <a:gd name="T17" fmla="*/ 0 h 372"/>
                <a:gd name="T18" fmla="*/ 0 w 11"/>
                <a:gd name="T19" fmla="*/ 0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solidFill>
                  <a:schemeClr val="bg1"/>
                </a:solidFill>
              </a:endParaRPr>
            </a:p>
          </p:txBody>
        </p:sp>
        <p:sp>
          <p:nvSpPr>
            <p:cNvPr id="38052" name="Freeform 63"/>
            <p:cNvSpPr>
              <a:spLocks/>
            </p:cNvSpPr>
            <p:nvPr/>
          </p:nvSpPr>
          <p:spPr bwMode="auto">
            <a:xfrm>
              <a:off x="1232" y="1410"/>
              <a:ext cx="90" cy="5"/>
            </a:xfrm>
            <a:custGeom>
              <a:avLst/>
              <a:gdLst>
                <a:gd name="T0" fmla="*/ 0 w 218"/>
                <a:gd name="T1" fmla="*/ 0 h 11"/>
                <a:gd name="T2" fmla="*/ 0 w 218"/>
                <a:gd name="T3" fmla="*/ 0 h 11"/>
                <a:gd name="T4" fmla="*/ 0 w 218"/>
                <a:gd name="T5" fmla="*/ 0 h 11"/>
                <a:gd name="T6" fmla="*/ 0 w 218"/>
                <a:gd name="T7" fmla="*/ 0 h 11"/>
                <a:gd name="T8" fmla="*/ 0 w 218"/>
                <a:gd name="T9" fmla="*/ 0 h 11"/>
                <a:gd name="T10" fmla="*/ 0 w 218"/>
                <a:gd name="T11" fmla="*/ 0 h 11"/>
                <a:gd name="T12" fmla="*/ 0 w 218"/>
                <a:gd name="T13" fmla="*/ 0 h 11"/>
                <a:gd name="T14" fmla="*/ 0 w 218"/>
                <a:gd name="T15" fmla="*/ 0 h 11"/>
                <a:gd name="T16" fmla="*/ 0 w 218"/>
                <a:gd name="T17" fmla="*/ 0 h 11"/>
                <a:gd name="T18" fmla="*/ 0 w 21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8"/>
                <a:gd name="T31" fmla="*/ 0 h 11"/>
                <a:gd name="T32" fmla="*/ 218 w 2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8" h="11">
                  <a:moveTo>
                    <a:pt x="206" y="5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2" y="11"/>
                  </a:lnTo>
                  <a:lnTo>
                    <a:pt x="218" y="5"/>
                  </a:lnTo>
                  <a:lnTo>
                    <a:pt x="212" y="11"/>
                  </a:lnTo>
                  <a:lnTo>
                    <a:pt x="218" y="11"/>
                  </a:lnTo>
                  <a:lnTo>
                    <a:pt x="218" y="5"/>
                  </a:lnTo>
                  <a:lnTo>
                    <a:pt x="206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53" name="Freeform 64"/>
            <p:cNvSpPr>
              <a:spLocks/>
            </p:cNvSpPr>
            <p:nvPr/>
          </p:nvSpPr>
          <p:spPr bwMode="auto">
            <a:xfrm>
              <a:off x="1232" y="1297"/>
              <a:ext cx="87" cy="6"/>
            </a:xfrm>
            <a:custGeom>
              <a:avLst/>
              <a:gdLst>
                <a:gd name="T0" fmla="*/ 0 w 209"/>
                <a:gd name="T1" fmla="*/ 1 h 12"/>
                <a:gd name="T2" fmla="*/ 0 w 209"/>
                <a:gd name="T3" fmla="*/ 0 h 12"/>
                <a:gd name="T4" fmla="*/ 0 w 209"/>
                <a:gd name="T5" fmla="*/ 0 h 12"/>
                <a:gd name="T6" fmla="*/ 0 w 209"/>
                <a:gd name="T7" fmla="*/ 1 h 12"/>
                <a:gd name="T8" fmla="*/ 0 w 209"/>
                <a:gd name="T9" fmla="*/ 1 h 12"/>
                <a:gd name="T10" fmla="*/ 0 w 209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2"/>
                <a:gd name="T20" fmla="*/ 209 w 20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2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9" y="12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54" name="Freeform 65"/>
            <p:cNvSpPr>
              <a:spLocks/>
            </p:cNvSpPr>
            <p:nvPr/>
          </p:nvSpPr>
          <p:spPr bwMode="auto">
            <a:xfrm>
              <a:off x="1232" y="1355"/>
              <a:ext cx="87" cy="5"/>
            </a:xfrm>
            <a:custGeom>
              <a:avLst/>
              <a:gdLst>
                <a:gd name="T0" fmla="*/ 0 w 209"/>
                <a:gd name="T1" fmla="*/ 0 h 11"/>
                <a:gd name="T2" fmla="*/ 0 w 209"/>
                <a:gd name="T3" fmla="*/ 0 h 11"/>
                <a:gd name="T4" fmla="*/ 0 w 209"/>
                <a:gd name="T5" fmla="*/ 0 h 11"/>
                <a:gd name="T6" fmla="*/ 0 w 209"/>
                <a:gd name="T7" fmla="*/ 0 h 11"/>
                <a:gd name="T8" fmla="*/ 0 w 209"/>
                <a:gd name="T9" fmla="*/ 0 h 11"/>
                <a:gd name="T10" fmla="*/ 0 w 209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1"/>
                <a:gd name="T20" fmla="*/ 209 w 20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1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9" y="11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solidFill>
                  <a:schemeClr val="bg1"/>
                </a:solidFill>
              </a:endParaRPr>
            </a:p>
          </p:txBody>
        </p:sp>
        <p:sp>
          <p:nvSpPr>
            <p:cNvPr id="38055" name="Freeform 66"/>
            <p:cNvSpPr>
              <a:spLocks/>
            </p:cNvSpPr>
            <p:nvPr/>
          </p:nvSpPr>
          <p:spPr bwMode="auto">
            <a:xfrm>
              <a:off x="1272" y="1256"/>
              <a:ext cx="5" cy="154"/>
            </a:xfrm>
            <a:custGeom>
              <a:avLst/>
              <a:gdLst>
                <a:gd name="T0" fmla="*/ 0 w 12"/>
                <a:gd name="T1" fmla="*/ 0 h 357"/>
                <a:gd name="T2" fmla="*/ 0 w 12"/>
                <a:gd name="T3" fmla="*/ 0 h 357"/>
                <a:gd name="T4" fmla="*/ 0 w 12"/>
                <a:gd name="T5" fmla="*/ 0 h 357"/>
                <a:gd name="T6" fmla="*/ 0 w 12"/>
                <a:gd name="T7" fmla="*/ 0 h 357"/>
                <a:gd name="T8" fmla="*/ 0 w 12"/>
                <a:gd name="T9" fmla="*/ 0 h 357"/>
                <a:gd name="T10" fmla="*/ 0 w 12"/>
                <a:gd name="T11" fmla="*/ 0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56" name="Freeform 67"/>
            <p:cNvSpPr>
              <a:spLocks/>
            </p:cNvSpPr>
            <p:nvPr/>
          </p:nvSpPr>
          <p:spPr bwMode="auto">
            <a:xfrm>
              <a:off x="1565" y="1253"/>
              <a:ext cx="5" cy="159"/>
            </a:xfrm>
            <a:custGeom>
              <a:avLst/>
              <a:gdLst>
                <a:gd name="T0" fmla="*/ 0 w 12"/>
                <a:gd name="T1" fmla="*/ 0 h 372"/>
                <a:gd name="T2" fmla="*/ 0 w 12"/>
                <a:gd name="T3" fmla="*/ 0 h 372"/>
                <a:gd name="T4" fmla="*/ 0 w 12"/>
                <a:gd name="T5" fmla="*/ 0 h 372"/>
                <a:gd name="T6" fmla="*/ 0 w 12"/>
                <a:gd name="T7" fmla="*/ 0 h 372"/>
                <a:gd name="T8" fmla="*/ 0 w 12"/>
                <a:gd name="T9" fmla="*/ 0 h 372"/>
                <a:gd name="T10" fmla="*/ 0 w 12"/>
                <a:gd name="T11" fmla="*/ 0 h 372"/>
                <a:gd name="T12" fmla="*/ 0 w 12"/>
                <a:gd name="T13" fmla="*/ 0 h 372"/>
                <a:gd name="T14" fmla="*/ 0 w 12"/>
                <a:gd name="T15" fmla="*/ 0 h 372"/>
                <a:gd name="T16" fmla="*/ 0 w 12"/>
                <a:gd name="T17" fmla="*/ 0 h 372"/>
                <a:gd name="T18" fmla="*/ 0 w 12"/>
                <a:gd name="T19" fmla="*/ 0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21702" name="Freeform 68"/>
            <p:cNvSpPr>
              <a:spLocks/>
            </p:cNvSpPr>
            <p:nvPr/>
          </p:nvSpPr>
          <p:spPr bwMode="auto">
            <a:xfrm>
              <a:off x="1477" y="1253"/>
              <a:ext cx="91" cy="3"/>
            </a:xfrm>
            <a:custGeom>
              <a:avLst/>
              <a:gdLst>
                <a:gd name="T0" fmla="*/ 2 w 216"/>
                <a:gd name="T1" fmla="*/ 1 h 12"/>
                <a:gd name="T2" fmla="*/ 1 w 216"/>
                <a:gd name="T3" fmla="*/ 1 h 12"/>
                <a:gd name="T4" fmla="*/ 38 w 216"/>
                <a:gd name="T5" fmla="*/ 1 h 12"/>
                <a:gd name="T6" fmla="*/ 38 w 216"/>
                <a:gd name="T7" fmla="*/ 0 h 12"/>
                <a:gd name="T8" fmla="*/ 1 w 216"/>
                <a:gd name="T9" fmla="*/ 0 h 12"/>
                <a:gd name="T10" fmla="*/ 0 w 216"/>
                <a:gd name="T11" fmla="*/ 1 h 12"/>
                <a:gd name="T12" fmla="*/ 1 w 216"/>
                <a:gd name="T13" fmla="*/ 0 h 12"/>
                <a:gd name="T14" fmla="*/ 0 w 216"/>
                <a:gd name="T15" fmla="*/ 0 h 12"/>
                <a:gd name="T16" fmla="*/ 0 w 216"/>
                <a:gd name="T17" fmla="*/ 1 h 12"/>
                <a:gd name="T18" fmla="*/ 2 w 216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"/>
                <a:gd name="T31" fmla="*/ 0 h 12"/>
                <a:gd name="T32" fmla="*/ 216 w 21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" h="12">
                  <a:moveTo>
                    <a:pt x="11" y="6"/>
                  </a:moveTo>
                  <a:lnTo>
                    <a:pt x="5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58" name="Freeform 69"/>
            <p:cNvSpPr>
              <a:spLocks/>
            </p:cNvSpPr>
            <p:nvPr/>
          </p:nvSpPr>
          <p:spPr bwMode="auto">
            <a:xfrm>
              <a:off x="1477" y="1253"/>
              <a:ext cx="5" cy="162"/>
            </a:xfrm>
            <a:custGeom>
              <a:avLst/>
              <a:gdLst>
                <a:gd name="T0" fmla="*/ 0 w 11"/>
                <a:gd name="T1" fmla="*/ 0 h 372"/>
                <a:gd name="T2" fmla="*/ 0 w 11"/>
                <a:gd name="T3" fmla="*/ 0 h 372"/>
                <a:gd name="T4" fmla="*/ 0 w 11"/>
                <a:gd name="T5" fmla="*/ 0 h 372"/>
                <a:gd name="T6" fmla="*/ 0 w 11"/>
                <a:gd name="T7" fmla="*/ 0 h 372"/>
                <a:gd name="T8" fmla="*/ 0 w 11"/>
                <a:gd name="T9" fmla="*/ 0 h 372"/>
                <a:gd name="T10" fmla="*/ 0 w 11"/>
                <a:gd name="T11" fmla="*/ 0 h 372"/>
                <a:gd name="T12" fmla="*/ 0 w 11"/>
                <a:gd name="T13" fmla="*/ 0 h 372"/>
                <a:gd name="T14" fmla="*/ 0 w 11"/>
                <a:gd name="T15" fmla="*/ 0 h 372"/>
                <a:gd name="T16" fmla="*/ 0 w 11"/>
                <a:gd name="T17" fmla="*/ 0 h 372"/>
                <a:gd name="T18" fmla="*/ 0 w 11"/>
                <a:gd name="T19" fmla="*/ 0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59" name="Freeform 70"/>
            <p:cNvSpPr>
              <a:spLocks/>
            </p:cNvSpPr>
            <p:nvPr/>
          </p:nvSpPr>
          <p:spPr bwMode="auto">
            <a:xfrm>
              <a:off x="1480" y="1410"/>
              <a:ext cx="90" cy="5"/>
            </a:xfrm>
            <a:custGeom>
              <a:avLst/>
              <a:gdLst>
                <a:gd name="T0" fmla="*/ 0 w 217"/>
                <a:gd name="T1" fmla="*/ 0 h 11"/>
                <a:gd name="T2" fmla="*/ 0 w 217"/>
                <a:gd name="T3" fmla="*/ 0 h 11"/>
                <a:gd name="T4" fmla="*/ 0 w 217"/>
                <a:gd name="T5" fmla="*/ 0 h 11"/>
                <a:gd name="T6" fmla="*/ 0 w 217"/>
                <a:gd name="T7" fmla="*/ 0 h 11"/>
                <a:gd name="T8" fmla="*/ 0 w 217"/>
                <a:gd name="T9" fmla="*/ 0 h 11"/>
                <a:gd name="T10" fmla="*/ 0 w 217"/>
                <a:gd name="T11" fmla="*/ 0 h 11"/>
                <a:gd name="T12" fmla="*/ 0 w 217"/>
                <a:gd name="T13" fmla="*/ 0 h 11"/>
                <a:gd name="T14" fmla="*/ 0 w 217"/>
                <a:gd name="T15" fmla="*/ 0 h 11"/>
                <a:gd name="T16" fmla="*/ 0 w 217"/>
                <a:gd name="T17" fmla="*/ 0 h 11"/>
                <a:gd name="T18" fmla="*/ 0 w 217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60" name="Freeform 71"/>
            <p:cNvSpPr>
              <a:spLocks/>
            </p:cNvSpPr>
            <p:nvPr/>
          </p:nvSpPr>
          <p:spPr bwMode="auto">
            <a:xfrm>
              <a:off x="1481" y="1297"/>
              <a:ext cx="86" cy="6"/>
            </a:xfrm>
            <a:custGeom>
              <a:avLst/>
              <a:gdLst>
                <a:gd name="T0" fmla="*/ 0 w 205"/>
                <a:gd name="T1" fmla="*/ 1 h 12"/>
                <a:gd name="T2" fmla="*/ 0 w 205"/>
                <a:gd name="T3" fmla="*/ 0 h 12"/>
                <a:gd name="T4" fmla="*/ 0 w 205"/>
                <a:gd name="T5" fmla="*/ 0 h 12"/>
                <a:gd name="T6" fmla="*/ 0 w 205"/>
                <a:gd name="T7" fmla="*/ 1 h 12"/>
                <a:gd name="T8" fmla="*/ 0 w 205"/>
                <a:gd name="T9" fmla="*/ 1 h 12"/>
                <a:gd name="T10" fmla="*/ 0 w 205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2"/>
                <a:gd name="T20" fmla="*/ 205 w 20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2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5" y="12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61" name="Freeform 72"/>
            <p:cNvSpPr>
              <a:spLocks/>
            </p:cNvSpPr>
            <p:nvPr/>
          </p:nvSpPr>
          <p:spPr bwMode="auto">
            <a:xfrm>
              <a:off x="1481" y="1355"/>
              <a:ext cx="86" cy="5"/>
            </a:xfrm>
            <a:custGeom>
              <a:avLst/>
              <a:gdLst>
                <a:gd name="T0" fmla="*/ 0 w 205"/>
                <a:gd name="T1" fmla="*/ 0 h 11"/>
                <a:gd name="T2" fmla="*/ 0 w 205"/>
                <a:gd name="T3" fmla="*/ 0 h 11"/>
                <a:gd name="T4" fmla="*/ 0 w 205"/>
                <a:gd name="T5" fmla="*/ 0 h 11"/>
                <a:gd name="T6" fmla="*/ 0 w 205"/>
                <a:gd name="T7" fmla="*/ 0 h 11"/>
                <a:gd name="T8" fmla="*/ 0 w 205"/>
                <a:gd name="T9" fmla="*/ 0 h 11"/>
                <a:gd name="T10" fmla="*/ 0 w 20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1"/>
                <a:gd name="T20" fmla="*/ 205 w 20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1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5" y="11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62" name="Freeform 73"/>
            <p:cNvSpPr>
              <a:spLocks/>
            </p:cNvSpPr>
            <p:nvPr/>
          </p:nvSpPr>
          <p:spPr bwMode="auto">
            <a:xfrm>
              <a:off x="1520" y="1256"/>
              <a:ext cx="5" cy="154"/>
            </a:xfrm>
            <a:custGeom>
              <a:avLst/>
              <a:gdLst>
                <a:gd name="T0" fmla="*/ 0 w 12"/>
                <a:gd name="T1" fmla="*/ 0 h 357"/>
                <a:gd name="T2" fmla="*/ 0 w 12"/>
                <a:gd name="T3" fmla="*/ 0 h 357"/>
                <a:gd name="T4" fmla="*/ 0 w 12"/>
                <a:gd name="T5" fmla="*/ 0 h 357"/>
                <a:gd name="T6" fmla="*/ 0 w 12"/>
                <a:gd name="T7" fmla="*/ 0 h 357"/>
                <a:gd name="T8" fmla="*/ 0 w 12"/>
                <a:gd name="T9" fmla="*/ 0 h 357"/>
                <a:gd name="T10" fmla="*/ 0 w 12"/>
                <a:gd name="T11" fmla="*/ 0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08" name="AutoShape 74"/>
            <p:cNvSpPr>
              <a:spLocks noChangeArrowheads="1"/>
            </p:cNvSpPr>
            <p:nvPr/>
          </p:nvSpPr>
          <p:spPr bwMode="auto">
            <a:xfrm>
              <a:off x="1340" y="1100"/>
              <a:ext cx="114" cy="125"/>
            </a:xfrm>
            <a:prstGeom prst="plus">
              <a:avLst>
                <a:gd name="adj" fmla="val 3533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id-ID">
                <a:solidFill>
                  <a:srgbClr val="FF0000"/>
                </a:solidFill>
              </a:endParaRPr>
            </a:p>
          </p:txBody>
        </p:sp>
      </p:grpSp>
      <p:sp>
        <p:nvSpPr>
          <p:cNvPr id="37892" name="Text Box 75"/>
          <p:cNvSpPr txBox="1">
            <a:spLocks noChangeArrowheads="1"/>
          </p:cNvSpPr>
          <p:nvPr/>
        </p:nvSpPr>
        <p:spPr bwMode="auto">
          <a:xfrm>
            <a:off x="3311525" y="1111250"/>
            <a:ext cx="1160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latin typeface="Trebuchet MS" pitchFamily="34" charset="0"/>
              </a:rPr>
              <a:t>RUMAH SAKIT</a:t>
            </a:r>
          </a:p>
        </p:txBody>
      </p:sp>
      <p:sp>
        <p:nvSpPr>
          <p:cNvPr id="37893" name="AutoShape 82"/>
          <p:cNvSpPr>
            <a:spLocks noChangeArrowheads="1"/>
          </p:cNvSpPr>
          <p:nvPr/>
        </p:nvSpPr>
        <p:spPr bwMode="auto">
          <a:xfrm>
            <a:off x="1482725" y="1711325"/>
            <a:ext cx="1260475" cy="854075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solidFill>
                  <a:srgbClr val="FF0000"/>
                </a:solidFill>
                <a:latin typeface="Trebuchet MS" pitchFamily="34" charset="0"/>
              </a:rPr>
              <a:t>BANK DATA KESEHATAN</a:t>
            </a:r>
            <a:endParaRPr lang="en-US" altLang="id-ID" sz="14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7894" name="AutoShape 84"/>
          <p:cNvSpPr>
            <a:spLocks noChangeArrowheads="1"/>
          </p:cNvSpPr>
          <p:nvPr/>
        </p:nvSpPr>
        <p:spPr bwMode="auto">
          <a:xfrm>
            <a:off x="1338263" y="5365750"/>
            <a:ext cx="1476375" cy="1027113"/>
          </a:xfrm>
          <a:prstGeom prst="can">
            <a:avLst>
              <a:gd name="adj" fmla="val 25000"/>
            </a:avLst>
          </a:prstGeom>
          <a:solidFill>
            <a:srgbClr val="6699FF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200" i="1">
                <a:latin typeface="Arial Black" pitchFamily="34" charset="0"/>
              </a:rPr>
              <a:t>DATA CENTER</a:t>
            </a:r>
            <a:r>
              <a:rPr lang="id-ID" altLang="id-ID" sz="1200">
                <a:latin typeface="Arial Black" pitchFamily="34" charset="0"/>
              </a:rPr>
              <a:t> KESEHATAN NASIONAL</a:t>
            </a:r>
            <a:endParaRPr lang="en-US" altLang="id-ID" sz="1200">
              <a:latin typeface="Arial Black" pitchFamily="34" charset="0"/>
            </a:endParaRPr>
          </a:p>
        </p:txBody>
      </p:sp>
      <p:sp>
        <p:nvSpPr>
          <p:cNvPr id="37895" name="AutoShape 90"/>
          <p:cNvSpPr>
            <a:spLocks noChangeArrowheads="1"/>
          </p:cNvSpPr>
          <p:nvPr/>
        </p:nvSpPr>
        <p:spPr bwMode="auto">
          <a:xfrm>
            <a:off x="1482725" y="3800475"/>
            <a:ext cx="1260475" cy="854075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solidFill>
                  <a:srgbClr val="FF0000"/>
                </a:solidFill>
                <a:latin typeface="Trebuchet MS" pitchFamily="34" charset="0"/>
              </a:rPr>
              <a:t>BANK DATA KESEHATAN</a:t>
            </a:r>
            <a:endParaRPr lang="en-US" altLang="id-ID" sz="1400" b="1">
              <a:solidFill>
                <a:srgbClr val="FF0000"/>
              </a:solidFill>
              <a:latin typeface="Trebuchet MS" pitchFamily="34" charset="0"/>
            </a:endParaRPr>
          </a:p>
        </p:txBody>
      </p:sp>
      <p:cxnSp>
        <p:nvCxnSpPr>
          <p:cNvPr id="37896" name="AutoShape 96"/>
          <p:cNvCxnSpPr>
            <a:cxnSpLocks noChangeShapeType="1"/>
            <a:stCxn id="37893" idx="4"/>
          </p:cNvCxnSpPr>
          <p:nvPr/>
        </p:nvCxnSpPr>
        <p:spPr bwMode="auto">
          <a:xfrm>
            <a:off x="2743200" y="2138363"/>
            <a:ext cx="825500" cy="793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7" name="AutoShape 119"/>
          <p:cNvCxnSpPr>
            <a:cxnSpLocks noChangeShapeType="1"/>
            <a:stCxn id="37895" idx="4"/>
          </p:cNvCxnSpPr>
          <p:nvPr/>
        </p:nvCxnSpPr>
        <p:spPr bwMode="auto">
          <a:xfrm>
            <a:off x="2743200" y="4227513"/>
            <a:ext cx="825500" cy="793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AutoShape 120"/>
          <p:cNvCxnSpPr>
            <a:cxnSpLocks noChangeShapeType="1"/>
            <a:stCxn id="37893" idx="3"/>
            <a:endCxn id="37895" idx="1"/>
          </p:cNvCxnSpPr>
          <p:nvPr/>
        </p:nvCxnSpPr>
        <p:spPr bwMode="auto">
          <a:xfrm>
            <a:off x="2112963" y="2565400"/>
            <a:ext cx="0" cy="1235075"/>
          </a:xfrm>
          <a:prstGeom prst="straightConnector1">
            <a:avLst/>
          </a:prstGeom>
          <a:noFill/>
          <a:ln w="76200">
            <a:solidFill>
              <a:srgbClr val="00B050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9" name="Text Box 141"/>
          <p:cNvSpPr txBox="1">
            <a:spLocks noChangeArrowheads="1"/>
          </p:cNvSpPr>
          <p:nvPr/>
        </p:nvSpPr>
        <p:spPr bwMode="auto">
          <a:xfrm>
            <a:off x="4722813" y="1125538"/>
            <a:ext cx="11604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latin typeface="Trebuchet MS" pitchFamily="34" charset="0"/>
              </a:rPr>
              <a:t>RUMAH SAKIT</a:t>
            </a:r>
          </a:p>
        </p:txBody>
      </p:sp>
      <p:sp>
        <p:nvSpPr>
          <p:cNvPr id="37900" name="Text Box 142"/>
          <p:cNvSpPr txBox="1">
            <a:spLocks noChangeArrowheads="1"/>
          </p:cNvSpPr>
          <p:nvPr/>
        </p:nvSpPr>
        <p:spPr bwMode="auto">
          <a:xfrm>
            <a:off x="4757738" y="4565650"/>
            <a:ext cx="1296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1400" b="1">
                <a:latin typeface="Trebuchet MS" pitchFamily="34" charset="0"/>
              </a:rPr>
              <a:t>PUSKESMAS</a:t>
            </a:r>
          </a:p>
        </p:txBody>
      </p:sp>
      <p:sp>
        <p:nvSpPr>
          <p:cNvPr id="37901" name="Rectangle 163"/>
          <p:cNvSpPr>
            <a:spLocks noChangeArrowheads="1"/>
          </p:cNvSpPr>
          <p:nvPr/>
        </p:nvSpPr>
        <p:spPr bwMode="auto">
          <a:xfrm>
            <a:off x="1366838" y="1304925"/>
            <a:ext cx="1592262" cy="34925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37902" name="AutoShape 164"/>
          <p:cNvSpPr>
            <a:spLocks noChangeArrowheads="1"/>
          </p:cNvSpPr>
          <p:nvPr/>
        </p:nvSpPr>
        <p:spPr bwMode="auto">
          <a:xfrm>
            <a:off x="1735138" y="4905375"/>
            <a:ext cx="682625" cy="396875"/>
          </a:xfrm>
          <a:prstGeom prst="downArrow">
            <a:avLst>
              <a:gd name="adj1" fmla="val 50157"/>
              <a:gd name="adj2" fmla="val 56801"/>
            </a:avLst>
          </a:prstGeom>
          <a:solidFill>
            <a:srgbClr val="C00000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grpSp>
        <p:nvGrpSpPr>
          <p:cNvPr id="3" name="Group 168"/>
          <p:cNvGrpSpPr>
            <a:grpSpLocks/>
          </p:cNvGrpSpPr>
          <p:nvPr/>
        </p:nvGrpSpPr>
        <p:grpSpPr bwMode="auto">
          <a:xfrm>
            <a:off x="3499104" y="3716338"/>
            <a:ext cx="868363" cy="793750"/>
            <a:chOff x="1134" y="1025"/>
            <a:chExt cx="547" cy="500"/>
          </a:xfrm>
          <a:solidFill>
            <a:schemeClr val="accent2"/>
          </a:solidFill>
        </p:grpSpPr>
        <p:sp>
          <p:nvSpPr>
            <p:cNvPr id="21671" name="Freeform 169"/>
            <p:cNvSpPr>
              <a:spLocks/>
            </p:cNvSpPr>
            <p:nvPr/>
          </p:nvSpPr>
          <p:spPr bwMode="auto">
            <a:xfrm>
              <a:off x="1177" y="1064"/>
              <a:ext cx="445" cy="423"/>
            </a:xfrm>
            <a:custGeom>
              <a:avLst/>
              <a:gdLst>
                <a:gd name="T0" fmla="*/ 222 w 445"/>
                <a:gd name="T1" fmla="*/ 0 h 423"/>
                <a:gd name="T2" fmla="*/ 445 w 445"/>
                <a:gd name="T3" fmla="*/ 150 h 423"/>
                <a:gd name="T4" fmla="*/ 442 w 445"/>
                <a:gd name="T5" fmla="*/ 285 h 423"/>
                <a:gd name="T6" fmla="*/ 445 w 445"/>
                <a:gd name="T7" fmla="*/ 423 h 423"/>
                <a:gd name="T8" fmla="*/ 299 w 445"/>
                <a:gd name="T9" fmla="*/ 423 h 423"/>
                <a:gd name="T10" fmla="*/ 148 w 445"/>
                <a:gd name="T11" fmla="*/ 423 h 423"/>
                <a:gd name="T12" fmla="*/ 0 w 445"/>
                <a:gd name="T13" fmla="*/ 423 h 423"/>
                <a:gd name="T14" fmla="*/ 1 w 445"/>
                <a:gd name="T15" fmla="*/ 288 h 423"/>
                <a:gd name="T16" fmla="*/ 0 w 445"/>
                <a:gd name="T17" fmla="*/ 150 h 423"/>
                <a:gd name="T18" fmla="*/ 222 w 445"/>
                <a:gd name="T19" fmla="*/ 0 h 4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423"/>
                <a:gd name="T32" fmla="*/ 445 w 445"/>
                <a:gd name="T33" fmla="*/ 423 h 4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423">
                  <a:moveTo>
                    <a:pt x="222" y="0"/>
                  </a:moveTo>
                  <a:lnTo>
                    <a:pt x="445" y="150"/>
                  </a:lnTo>
                  <a:lnTo>
                    <a:pt x="442" y="285"/>
                  </a:lnTo>
                  <a:lnTo>
                    <a:pt x="445" y="423"/>
                  </a:lnTo>
                  <a:lnTo>
                    <a:pt x="299" y="423"/>
                  </a:lnTo>
                  <a:lnTo>
                    <a:pt x="148" y="423"/>
                  </a:lnTo>
                  <a:lnTo>
                    <a:pt x="0" y="423"/>
                  </a:lnTo>
                  <a:lnTo>
                    <a:pt x="1" y="288"/>
                  </a:lnTo>
                  <a:lnTo>
                    <a:pt x="0" y="15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2" name="Freeform 170"/>
            <p:cNvSpPr>
              <a:spLocks/>
            </p:cNvSpPr>
            <p:nvPr/>
          </p:nvSpPr>
          <p:spPr bwMode="auto">
            <a:xfrm>
              <a:off x="1134" y="1025"/>
              <a:ext cx="252" cy="189"/>
            </a:xfrm>
            <a:custGeom>
              <a:avLst/>
              <a:gdLst>
                <a:gd name="T0" fmla="*/ 0 w 495"/>
                <a:gd name="T1" fmla="*/ 9 h 343"/>
                <a:gd name="T2" fmla="*/ 9 w 495"/>
                <a:gd name="T3" fmla="*/ 1 h 343"/>
                <a:gd name="T4" fmla="*/ 9 w 495"/>
                <a:gd name="T5" fmla="*/ 1 h 343"/>
                <a:gd name="T6" fmla="*/ 9 w 495"/>
                <a:gd name="T7" fmla="*/ 1 h 343"/>
                <a:gd name="T8" fmla="*/ 9 w 495"/>
                <a:gd name="T9" fmla="*/ 1 h 343"/>
                <a:gd name="T10" fmla="*/ 9 w 495"/>
                <a:gd name="T11" fmla="*/ 0 h 343"/>
                <a:gd name="T12" fmla="*/ 0 w 495"/>
                <a:gd name="T13" fmla="*/ 8 h 343"/>
                <a:gd name="T14" fmla="*/ 0 w 495"/>
                <a:gd name="T15" fmla="*/ 9 h 3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5"/>
                <a:gd name="T25" fmla="*/ 0 h 343"/>
                <a:gd name="T26" fmla="*/ 495 w 495"/>
                <a:gd name="T27" fmla="*/ 343 h 3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5" h="343">
                  <a:moveTo>
                    <a:pt x="0" y="343"/>
                  </a:moveTo>
                  <a:lnTo>
                    <a:pt x="495" y="40"/>
                  </a:lnTo>
                  <a:lnTo>
                    <a:pt x="495" y="35"/>
                  </a:lnTo>
                  <a:lnTo>
                    <a:pt x="495" y="24"/>
                  </a:lnTo>
                  <a:lnTo>
                    <a:pt x="495" y="13"/>
                  </a:lnTo>
                  <a:lnTo>
                    <a:pt x="495" y="0"/>
                  </a:lnTo>
                  <a:lnTo>
                    <a:pt x="0" y="304"/>
                  </a:lnTo>
                  <a:lnTo>
                    <a:pt x="0" y="343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3" name="Rectangle 171"/>
            <p:cNvSpPr>
              <a:spLocks noChangeArrowheads="1"/>
            </p:cNvSpPr>
            <p:nvPr/>
          </p:nvSpPr>
          <p:spPr bwMode="auto">
            <a:xfrm>
              <a:off x="1177" y="1509"/>
              <a:ext cx="445" cy="16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4" name="Freeform 172"/>
            <p:cNvSpPr>
              <a:spLocks/>
            </p:cNvSpPr>
            <p:nvPr/>
          </p:nvSpPr>
          <p:spPr bwMode="auto">
            <a:xfrm>
              <a:off x="1425" y="1025"/>
              <a:ext cx="256" cy="189"/>
            </a:xfrm>
            <a:custGeom>
              <a:avLst/>
              <a:gdLst>
                <a:gd name="T0" fmla="*/ 10 w 490"/>
                <a:gd name="T1" fmla="*/ 10 h 341"/>
                <a:gd name="T2" fmla="*/ 0 w 490"/>
                <a:gd name="T3" fmla="*/ 1 h 341"/>
                <a:gd name="T4" fmla="*/ 0 w 490"/>
                <a:gd name="T5" fmla="*/ 1 h 341"/>
                <a:gd name="T6" fmla="*/ 0 w 490"/>
                <a:gd name="T7" fmla="*/ 1 h 341"/>
                <a:gd name="T8" fmla="*/ 0 w 490"/>
                <a:gd name="T9" fmla="*/ 1 h 341"/>
                <a:gd name="T10" fmla="*/ 0 w 490"/>
                <a:gd name="T11" fmla="*/ 0 h 341"/>
                <a:gd name="T12" fmla="*/ 10 w 490"/>
                <a:gd name="T13" fmla="*/ 9 h 341"/>
                <a:gd name="T14" fmla="*/ 10 w 490"/>
                <a:gd name="T15" fmla="*/ 10 h 3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0"/>
                <a:gd name="T25" fmla="*/ 0 h 341"/>
                <a:gd name="T26" fmla="*/ 490 w 490"/>
                <a:gd name="T27" fmla="*/ 341 h 3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0" h="341">
                  <a:moveTo>
                    <a:pt x="490" y="341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90" y="302"/>
                  </a:lnTo>
                  <a:lnTo>
                    <a:pt x="490" y="34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75" name="Freeform 173"/>
            <p:cNvSpPr>
              <a:spLocks/>
            </p:cNvSpPr>
            <p:nvPr/>
          </p:nvSpPr>
          <p:spPr bwMode="auto">
            <a:xfrm>
              <a:off x="1318" y="1253"/>
              <a:ext cx="4" cy="159"/>
            </a:xfrm>
            <a:custGeom>
              <a:avLst/>
              <a:gdLst>
                <a:gd name="T0" fmla="*/ 1 w 12"/>
                <a:gd name="T1" fmla="*/ 2 h 372"/>
                <a:gd name="T2" fmla="*/ 0 w 12"/>
                <a:gd name="T3" fmla="*/ 1 h 372"/>
                <a:gd name="T4" fmla="*/ 0 w 12"/>
                <a:gd name="T5" fmla="*/ 68 h 372"/>
                <a:gd name="T6" fmla="*/ 1 w 12"/>
                <a:gd name="T7" fmla="*/ 68 h 372"/>
                <a:gd name="T8" fmla="*/ 1 w 12"/>
                <a:gd name="T9" fmla="*/ 1 h 372"/>
                <a:gd name="T10" fmla="*/ 1 w 12"/>
                <a:gd name="T11" fmla="*/ 0 h 372"/>
                <a:gd name="T12" fmla="*/ 1 w 12"/>
                <a:gd name="T13" fmla="*/ 1 h 372"/>
                <a:gd name="T14" fmla="*/ 1 w 12"/>
                <a:gd name="T15" fmla="*/ 0 h 372"/>
                <a:gd name="T16" fmla="*/ 1 w 12"/>
                <a:gd name="T17" fmla="*/ 0 h 372"/>
                <a:gd name="T18" fmla="*/ 1 w 12"/>
                <a:gd name="T19" fmla="*/ 2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76" name="Freeform 174"/>
            <p:cNvSpPr>
              <a:spLocks/>
            </p:cNvSpPr>
            <p:nvPr/>
          </p:nvSpPr>
          <p:spPr bwMode="auto">
            <a:xfrm>
              <a:off x="1229" y="1254"/>
              <a:ext cx="91" cy="3"/>
            </a:xfrm>
            <a:custGeom>
              <a:avLst/>
              <a:gdLst>
                <a:gd name="T0" fmla="*/ 2 w 217"/>
                <a:gd name="T1" fmla="*/ 1 h 12"/>
                <a:gd name="T2" fmla="*/ 1 w 217"/>
                <a:gd name="T3" fmla="*/ 1 h 12"/>
                <a:gd name="T4" fmla="*/ 38 w 217"/>
                <a:gd name="T5" fmla="*/ 1 h 12"/>
                <a:gd name="T6" fmla="*/ 38 w 217"/>
                <a:gd name="T7" fmla="*/ 0 h 12"/>
                <a:gd name="T8" fmla="*/ 1 w 217"/>
                <a:gd name="T9" fmla="*/ 0 h 12"/>
                <a:gd name="T10" fmla="*/ 0 w 217"/>
                <a:gd name="T11" fmla="*/ 1 h 12"/>
                <a:gd name="T12" fmla="*/ 1 w 217"/>
                <a:gd name="T13" fmla="*/ 0 h 12"/>
                <a:gd name="T14" fmla="*/ 0 w 217"/>
                <a:gd name="T15" fmla="*/ 0 h 12"/>
                <a:gd name="T16" fmla="*/ 0 w 217"/>
                <a:gd name="T17" fmla="*/ 1 h 12"/>
                <a:gd name="T18" fmla="*/ 2 w 217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2"/>
                <a:gd name="T32" fmla="*/ 217 w 21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2">
                  <a:moveTo>
                    <a:pt x="11" y="6"/>
                  </a:moveTo>
                  <a:lnTo>
                    <a:pt x="5" y="12"/>
                  </a:lnTo>
                  <a:lnTo>
                    <a:pt x="217" y="12"/>
                  </a:lnTo>
                  <a:lnTo>
                    <a:pt x="217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" name="Freeform 175"/>
            <p:cNvSpPr>
              <a:spLocks/>
            </p:cNvSpPr>
            <p:nvPr/>
          </p:nvSpPr>
          <p:spPr bwMode="auto">
            <a:xfrm>
              <a:off x="1229" y="1253"/>
              <a:ext cx="5" cy="162"/>
            </a:xfrm>
            <a:custGeom>
              <a:avLst/>
              <a:gdLst>
                <a:gd name="T0" fmla="*/ 1 w 11"/>
                <a:gd name="T1" fmla="*/ 68 h 372"/>
                <a:gd name="T2" fmla="*/ 2 w 11"/>
                <a:gd name="T3" fmla="*/ 69 h 372"/>
                <a:gd name="T4" fmla="*/ 2 w 11"/>
                <a:gd name="T5" fmla="*/ 0 h 372"/>
                <a:gd name="T6" fmla="*/ 0 w 11"/>
                <a:gd name="T7" fmla="*/ 0 h 372"/>
                <a:gd name="T8" fmla="*/ 0 w 11"/>
                <a:gd name="T9" fmla="*/ 69 h 372"/>
                <a:gd name="T10" fmla="*/ 1 w 11"/>
                <a:gd name="T11" fmla="*/ 71 h 372"/>
                <a:gd name="T12" fmla="*/ 0 w 11"/>
                <a:gd name="T13" fmla="*/ 69 h 372"/>
                <a:gd name="T14" fmla="*/ 0 w 11"/>
                <a:gd name="T15" fmla="*/ 71 h 372"/>
                <a:gd name="T16" fmla="*/ 1 w 11"/>
                <a:gd name="T17" fmla="*/ 71 h 372"/>
                <a:gd name="T18" fmla="*/ 1 w 11"/>
                <a:gd name="T19" fmla="*/ 68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176"/>
            <p:cNvSpPr>
              <a:spLocks/>
            </p:cNvSpPr>
            <p:nvPr/>
          </p:nvSpPr>
          <p:spPr bwMode="auto">
            <a:xfrm>
              <a:off x="1232" y="1410"/>
              <a:ext cx="90" cy="5"/>
            </a:xfrm>
            <a:custGeom>
              <a:avLst/>
              <a:gdLst>
                <a:gd name="T0" fmla="*/ 35 w 218"/>
                <a:gd name="T1" fmla="*/ 1 h 11"/>
                <a:gd name="T2" fmla="*/ 36 w 218"/>
                <a:gd name="T3" fmla="*/ 0 h 11"/>
                <a:gd name="T4" fmla="*/ 0 w 218"/>
                <a:gd name="T5" fmla="*/ 0 h 11"/>
                <a:gd name="T6" fmla="*/ 0 w 218"/>
                <a:gd name="T7" fmla="*/ 2 h 11"/>
                <a:gd name="T8" fmla="*/ 36 w 218"/>
                <a:gd name="T9" fmla="*/ 2 h 11"/>
                <a:gd name="T10" fmla="*/ 37 w 218"/>
                <a:gd name="T11" fmla="*/ 1 h 11"/>
                <a:gd name="T12" fmla="*/ 36 w 218"/>
                <a:gd name="T13" fmla="*/ 2 h 11"/>
                <a:gd name="T14" fmla="*/ 37 w 218"/>
                <a:gd name="T15" fmla="*/ 2 h 11"/>
                <a:gd name="T16" fmla="*/ 37 w 218"/>
                <a:gd name="T17" fmla="*/ 1 h 11"/>
                <a:gd name="T18" fmla="*/ 35 w 218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8"/>
                <a:gd name="T31" fmla="*/ 0 h 11"/>
                <a:gd name="T32" fmla="*/ 218 w 2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8" h="11">
                  <a:moveTo>
                    <a:pt x="206" y="5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2" y="11"/>
                  </a:lnTo>
                  <a:lnTo>
                    <a:pt x="218" y="5"/>
                  </a:lnTo>
                  <a:lnTo>
                    <a:pt x="212" y="11"/>
                  </a:lnTo>
                  <a:lnTo>
                    <a:pt x="218" y="11"/>
                  </a:lnTo>
                  <a:lnTo>
                    <a:pt x="218" y="5"/>
                  </a:lnTo>
                  <a:lnTo>
                    <a:pt x="206" y="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177"/>
            <p:cNvSpPr>
              <a:spLocks/>
            </p:cNvSpPr>
            <p:nvPr/>
          </p:nvSpPr>
          <p:spPr bwMode="auto">
            <a:xfrm>
              <a:off x="1232" y="1297"/>
              <a:ext cx="87" cy="6"/>
            </a:xfrm>
            <a:custGeom>
              <a:avLst/>
              <a:gdLst>
                <a:gd name="T0" fmla="*/ 36 w 209"/>
                <a:gd name="T1" fmla="*/ 2 h 12"/>
                <a:gd name="T2" fmla="*/ 36 w 209"/>
                <a:gd name="T3" fmla="*/ 0 h 12"/>
                <a:gd name="T4" fmla="*/ 0 w 209"/>
                <a:gd name="T5" fmla="*/ 0 h 12"/>
                <a:gd name="T6" fmla="*/ 0 w 209"/>
                <a:gd name="T7" fmla="*/ 3 h 12"/>
                <a:gd name="T8" fmla="*/ 36 w 209"/>
                <a:gd name="T9" fmla="*/ 3 h 12"/>
                <a:gd name="T10" fmla="*/ 36 w 209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2"/>
                <a:gd name="T20" fmla="*/ 209 w 20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2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9" y="12"/>
                  </a:lnTo>
                  <a:lnTo>
                    <a:pt x="209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0" name="Freeform 178"/>
            <p:cNvSpPr>
              <a:spLocks/>
            </p:cNvSpPr>
            <p:nvPr/>
          </p:nvSpPr>
          <p:spPr bwMode="auto">
            <a:xfrm>
              <a:off x="1232" y="1362"/>
              <a:ext cx="87" cy="5"/>
            </a:xfrm>
            <a:custGeom>
              <a:avLst/>
              <a:gdLst>
                <a:gd name="T0" fmla="*/ 36 w 209"/>
                <a:gd name="T1" fmla="*/ 1 h 11"/>
                <a:gd name="T2" fmla="*/ 36 w 209"/>
                <a:gd name="T3" fmla="*/ 0 h 11"/>
                <a:gd name="T4" fmla="*/ 0 w 209"/>
                <a:gd name="T5" fmla="*/ 0 h 11"/>
                <a:gd name="T6" fmla="*/ 0 w 209"/>
                <a:gd name="T7" fmla="*/ 2 h 11"/>
                <a:gd name="T8" fmla="*/ 36 w 209"/>
                <a:gd name="T9" fmla="*/ 2 h 11"/>
                <a:gd name="T10" fmla="*/ 36 w 209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1"/>
                <a:gd name="T20" fmla="*/ 209 w 20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1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9" y="11"/>
                  </a:lnTo>
                  <a:lnTo>
                    <a:pt x="209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1" name="Freeform 179"/>
            <p:cNvSpPr>
              <a:spLocks/>
            </p:cNvSpPr>
            <p:nvPr/>
          </p:nvSpPr>
          <p:spPr bwMode="auto">
            <a:xfrm>
              <a:off x="1272" y="1251"/>
              <a:ext cx="5" cy="154"/>
            </a:xfrm>
            <a:custGeom>
              <a:avLst/>
              <a:gdLst>
                <a:gd name="T0" fmla="*/ 1 w 12"/>
                <a:gd name="T1" fmla="*/ 66 h 357"/>
                <a:gd name="T2" fmla="*/ 2 w 12"/>
                <a:gd name="T3" fmla="*/ 66 h 357"/>
                <a:gd name="T4" fmla="*/ 2 w 12"/>
                <a:gd name="T5" fmla="*/ 0 h 357"/>
                <a:gd name="T6" fmla="*/ 0 w 12"/>
                <a:gd name="T7" fmla="*/ 0 h 357"/>
                <a:gd name="T8" fmla="*/ 0 w 12"/>
                <a:gd name="T9" fmla="*/ 66 h 357"/>
                <a:gd name="T10" fmla="*/ 1 w 12"/>
                <a:gd name="T11" fmla="*/ 66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2" name="Freeform 180"/>
            <p:cNvSpPr>
              <a:spLocks/>
            </p:cNvSpPr>
            <p:nvPr/>
          </p:nvSpPr>
          <p:spPr bwMode="auto">
            <a:xfrm>
              <a:off x="1565" y="1253"/>
              <a:ext cx="5" cy="159"/>
            </a:xfrm>
            <a:custGeom>
              <a:avLst/>
              <a:gdLst>
                <a:gd name="T0" fmla="*/ 1 w 12"/>
                <a:gd name="T1" fmla="*/ 2 h 372"/>
                <a:gd name="T2" fmla="*/ 0 w 12"/>
                <a:gd name="T3" fmla="*/ 1 h 372"/>
                <a:gd name="T4" fmla="*/ 0 w 12"/>
                <a:gd name="T5" fmla="*/ 68 h 372"/>
                <a:gd name="T6" fmla="*/ 2 w 12"/>
                <a:gd name="T7" fmla="*/ 68 h 372"/>
                <a:gd name="T8" fmla="*/ 2 w 12"/>
                <a:gd name="T9" fmla="*/ 1 h 372"/>
                <a:gd name="T10" fmla="*/ 1 w 12"/>
                <a:gd name="T11" fmla="*/ 0 h 372"/>
                <a:gd name="T12" fmla="*/ 2 w 12"/>
                <a:gd name="T13" fmla="*/ 1 h 372"/>
                <a:gd name="T14" fmla="*/ 2 w 12"/>
                <a:gd name="T15" fmla="*/ 0 h 372"/>
                <a:gd name="T16" fmla="*/ 1 w 12"/>
                <a:gd name="T17" fmla="*/ 0 h 372"/>
                <a:gd name="T18" fmla="*/ 1 w 12"/>
                <a:gd name="T19" fmla="*/ 2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3" name="Freeform 181"/>
            <p:cNvSpPr>
              <a:spLocks/>
            </p:cNvSpPr>
            <p:nvPr/>
          </p:nvSpPr>
          <p:spPr bwMode="auto">
            <a:xfrm>
              <a:off x="1477" y="1253"/>
              <a:ext cx="91" cy="3"/>
            </a:xfrm>
            <a:custGeom>
              <a:avLst/>
              <a:gdLst>
                <a:gd name="T0" fmla="*/ 2 w 216"/>
                <a:gd name="T1" fmla="*/ 1 h 12"/>
                <a:gd name="T2" fmla="*/ 1 w 216"/>
                <a:gd name="T3" fmla="*/ 1 h 12"/>
                <a:gd name="T4" fmla="*/ 38 w 216"/>
                <a:gd name="T5" fmla="*/ 1 h 12"/>
                <a:gd name="T6" fmla="*/ 38 w 216"/>
                <a:gd name="T7" fmla="*/ 0 h 12"/>
                <a:gd name="T8" fmla="*/ 1 w 216"/>
                <a:gd name="T9" fmla="*/ 0 h 12"/>
                <a:gd name="T10" fmla="*/ 0 w 216"/>
                <a:gd name="T11" fmla="*/ 1 h 12"/>
                <a:gd name="T12" fmla="*/ 1 w 216"/>
                <a:gd name="T13" fmla="*/ 0 h 12"/>
                <a:gd name="T14" fmla="*/ 0 w 216"/>
                <a:gd name="T15" fmla="*/ 0 h 12"/>
                <a:gd name="T16" fmla="*/ 0 w 216"/>
                <a:gd name="T17" fmla="*/ 1 h 12"/>
                <a:gd name="T18" fmla="*/ 2 w 216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"/>
                <a:gd name="T31" fmla="*/ 0 h 12"/>
                <a:gd name="T32" fmla="*/ 216 w 21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" h="12">
                  <a:moveTo>
                    <a:pt x="11" y="6"/>
                  </a:moveTo>
                  <a:lnTo>
                    <a:pt x="5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4" name="Freeform 182"/>
            <p:cNvSpPr>
              <a:spLocks/>
            </p:cNvSpPr>
            <p:nvPr/>
          </p:nvSpPr>
          <p:spPr bwMode="auto">
            <a:xfrm>
              <a:off x="1477" y="1253"/>
              <a:ext cx="5" cy="162"/>
            </a:xfrm>
            <a:custGeom>
              <a:avLst/>
              <a:gdLst>
                <a:gd name="T0" fmla="*/ 1 w 11"/>
                <a:gd name="T1" fmla="*/ 68 h 372"/>
                <a:gd name="T2" fmla="*/ 2 w 11"/>
                <a:gd name="T3" fmla="*/ 69 h 372"/>
                <a:gd name="T4" fmla="*/ 2 w 11"/>
                <a:gd name="T5" fmla="*/ 0 h 372"/>
                <a:gd name="T6" fmla="*/ 0 w 11"/>
                <a:gd name="T7" fmla="*/ 0 h 372"/>
                <a:gd name="T8" fmla="*/ 0 w 11"/>
                <a:gd name="T9" fmla="*/ 69 h 372"/>
                <a:gd name="T10" fmla="*/ 1 w 11"/>
                <a:gd name="T11" fmla="*/ 71 h 372"/>
                <a:gd name="T12" fmla="*/ 0 w 11"/>
                <a:gd name="T13" fmla="*/ 69 h 372"/>
                <a:gd name="T14" fmla="*/ 0 w 11"/>
                <a:gd name="T15" fmla="*/ 71 h 372"/>
                <a:gd name="T16" fmla="*/ 1 w 11"/>
                <a:gd name="T17" fmla="*/ 71 h 372"/>
                <a:gd name="T18" fmla="*/ 1 w 11"/>
                <a:gd name="T19" fmla="*/ 68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5" name="Freeform 183"/>
            <p:cNvSpPr>
              <a:spLocks/>
            </p:cNvSpPr>
            <p:nvPr/>
          </p:nvSpPr>
          <p:spPr bwMode="auto">
            <a:xfrm>
              <a:off x="1480" y="1410"/>
              <a:ext cx="90" cy="5"/>
            </a:xfrm>
            <a:custGeom>
              <a:avLst/>
              <a:gdLst>
                <a:gd name="T0" fmla="*/ 35 w 217"/>
                <a:gd name="T1" fmla="*/ 1 h 11"/>
                <a:gd name="T2" fmla="*/ 36 w 217"/>
                <a:gd name="T3" fmla="*/ 0 h 11"/>
                <a:gd name="T4" fmla="*/ 0 w 217"/>
                <a:gd name="T5" fmla="*/ 0 h 11"/>
                <a:gd name="T6" fmla="*/ 0 w 217"/>
                <a:gd name="T7" fmla="*/ 2 h 11"/>
                <a:gd name="T8" fmla="*/ 36 w 217"/>
                <a:gd name="T9" fmla="*/ 2 h 11"/>
                <a:gd name="T10" fmla="*/ 37 w 217"/>
                <a:gd name="T11" fmla="*/ 1 h 11"/>
                <a:gd name="T12" fmla="*/ 36 w 217"/>
                <a:gd name="T13" fmla="*/ 2 h 11"/>
                <a:gd name="T14" fmla="*/ 37 w 217"/>
                <a:gd name="T15" fmla="*/ 2 h 11"/>
                <a:gd name="T16" fmla="*/ 37 w 217"/>
                <a:gd name="T17" fmla="*/ 1 h 11"/>
                <a:gd name="T18" fmla="*/ 35 w 217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6" name="Freeform 184"/>
            <p:cNvSpPr>
              <a:spLocks/>
            </p:cNvSpPr>
            <p:nvPr/>
          </p:nvSpPr>
          <p:spPr bwMode="auto">
            <a:xfrm>
              <a:off x="1481" y="1297"/>
              <a:ext cx="86" cy="6"/>
            </a:xfrm>
            <a:custGeom>
              <a:avLst/>
              <a:gdLst>
                <a:gd name="T0" fmla="*/ 36 w 205"/>
                <a:gd name="T1" fmla="*/ 2 h 12"/>
                <a:gd name="T2" fmla="*/ 36 w 205"/>
                <a:gd name="T3" fmla="*/ 0 h 12"/>
                <a:gd name="T4" fmla="*/ 0 w 205"/>
                <a:gd name="T5" fmla="*/ 0 h 12"/>
                <a:gd name="T6" fmla="*/ 0 w 205"/>
                <a:gd name="T7" fmla="*/ 3 h 12"/>
                <a:gd name="T8" fmla="*/ 36 w 205"/>
                <a:gd name="T9" fmla="*/ 3 h 12"/>
                <a:gd name="T10" fmla="*/ 36 w 205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2"/>
                <a:gd name="T20" fmla="*/ 205 w 20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2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5" y="12"/>
                  </a:lnTo>
                  <a:lnTo>
                    <a:pt x="205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7" name="Freeform 185"/>
            <p:cNvSpPr>
              <a:spLocks/>
            </p:cNvSpPr>
            <p:nvPr/>
          </p:nvSpPr>
          <p:spPr bwMode="auto">
            <a:xfrm>
              <a:off x="1481" y="1355"/>
              <a:ext cx="86" cy="5"/>
            </a:xfrm>
            <a:custGeom>
              <a:avLst/>
              <a:gdLst>
                <a:gd name="T0" fmla="*/ 36 w 205"/>
                <a:gd name="T1" fmla="*/ 1 h 11"/>
                <a:gd name="T2" fmla="*/ 36 w 205"/>
                <a:gd name="T3" fmla="*/ 0 h 11"/>
                <a:gd name="T4" fmla="*/ 0 w 205"/>
                <a:gd name="T5" fmla="*/ 0 h 11"/>
                <a:gd name="T6" fmla="*/ 0 w 205"/>
                <a:gd name="T7" fmla="*/ 2 h 11"/>
                <a:gd name="T8" fmla="*/ 36 w 205"/>
                <a:gd name="T9" fmla="*/ 2 h 11"/>
                <a:gd name="T10" fmla="*/ 36 w 205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1"/>
                <a:gd name="T20" fmla="*/ 205 w 20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1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5" y="11"/>
                  </a:lnTo>
                  <a:lnTo>
                    <a:pt x="205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8" name="Freeform 186"/>
            <p:cNvSpPr>
              <a:spLocks/>
            </p:cNvSpPr>
            <p:nvPr/>
          </p:nvSpPr>
          <p:spPr bwMode="auto">
            <a:xfrm>
              <a:off x="1520" y="1256"/>
              <a:ext cx="5" cy="154"/>
            </a:xfrm>
            <a:custGeom>
              <a:avLst/>
              <a:gdLst>
                <a:gd name="T0" fmla="*/ 1 w 12"/>
                <a:gd name="T1" fmla="*/ 66 h 357"/>
                <a:gd name="T2" fmla="*/ 2 w 12"/>
                <a:gd name="T3" fmla="*/ 66 h 357"/>
                <a:gd name="T4" fmla="*/ 2 w 12"/>
                <a:gd name="T5" fmla="*/ 0 h 357"/>
                <a:gd name="T6" fmla="*/ 0 w 12"/>
                <a:gd name="T7" fmla="*/ 0 h 357"/>
                <a:gd name="T8" fmla="*/ 0 w 12"/>
                <a:gd name="T9" fmla="*/ 66 h 357"/>
                <a:gd name="T10" fmla="*/ 1 w 12"/>
                <a:gd name="T11" fmla="*/ 66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89" name="AutoShape 187"/>
            <p:cNvSpPr>
              <a:spLocks noChangeArrowheads="1"/>
            </p:cNvSpPr>
            <p:nvPr/>
          </p:nvSpPr>
          <p:spPr bwMode="auto">
            <a:xfrm>
              <a:off x="1340" y="1100"/>
              <a:ext cx="114" cy="125"/>
            </a:xfrm>
            <a:prstGeom prst="plus">
              <a:avLst>
                <a:gd name="adj" fmla="val 35333"/>
              </a:avLst>
            </a:prstGeom>
            <a:solidFill>
              <a:schemeClr val="tx2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id-ID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188"/>
          <p:cNvGrpSpPr>
            <a:grpSpLocks/>
          </p:cNvGrpSpPr>
          <p:nvPr/>
        </p:nvGrpSpPr>
        <p:grpSpPr bwMode="auto">
          <a:xfrm>
            <a:off x="4938967" y="3716338"/>
            <a:ext cx="868362" cy="793750"/>
            <a:chOff x="1134" y="1025"/>
            <a:chExt cx="547" cy="500"/>
          </a:xfrm>
          <a:solidFill>
            <a:schemeClr val="accent2"/>
          </a:solidFill>
        </p:grpSpPr>
        <p:sp>
          <p:nvSpPr>
            <p:cNvPr id="21652" name="Freeform 189"/>
            <p:cNvSpPr>
              <a:spLocks/>
            </p:cNvSpPr>
            <p:nvPr/>
          </p:nvSpPr>
          <p:spPr bwMode="auto">
            <a:xfrm>
              <a:off x="1177" y="1064"/>
              <a:ext cx="445" cy="423"/>
            </a:xfrm>
            <a:custGeom>
              <a:avLst/>
              <a:gdLst>
                <a:gd name="T0" fmla="*/ 222 w 445"/>
                <a:gd name="T1" fmla="*/ 0 h 423"/>
                <a:gd name="T2" fmla="*/ 445 w 445"/>
                <a:gd name="T3" fmla="*/ 150 h 423"/>
                <a:gd name="T4" fmla="*/ 442 w 445"/>
                <a:gd name="T5" fmla="*/ 285 h 423"/>
                <a:gd name="T6" fmla="*/ 445 w 445"/>
                <a:gd name="T7" fmla="*/ 423 h 423"/>
                <a:gd name="T8" fmla="*/ 299 w 445"/>
                <a:gd name="T9" fmla="*/ 423 h 423"/>
                <a:gd name="T10" fmla="*/ 148 w 445"/>
                <a:gd name="T11" fmla="*/ 423 h 423"/>
                <a:gd name="T12" fmla="*/ 0 w 445"/>
                <a:gd name="T13" fmla="*/ 423 h 423"/>
                <a:gd name="T14" fmla="*/ 1 w 445"/>
                <a:gd name="T15" fmla="*/ 288 h 423"/>
                <a:gd name="T16" fmla="*/ 0 w 445"/>
                <a:gd name="T17" fmla="*/ 150 h 423"/>
                <a:gd name="T18" fmla="*/ 222 w 445"/>
                <a:gd name="T19" fmla="*/ 0 h 4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423"/>
                <a:gd name="T32" fmla="*/ 445 w 445"/>
                <a:gd name="T33" fmla="*/ 423 h 4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423">
                  <a:moveTo>
                    <a:pt x="222" y="0"/>
                  </a:moveTo>
                  <a:lnTo>
                    <a:pt x="445" y="150"/>
                  </a:lnTo>
                  <a:lnTo>
                    <a:pt x="442" y="285"/>
                  </a:lnTo>
                  <a:lnTo>
                    <a:pt x="445" y="423"/>
                  </a:lnTo>
                  <a:lnTo>
                    <a:pt x="299" y="423"/>
                  </a:lnTo>
                  <a:lnTo>
                    <a:pt x="148" y="423"/>
                  </a:lnTo>
                  <a:lnTo>
                    <a:pt x="0" y="423"/>
                  </a:lnTo>
                  <a:lnTo>
                    <a:pt x="1" y="288"/>
                  </a:lnTo>
                  <a:lnTo>
                    <a:pt x="0" y="15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3" name="Freeform 190"/>
            <p:cNvSpPr>
              <a:spLocks/>
            </p:cNvSpPr>
            <p:nvPr/>
          </p:nvSpPr>
          <p:spPr bwMode="auto">
            <a:xfrm>
              <a:off x="1134" y="1025"/>
              <a:ext cx="252" cy="189"/>
            </a:xfrm>
            <a:custGeom>
              <a:avLst/>
              <a:gdLst>
                <a:gd name="T0" fmla="*/ 0 w 495"/>
                <a:gd name="T1" fmla="*/ 9 h 343"/>
                <a:gd name="T2" fmla="*/ 9 w 495"/>
                <a:gd name="T3" fmla="*/ 1 h 343"/>
                <a:gd name="T4" fmla="*/ 9 w 495"/>
                <a:gd name="T5" fmla="*/ 1 h 343"/>
                <a:gd name="T6" fmla="*/ 9 w 495"/>
                <a:gd name="T7" fmla="*/ 1 h 343"/>
                <a:gd name="T8" fmla="*/ 9 w 495"/>
                <a:gd name="T9" fmla="*/ 1 h 343"/>
                <a:gd name="T10" fmla="*/ 9 w 495"/>
                <a:gd name="T11" fmla="*/ 0 h 343"/>
                <a:gd name="T12" fmla="*/ 0 w 495"/>
                <a:gd name="T13" fmla="*/ 8 h 343"/>
                <a:gd name="T14" fmla="*/ 0 w 495"/>
                <a:gd name="T15" fmla="*/ 9 h 3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5"/>
                <a:gd name="T25" fmla="*/ 0 h 343"/>
                <a:gd name="T26" fmla="*/ 495 w 495"/>
                <a:gd name="T27" fmla="*/ 343 h 3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5" h="343">
                  <a:moveTo>
                    <a:pt x="0" y="343"/>
                  </a:moveTo>
                  <a:lnTo>
                    <a:pt x="495" y="40"/>
                  </a:lnTo>
                  <a:lnTo>
                    <a:pt x="495" y="35"/>
                  </a:lnTo>
                  <a:lnTo>
                    <a:pt x="495" y="24"/>
                  </a:lnTo>
                  <a:lnTo>
                    <a:pt x="495" y="13"/>
                  </a:lnTo>
                  <a:lnTo>
                    <a:pt x="495" y="0"/>
                  </a:lnTo>
                  <a:lnTo>
                    <a:pt x="0" y="304"/>
                  </a:lnTo>
                  <a:lnTo>
                    <a:pt x="0" y="343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4" name="Rectangle 191"/>
            <p:cNvSpPr>
              <a:spLocks noChangeArrowheads="1"/>
            </p:cNvSpPr>
            <p:nvPr/>
          </p:nvSpPr>
          <p:spPr bwMode="auto">
            <a:xfrm>
              <a:off x="1177" y="1509"/>
              <a:ext cx="445" cy="16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5" name="Freeform 192"/>
            <p:cNvSpPr>
              <a:spLocks/>
            </p:cNvSpPr>
            <p:nvPr/>
          </p:nvSpPr>
          <p:spPr bwMode="auto">
            <a:xfrm>
              <a:off x="1425" y="1025"/>
              <a:ext cx="256" cy="189"/>
            </a:xfrm>
            <a:custGeom>
              <a:avLst/>
              <a:gdLst>
                <a:gd name="T0" fmla="*/ 10 w 490"/>
                <a:gd name="T1" fmla="*/ 10 h 341"/>
                <a:gd name="T2" fmla="*/ 0 w 490"/>
                <a:gd name="T3" fmla="*/ 1 h 341"/>
                <a:gd name="T4" fmla="*/ 0 w 490"/>
                <a:gd name="T5" fmla="*/ 1 h 341"/>
                <a:gd name="T6" fmla="*/ 0 w 490"/>
                <a:gd name="T7" fmla="*/ 1 h 341"/>
                <a:gd name="T8" fmla="*/ 0 w 490"/>
                <a:gd name="T9" fmla="*/ 1 h 341"/>
                <a:gd name="T10" fmla="*/ 0 w 490"/>
                <a:gd name="T11" fmla="*/ 0 h 341"/>
                <a:gd name="T12" fmla="*/ 10 w 490"/>
                <a:gd name="T13" fmla="*/ 9 h 341"/>
                <a:gd name="T14" fmla="*/ 10 w 490"/>
                <a:gd name="T15" fmla="*/ 10 h 3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0"/>
                <a:gd name="T25" fmla="*/ 0 h 341"/>
                <a:gd name="T26" fmla="*/ 490 w 490"/>
                <a:gd name="T27" fmla="*/ 341 h 3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0" h="341">
                  <a:moveTo>
                    <a:pt x="490" y="341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90" y="302"/>
                  </a:lnTo>
                  <a:lnTo>
                    <a:pt x="490" y="34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56" name="Freeform 193"/>
            <p:cNvSpPr>
              <a:spLocks/>
            </p:cNvSpPr>
            <p:nvPr/>
          </p:nvSpPr>
          <p:spPr bwMode="auto">
            <a:xfrm>
              <a:off x="1318" y="1253"/>
              <a:ext cx="4" cy="159"/>
            </a:xfrm>
            <a:custGeom>
              <a:avLst/>
              <a:gdLst>
                <a:gd name="T0" fmla="*/ 1 w 12"/>
                <a:gd name="T1" fmla="*/ 2 h 372"/>
                <a:gd name="T2" fmla="*/ 0 w 12"/>
                <a:gd name="T3" fmla="*/ 1 h 372"/>
                <a:gd name="T4" fmla="*/ 0 w 12"/>
                <a:gd name="T5" fmla="*/ 68 h 372"/>
                <a:gd name="T6" fmla="*/ 1 w 12"/>
                <a:gd name="T7" fmla="*/ 68 h 372"/>
                <a:gd name="T8" fmla="*/ 1 w 12"/>
                <a:gd name="T9" fmla="*/ 1 h 372"/>
                <a:gd name="T10" fmla="*/ 1 w 12"/>
                <a:gd name="T11" fmla="*/ 0 h 372"/>
                <a:gd name="T12" fmla="*/ 1 w 12"/>
                <a:gd name="T13" fmla="*/ 1 h 372"/>
                <a:gd name="T14" fmla="*/ 1 w 12"/>
                <a:gd name="T15" fmla="*/ 0 h 372"/>
                <a:gd name="T16" fmla="*/ 1 w 12"/>
                <a:gd name="T17" fmla="*/ 0 h 372"/>
                <a:gd name="T18" fmla="*/ 1 w 12"/>
                <a:gd name="T19" fmla="*/ 2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57" name="Freeform 194"/>
            <p:cNvSpPr>
              <a:spLocks/>
            </p:cNvSpPr>
            <p:nvPr/>
          </p:nvSpPr>
          <p:spPr bwMode="auto">
            <a:xfrm>
              <a:off x="1229" y="1253"/>
              <a:ext cx="91" cy="3"/>
            </a:xfrm>
            <a:custGeom>
              <a:avLst/>
              <a:gdLst>
                <a:gd name="T0" fmla="*/ 2 w 217"/>
                <a:gd name="T1" fmla="*/ 1 h 12"/>
                <a:gd name="T2" fmla="*/ 1 w 217"/>
                <a:gd name="T3" fmla="*/ 1 h 12"/>
                <a:gd name="T4" fmla="*/ 38 w 217"/>
                <a:gd name="T5" fmla="*/ 1 h 12"/>
                <a:gd name="T6" fmla="*/ 38 w 217"/>
                <a:gd name="T7" fmla="*/ 0 h 12"/>
                <a:gd name="T8" fmla="*/ 1 w 217"/>
                <a:gd name="T9" fmla="*/ 0 h 12"/>
                <a:gd name="T10" fmla="*/ 0 w 217"/>
                <a:gd name="T11" fmla="*/ 1 h 12"/>
                <a:gd name="T12" fmla="*/ 1 w 217"/>
                <a:gd name="T13" fmla="*/ 0 h 12"/>
                <a:gd name="T14" fmla="*/ 0 w 217"/>
                <a:gd name="T15" fmla="*/ 0 h 12"/>
                <a:gd name="T16" fmla="*/ 0 w 217"/>
                <a:gd name="T17" fmla="*/ 1 h 12"/>
                <a:gd name="T18" fmla="*/ 2 w 217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2"/>
                <a:gd name="T32" fmla="*/ 217 w 21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2">
                  <a:moveTo>
                    <a:pt x="11" y="6"/>
                  </a:moveTo>
                  <a:lnTo>
                    <a:pt x="5" y="12"/>
                  </a:lnTo>
                  <a:lnTo>
                    <a:pt x="217" y="12"/>
                  </a:lnTo>
                  <a:lnTo>
                    <a:pt x="217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95"/>
            <p:cNvSpPr>
              <a:spLocks/>
            </p:cNvSpPr>
            <p:nvPr/>
          </p:nvSpPr>
          <p:spPr bwMode="auto">
            <a:xfrm>
              <a:off x="1229" y="1253"/>
              <a:ext cx="5" cy="162"/>
            </a:xfrm>
            <a:custGeom>
              <a:avLst/>
              <a:gdLst>
                <a:gd name="T0" fmla="*/ 1 w 11"/>
                <a:gd name="T1" fmla="*/ 68 h 372"/>
                <a:gd name="T2" fmla="*/ 2 w 11"/>
                <a:gd name="T3" fmla="*/ 69 h 372"/>
                <a:gd name="T4" fmla="*/ 2 w 11"/>
                <a:gd name="T5" fmla="*/ 0 h 372"/>
                <a:gd name="T6" fmla="*/ 0 w 11"/>
                <a:gd name="T7" fmla="*/ 0 h 372"/>
                <a:gd name="T8" fmla="*/ 0 w 11"/>
                <a:gd name="T9" fmla="*/ 69 h 372"/>
                <a:gd name="T10" fmla="*/ 1 w 11"/>
                <a:gd name="T11" fmla="*/ 71 h 372"/>
                <a:gd name="T12" fmla="*/ 0 w 11"/>
                <a:gd name="T13" fmla="*/ 69 h 372"/>
                <a:gd name="T14" fmla="*/ 0 w 11"/>
                <a:gd name="T15" fmla="*/ 71 h 372"/>
                <a:gd name="T16" fmla="*/ 1 w 11"/>
                <a:gd name="T17" fmla="*/ 71 h 372"/>
                <a:gd name="T18" fmla="*/ 1 w 11"/>
                <a:gd name="T19" fmla="*/ 68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96"/>
            <p:cNvSpPr>
              <a:spLocks/>
            </p:cNvSpPr>
            <p:nvPr/>
          </p:nvSpPr>
          <p:spPr bwMode="auto">
            <a:xfrm>
              <a:off x="1232" y="1410"/>
              <a:ext cx="90" cy="5"/>
            </a:xfrm>
            <a:custGeom>
              <a:avLst/>
              <a:gdLst>
                <a:gd name="T0" fmla="*/ 35 w 218"/>
                <a:gd name="T1" fmla="*/ 1 h 11"/>
                <a:gd name="T2" fmla="*/ 36 w 218"/>
                <a:gd name="T3" fmla="*/ 0 h 11"/>
                <a:gd name="T4" fmla="*/ 0 w 218"/>
                <a:gd name="T5" fmla="*/ 0 h 11"/>
                <a:gd name="T6" fmla="*/ 0 w 218"/>
                <a:gd name="T7" fmla="*/ 2 h 11"/>
                <a:gd name="T8" fmla="*/ 36 w 218"/>
                <a:gd name="T9" fmla="*/ 2 h 11"/>
                <a:gd name="T10" fmla="*/ 37 w 218"/>
                <a:gd name="T11" fmla="*/ 1 h 11"/>
                <a:gd name="T12" fmla="*/ 36 w 218"/>
                <a:gd name="T13" fmla="*/ 2 h 11"/>
                <a:gd name="T14" fmla="*/ 37 w 218"/>
                <a:gd name="T15" fmla="*/ 2 h 11"/>
                <a:gd name="T16" fmla="*/ 37 w 218"/>
                <a:gd name="T17" fmla="*/ 1 h 11"/>
                <a:gd name="T18" fmla="*/ 35 w 218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8"/>
                <a:gd name="T31" fmla="*/ 0 h 11"/>
                <a:gd name="T32" fmla="*/ 218 w 2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8" h="11">
                  <a:moveTo>
                    <a:pt x="206" y="5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2" y="11"/>
                  </a:lnTo>
                  <a:lnTo>
                    <a:pt x="218" y="5"/>
                  </a:lnTo>
                  <a:lnTo>
                    <a:pt x="212" y="11"/>
                  </a:lnTo>
                  <a:lnTo>
                    <a:pt x="218" y="11"/>
                  </a:lnTo>
                  <a:lnTo>
                    <a:pt x="218" y="5"/>
                  </a:lnTo>
                  <a:lnTo>
                    <a:pt x="206" y="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97"/>
            <p:cNvSpPr>
              <a:spLocks/>
            </p:cNvSpPr>
            <p:nvPr/>
          </p:nvSpPr>
          <p:spPr bwMode="auto">
            <a:xfrm>
              <a:off x="1232" y="1297"/>
              <a:ext cx="87" cy="6"/>
            </a:xfrm>
            <a:custGeom>
              <a:avLst/>
              <a:gdLst>
                <a:gd name="T0" fmla="*/ 36 w 209"/>
                <a:gd name="T1" fmla="*/ 2 h 12"/>
                <a:gd name="T2" fmla="*/ 36 w 209"/>
                <a:gd name="T3" fmla="*/ 0 h 12"/>
                <a:gd name="T4" fmla="*/ 0 w 209"/>
                <a:gd name="T5" fmla="*/ 0 h 12"/>
                <a:gd name="T6" fmla="*/ 0 w 209"/>
                <a:gd name="T7" fmla="*/ 3 h 12"/>
                <a:gd name="T8" fmla="*/ 36 w 209"/>
                <a:gd name="T9" fmla="*/ 3 h 12"/>
                <a:gd name="T10" fmla="*/ 36 w 209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2"/>
                <a:gd name="T20" fmla="*/ 209 w 20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2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9" y="12"/>
                  </a:lnTo>
                  <a:lnTo>
                    <a:pt x="209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1" name="Freeform 198"/>
            <p:cNvSpPr>
              <a:spLocks/>
            </p:cNvSpPr>
            <p:nvPr/>
          </p:nvSpPr>
          <p:spPr bwMode="auto">
            <a:xfrm>
              <a:off x="1232" y="1355"/>
              <a:ext cx="87" cy="5"/>
            </a:xfrm>
            <a:custGeom>
              <a:avLst/>
              <a:gdLst>
                <a:gd name="T0" fmla="*/ 36 w 209"/>
                <a:gd name="T1" fmla="*/ 1 h 11"/>
                <a:gd name="T2" fmla="*/ 36 w 209"/>
                <a:gd name="T3" fmla="*/ 0 h 11"/>
                <a:gd name="T4" fmla="*/ 0 w 209"/>
                <a:gd name="T5" fmla="*/ 0 h 11"/>
                <a:gd name="T6" fmla="*/ 0 w 209"/>
                <a:gd name="T7" fmla="*/ 2 h 11"/>
                <a:gd name="T8" fmla="*/ 36 w 209"/>
                <a:gd name="T9" fmla="*/ 2 h 11"/>
                <a:gd name="T10" fmla="*/ 36 w 209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1"/>
                <a:gd name="T20" fmla="*/ 209 w 20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1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9" y="11"/>
                  </a:lnTo>
                  <a:lnTo>
                    <a:pt x="209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2" name="Freeform 199"/>
            <p:cNvSpPr>
              <a:spLocks/>
            </p:cNvSpPr>
            <p:nvPr/>
          </p:nvSpPr>
          <p:spPr bwMode="auto">
            <a:xfrm>
              <a:off x="1272" y="1256"/>
              <a:ext cx="5" cy="154"/>
            </a:xfrm>
            <a:custGeom>
              <a:avLst/>
              <a:gdLst>
                <a:gd name="T0" fmla="*/ 1 w 12"/>
                <a:gd name="T1" fmla="*/ 66 h 357"/>
                <a:gd name="T2" fmla="*/ 2 w 12"/>
                <a:gd name="T3" fmla="*/ 66 h 357"/>
                <a:gd name="T4" fmla="*/ 2 w 12"/>
                <a:gd name="T5" fmla="*/ 0 h 357"/>
                <a:gd name="T6" fmla="*/ 0 w 12"/>
                <a:gd name="T7" fmla="*/ 0 h 357"/>
                <a:gd name="T8" fmla="*/ 0 w 12"/>
                <a:gd name="T9" fmla="*/ 66 h 357"/>
                <a:gd name="T10" fmla="*/ 1 w 12"/>
                <a:gd name="T11" fmla="*/ 66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3" name="Freeform 200"/>
            <p:cNvSpPr>
              <a:spLocks/>
            </p:cNvSpPr>
            <p:nvPr/>
          </p:nvSpPr>
          <p:spPr bwMode="auto">
            <a:xfrm>
              <a:off x="1565" y="1253"/>
              <a:ext cx="5" cy="159"/>
            </a:xfrm>
            <a:custGeom>
              <a:avLst/>
              <a:gdLst>
                <a:gd name="T0" fmla="*/ 1 w 12"/>
                <a:gd name="T1" fmla="*/ 2 h 372"/>
                <a:gd name="T2" fmla="*/ 0 w 12"/>
                <a:gd name="T3" fmla="*/ 1 h 372"/>
                <a:gd name="T4" fmla="*/ 0 w 12"/>
                <a:gd name="T5" fmla="*/ 68 h 372"/>
                <a:gd name="T6" fmla="*/ 2 w 12"/>
                <a:gd name="T7" fmla="*/ 68 h 372"/>
                <a:gd name="T8" fmla="*/ 2 w 12"/>
                <a:gd name="T9" fmla="*/ 1 h 372"/>
                <a:gd name="T10" fmla="*/ 1 w 12"/>
                <a:gd name="T11" fmla="*/ 0 h 372"/>
                <a:gd name="T12" fmla="*/ 2 w 12"/>
                <a:gd name="T13" fmla="*/ 1 h 372"/>
                <a:gd name="T14" fmla="*/ 2 w 12"/>
                <a:gd name="T15" fmla="*/ 0 h 372"/>
                <a:gd name="T16" fmla="*/ 1 w 12"/>
                <a:gd name="T17" fmla="*/ 0 h 372"/>
                <a:gd name="T18" fmla="*/ 1 w 12"/>
                <a:gd name="T19" fmla="*/ 2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4" name="Freeform 201"/>
            <p:cNvSpPr>
              <a:spLocks/>
            </p:cNvSpPr>
            <p:nvPr/>
          </p:nvSpPr>
          <p:spPr bwMode="auto">
            <a:xfrm>
              <a:off x="1477" y="1253"/>
              <a:ext cx="91" cy="3"/>
            </a:xfrm>
            <a:custGeom>
              <a:avLst/>
              <a:gdLst>
                <a:gd name="T0" fmla="*/ 2 w 216"/>
                <a:gd name="T1" fmla="*/ 1 h 12"/>
                <a:gd name="T2" fmla="*/ 1 w 216"/>
                <a:gd name="T3" fmla="*/ 1 h 12"/>
                <a:gd name="T4" fmla="*/ 38 w 216"/>
                <a:gd name="T5" fmla="*/ 1 h 12"/>
                <a:gd name="T6" fmla="*/ 38 w 216"/>
                <a:gd name="T7" fmla="*/ 0 h 12"/>
                <a:gd name="T8" fmla="*/ 1 w 216"/>
                <a:gd name="T9" fmla="*/ 0 h 12"/>
                <a:gd name="T10" fmla="*/ 0 w 216"/>
                <a:gd name="T11" fmla="*/ 1 h 12"/>
                <a:gd name="T12" fmla="*/ 1 w 216"/>
                <a:gd name="T13" fmla="*/ 0 h 12"/>
                <a:gd name="T14" fmla="*/ 0 w 216"/>
                <a:gd name="T15" fmla="*/ 0 h 12"/>
                <a:gd name="T16" fmla="*/ 0 w 216"/>
                <a:gd name="T17" fmla="*/ 1 h 12"/>
                <a:gd name="T18" fmla="*/ 2 w 216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6"/>
                <a:gd name="T31" fmla="*/ 0 h 12"/>
                <a:gd name="T32" fmla="*/ 216 w 21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" h="12">
                  <a:moveTo>
                    <a:pt x="11" y="6"/>
                  </a:moveTo>
                  <a:lnTo>
                    <a:pt x="5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5" name="Freeform 202"/>
            <p:cNvSpPr>
              <a:spLocks/>
            </p:cNvSpPr>
            <p:nvPr/>
          </p:nvSpPr>
          <p:spPr bwMode="auto">
            <a:xfrm>
              <a:off x="1477" y="1253"/>
              <a:ext cx="5" cy="162"/>
            </a:xfrm>
            <a:custGeom>
              <a:avLst/>
              <a:gdLst>
                <a:gd name="T0" fmla="*/ 1 w 11"/>
                <a:gd name="T1" fmla="*/ 68 h 372"/>
                <a:gd name="T2" fmla="*/ 2 w 11"/>
                <a:gd name="T3" fmla="*/ 69 h 372"/>
                <a:gd name="T4" fmla="*/ 2 w 11"/>
                <a:gd name="T5" fmla="*/ 0 h 372"/>
                <a:gd name="T6" fmla="*/ 0 w 11"/>
                <a:gd name="T7" fmla="*/ 0 h 372"/>
                <a:gd name="T8" fmla="*/ 0 w 11"/>
                <a:gd name="T9" fmla="*/ 69 h 372"/>
                <a:gd name="T10" fmla="*/ 1 w 11"/>
                <a:gd name="T11" fmla="*/ 71 h 372"/>
                <a:gd name="T12" fmla="*/ 0 w 11"/>
                <a:gd name="T13" fmla="*/ 69 h 372"/>
                <a:gd name="T14" fmla="*/ 0 w 11"/>
                <a:gd name="T15" fmla="*/ 71 h 372"/>
                <a:gd name="T16" fmla="*/ 1 w 11"/>
                <a:gd name="T17" fmla="*/ 71 h 372"/>
                <a:gd name="T18" fmla="*/ 1 w 11"/>
                <a:gd name="T19" fmla="*/ 68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372"/>
                <a:gd name="T32" fmla="*/ 11 w 11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6" name="Freeform 203"/>
            <p:cNvSpPr>
              <a:spLocks/>
            </p:cNvSpPr>
            <p:nvPr/>
          </p:nvSpPr>
          <p:spPr bwMode="auto">
            <a:xfrm>
              <a:off x="1480" y="1410"/>
              <a:ext cx="90" cy="5"/>
            </a:xfrm>
            <a:custGeom>
              <a:avLst/>
              <a:gdLst>
                <a:gd name="T0" fmla="*/ 35 w 217"/>
                <a:gd name="T1" fmla="*/ 1 h 11"/>
                <a:gd name="T2" fmla="*/ 36 w 217"/>
                <a:gd name="T3" fmla="*/ 0 h 11"/>
                <a:gd name="T4" fmla="*/ 0 w 217"/>
                <a:gd name="T5" fmla="*/ 0 h 11"/>
                <a:gd name="T6" fmla="*/ 0 w 217"/>
                <a:gd name="T7" fmla="*/ 2 h 11"/>
                <a:gd name="T8" fmla="*/ 36 w 217"/>
                <a:gd name="T9" fmla="*/ 2 h 11"/>
                <a:gd name="T10" fmla="*/ 37 w 217"/>
                <a:gd name="T11" fmla="*/ 1 h 11"/>
                <a:gd name="T12" fmla="*/ 36 w 217"/>
                <a:gd name="T13" fmla="*/ 2 h 11"/>
                <a:gd name="T14" fmla="*/ 37 w 217"/>
                <a:gd name="T15" fmla="*/ 2 h 11"/>
                <a:gd name="T16" fmla="*/ 37 w 217"/>
                <a:gd name="T17" fmla="*/ 1 h 11"/>
                <a:gd name="T18" fmla="*/ 35 w 217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7" name="Freeform 204"/>
            <p:cNvSpPr>
              <a:spLocks/>
            </p:cNvSpPr>
            <p:nvPr/>
          </p:nvSpPr>
          <p:spPr bwMode="auto">
            <a:xfrm>
              <a:off x="1481" y="1297"/>
              <a:ext cx="86" cy="6"/>
            </a:xfrm>
            <a:custGeom>
              <a:avLst/>
              <a:gdLst>
                <a:gd name="T0" fmla="*/ 36 w 205"/>
                <a:gd name="T1" fmla="*/ 2 h 12"/>
                <a:gd name="T2" fmla="*/ 36 w 205"/>
                <a:gd name="T3" fmla="*/ 0 h 12"/>
                <a:gd name="T4" fmla="*/ 0 w 205"/>
                <a:gd name="T5" fmla="*/ 0 h 12"/>
                <a:gd name="T6" fmla="*/ 0 w 205"/>
                <a:gd name="T7" fmla="*/ 3 h 12"/>
                <a:gd name="T8" fmla="*/ 36 w 205"/>
                <a:gd name="T9" fmla="*/ 3 h 12"/>
                <a:gd name="T10" fmla="*/ 36 w 205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2"/>
                <a:gd name="T20" fmla="*/ 205 w 20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2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5" y="12"/>
                  </a:lnTo>
                  <a:lnTo>
                    <a:pt x="205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8" name="Freeform 205"/>
            <p:cNvSpPr>
              <a:spLocks/>
            </p:cNvSpPr>
            <p:nvPr/>
          </p:nvSpPr>
          <p:spPr bwMode="auto">
            <a:xfrm>
              <a:off x="1481" y="1355"/>
              <a:ext cx="86" cy="5"/>
            </a:xfrm>
            <a:custGeom>
              <a:avLst/>
              <a:gdLst>
                <a:gd name="T0" fmla="*/ 36 w 205"/>
                <a:gd name="T1" fmla="*/ 1 h 11"/>
                <a:gd name="T2" fmla="*/ 36 w 205"/>
                <a:gd name="T3" fmla="*/ 0 h 11"/>
                <a:gd name="T4" fmla="*/ 0 w 205"/>
                <a:gd name="T5" fmla="*/ 0 h 11"/>
                <a:gd name="T6" fmla="*/ 0 w 205"/>
                <a:gd name="T7" fmla="*/ 2 h 11"/>
                <a:gd name="T8" fmla="*/ 36 w 205"/>
                <a:gd name="T9" fmla="*/ 2 h 11"/>
                <a:gd name="T10" fmla="*/ 36 w 205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1"/>
                <a:gd name="T20" fmla="*/ 205 w 20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1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5" y="11"/>
                  </a:lnTo>
                  <a:lnTo>
                    <a:pt x="205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69" name="Freeform 206"/>
            <p:cNvSpPr>
              <a:spLocks/>
            </p:cNvSpPr>
            <p:nvPr/>
          </p:nvSpPr>
          <p:spPr bwMode="auto">
            <a:xfrm>
              <a:off x="1520" y="1256"/>
              <a:ext cx="5" cy="154"/>
            </a:xfrm>
            <a:custGeom>
              <a:avLst/>
              <a:gdLst>
                <a:gd name="T0" fmla="*/ 1 w 12"/>
                <a:gd name="T1" fmla="*/ 66 h 357"/>
                <a:gd name="T2" fmla="*/ 2 w 12"/>
                <a:gd name="T3" fmla="*/ 66 h 357"/>
                <a:gd name="T4" fmla="*/ 2 w 12"/>
                <a:gd name="T5" fmla="*/ 0 h 357"/>
                <a:gd name="T6" fmla="*/ 0 w 12"/>
                <a:gd name="T7" fmla="*/ 0 h 357"/>
                <a:gd name="T8" fmla="*/ 0 w 12"/>
                <a:gd name="T9" fmla="*/ 66 h 357"/>
                <a:gd name="T10" fmla="*/ 1 w 12"/>
                <a:gd name="T11" fmla="*/ 66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70" name="AutoShape 207"/>
            <p:cNvSpPr>
              <a:spLocks noChangeArrowheads="1"/>
            </p:cNvSpPr>
            <p:nvPr/>
          </p:nvSpPr>
          <p:spPr bwMode="auto">
            <a:xfrm>
              <a:off x="1340" y="1100"/>
              <a:ext cx="114" cy="125"/>
            </a:xfrm>
            <a:prstGeom prst="plus">
              <a:avLst>
                <a:gd name="adj" fmla="val 35333"/>
              </a:avLst>
            </a:prstGeom>
            <a:solidFill>
              <a:schemeClr val="tx2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id-ID">
                <a:solidFill>
                  <a:srgbClr val="FF0000"/>
                </a:solidFill>
              </a:endParaRPr>
            </a:p>
          </p:txBody>
        </p:sp>
      </p:grpSp>
      <p:grpSp>
        <p:nvGrpSpPr>
          <p:cNvPr id="37905" name="Group 208"/>
          <p:cNvGrpSpPr>
            <a:grpSpLocks/>
          </p:cNvGrpSpPr>
          <p:nvPr/>
        </p:nvGrpSpPr>
        <p:grpSpPr bwMode="auto">
          <a:xfrm>
            <a:off x="4865688" y="1628775"/>
            <a:ext cx="868362" cy="793750"/>
            <a:chOff x="1134" y="1025"/>
            <a:chExt cx="547" cy="500"/>
          </a:xfrm>
        </p:grpSpPr>
        <p:sp>
          <p:nvSpPr>
            <p:cNvPr id="38024" name="Freeform 209"/>
            <p:cNvSpPr>
              <a:spLocks/>
            </p:cNvSpPr>
            <p:nvPr/>
          </p:nvSpPr>
          <p:spPr bwMode="auto">
            <a:xfrm>
              <a:off x="1177" y="1064"/>
              <a:ext cx="445" cy="423"/>
            </a:xfrm>
            <a:custGeom>
              <a:avLst/>
              <a:gdLst>
                <a:gd name="T0" fmla="*/ 222 w 445"/>
                <a:gd name="T1" fmla="*/ 0 h 423"/>
                <a:gd name="T2" fmla="*/ 445 w 445"/>
                <a:gd name="T3" fmla="*/ 150 h 423"/>
                <a:gd name="T4" fmla="*/ 442 w 445"/>
                <a:gd name="T5" fmla="*/ 285 h 423"/>
                <a:gd name="T6" fmla="*/ 445 w 445"/>
                <a:gd name="T7" fmla="*/ 423 h 423"/>
                <a:gd name="T8" fmla="*/ 299 w 445"/>
                <a:gd name="T9" fmla="*/ 423 h 423"/>
                <a:gd name="T10" fmla="*/ 148 w 445"/>
                <a:gd name="T11" fmla="*/ 423 h 423"/>
                <a:gd name="T12" fmla="*/ 0 w 445"/>
                <a:gd name="T13" fmla="*/ 423 h 423"/>
                <a:gd name="T14" fmla="*/ 1 w 445"/>
                <a:gd name="T15" fmla="*/ 288 h 423"/>
                <a:gd name="T16" fmla="*/ 0 w 445"/>
                <a:gd name="T17" fmla="*/ 150 h 423"/>
                <a:gd name="T18" fmla="*/ 222 w 445"/>
                <a:gd name="T19" fmla="*/ 0 h 4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423"/>
                <a:gd name="T32" fmla="*/ 445 w 445"/>
                <a:gd name="T33" fmla="*/ 423 h 4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423">
                  <a:moveTo>
                    <a:pt x="222" y="0"/>
                  </a:moveTo>
                  <a:lnTo>
                    <a:pt x="445" y="150"/>
                  </a:lnTo>
                  <a:lnTo>
                    <a:pt x="442" y="285"/>
                  </a:lnTo>
                  <a:lnTo>
                    <a:pt x="445" y="423"/>
                  </a:lnTo>
                  <a:lnTo>
                    <a:pt x="299" y="423"/>
                  </a:lnTo>
                  <a:lnTo>
                    <a:pt x="148" y="423"/>
                  </a:lnTo>
                  <a:lnTo>
                    <a:pt x="0" y="423"/>
                  </a:lnTo>
                  <a:lnTo>
                    <a:pt x="1" y="288"/>
                  </a:lnTo>
                  <a:lnTo>
                    <a:pt x="0" y="15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25" name="Freeform 210"/>
            <p:cNvSpPr>
              <a:spLocks/>
            </p:cNvSpPr>
            <p:nvPr/>
          </p:nvSpPr>
          <p:spPr bwMode="auto">
            <a:xfrm>
              <a:off x="1134" y="1025"/>
              <a:ext cx="252" cy="189"/>
            </a:xfrm>
            <a:custGeom>
              <a:avLst/>
              <a:gdLst>
                <a:gd name="T0" fmla="*/ 0 w 495"/>
                <a:gd name="T1" fmla="*/ 1 h 343"/>
                <a:gd name="T2" fmla="*/ 1 w 495"/>
                <a:gd name="T3" fmla="*/ 1 h 343"/>
                <a:gd name="T4" fmla="*/ 1 w 495"/>
                <a:gd name="T5" fmla="*/ 1 h 343"/>
                <a:gd name="T6" fmla="*/ 1 w 495"/>
                <a:gd name="T7" fmla="*/ 1 h 343"/>
                <a:gd name="T8" fmla="*/ 1 w 495"/>
                <a:gd name="T9" fmla="*/ 1 h 343"/>
                <a:gd name="T10" fmla="*/ 1 w 495"/>
                <a:gd name="T11" fmla="*/ 0 h 343"/>
                <a:gd name="T12" fmla="*/ 0 w 495"/>
                <a:gd name="T13" fmla="*/ 1 h 343"/>
                <a:gd name="T14" fmla="*/ 0 w 495"/>
                <a:gd name="T15" fmla="*/ 1 h 3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5"/>
                <a:gd name="T25" fmla="*/ 0 h 343"/>
                <a:gd name="T26" fmla="*/ 495 w 495"/>
                <a:gd name="T27" fmla="*/ 343 h 3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5" h="343">
                  <a:moveTo>
                    <a:pt x="0" y="343"/>
                  </a:moveTo>
                  <a:lnTo>
                    <a:pt x="495" y="40"/>
                  </a:lnTo>
                  <a:lnTo>
                    <a:pt x="495" y="35"/>
                  </a:lnTo>
                  <a:lnTo>
                    <a:pt x="495" y="24"/>
                  </a:lnTo>
                  <a:lnTo>
                    <a:pt x="495" y="13"/>
                  </a:lnTo>
                  <a:lnTo>
                    <a:pt x="495" y="0"/>
                  </a:lnTo>
                  <a:lnTo>
                    <a:pt x="0" y="304"/>
                  </a:lnTo>
                  <a:lnTo>
                    <a:pt x="0" y="34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6" name="Rectangle 211"/>
            <p:cNvSpPr>
              <a:spLocks noChangeArrowheads="1"/>
            </p:cNvSpPr>
            <p:nvPr/>
          </p:nvSpPr>
          <p:spPr bwMode="auto">
            <a:xfrm>
              <a:off x="1177" y="1509"/>
              <a:ext cx="445" cy="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7" name="Freeform 212"/>
            <p:cNvSpPr>
              <a:spLocks/>
            </p:cNvSpPr>
            <p:nvPr/>
          </p:nvSpPr>
          <p:spPr bwMode="auto">
            <a:xfrm>
              <a:off x="1425" y="1025"/>
              <a:ext cx="256" cy="189"/>
            </a:xfrm>
            <a:custGeom>
              <a:avLst/>
              <a:gdLst>
                <a:gd name="T0" fmla="*/ 1 w 490"/>
                <a:gd name="T1" fmla="*/ 1 h 341"/>
                <a:gd name="T2" fmla="*/ 0 w 490"/>
                <a:gd name="T3" fmla="*/ 1 h 341"/>
                <a:gd name="T4" fmla="*/ 0 w 490"/>
                <a:gd name="T5" fmla="*/ 1 h 341"/>
                <a:gd name="T6" fmla="*/ 0 w 490"/>
                <a:gd name="T7" fmla="*/ 1 h 341"/>
                <a:gd name="T8" fmla="*/ 0 w 490"/>
                <a:gd name="T9" fmla="*/ 1 h 341"/>
                <a:gd name="T10" fmla="*/ 0 w 490"/>
                <a:gd name="T11" fmla="*/ 0 h 341"/>
                <a:gd name="T12" fmla="*/ 1 w 490"/>
                <a:gd name="T13" fmla="*/ 1 h 341"/>
                <a:gd name="T14" fmla="*/ 1 w 490"/>
                <a:gd name="T15" fmla="*/ 1 h 3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0"/>
                <a:gd name="T25" fmla="*/ 0 h 341"/>
                <a:gd name="T26" fmla="*/ 490 w 490"/>
                <a:gd name="T27" fmla="*/ 341 h 3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0" h="341">
                  <a:moveTo>
                    <a:pt x="490" y="341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90" y="302"/>
                  </a:lnTo>
                  <a:lnTo>
                    <a:pt x="490" y="34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8" name="Freeform 213"/>
            <p:cNvSpPr>
              <a:spLocks/>
            </p:cNvSpPr>
            <p:nvPr/>
          </p:nvSpPr>
          <p:spPr bwMode="auto">
            <a:xfrm>
              <a:off x="1318" y="1253"/>
              <a:ext cx="4" cy="159"/>
            </a:xfrm>
            <a:custGeom>
              <a:avLst/>
              <a:gdLst>
                <a:gd name="T0" fmla="*/ 0 w 12"/>
                <a:gd name="T1" fmla="*/ 0 h 372"/>
                <a:gd name="T2" fmla="*/ 0 w 12"/>
                <a:gd name="T3" fmla="*/ 0 h 372"/>
                <a:gd name="T4" fmla="*/ 0 w 12"/>
                <a:gd name="T5" fmla="*/ 0 h 372"/>
                <a:gd name="T6" fmla="*/ 0 w 12"/>
                <a:gd name="T7" fmla="*/ 0 h 372"/>
                <a:gd name="T8" fmla="*/ 0 w 12"/>
                <a:gd name="T9" fmla="*/ 0 h 372"/>
                <a:gd name="T10" fmla="*/ 0 w 12"/>
                <a:gd name="T11" fmla="*/ 0 h 372"/>
                <a:gd name="T12" fmla="*/ 0 w 12"/>
                <a:gd name="T13" fmla="*/ 0 h 372"/>
                <a:gd name="T14" fmla="*/ 0 w 12"/>
                <a:gd name="T15" fmla="*/ 0 h 372"/>
                <a:gd name="T16" fmla="*/ 0 w 12"/>
                <a:gd name="T17" fmla="*/ 0 h 372"/>
                <a:gd name="T18" fmla="*/ 0 w 12"/>
                <a:gd name="T19" fmla="*/ 0 h 3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2"/>
                <a:gd name="T32" fmla="*/ 12 w 12"/>
                <a:gd name="T33" fmla="*/ 372 h 3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29" name="Freeform 214"/>
            <p:cNvSpPr>
              <a:spLocks/>
            </p:cNvSpPr>
            <p:nvPr/>
          </p:nvSpPr>
          <p:spPr bwMode="auto">
            <a:xfrm>
              <a:off x="1229" y="1253"/>
              <a:ext cx="91" cy="3"/>
            </a:xfrm>
            <a:custGeom>
              <a:avLst/>
              <a:gdLst>
                <a:gd name="T0" fmla="*/ 0 w 217"/>
                <a:gd name="T1" fmla="*/ 0 h 12"/>
                <a:gd name="T2" fmla="*/ 0 w 217"/>
                <a:gd name="T3" fmla="*/ 0 h 12"/>
                <a:gd name="T4" fmla="*/ 0 w 217"/>
                <a:gd name="T5" fmla="*/ 0 h 12"/>
                <a:gd name="T6" fmla="*/ 0 w 217"/>
                <a:gd name="T7" fmla="*/ 0 h 12"/>
                <a:gd name="T8" fmla="*/ 0 w 217"/>
                <a:gd name="T9" fmla="*/ 0 h 12"/>
                <a:gd name="T10" fmla="*/ 0 w 217"/>
                <a:gd name="T11" fmla="*/ 0 h 12"/>
                <a:gd name="T12" fmla="*/ 0 w 217"/>
                <a:gd name="T13" fmla="*/ 0 h 12"/>
                <a:gd name="T14" fmla="*/ 0 w 217"/>
                <a:gd name="T15" fmla="*/ 0 h 12"/>
                <a:gd name="T16" fmla="*/ 0 w 217"/>
                <a:gd name="T17" fmla="*/ 0 h 12"/>
                <a:gd name="T18" fmla="*/ 0 w 217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2"/>
                <a:gd name="T32" fmla="*/ 217 w 21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2">
                  <a:moveTo>
                    <a:pt x="11" y="6"/>
                  </a:moveTo>
                  <a:lnTo>
                    <a:pt x="5" y="12"/>
                  </a:lnTo>
                  <a:lnTo>
                    <a:pt x="217" y="12"/>
                  </a:lnTo>
                  <a:lnTo>
                    <a:pt x="217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07" name="Freeform 215"/>
            <p:cNvSpPr>
              <a:spLocks/>
            </p:cNvSpPr>
            <p:nvPr/>
          </p:nvSpPr>
          <p:spPr bwMode="auto">
            <a:xfrm>
              <a:off x="1229" y="1253"/>
              <a:ext cx="5" cy="162"/>
            </a:xfrm>
            <a:custGeom>
              <a:avLst/>
              <a:gdLst/>
              <a:ahLst/>
              <a:cxnLst>
                <a:cxn ang="0">
                  <a:pos x="5" y="361"/>
                </a:cxn>
                <a:cxn ang="0">
                  <a:pos x="11" y="366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5" y="372"/>
                </a:cxn>
                <a:cxn ang="0">
                  <a:pos x="0" y="366"/>
                </a:cxn>
                <a:cxn ang="0">
                  <a:pos x="0" y="372"/>
                </a:cxn>
                <a:cxn ang="0">
                  <a:pos x="5" y="372"/>
                </a:cxn>
                <a:cxn ang="0">
                  <a:pos x="5" y="361"/>
                </a:cxn>
              </a:cxnLst>
              <a:rect l="0" t="0" r="r" b="b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408" name="Freeform 216"/>
            <p:cNvSpPr>
              <a:spLocks/>
            </p:cNvSpPr>
            <p:nvPr/>
          </p:nvSpPr>
          <p:spPr bwMode="auto">
            <a:xfrm>
              <a:off x="1232" y="1410"/>
              <a:ext cx="90" cy="5"/>
            </a:xfrm>
            <a:custGeom>
              <a:avLst/>
              <a:gdLst/>
              <a:ahLst/>
              <a:cxnLst>
                <a:cxn ang="0">
                  <a:pos x="206" y="5"/>
                </a:cxn>
                <a:cxn ang="0">
                  <a:pos x="21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212" y="11"/>
                </a:cxn>
                <a:cxn ang="0">
                  <a:pos x="218" y="5"/>
                </a:cxn>
                <a:cxn ang="0">
                  <a:pos x="212" y="11"/>
                </a:cxn>
                <a:cxn ang="0">
                  <a:pos x="218" y="11"/>
                </a:cxn>
                <a:cxn ang="0">
                  <a:pos x="218" y="5"/>
                </a:cxn>
                <a:cxn ang="0">
                  <a:pos x="206" y="5"/>
                </a:cxn>
              </a:cxnLst>
              <a:rect l="0" t="0" r="r" b="b"/>
              <a:pathLst>
                <a:path w="218" h="11">
                  <a:moveTo>
                    <a:pt x="206" y="5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2" y="11"/>
                  </a:lnTo>
                  <a:lnTo>
                    <a:pt x="218" y="5"/>
                  </a:lnTo>
                  <a:lnTo>
                    <a:pt x="212" y="11"/>
                  </a:lnTo>
                  <a:lnTo>
                    <a:pt x="218" y="11"/>
                  </a:lnTo>
                  <a:lnTo>
                    <a:pt x="218" y="5"/>
                  </a:lnTo>
                  <a:lnTo>
                    <a:pt x="206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8032" name="Freeform 217"/>
            <p:cNvSpPr>
              <a:spLocks/>
            </p:cNvSpPr>
            <p:nvPr/>
          </p:nvSpPr>
          <p:spPr bwMode="auto">
            <a:xfrm>
              <a:off x="1232" y="1297"/>
              <a:ext cx="87" cy="6"/>
            </a:xfrm>
            <a:custGeom>
              <a:avLst/>
              <a:gdLst>
                <a:gd name="T0" fmla="*/ 0 w 209"/>
                <a:gd name="T1" fmla="*/ 1 h 12"/>
                <a:gd name="T2" fmla="*/ 0 w 209"/>
                <a:gd name="T3" fmla="*/ 0 h 12"/>
                <a:gd name="T4" fmla="*/ 0 w 209"/>
                <a:gd name="T5" fmla="*/ 0 h 12"/>
                <a:gd name="T6" fmla="*/ 0 w 209"/>
                <a:gd name="T7" fmla="*/ 1 h 12"/>
                <a:gd name="T8" fmla="*/ 0 w 209"/>
                <a:gd name="T9" fmla="*/ 1 h 12"/>
                <a:gd name="T10" fmla="*/ 0 w 209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2"/>
                <a:gd name="T20" fmla="*/ 209 w 20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2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9" y="12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33" name="Freeform 218"/>
            <p:cNvSpPr>
              <a:spLocks/>
            </p:cNvSpPr>
            <p:nvPr/>
          </p:nvSpPr>
          <p:spPr bwMode="auto">
            <a:xfrm>
              <a:off x="1232" y="1355"/>
              <a:ext cx="87" cy="5"/>
            </a:xfrm>
            <a:custGeom>
              <a:avLst/>
              <a:gdLst>
                <a:gd name="T0" fmla="*/ 0 w 209"/>
                <a:gd name="T1" fmla="*/ 0 h 11"/>
                <a:gd name="T2" fmla="*/ 0 w 209"/>
                <a:gd name="T3" fmla="*/ 0 h 11"/>
                <a:gd name="T4" fmla="*/ 0 w 209"/>
                <a:gd name="T5" fmla="*/ 0 h 11"/>
                <a:gd name="T6" fmla="*/ 0 w 209"/>
                <a:gd name="T7" fmla="*/ 0 h 11"/>
                <a:gd name="T8" fmla="*/ 0 w 209"/>
                <a:gd name="T9" fmla="*/ 0 h 11"/>
                <a:gd name="T10" fmla="*/ 0 w 209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"/>
                <a:gd name="T19" fmla="*/ 0 h 11"/>
                <a:gd name="T20" fmla="*/ 209 w 20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" h="11">
                  <a:moveTo>
                    <a:pt x="209" y="6"/>
                  </a:moveTo>
                  <a:lnTo>
                    <a:pt x="20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9" y="11"/>
                  </a:lnTo>
                  <a:lnTo>
                    <a:pt x="209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34" name="Freeform 219"/>
            <p:cNvSpPr>
              <a:spLocks/>
            </p:cNvSpPr>
            <p:nvPr/>
          </p:nvSpPr>
          <p:spPr bwMode="auto">
            <a:xfrm>
              <a:off x="1272" y="1256"/>
              <a:ext cx="5" cy="154"/>
            </a:xfrm>
            <a:custGeom>
              <a:avLst/>
              <a:gdLst>
                <a:gd name="T0" fmla="*/ 0 w 12"/>
                <a:gd name="T1" fmla="*/ 0 h 357"/>
                <a:gd name="T2" fmla="*/ 0 w 12"/>
                <a:gd name="T3" fmla="*/ 0 h 357"/>
                <a:gd name="T4" fmla="*/ 0 w 12"/>
                <a:gd name="T5" fmla="*/ 0 h 357"/>
                <a:gd name="T6" fmla="*/ 0 w 12"/>
                <a:gd name="T7" fmla="*/ 0 h 357"/>
                <a:gd name="T8" fmla="*/ 0 w 12"/>
                <a:gd name="T9" fmla="*/ 0 h 357"/>
                <a:gd name="T10" fmla="*/ 0 w 12"/>
                <a:gd name="T11" fmla="*/ 0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12" name="Freeform 220"/>
            <p:cNvSpPr>
              <a:spLocks/>
            </p:cNvSpPr>
            <p:nvPr/>
          </p:nvSpPr>
          <p:spPr bwMode="auto">
            <a:xfrm>
              <a:off x="1565" y="1253"/>
              <a:ext cx="5" cy="159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6"/>
                </a:cxn>
                <a:cxn ang="0">
                  <a:pos x="0" y="372"/>
                </a:cxn>
                <a:cxn ang="0">
                  <a:pos x="12" y="372"/>
                </a:cxn>
                <a:cxn ang="0">
                  <a:pos x="12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12"/>
                </a:cxn>
              </a:cxnLst>
              <a:rect l="0" t="0" r="r" b="b"/>
              <a:pathLst>
                <a:path w="12" h="372">
                  <a:moveTo>
                    <a:pt x="6" y="12"/>
                  </a:moveTo>
                  <a:lnTo>
                    <a:pt x="0" y="6"/>
                  </a:lnTo>
                  <a:lnTo>
                    <a:pt x="0" y="372"/>
                  </a:lnTo>
                  <a:lnTo>
                    <a:pt x="12" y="37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413" name="Freeform 221"/>
            <p:cNvSpPr>
              <a:spLocks/>
            </p:cNvSpPr>
            <p:nvPr/>
          </p:nvSpPr>
          <p:spPr bwMode="auto">
            <a:xfrm>
              <a:off x="1477" y="1253"/>
              <a:ext cx="91" cy="3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5" y="12"/>
                </a:cxn>
                <a:cxn ang="0">
                  <a:pos x="216" y="12"/>
                </a:cxn>
                <a:cxn ang="0">
                  <a:pos x="216" y="0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11" y="6"/>
                </a:cxn>
              </a:cxnLst>
              <a:rect l="0" t="0" r="r" b="b"/>
              <a:pathLst>
                <a:path w="216" h="12">
                  <a:moveTo>
                    <a:pt x="11" y="6"/>
                  </a:moveTo>
                  <a:lnTo>
                    <a:pt x="5" y="12"/>
                  </a:lnTo>
                  <a:lnTo>
                    <a:pt x="216" y="12"/>
                  </a:lnTo>
                  <a:lnTo>
                    <a:pt x="216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414" name="Freeform 222"/>
            <p:cNvSpPr>
              <a:spLocks/>
            </p:cNvSpPr>
            <p:nvPr/>
          </p:nvSpPr>
          <p:spPr bwMode="auto">
            <a:xfrm>
              <a:off x="1477" y="1253"/>
              <a:ext cx="5" cy="162"/>
            </a:xfrm>
            <a:custGeom>
              <a:avLst/>
              <a:gdLst/>
              <a:ahLst/>
              <a:cxnLst>
                <a:cxn ang="0">
                  <a:pos x="5" y="361"/>
                </a:cxn>
                <a:cxn ang="0">
                  <a:pos x="11" y="366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5" y="372"/>
                </a:cxn>
                <a:cxn ang="0">
                  <a:pos x="0" y="366"/>
                </a:cxn>
                <a:cxn ang="0">
                  <a:pos x="0" y="372"/>
                </a:cxn>
                <a:cxn ang="0">
                  <a:pos x="5" y="372"/>
                </a:cxn>
                <a:cxn ang="0">
                  <a:pos x="5" y="361"/>
                </a:cxn>
              </a:cxnLst>
              <a:rect l="0" t="0" r="r" b="b"/>
              <a:pathLst>
                <a:path w="11" h="372">
                  <a:moveTo>
                    <a:pt x="5" y="361"/>
                  </a:moveTo>
                  <a:lnTo>
                    <a:pt x="11" y="3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5" y="372"/>
                  </a:lnTo>
                  <a:lnTo>
                    <a:pt x="0" y="366"/>
                  </a:lnTo>
                  <a:lnTo>
                    <a:pt x="0" y="372"/>
                  </a:lnTo>
                  <a:lnTo>
                    <a:pt x="5" y="372"/>
                  </a:lnTo>
                  <a:lnTo>
                    <a:pt x="5" y="361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8038" name="Freeform 223"/>
            <p:cNvSpPr>
              <a:spLocks/>
            </p:cNvSpPr>
            <p:nvPr/>
          </p:nvSpPr>
          <p:spPr bwMode="auto">
            <a:xfrm>
              <a:off x="1480" y="1410"/>
              <a:ext cx="90" cy="5"/>
            </a:xfrm>
            <a:custGeom>
              <a:avLst/>
              <a:gdLst>
                <a:gd name="T0" fmla="*/ 0 w 217"/>
                <a:gd name="T1" fmla="*/ 0 h 11"/>
                <a:gd name="T2" fmla="*/ 0 w 217"/>
                <a:gd name="T3" fmla="*/ 0 h 11"/>
                <a:gd name="T4" fmla="*/ 0 w 217"/>
                <a:gd name="T5" fmla="*/ 0 h 11"/>
                <a:gd name="T6" fmla="*/ 0 w 217"/>
                <a:gd name="T7" fmla="*/ 0 h 11"/>
                <a:gd name="T8" fmla="*/ 0 w 217"/>
                <a:gd name="T9" fmla="*/ 0 h 11"/>
                <a:gd name="T10" fmla="*/ 0 w 217"/>
                <a:gd name="T11" fmla="*/ 0 h 11"/>
                <a:gd name="T12" fmla="*/ 0 w 217"/>
                <a:gd name="T13" fmla="*/ 0 h 11"/>
                <a:gd name="T14" fmla="*/ 0 w 217"/>
                <a:gd name="T15" fmla="*/ 0 h 11"/>
                <a:gd name="T16" fmla="*/ 0 w 217"/>
                <a:gd name="T17" fmla="*/ 0 h 11"/>
                <a:gd name="T18" fmla="*/ 0 w 217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39" name="Freeform 224"/>
            <p:cNvSpPr>
              <a:spLocks/>
            </p:cNvSpPr>
            <p:nvPr/>
          </p:nvSpPr>
          <p:spPr bwMode="auto">
            <a:xfrm>
              <a:off x="1481" y="1297"/>
              <a:ext cx="86" cy="6"/>
            </a:xfrm>
            <a:custGeom>
              <a:avLst/>
              <a:gdLst>
                <a:gd name="T0" fmla="*/ 0 w 205"/>
                <a:gd name="T1" fmla="*/ 1 h 12"/>
                <a:gd name="T2" fmla="*/ 0 w 205"/>
                <a:gd name="T3" fmla="*/ 0 h 12"/>
                <a:gd name="T4" fmla="*/ 0 w 205"/>
                <a:gd name="T5" fmla="*/ 0 h 12"/>
                <a:gd name="T6" fmla="*/ 0 w 205"/>
                <a:gd name="T7" fmla="*/ 1 h 12"/>
                <a:gd name="T8" fmla="*/ 0 w 205"/>
                <a:gd name="T9" fmla="*/ 1 h 12"/>
                <a:gd name="T10" fmla="*/ 0 w 205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2"/>
                <a:gd name="T20" fmla="*/ 205 w 20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2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5" y="12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40" name="Freeform 225"/>
            <p:cNvSpPr>
              <a:spLocks/>
            </p:cNvSpPr>
            <p:nvPr/>
          </p:nvSpPr>
          <p:spPr bwMode="auto">
            <a:xfrm>
              <a:off x="1481" y="1355"/>
              <a:ext cx="86" cy="5"/>
            </a:xfrm>
            <a:custGeom>
              <a:avLst/>
              <a:gdLst>
                <a:gd name="T0" fmla="*/ 0 w 205"/>
                <a:gd name="T1" fmla="*/ 0 h 11"/>
                <a:gd name="T2" fmla="*/ 0 w 205"/>
                <a:gd name="T3" fmla="*/ 0 h 11"/>
                <a:gd name="T4" fmla="*/ 0 w 205"/>
                <a:gd name="T5" fmla="*/ 0 h 11"/>
                <a:gd name="T6" fmla="*/ 0 w 205"/>
                <a:gd name="T7" fmla="*/ 0 h 11"/>
                <a:gd name="T8" fmla="*/ 0 w 205"/>
                <a:gd name="T9" fmla="*/ 0 h 11"/>
                <a:gd name="T10" fmla="*/ 0 w 20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1"/>
                <a:gd name="T20" fmla="*/ 205 w 20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1">
                  <a:moveTo>
                    <a:pt x="205" y="6"/>
                  </a:moveTo>
                  <a:lnTo>
                    <a:pt x="20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05" y="11"/>
                  </a:lnTo>
                  <a:lnTo>
                    <a:pt x="205" y="6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41" name="Freeform 226"/>
            <p:cNvSpPr>
              <a:spLocks/>
            </p:cNvSpPr>
            <p:nvPr/>
          </p:nvSpPr>
          <p:spPr bwMode="auto">
            <a:xfrm>
              <a:off x="1520" y="1256"/>
              <a:ext cx="5" cy="154"/>
            </a:xfrm>
            <a:custGeom>
              <a:avLst/>
              <a:gdLst>
                <a:gd name="T0" fmla="*/ 0 w 12"/>
                <a:gd name="T1" fmla="*/ 0 h 357"/>
                <a:gd name="T2" fmla="*/ 0 w 12"/>
                <a:gd name="T3" fmla="*/ 0 h 357"/>
                <a:gd name="T4" fmla="*/ 0 w 12"/>
                <a:gd name="T5" fmla="*/ 0 h 357"/>
                <a:gd name="T6" fmla="*/ 0 w 12"/>
                <a:gd name="T7" fmla="*/ 0 h 357"/>
                <a:gd name="T8" fmla="*/ 0 w 12"/>
                <a:gd name="T9" fmla="*/ 0 h 357"/>
                <a:gd name="T10" fmla="*/ 0 w 12"/>
                <a:gd name="T11" fmla="*/ 0 h 3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7"/>
                <a:gd name="T20" fmla="*/ 12 w 12"/>
                <a:gd name="T21" fmla="*/ 357 h 3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7">
                  <a:moveTo>
                    <a:pt x="6" y="357"/>
                  </a:moveTo>
                  <a:lnTo>
                    <a:pt x="12" y="35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6" y="357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51" name="AutoShape 227"/>
            <p:cNvSpPr>
              <a:spLocks noChangeArrowheads="1"/>
            </p:cNvSpPr>
            <p:nvPr/>
          </p:nvSpPr>
          <p:spPr bwMode="auto">
            <a:xfrm>
              <a:off x="1340" y="1100"/>
              <a:ext cx="114" cy="125"/>
            </a:xfrm>
            <a:prstGeom prst="plus">
              <a:avLst>
                <a:gd name="adj" fmla="val 3533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id-ID">
                <a:solidFill>
                  <a:srgbClr val="FF0000"/>
                </a:solidFill>
              </a:endParaRPr>
            </a:p>
          </p:txBody>
        </p:sp>
        <p:sp>
          <p:nvSpPr>
            <p:cNvPr id="38043" name="Freeform 223"/>
            <p:cNvSpPr>
              <a:spLocks/>
            </p:cNvSpPr>
            <p:nvPr/>
          </p:nvSpPr>
          <p:spPr bwMode="auto">
            <a:xfrm>
              <a:off x="1244" y="1410"/>
              <a:ext cx="90" cy="5"/>
            </a:xfrm>
            <a:custGeom>
              <a:avLst/>
              <a:gdLst>
                <a:gd name="T0" fmla="*/ 0 w 217"/>
                <a:gd name="T1" fmla="*/ 0 h 11"/>
                <a:gd name="T2" fmla="*/ 0 w 217"/>
                <a:gd name="T3" fmla="*/ 0 h 11"/>
                <a:gd name="T4" fmla="*/ 0 w 217"/>
                <a:gd name="T5" fmla="*/ 0 h 11"/>
                <a:gd name="T6" fmla="*/ 0 w 217"/>
                <a:gd name="T7" fmla="*/ 0 h 11"/>
                <a:gd name="T8" fmla="*/ 0 w 217"/>
                <a:gd name="T9" fmla="*/ 0 h 11"/>
                <a:gd name="T10" fmla="*/ 0 w 217"/>
                <a:gd name="T11" fmla="*/ 0 h 11"/>
                <a:gd name="T12" fmla="*/ 0 w 217"/>
                <a:gd name="T13" fmla="*/ 0 h 11"/>
                <a:gd name="T14" fmla="*/ 0 w 217"/>
                <a:gd name="T15" fmla="*/ 0 h 11"/>
                <a:gd name="T16" fmla="*/ 0 w 217"/>
                <a:gd name="T17" fmla="*/ 0 h 11"/>
                <a:gd name="T18" fmla="*/ 0 w 217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44" name="Freeform 223"/>
            <p:cNvSpPr>
              <a:spLocks/>
            </p:cNvSpPr>
            <p:nvPr/>
          </p:nvSpPr>
          <p:spPr bwMode="auto">
            <a:xfrm>
              <a:off x="1480" y="1255"/>
              <a:ext cx="90" cy="5"/>
            </a:xfrm>
            <a:custGeom>
              <a:avLst/>
              <a:gdLst>
                <a:gd name="T0" fmla="*/ 0 w 217"/>
                <a:gd name="T1" fmla="*/ 0 h 11"/>
                <a:gd name="T2" fmla="*/ 0 w 217"/>
                <a:gd name="T3" fmla="*/ 0 h 11"/>
                <a:gd name="T4" fmla="*/ 0 w 217"/>
                <a:gd name="T5" fmla="*/ 0 h 11"/>
                <a:gd name="T6" fmla="*/ 0 w 217"/>
                <a:gd name="T7" fmla="*/ 0 h 11"/>
                <a:gd name="T8" fmla="*/ 0 w 217"/>
                <a:gd name="T9" fmla="*/ 0 h 11"/>
                <a:gd name="T10" fmla="*/ 0 w 217"/>
                <a:gd name="T11" fmla="*/ 0 h 11"/>
                <a:gd name="T12" fmla="*/ 0 w 217"/>
                <a:gd name="T13" fmla="*/ 0 h 11"/>
                <a:gd name="T14" fmla="*/ 0 w 217"/>
                <a:gd name="T15" fmla="*/ 0 h 11"/>
                <a:gd name="T16" fmla="*/ 0 w 217"/>
                <a:gd name="T17" fmla="*/ 0 h 11"/>
                <a:gd name="T18" fmla="*/ 0 w 217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1"/>
                <a:gd name="T32" fmla="*/ 217 w 21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1">
                  <a:moveTo>
                    <a:pt x="205" y="5"/>
                  </a:moveTo>
                  <a:lnTo>
                    <a:pt x="2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11" y="11"/>
                  </a:lnTo>
                  <a:lnTo>
                    <a:pt x="217" y="5"/>
                  </a:lnTo>
                  <a:lnTo>
                    <a:pt x="211" y="11"/>
                  </a:lnTo>
                  <a:lnTo>
                    <a:pt x="217" y="11"/>
                  </a:lnTo>
                  <a:lnTo>
                    <a:pt x="217" y="5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</p:grpSp>
      <p:cxnSp>
        <p:nvCxnSpPr>
          <p:cNvPr id="37906" name="AutoShape 228"/>
          <p:cNvCxnSpPr>
            <a:cxnSpLocks noChangeShapeType="1"/>
          </p:cNvCxnSpPr>
          <p:nvPr/>
        </p:nvCxnSpPr>
        <p:spPr bwMode="auto">
          <a:xfrm>
            <a:off x="4268788" y="2141538"/>
            <a:ext cx="666750" cy="635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7" name="AutoShape 229"/>
          <p:cNvCxnSpPr>
            <a:cxnSpLocks noChangeShapeType="1"/>
          </p:cNvCxnSpPr>
          <p:nvPr/>
        </p:nvCxnSpPr>
        <p:spPr bwMode="auto">
          <a:xfrm>
            <a:off x="4268788" y="4230688"/>
            <a:ext cx="739775" cy="4762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8" name="AutoShape 230"/>
          <p:cNvCxnSpPr>
            <a:cxnSpLocks noChangeShapeType="1"/>
          </p:cNvCxnSpPr>
          <p:nvPr/>
        </p:nvCxnSpPr>
        <p:spPr bwMode="auto">
          <a:xfrm>
            <a:off x="4614863" y="2276475"/>
            <a:ext cx="0" cy="1800225"/>
          </a:xfrm>
          <a:prstGeom prst="straightConnector1">
            <a:avLst/>
          </a:prstGeom>
          <a:noFill/>
          <a:ln w="57150" cap="sq">
            <a:solidFill>
              <a:srgbClr val="00B05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9" name="Rectangle 231"/>
          <p:cNvSpPr>
            <a:spLocks noChangeArrowheads="1"/>
          </p:cNvSpPr>
          <p:nvPr/>
        </p:nvSpPr>
        <p:spPr bwMode="auto">
          <a:xfrm>
            <a:off x="6523038" y="2300288"/>
            <a:ext cx="2339975" cy="1644650"/>
          </a:xfrm>
          <a:prstGeom prst="rect">
            <a:avLst/>
          </a:prstGeom>
          <a:solidFill>
            <a:schemeClr val="tx2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2000" b="1">
                <a:latin typeface="Trebuchet MS" pitchFamily="34" charset="0"/>
                <a:cs typeface="Times New Roman" pitchFamily="18" charset="0"/>
              </a:rPr>
              <a:t>INSTANSI TERKAIT</a:t>
            </a:r>
          </a:p>
          <a:p>
            <a:pPr algn="just" eaLnBrk="1" hangingPunct="1">
              <a:buFontTx/>
              <a:buChar char="-"/>
            </a:pPr>
            <a:r>
              <a:rPr lang="id-ID" altLang="id-ID" sz="2000" b="1">
                <a:latin typeface="Trebuchet MS" pitchFamily="34" charset="0"/>
                <a:cs typeface="Times New Roman" pitchFamily="18" charset="0"/>
              </a:rPr>
              <a:t>Bank</a:t>
            </a:r>
          </a:p>
          <a:p>
            <a:pPr algn="just" eaLnBrk="1" hangingPunct="1">
              <a:buFontTx/>
              <a:buChar char="-"/>
            </a:pPr>
            <a:r>
              <a:rPr lang="id-ID" altLang="id-ID" sz="2000" b="1">
                <a:latin typeface="Trebuchet MS" pitchFamily="34" charset="0"/>
                <a:cs typeface="Times New Roman" pitchFamily="18" charset="0"/>
              </a:rPr>
              <a:t>Asuransi</a:t>
            </a:r>
          </a:p>
          <a:p>
            <a:pPr algn="just" eaLnBrk="1" hangingPunct="1">
              <a:buFontTx/>
              <a:buChar char="-"/>
            </a:pPr>
            <a:r>
              <a:rPr lang="id-ID" altLang="id-ID" sz="2000" b="1">
                <a:latin typeface="Trebuchet MS" pitchFamily="34" charset="0"/>
                <a:cs typeface="Times New Roman" pitchFamily="18" charset="0"/>
              </a:rPr>
              <a:t>Pemerintah</a:t>
            </a:r>
          </a:p>
          <a:p>
            <a:pPr algn="just" eaLnBrk="1" hangingPunct="1">
              <a:buFontTx/>
              <a:buChar char="-"/>
            </a:pPr>
            <a:r>
              <a:rPr lang="id-ID" altLang="id-ID" sz="2000" b="1">
                <a:latin typeface="Trebuchet MS" pitchFamily="34" charset="0"/>
                <a:cs typeface="Times New Roman" pitchFamily="18" charset="0"/>
              </a:rPr>
              <a:t>Dll.</a:t>
            </a:r>
            <a:endParaRPr lang="en-US" altLang="id-ID" sz="2000" b="1"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37910" name="AutoShape 232"/>
          <p:cNvCxnSpPr>
            <a:cxnSpLocks noChangeShapeType="1"/>
          </p:cNvCxnSpPr>
          <p:nvPr/>
        </p:nvCxnSpPr>
        <p:spPr bwMode="auto">
          <a:xfrm flipV="1">
            <a:off x="4684713" y="3105150"/>
            <a:ext cx="1766887" cy="17463"/>
          </a:xfrm>
          <a:prstGeom prst="straightConnector1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11" name="Rectangle 233"/>
          <p:cNvSpPr>
            <a:spLocks noChangeArrowheads="1"/>
          </p:cNvSpPr>
          <p:nvPr/>
        </p:nvSpPr>
        <p:spPr bwMode="auto">
          <a:xfrm>
            <a:off x="3246438" y="1016000"/>
            <a:ext cx="2808287" cy="403383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37912" name="AutoShape 234"/>
          <p:cNvSpPr>
            <a:spLocks noChangeArrowheads="1"/>
          </p:cNvSpPr>
          <p:nvPr/>
        </p:nvSpPr>
        <p:spPr bwMode="auto">
          <a:xfrm rot="5400000">
            <a:off x="5299869" y="4833144"/>
            <a:ext cx="863600" cy="15128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178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476" y="0"/>
                </a:moveTo>
                <a:lnTo>
                  <a:pt x="13352" y="7200"/>
                </a:lnTo>
                <a:lnTo>
                  <a:pt x="16438" y="7200"/>
                </a:lnTo>
                <a:lnTo>
                  <a:pt x="16438" y="19178"/>
                </a:lnTo>
                <a:lnTo>
                  <a:pt x="0" y="19178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92D05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grpSp>
        <p:nvGrpSpPr>
          <p:cNvPr id="37913" name="Group 236"/>
          <p:cNvGrpSpPr>
            <a:grpSpLocks/>
          </p:cNvGrpSpPr>
          <p:nvPr/>
        </p:nvGrpSpPr>
        <p:grpSpPr bwMode="auto">
          <a:xfrm>
            <a:off x="6630988" y="4257675"/>
            <a:ext cx="2438400" cy="2057400"/>
            <a:chOff x="3888" y="1344"/>
            <a:chExt cx="1536" cy="1296"/>
          </a:xfrm>
        </p:grpSpPr>
        <p:sp>
          <p:nvSpPr>
            <p:cNvPr id="37922" name="AutoShape 237"/>
            <p:cNvSpPr>
              <a:spLocks noChangeAspect="1" noChangeArrowheads="1" noTextEdit="1"/>
            </p:cNvSpPr>
            <p:nvPr/>
          </p:nvSpPr>
          <p:spPr bwMode="auto">
            <a:xfrm>
              <a:off x="3888" y="1440"/>
              <a:ext cx="1536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7923" name="Freeform 238"/>
            <p:cNvSpPr>
              <a:spLocks/>
            </p:cNvSpPr>
            <p:nvPr/>
          </p:nvSpPr>
          <p:spPr bwMode="auto">
            <a:xfrm>
              <a:off x="3993" y="1344"/>
              <a:ext cx="1319" cy="1196"/>
            </a:xfrm>
            <a:custGeom>
              <a:avLst/>
              <a:gdLst>
                <a:gd name="T0" fmla="*/ 0 w 2884"/>
                <a:gd name="T1" fmla="*/ 1 h 2075"/>
                <a:gd name="T2" fmla="*/ 0 w 2884"/>
                <a:gd name="T3" fmla="*/ 1 h 2075"/>
                <a:gd name="T4" fmla="*/ 0 w 2884"/>
                <a:gd name="T5" fmla="*/ 1 h 2075"/>
                <a:gd name="T6" fmla="*/ 0 w 2884"/>
                <a:gd name="T7" fmla="*/ 1 h 2075"/>
                <a:gd name="T8" fmla="*/ 0 w 2884"/>
                <a:gd name="T9" fmla="*/ 1 h 2075"/>
                <a:gd name="T10" fmla="*/ 0 w 2884"/>
                <a:gd name="T11" fmla="*/ 1 h 2075"/>
                <a:gd name="T12" fmla="*/ 0 w 2884"/>
                <a:gd name="T13" fmla="*/ 1 h 2075"/>
                <a:gd name="T14" fmla="*/ 0 w 2884"/>
                <a:gd name="T15" fmla="*/ 1 h 2075"/>
                <a:gd name="T16" fmla="*/ 0 w 2884"/>
                <a:gd name="T17" fmla="*/ 1 h 2075"/>
                <a:gd name="T18" fmla="*/ 0 w 2884"/>
                <a:gd name="T19" fmla="*/ 1 h 2075"/>
                <a:gd name="T20" fmla="*/ 0 w 2884"/>
                <a:gd name="T21" fmla="*/ 1 h 2075"/>
                <a:gd name="T22" fmla="*/ 0 w 2884"/>
                <a:gd name="T23" fmla="*/ 1 h 2075"/>
                <a:gd name="T24" fmla="*/ 0 w 2884"/>
                <a:gd name="T25" fmla="*/ 1 h 2075"/>
                <a:gd name="T26" fmla="*/ 0 w 2884"/>
                <a:gd name="T27" fmla="*/ 1 h 2075"/>
                <a:gd name="T28" fmla="*/ 0 w 2884"/>
                <a:gd name="T29" fmla="*/ 1 h 2075"/>
                <a:gd name="T30" fmla="*/ 0 w 2884"/>
                <a:gd name="T31" fmla="*/ 1 h 2075"/>
                <a:gd name="T32" fmla="*/ 0 w 2884"/>
                <a:gd name="T33" fmla="*/ 1 h 2075"/>
                <a:gd name="T34" fmla="*/ 0 w 2884"/>
                <a:gd name="T35" fmla="*/ 1 h 2075"/>
                <a:gd name="T36" fmla="*/ 0 w 2884"/>
                <a:gd name="T37" fmla="*/ 1 h 2075"/>
                <a:gd name="T38" fmla="*/ 0 w 2884"/>
                <a:gd name="T39" fmla="*/ 1 h 2075"/>
                <a:gd name="T40" fmla="*/ 0 w 2884"/>
                <a:gd name="T41" fmla="*/ 1 h 2075"/>
                <a:gd name="T42" fmla="*/ 0 w 2884"/>
                <a:gd name="T43" fmla="*/ 1 h 2075"/>
                <a:gd name="T44" fmla="*/ 0 w 2884"/>
                <a:gd name="T45" fmla="*/ 1 h 2075"/>
                <a:gd name="T46" fmla="*/ 0 w 2884"/>
                <a:gd name="T47" fmla="*/ 1 h 2075"/>
                <a:gd name="T48" fmla="*/ 0 w 2884"/>
                <a:gd name="T49" fmla="*/ 1 h 2075"/>
                <a:gd name="T50" fmla="*/ 0 w 2884"/>
                <a:gd name="T51" fmla="*/ 1 h 2075"/>
                <a:gd name="T52" fmla="*/ 0 w 2884"/>
                <a:gd name="T53" fmla="*/ 1 h 2075"/>
                <a:gd name="T54" fmla="*/ 0 w 2884"/>
                <a:gd name="T55" fmla="*/ 1 h 2075"/>
                <a:gd name="T56" fmla="*/ 0 w 2884"/>
                <a:gd name="T57" fmla="*/ 1 h 2075"/>
                <a:gd name="T58" fmla="*/ 0 w 2884"/>
                <a:gd name="T59" fmla="*/ 1 h 2075"/>
                <a:gd name="T60" fmla="*/ 0 w 2884"/>
                <a:gd name="T61" fmla="*/ 1 h 2075"/>
                <a:gd name="T62" fmla="*/ 0 w 2884"/>
                <a:gd name="T63" fmla="*/ 1 h 2075"/>
                <a:gd name="T64" fmla="*/ 0 w 2884"/>
                <a:gd name="T65" fmla="*/ 1 h 2075"/>
                <a:gd name="T66" fmla="*/ 0 w 2884"/>
                <a:gd name="T67" fmla="*/ 1 h 2075"/>
                <a:gd name="T68" fmla="*/ 0 w 2884"/>
                <a:gd name="T69" fmla="*/ 1 h 2075"/>
                <a:gd name="T70" fmla="*/ 0 w 2884"/>
                <a:gd name="T71" fmla="*/ 1 h 2075"/>
                <a:gd name="T72" fmla="*/ 0 w 2884"/>
                <a:gd name="T73" fmla="*/ 1 h 2075"/>
                <a:gd name="T74" fmla="*/ 0 w 2884"/>
                <a:gd name="T75" fmla="*/ 1 h 2075"/>
                <a:gd name="T76" fmla="*/ 0 w 2884"/>
                <a:gd name="T77" fmla="*/ 1 h 2075"/>
                <a:gd name="T78" fmla="*/ 0 w 2884"/>
                <a:gd name="T79" fmla="*/ 1 h 2075"/>
                <a:gd name="T80" fmla="*/ 0 w 2884"/>
                <a:gd name="T81" fmla="*/ 1 h 2075"/>
                <a:gd name="T82" fmla="*/ 0 w 2884"/>
                <a:gd name="T83" fmla="*/ 1 h 2075"/>
                <a:gd name="T84" fmla="*/ 0 w 2884"/>
                <a:gd name="T85" fmla="*/ 1 h 20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84"/>
                <a:gd name="T130" fmla="*/ 0 h 2075"/>
                <a:gd name="T131" fmla="*/ 2884 w 2884"/>
                <a:gd name="T132" fmla="*/ 2075 h 20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84" h="2075">
                  <a:moveTo>
                    <a:pt x="1442" y="2075"/>
                  </a:moveTo>
                  <a:lnTo>
                    <a:pt x="1516" y="2074"/>
                  </a:lnTo>
                  <a:lnTo>
                    <a:pt x="1589" y="2070"/>
                  </a:lnTo>
                  <a:lnTo>
                    <a:pt x="1662" y="2064"/>
                  </a:lnTo>
                  <a:lnTo>
                    <a:pt x="1733" y="2055"/>
                  </a:lnTo>
                  <a:lnTo>
                    <a:pt x="1802" y="2043"/>
                  </a:lnTo>
                  <a:lnTo>
                    <a:pt x="1870" y="2028"/>
                  </a:lnTo>
                  <a:lnTo>
                    <a:pt x="1938" y="2013"/>
                  </a:lnTo>
                  <a:lnTo>
                    <a:pt x="2002" y="1994"/>
                  </a:lnTo>
                  <a:lnTo>
                    <a:pt x="2066" y="1974"/>
                  </a:lnTo>
                  <a:lnTo>
                    <a:pt x="2129" y="1950"/>
                  </a:lnTo>
                  <a:lnTo>
                    <a:pt x="2190" y="1925"/>
                  </a:lnTo>
                  <a:lnTo>
                    <a:pt x="2248" y="1898"/>
                  </a:lnTo>
                  <a:lnTo>
                    <a:pt x="2305" y="1869"/>
                  </a:lnTo>
                  <a:lnTo>
                    <a:pt x="2359" y="1838"/>
                  </a:lnTo>
                  <a:lnTo>
                    <a:pt x="2412" y="1806"/>
                  </a:lnTo>
                  <a:lnTo>
                    <a:pt x="2461" y="1772"/>
                  </a:lnTo>
                  <a:lnTo>
                    <a:pt x="2508" y="1735"/>
                  </a:lnTo>
                  <a:lnTo>
                    <a:pt x="2554" y="1698"/>
                  </a:lnTo>
                  <a:lnTo>
                    <a:pt x="2598" y="1659"/>
                  </a:lnTo>
                  <a:lnTo>
                    <a:pt x="2637" y="1618"/>
                  </a:lnTo>
                  <a:lnTo>
                    <a:pt x="2676" y="1576"/>
                  </a:lnTo>
                  <a:lnTo>
                    <a:pt x="2710" y="1532"/>
                  </a:lnTo>
                  <a:lnTo>
                    <a:pt x="2742" y="1488"/>
                  </a:lnTo>
                  <a:lnTo>
                    <a:pt x="2771" y="1442"/>
                  </a:lnTo>
                  <a:lnTo>
                    <a:pt x="2796" y="1395"/>
                  </a:lnTo>
                  <a:lnTo>
                    <a:pt x="2820" y="1346"/>
                  </a:lnTo>
                  <a:lnTo>
                    <a:pt x="2839" y="1297"/>
                  </a:lnTo>
                  <a:lnTo>
                    <a:pt x="2856" y="1248"/>
                  </a:lnTo>
                  <a:lnTo>
                    <a:pt x="2868" y="1195"/>
                  </a:lnTo>
                  <a:lnTo>
                    <a:pt x="2878" y="1144"/>
                  </a:lnTo>
                  <a:lnTo>
                    <a:pt x="2883" y="1092"/>
                  </a:lnTo>
                  <a:lnTo>
                    <a:pt x="2884" y="1038"/>
                  </a:lnTo>
                  <a:lnTo>
                    <a:pt x="2883" y="984"/>
                  </a:lnTo>
                  <a:lnTo>
                    <a:pt x="2878" y="931"/>
                  </a:lnTo>
                  <a:lnTo>
                    <a:pt x="2868" y="880"/>
                  </a:lnTo>
                  <a:lnTo>
                    <a:pt x="2856" y="828"/>
                  </a:lnTo>
                  <a:lnTo>
                    <a:pt x="2839" y="779"/>
                  </a:lnTo>
                  <a:lnTo>
                    <a:pt x="2820" y="730"/>
                  </a:lnTo>
                  <a:lnTo>
                    <a:pt x="2796" y="681"/>
                  </a:lnTo>
                  <a:lnTo>
                    <a:pt x="2771" y="633"/>
                  </a:lnTo>
                  <a:lnTo>
                    <a:pt x="2742" y="588"/>
                  </a:lnTo>
                  <a:lnTo>
                    <a:pt x="2710" y="544"/>
                  </a:lnTo>
                  <a:lnTo>
                    <a:pt x="2676" y="500"/>
                  </a:lnTo>
                  <a:lnTo>
                    <a:pt x="2637" y="457"/>
                  </a:lnTo>
                  <a:lnTo>
                    <a:pt x="2598" y="417"/>
                  </a:lnTo>
                  <a:lnTo>
                    <a:pt x="2554" y="378"/>
                  </a:lnTo>
                  <a:lnTo>
                    <a:pt x="2508" y="341"/>
                  </a:lnTo>
                  <a:lnTo>
                    <a:pt x="2461" y="303"/>
                  </a:lnTo>
                  <a:lnTo>
                    <a:pt x="2412" y="269"/>
                  </a:lnTo>
                  <a:lnTo>
                    <a:pt x="2359" y="237"/>
                  </a:lnTo>
                  <a:lnTo>
                    <a:pt x="2305" y="207"/>
                  </a:lnTo>
                  <a:lnTo>
                    <a:pt x="2248" y="178"/>
                  </a:lnTo>
                  <a:lnTo>
                    <a:pt x="2190" y="151"/>
                  </a:lnTo>
                  <a:lnTo>
                    <a:pt x="2129" y="126"/>
                  </a:lnTo>
                  <a:lnTo>
                    <a:pt x="2066" y="102"/>
                  </a:lnTo>
                  <a:lnTo>
                    <a:pt x="2002" y="82"/>
                  </a:lnTo>
                  <a:lnTo>
                    <a:pt x="1938" y="63"/>
                  </a:lnTo>
                  <a:lnTo>
                    <a:pt x="1870" y="48"/>
                  </a:lnTo>
                  <a:lnTo>
                    <a:pt x="1802" y="33"/>
                  </a:lnTo>
                  <a:lnTo>
                    <a:pt x="1733" y="21"/>
                  </a:lnTo>
                  <a:lnTo>
                    <a:pt x="1662" y="12"/>
                  </a:lnTo>
                  <a:lnTo>
                    <a:pt x="1589" y="5"/>
                  </a:lnTo>
                  <a:lnTo>
                    <a:pt x="1516" y="2"/>
                  </a:lnTo>
                  <a:lnTo>
                    <a:pt x="1442" y="0"/>
                  </a:lnTo>
                  <a:lnTo>
                    <a:pt x="1367" y="2"/>
                  </a:lnTo>
                  <a:lnTo>
                    <a:pt x="1294" y="5"/>
                  </a:lnTo>
                  <a:lnTo>
                    <a:pt x="1221" y="12"/>
                  </a:lnTo>
                  <a:lnTo>
                    <a:pt x="1150" y="21"/>
                  </a:lnTo>
                  <a:lnTo>
                    <a:pt x="1081" y="33"/>
                  </a:lnTo>
                  <a:lnTo>
                    <a:pt x="1013" y="48"/>
                  </a:lnTo>
                  <a:lnTo>
                    <a:pt x="945" y="63"/>
                  </a:lnTo>
                  <a:lnTo>
                    <a:pt x="881" y="82"/>
                  </a:lnTo>
                  <a:lnTo>
                    <a:pt x="817" y="102"/>
                  </a:lnTo>
                  <a:lnTo>
                    <a:pt x="754" y="126"/>
                  </a:lnTo>
                  <a:lnTo>
                    <a:pt x="695" y="151"/>
                  </a:lnTo>
                  <a:lnTo>
                    <a:pt x="635" y="178"/>
                  </a:lnTo>
                  <a:lnTo>
                    <a:pt x="580" y="207"/>
                  </a:lnTo>
                  <a:lnTo>
                    <a:pt x="525" y="237"/>
                  </a:lnTo>
                  <a:lnTo>
                    <a:pt x="473" y="269"/>
                  </a:lnTo>
                  <a:lnTo>
                    <a:pt x="422" y="303"/>
                  </a:lnTo>
                  <a:lnTo>
                    <a:pt x="375" y="341"/>
                  </a:lnTo>
                  <a:lnTo>
                    <a:pt x="329" y="378"/>
                  </a:lnTo>
                  <a:lnTo>
                    <a:pt x="287" y="417"/>
                  </a:lnTo>
                  <a:lnTo>
                    <a:pt x="246" y="457"/>
                  </a:lnTo>
                  <a:lnTo>
                    <a:pt x="209" y="500"/>
                  </a:lnTo>
                  <a:lnTo>
                    <a:pt x="175" y="544"/>
                  </a:lnTo>
                  <a:lnTo>
                    <a:pt x="143" y="588"/>
                  </a:lnTo>
                  <a:lnTo>
                    <a:pt x="114" y="633"/>
                  </a:lnTo>
                  <a:lnTo>
                    <a:pt x="88" y="681"/>
                  </a:lnTo>
                  <a:lnTo>
                    <a:pt x="65" y="730"/>
                  </a:lnTo>
                  <a:lnTo>
                    <a:pt x="46" y="779"/>
                  </a:lnTo>
                  <a:lnTo>
                    <a:pt x="29" y="828"/>
                  </a:lnTo>
                  <a:lnTo>
                    <a:pt x="17" y="880"/>
                  </a:lnTo>
                  <a:lnTo>
                    <a:pt x="7" y="931"/>
                  </a:lnTo>
                  <a:lnTo>
                    <a:pt x="2" y="984"/>
                  </a:lnTo>
                  <a:lnTo>
                    <a:pt x="0" y="1038"/>
                  </a:lnTo>
                  <a:lnTo>
                    <a:pt x="2" y="1092"/>
                  </a:lnTo>
                  <a:lnTo>
                    <a:pt x="7" y="1144"/>
                  </a:lnTo>
                  <a:lnTo>
                    <a:pt x="17" y="1195"/>
                  </a:lnTo>
                  <a:lnTo>
                    <a:pt x="29" y="1248"/>
                  </a:lnTo>
                  <a:lnTo>
                    <a:pt x="46" y="1297"/>
                  </a:lnTo>
                  <a:lnTo>
                    <a:pt x="65" y="1346"/>
                  </a:lnTo>
                  <a:lnTo>
                    <a:pt x="88" y="1395"/>
                  </a:lnTo>
                  <a:lnTo>
                    <a:pt x="114" y="1442"/>
                  </a:lnTo>
                  <a:lnTo>
                    <a:pt x="143" y="1488"/>
                  </a:lnTo>
                  <a:lnTo>
                    <a:pt x="175" y="1532"/>
                  </a:lnTo>
                  <a:lnTo>
                    <a:pt x="209" y="1576"/>
                  </a:lnTo>
                  <a:lnTo>
                    <a:pt x="246" y="1618"/>
                  </a:lnTo>
                  <a:lnTo>
                    <a:pt x="287" y="1659"/>
                  </a:lnTo>
                  <a:lnTo>
                    <a:pt x="329" y="1698"/>
                  </a:lnTo>
                  <a:lnTo>
                    <a:pt x="375" y="1735"/>
                  </a:lnTo>
                  <a:lnTo>
                    <a:pt x="422" y="1772"/>
                  </a:lnTo>
                  <a:lnTo>
                    <a:pt x="473" y="1806"/>
                  </a:lnTo>
                  <a:lnTo>
                    <a:pt x="525" y="1838"/>
                  </a:lnTo>
                  <a:lnTo>
                    <a:pt x="580" y="1869"/>
                  </a:lnTo>
                  <a:lnTo>
                    <a:pt x="635" y="1898"/>
                  </a:lnTo>
                  <a:lnTo>
                    <a:pt x="695" y="1925"/>
                  </a:lnTo>
                  <a:lnTo>
                    <a:pt x="754" y="1950"/>
                  </a:lnTo>
                  <a:lnTo>
                    <a:pt x="817" y="1974"/>
                  </a:lnTo>
                  <a:lnTo>
                    <a:pt x="881" y="1994"/>
                  </a:lnTo>
                  <a:lnTo>
                    <a:pt x="945" y="2013"/>
                  </a:lnTo>
                  <a:lnTo>
                    <a:pt x="1013" y="2028"/>
                  </a:lnTo>
                  <a:lnTo>
                    <a:pt x="1081" y="2043"/>
                  </a:lnTo>
                  <a:lnTo>
                    <a:pt x="1150" y="2055"/>
                  </a:lnTo>
                  <a:lnTo>
                    <a:pt x="1221" y="2064"/>
                  </a:lnTo>
                  <a:lnTo>
                    <a:pt x="1294" y="2070"/>
                  </a:lnTo>
                  <a:lnTo>
                    <a:pt x="1367" y="2074"/>
                  </a:lnTo>
                  <a:lnTo>
                    <a:pt x="1442" y="20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4" name="Freeform 239"/>
            <p:cNvSpPr>
              <a:spLocks/>
            </p:cNvSpPr>
            <p:nvPr/>
          </p:nvSpPr>
          <p:spPr bwMode="auto">
            <a:xfrm>
              <a:off x="4271" y="1401"/>
              <a:ext cx="752" cy="759"/>
            </a:xfrm>
            <a:custGeom>
              <a:avLst/>
              <a:gdLst>
                <a:gd name="T0" fmla="*/ 0 w 1643"/>
                <a:gd name="T1" fmla="*/ 0 h 1641"/>
                <a:gd name="T2" fmla="*/ 0 w 1643"/>
                <a:gd name="T3" fmla="*/ 0 h 1641"/>
                <a:gd name="T4" fmla="*/ 0 w 1643"/>
                <a:gd name="T5" fmla="*/ 0 h 1641"/>
                <a:gd name="T6" fmla="*/ 0 w 1643"/>
                <a:gd name="T7" fmla="*/ 0 h 1641"/>
                <a:gd name="T8" fmla="*/ 0 w 1643"/>
                <a:gd name="T9" fmla="*/ 0 h 1641"/>
                <a:gd name="T10" fmla="*/ 0 w 1643"/>
                <a:gd name="T11" fmla="*/ 0 h 1641"/>
                <a:gd name="T12" fmla="*/ 0 w 1643"/>
                <a:gd name="T13" fmla="*/ 0 h 1641"/>
                <a:gd name="T14" fmla="*/ 0 w 1643"/>
                <a:gd name="T15" fmla="*/ 0 h 1641"/>
                <a:gd name="T16" fmla="*/ 0 w 1643"/>
                <a:gd name="T17" fmla="*/ 0 h 1641"/>
                <a:gd name="T18" fmla="*/ 0 w 1643"/>
                <a:gd name="T19" fmla="*/ 0 h 1641"/>
                <a:gd name="T20" fmla="*/ 0 w 1643"/>
                <a:gd name="T21" fmla="*/ 0 h 1641"/>
                <a:gd name="T22" fmla="*/ 0 w 1643"/>
                <a:gd name="T23" fmla="*/ 0 h 1641"/>
                <a:gd name="T24" fmla="*/ 0 w 1643"/>
                <a:gd name="T25" fmla="*/ 0 h 1641"/>
                <a:gd name="T26" fmla="*/ 0 w 1643"/>
                <a:gd name="T27" fmla="*/ 0 h 1641"/>
                <a:gd name="T28" fmla="*/ 0 w 1643"/>
                <a:gd name="T29" fmla="*/ 0 h 1641"/>
                <a:gd name="T30" fmla="*/ 0 w 1643"/>
                <a:gd name="T31" fmla="*/ 0 h 1641"/>
                <a:gd name="T32" fmla="*/ 0 w 1643"/>
                <a:gd name="T33" fmla="*/ 0 h 1641"/>
                <a:gd name="T34" fmla="*/ 0 w 1643"/>
                <a:gd name="T35" fmla="*/ 0 h 1641"/>
                <a:gd name="T36" fmla="*/ 0 w 1643"/>
                <a:gd name="T37" fmla="*/ 0 h 1641"/>
                <a:gd name="T38" fmla="*/ 0 w 1643"/>
                <a:gd name="T39" fmla="*/ 0 h 1641"/>
                <a:gd name="T40" fmla="*/ 0 w 1643"/>
                <a:gd name="T41" fmla="*/ 0 h 1641"/>
                <a:gd name="T42" fmla="*/ 0 w 1643"/>
                <a:gd name="T43" fmla="*/ 0 h 1641"/>
                <a:gd name="T44" fmla="*/ 0 w 1643"/>
                <a:gd name="T45" fmla="*/ 0 h 1641"/>
                <a:gd name="T46" fmla="*/ 0 w 1643"/>
                <a:gd name="T47" fmla="*/ 0 h 1641"/>
                <a:gd name="T48" fmla="*/ 0 w 1643"/>
                <a:gd name="T49" fmla="*/ 0 h 1641"/>
                <a:gd name="T50" fmla="*/ 0 w 1643"/>
                <a:gd name="T51" fmla="*/ 0 h 1641"/>
                <a:gd name="T52" fmla="*/ 0 w 1643"/>
                <a:gd name="T53" fmla="*/ 0 h 1641"/>
                <a:gd name="T54" fmla="*/ 0 w 1643"/>
                <a:gd name="T55" fmla="*/ 0 h 1641"/>
                <a:gd name="T56" fmla="*/ 0 w 1643"/>
                <a:gd name="T57" fmla="*/ 0 h 1641"/>
                <a:gd name="T58" fmla="*/ 0 w 1643"/>
                <a:gd name="T59" fmla="*/ 0 h 1641"/>
                <a:gd name="T60" fmla="*/ 0 w 1643"/>
                <a:gd name="T61" fmla="*/ 0 h 1641"/>
                <a:gd name="T62" fmla="*/ 0 w 1643"/>
                <a:gd name="T63" fmla="*/ 0 h 1641"/>
                <a:gd name="T64" fmla="*/ 0 w 1643"/>
                <a:gd name="T65" fmla="*/ 0 h 1641"/>
                <a:gd name="T66" fmla="*/ 0 w 1643"/>
                <a:gd name="T67" fmla="*/ 0 h 1641"/>
                <a:gd name="T68" fmla="*/ 0 w 1643"/>
                <a:gd name="T69" fmla="*/ 0 h 16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43"/>
                <a:gd name="T106" fmla="*/ 0 h 1641"/>
                <a:gd name="T107" fmla="*/ 1643 w 1643"/>
                <a:gd name="T108" fmla="*/ 1641 h 16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43" h="1641">
                  <a:moveTo>
                    <a:pt x="822" y="407"/>
                  </a:moveTo>
                  <a:lnTo>
                    <a:pt x="895" y="0"/>
                  </a:lnTo>
                  <a:lnTo>
                    <a:pt x="895" y="414"/>
                  </a:lnTo>
                  <a:lnTo>
                    <a:pt x="1040" y="27"/>
                  </a:lnTo>
                  <a:lnTo>
                    <a:pt x="966" y="434"/>
                  </a:lnTo>
                  <a:lnTo>
                    <a:pt x="1179" y="77"/>
                  </a:lnTo>
                  <a:lnTo>
                    <a:pt x="1033" y="467"/>
                  </a:lnTo>
                  <a:lnTo>
                    <a:pt x="1306" y="154"/>
                  </a:lnTo>
                  <a:lnTo>
                    <a:pt x="1093" y="509"/>
                  </a:lnTo>
                  <a:lnTo>
                    <a:pt x="1416" y="250"/>
                  </a:lnTo>
                  <a:lnTo>
                    <a:pt x="1143" y="563"/>
                  </a:lnTo>
                  <a:lnTo>
                    <a:pt x="1508" y="365"/>
                  </a:lnTo>
                  <a:lnTo>
                    <a:pt x="1184" y="624"/>
                  </a:lnTo>
                  <a:lnTo>
                    <a:pt x="1579" y="495"/>
                  </a:lnTo>
                  <a:lnTo>
                    <a:pt x="1213" y="692"/>
                  </a:lnTo>
                  <a:lnTo>
                    <a:pt x="1624" y="636"/>
                  </a:lnTo>
                  <a:lnTo>
                    <a:pt x="1230" y="765"/>
                  </a:lnTo>
                  <a:lnTo>
                    <a:pt x="1643" y="781"/>
                  </a:lnTo>
                  <a:lnTo>
                    <a:pt x="1233" y="837"/>
                  </a:lnTo>
                  <a:lnTo>
                    <a:pt x="1638" y="929"/>
                  </a:lnTo>
                  <a:lnTo>
                    <a:pt x="1223" y="910"/>
                  </a:lnTo>
                  <a:lnTo>
                    <a:pt x="1604" y="1073"/>
                  </a:lnTo>
                  <a:lnTo>
                    <a:pt x="1199" y="981"/>
                  </a:lnTo>
                  <a:lnTo>
                    <a:pt x="1547" y="1208"/>
                  </a:lnTo>
                  <a:lnTo>
                    <a:pt x="1165" y="1045"/>
                  </a:lnTo>
                  <a:lnTo>
                    <a:pt x="1465" y="1332"/>
                  </a:lnTo>
                  <a:lnTo>
                    <a:pt x="1120" y="1103"/>
                  </a:lnTo>
                  <a:lnTo>
                    <a:pt x="1364" y="1438"/>
                  </a:lnTo>
                  <a:lnTo>
                    <a:pt x="1064" y="1152"/>
                  </a:lnTo>
                  <a:lnTo>
                    <a:pt x="1243" y="1524"/>
                  </a:lnTo>
                  <a:lnTo>
                    <a:pt x="1000" y="1189"/>
                  </a:lnTo>
                  <a:lnTo>
                    <a:pt x="1111" y="1589"/>
                  </a:lnTo>
                  <a:lnTo>
                    <a:pt x="932" y="1215"/>
                  </a:lnTo>
                  <a:lnTo>
                    <a:pt x="969" y="1628"/>
                  </a:lnTo>
                  <a:lnTo>
                    <a:pt x="859" y="1228"/>
                  </a:lnTo>
                  <a:lnTo>
                    <a:pt x="822" y="1641"/>
                  </a:lnTo>
                  <a:lnTo>
                    <a:pt x="784" y="1228"/>
                  </a:lnTo>
                  <a:lnTo>
                    <a:pt x="674" y="1628"/>
                  </a:lnTo>
                  <a:lnTo>
                    <a:pt x="712" y="1215"/>
                  </a:lnTo>
                  <a:lnTo>
                    <a:pt x="532" y="1589"/>
                  </a:lnTo>
                  <a:lnTo>
                    <a:pt x="644" y="1189"/>
                  </a:lnTo>
                  <a:lnTo>
                    <a:pt x="402" y="1524"/>
                  </a:lnTo>
                  <a:lnTo>
                    <a:pt x="580" y="1152"/>
                  </a:lnTo>
                  <a:lnTo>
                    <a:pt x="281" y="1438"/>
                  </a:lnTo>
                  <a:lnTo>
                    <a:pt x="524" y="1103"/>
                  </a:lnTo>
                  <a:lnTo>
                    <a:pt x="180" y="1332"/>
                  </a:lnTo>
                  <a:lnTo>
                    <a:pt x="478" y="1045"/>
                  </a:lnTo>
                  <a:lnTo>
                    <a:pt x="99" y="1210"/>
                  </a:lnTo>
                  <a:lnTo>
                    <a:pt x="446" y="981"/>
                  </a:lnTo>
                  <a:lnTo>
                    <a:pt x="41" y="1074"/>
                  </a:lnTo>
                  <a:lnTo>
                    <a:pt x="422" y="910"/>
                  </a:lnTo>
                  <a:lnTo>
                    <a:pt x="7" y="930"/>
                  </a:lnTo>
                  <a:lnTo>
                    <a:pt x="412" y="837"/>
                  </a:lnTo>
                  <a:lnTo>
                    <a:pt x="0" y="783"/>
                  </a:lnTo>
                  <a:lnTo>
                    <a:pt x="415" y="765"/>
                  </a:lnTo>
                  <a:lnTo>
                    <a:pt x="21" y="636"/>
                  </a:lnTo>
                  <a:lnTo>
                    <a:pt x="432" y="692"/>
                  </a:lnTo>
                  <a:lnTo>
                    <a:pt x="66" y="495"/>
                  </a:lnTo>
                  <a:lnTo>
                    <a:pt x="461" y="624"/>
                  </a:lnTo>
                  <a:lnTo>
                    <a:pt x="136" y="367"/>
                  </a:lnTo>
                  <a:lnTo>
                    <a:pt x="500" y="563"/>
                  </a:lnTo>
                  <a:lnTo>
                    <a:pt x="227" y="252"/>
                  </a:lnTo>
                  <a:lnTo>
                    <a:pt x="551" y="509"/>
                  </a:lnTo>
                  <a:lnTo>
                    <a:pt x="339" y="154"/>
                  </a:lnTo>
                  <a:lnTo>
                    <a:pt x="610" y="467"/>
                  </a:lnTo>
                  <a:lnTo>
                    <a:pt x="466" y="77"/>
                  </a:lnTo>
                  <a:lnTo>
                    <a:pt x="676" y="434"/>
                  </a:lnTo>
                  <a:lnTo>
                    <a:pt x="602" y="27"/>
                  </a:lnTo>
                  <a:lnTo>
                    <a:pt x="747" y="414"/>
                  </a:lnTo>
                  <a:lnTo>
                    <a:pt x="747" y="0"/>
                  </a:lnTo>
                  <a:lnTo>
                    <a:pt x="822" y="40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5" name="Freeform 240"/>
            <p:cNvSpPr>
              <a:spLocks/>
            </p:cNvSpPr>
            <p:nvPr/>
          </p:nvSpPr>
          <p:spPr bwMode="auto">
            <a:xfrm>
              <a:off x="4856" y="2113"/>
              <a:ext cx="562" cy="488"/>
            </a:xfrm>
            <a:custGeom>
              <a:avLst/>
              <a:gdLst>
                <a:gd name="T0" fmla="*/ 0 w 1229"/>
                <a:gd name="T1" fmla="*/ 0 h 1057"/>
                <a:gd name="T2" fmla="*/ 0 w 1229"/>
                <a:gd name="T3" fmla="*/ 0 h 1057"/>
                <a:gd name="T4" fmla="*/ 0 w 1229"/>
                <a:gd name="T5" fmla="*/ 0 h 1057"/>
                <a:gd name="T6" fmla="*/ 0 w 1229"/>
                <a:gd name="T7" fmla="*/ 0 h 1057"/>
                <a:gd name="T8" fmla="*/ 0 w 1229"/>
                <a:gd name="T9" fmla="*/ 0 h 1057"/>
                <a:gd name="T10" fmla="*/ 0 w 1229"/>
                <a:gd name="T11" fmla="*/ 0 h 1057"/>
                <a:gd name="T12" fmla="*/ 0 w 1229"/>
                <a:gd name="T13" fmla="*/ 0 h 1057"/>
                <a:gd name="T14" fmla="*/ 0 w 1229"/>
                <a:gd name="T15" fmla="*/ 0 h 1057"/>
                <a:gd name="T16" fmla="*/ 0 w 1229"/>
                <a:gd name="T17" fmla="*/ 0 h 1057"/>
                <a:gd name="T18" fmla="*/ 0 w 1229"/>
                <a:gd name="T19" fmla="*/ 0 h 1057"/>
                <a:gd name="T20" fmla="*/ 0 w 1229"/>
                <a:gd name="T21" fmla="*/ 0 h 1057"/>
                <a:gd name="T22" fmla="*/ 0 w 1229"/>
                <a:gd name="T23" fmla="*/ 0 h 1057"/>
                <a:gd name="T24" fmla="*/ 0 w 1229"/>
                <a:gd name="T25" fmla="*/ 0 h 1057"/>
                <a:gd name="T26" fmla="*/ 0 w 1229"/>
                <a:gd name="T27" fmla="*/ 0 h 1057"/>
                <a:gd name="T28" fmla="*/ 0 w 1229"/>
                <a:gd name="T29" fmla="*/ 0 h 1057"/>
                <a:gd name="T30" fmla="*/ 0 w 1229"/>
                <a:gd name="T31" fmla="*/ 0 h 1057"/>
                <a:gd name="T32" fmla="*/ 0 w 1229"/>
                <a:gd name="T33" fmla="*/ 0 h 1057"/>
                <a:gd name="T34" fmla="*/ 0 w 1229"/>
                <a:gd name="T35" fmla="*/ 0 h 1057"/>
                <a:gd name="T36" fmla="*/ 0 w 1229"/>
                <a:gd name="T37" fmla="*/ 0 h 1057"/>
                <a:gd name="T38" fmla="*/ 0 w 1229"/>
                <a:gd name="T39" fmla="*/ 0 h 1057"/>
                <a:gd name="T40" fmla="*/ 0 w 1229"/>
                <a:gd name="T41" fmla="*/ 0 h 1057"/>
                <a:gd name="T42" fmla="*/ 0 w 1229"/>
                <a:gd name="T43" fmla="*/ 0 h 1057"/>
                <a:gd name="T44" fmla="*/ 0 w 1229"/>
                <a:gd name="T45" fmla="*/ 0 h 1057"/>
                <a:gd name="T46" fmla="*/ 0 w 1229"/>
                <a:gd name="T47" fmla="*/ 0 h 1057"/>
                <a:gd name="T48" fmla="*/ 0 w 1229"/>
                <a:gd name="T49" fmla="*/ 0 h 1057"/>
                <a:gd name="T50" fmla="*/ 0 w 1229"/>
                <a:gd name="T51" fmla="*/ 0 h 1057"/>
                <a:gd name="T52" fmla="*/ 0 w 1229"/>
                <a:gd name="T53" fmla="*/ 0 h 1057"/>
                <a:gd name="T54" fmla="*/ 0 w 1229"/>
                <a:gd name="T55" fmla="*/ 0 h 1057"/>
                <a:gd name="T56" fmla="*/ 0 w 1229"/>
                <a:gd name="T57" fmla="*/ 0 h 1057"/>
                <a:gd name="T58" fmla="*/ 0 w 1229"/>
                <a:gd name="T59" fmla="*/ 0 h 1057"/>
                <a:gd name="T60" fmla="*/ 0 w 1229"/>
                <a:gd name="T61" fmla="*/ 0 h 1057"/>
                <a:gd name="T62" fmla="*/ 0 w 1229"/>
                <a:gd name="T63" fmla="*/ 0 h 1057"/>
                <a:gd name="T64" fmla="*/ 0 w 1229"/>
                <a:gd name="T65" fmla="*/ 0 h 1057"/>
                <a:gd name="T66" fmla="*/ 0 w 1229"/>
                <a:gd name="T67" fmla="*/ 0 h 1057"/>
                <a:gd name="T68" fmla="*/ 0 w 1229"/>
                <a:gd name="T69" fmla="*/ 0 h 1057"/>
                <a:gd name="T70" fmla="*/ 0 w 1229"/>
                <a:gd name="T71" fmla="*/ 0 h 1057"/>
                <a:gd name="T72" fmla="*/ 0 w 1229"/>
                <a:gd name="T73" fmla="*/ 0 h 1057"/>
                <a:gd name="T74" fmla="*/ 0 w 1229"/>
                <a:gd name="T75" fmla="*/ 0 h 1057"/>
                <a:gd name="T76" fmla="*/ 0 w 1229"/>
                <a:gd name="T77" fmla="*/ 0 h 1057"/>
                <a:gd name="T78" fmla="*/ 0 w 1229"/>
                <a:gd name="T79" fmla="*/ 0 h 1057"/>
                <a:gd name="T80" fmla="*/ 0 w 1229"/>
                <a:gd name="T81" fmla="*/ 0 h 1057"/>
                <a:gd name="T82" fmla="*/ 0 w 1229"/>
                <a:gd name="T83" fmla="*/ 0 h 1057"/>
                <a:gd name="T84" fmla="*/ 0 w 1229"/>
                <a:gd name="T85" fmla="*/ 0 h 1057"/>
                <a:gd name="T86" fmla="*/ 0 w 1229"/>
                <a:gd name="T87" fmla="*/ 0 h 10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29"/>
                <a:gd name="T133" fmla="*/ 0 h 1057"/>
                <a:gd name="T134" fmla="*/ 1229 w 1229"/>
                <a:gd name="T135" fmla="*/ 1057 h 10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29" h="1057">
                  <a:moveTo>
                    <a:pt x="950" y="602"/>
                  </a:moveTo>
                  <a:lnTo>
                    <a:pt x="953" y="600"/>
                  </a:lnTo>
                  <a:lnTo>
                    <a:pt x="962" y="597"/>
                  </a:lnTo>
                  <a:lnTo>
                    <a:pt x="975" y="590"/>
                  </a:lnTo>
                  <a:lnTo>
                    <a:pt x="992" y="580"/>
                  </a:lnTo>
                  <a:lnTo>
                    <a:pt x="1012" y="570"/>
                  </a:lnTo>
                  <a:lnTo>
                    <a:pt x="1034" y="558"/>
                  </a:lnTo>
                  <a:lnTo>
                    <a:pt x="1060" y="545"/>
                  </a:lnTo>
                  <a:lnTo>
                    <a:pt x="1085" y="529"/>
                  </a:lnTo>
                  <a:lnTo>
                    <a:pt x="1111" y="514"/>
                  </a:lnTo>
                  <a:lnTo>
                    <a:pt x="1136" y="497"/>
                  </a:lnTo>
                  <a:lnTo>
                    <a:pt x="1160" y="482"/>
                  </a:lnTo>
                  <a:lnTo>
                    <a:pt x="1180" y="465"/>
                  </a:lnTo>
                  <a:lnTo>
                    <a:pt x="1199" y="450"/>
                  </a:lnTo>
                  <a:lnTo>
                    <a:pt x="1214" y="433"/>
                  </a:lnTo>
                  <a:lnTo>
                    <a:pt x="1224" y="419"/>
                  </a:lnTo>
                  <a:lnTo>
                    <a:pt x="1229" y="406"/>
                  </a:lnTo>
                  <a:lnTo>
                    <a:pt x="1227" y="391"/>
                  </a:lnTo>
                  <a:lnTo>
                    <a:pt x="1219" y="372"/>
                  </a:lnTo>
                  <a:lnTo>
                    <a:pt x="1204" y="348"/>
                  </a:lnTo>
                  <a:lnTo>
                    <a:pt x="1185" y="323"/>
                  </a:lnTo>
                  <a:lnTo>
                    <a:pt x="1160" y="296"/>
                  </a:lnTo>
                  <a:lnTo>
                    <a:pt x="1134" y="267"/>
                  </a:lnTo>
                  <a:lnTo>
                    <a:pt x="1104" y="237"/>
                  </a:lnTo>
                  <a:lnTo>
                    <a:pt x="1075" y="208"/>
                  </a:lnTo>
                  <a:lnTo>
                    <a:pt x="1045" y="179"/>
                  </a:lnTo>
                  <a:lnTo>
                    <a:pt x="1014" y="152"/>
                  </a:lnTo>
                  <a:lnTo>
                    <a:pt x="987" y="128"/>
                  </a:lnTo>
                  <a:lnTo>
                    <a:pt x="962" y="106"/>
                  </a:lnTo>
                  <a:lnTo>
                    <a:pt x="941" y="88"/>
                  </a:lnTo>
                  <a:lnTo>
                    <a:pt x="924" y="74"/>
                  </a:lnTo>
                  <a:lnTo>
                    <a:pt x="914" y="66"/>
                  </a:lnTo>
                  <a:lnTo>
                    <a:pt x="911" y="62"/>
                  </a:lnTo>
                  <a:lnTo>
                    <a:pt x="648" y="0"/>
                  </a:lnTo>
                  <a:lnTo>
                    <a:pt x="376" y="33"/>
                  </a:lnTo>
                  <a:lnTo>
                    <a:pt x="142" y="110"/>
                  </a:lnTo>
                  <a:lnTo>
                    <a:pt x="167" y="511"/>
                  </a:lnTo>
                  <a:lnTo>
                    <a:pt x="0" y="1057"/>
                  </a:lnTo>
                  <a:lnTo>
                    <a:pt x="809" y="1057"/>
                  </a:lnTo>
                  <a:lnTo>
                    <a:pt x="757" y="700"/>
                  </a:lnTo>
                  <a:lnTo>
                    <a:pt x="877" y="360"/>
                  </a:lnTo>
                  <a:lnTo>
                    <a:pt x="1026" y="431"/>
                  </a:lnTo>
                  <a:lnTo>
                    <a:pt x="909" y="528"/>
                  </a:lnTo>
                  <a:lnTo>
                    <a:pt x="950" y="602"/>
                  </a:lnTo>
                  <a:close/>
                </a:path>
              </a:pathLst>
            </a:custGeom>
            <a:solidFill>
              <a:srgbClr val="7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6" name="Freeform 241"/>
            <p:cNvSpPr>
              <a:spLocks/>
            </p:cNvSpPr>
            <p:nvPr/>
          </p:nvSpPr>
          <p:spPr bwMode="auto">
            <a:xfrm>
              <a:off x="4901" y="1831"/>
              <a:ext cx="293" cy="354"/>
            </a:xfrm>
            <a:custGeom>
              <a:avLst/>
              <a:gdLst>
                <a:gd name="T0" fmla="*/ 0 w 644"/>
                <a:gd name="T1" fmla="*/ 0 h 763"/>
                <a:gd name="T2" fmla="*/ 0 w 644"/>
                <a:gd name="T3" fmla="*/ 0 h 763"/>
                <a:gd name="T4" fmla="*/ 0 w 644"/>
                <a:gd name="T5" fmla="*/ 0 h 763"/>
                <a:gd name="T6" fmla="*/ 0 w 644"/>
                <a:gd name="T7" fmla="*/ 0 h 763"/>
                <a:gd name="T8" fmla="*/ 0 w 644"/>
                <a:gd name="T9" fmla="*/ 0 h 763"/>
                <a:gd name="T10" fmla="*/ 0 w 644"/>
                <a:gd name="T11" fmla="*/ 0 h 763"/>
                <a:gd name="T12" fmla="*/ 0 w 644"/>
                <a:gd name="T13" fmla="*/ 0 h 763"/>
                <a:gd name="T14" fmla="*/ 0 w 644"/>
                <a:gd name="T15" fmla="*/ 0 h 763"/>
                <a:gd name="T16" fmla="*/ 0 w 644"/>
                <a:gd name="T17" fmla="*/ 0 h 763"/>
                <a:gd name="T18" fmla="*/ 0 w 644"/>
                <a:gd name="T19" fmla="*/ 0 h 763"/>
                <a:gd name="T20" fmla="*/ 0 w 644"/>
                <a:gd name="T21" fmla="*/ 0 h 763"/>
                <a:gd name="T22" fmla="*/ 0 w 644"/>
                <a:gd name="T23" fmla="*/ 0 h 763"/>
                <a:gd name="T24" fmla="*/ 0 w 644"/>
                <a:gd name="T25" fmla="*/ 0 h 763"/>
                <a:gd name="T26" fmla="*/ 0 w 644"/>
                <a:gd name="T27" fmla="*/ 0 h 763"/>
                <a:gd name="T28" fmla="*/ 0 w 644"/>
                <a:gd name="T29" fmla="*/ 0 h 763"/>
                <a:gd name="T30" fmla="*/ 0 w 644"/>
                <a:gd name="T31" fmla="*/ 0 h 763"/>
                <a:gd name="T32" fmla="*/ 0 w 644"/>
                <a:gd name="T33" fmla="*/ 0 h 763"/>
                <a:gd name="T34" fmla="*/ 0 w 644"/>
                <a:gd name="T35" fmla="*/ 0 h 763"/>
                <a:gd name="T36" fmla="*/ 0 w 644"/>
                <a:gd name="T37" fmla="*/ 0 h 763"/>
                <a:gd name="T38" fmla="*/ 0 w 644"/>
                <a:gd name="T39" fmla="*/ 0 h 763"/>
                <a:gd name="T40" fmla="*/ 0 w 644"/>
                <a:gd name="T41" fmla="*/ 0 h 763"/>
                <a:gd name="T42" fmla="*/ 0 w 644"/>
                <a:gd name="T43" fmla="*/ 0 h 763"/>
                <a:gd name="T44" fmla="*/ 0 w 644"/>
                <a:gd name="T45" fmla="*/ 0 h 763"/>
                <a:gd name="T46" fmla="*/ 0 w 644"/>
                <a:gd name="T47" fmla="*/ 0 h 763"/>
                <a:gd name="T48" fmla="*/ 0 w 644"/>
                <a:gd name="T49" fmla="*/ 0 h 763"/>
                <a:gd name="T50" fmla="*/ 0 w 644"/>
                <a:gd name="T51" fmla="*/ 0 h 763"/>
                <a:gd name="T52" fmla="*/ 0 w 644"/>
                <a:gd name="T53" fmla="*/ 0 h 763"/>
                <a:gd name="T54" fmla="*/ 0 w 644"/>
                <a:gd name="T55" fmla="*/ 0 h 763"/>
                <a:gd name="T56" fmla="*/ 0 w 644"/>
                <a:gd name="T57" fmla="*/ 0 h 763"/>
                <a:gd name="T58" fmla="*/ 0 w 644"/>
                <a:gd name="T59" fmla="*/ 0 h 763"/>
                <a:gd name="T60" fmla="*/ 0 w 644"/>
                <a:gd name="T61" fmla="*/ 0 h 763"/>
                <a:gd name="T62" fmla="*/ 0 w 644"/>
                <a:gd name="T63" fmla="*/ 0 h 763"/>
                <a:gd name="T64" fmla="*/ 0 w 644"/>
                <a:gd name="T65" fmla="*/ 0 h 763"/>
                <a:gd name="T66" fmla="*/ 0 w 644"/>
                <a:gd name="T67" fmla="*/ 0 h 763"/>
                <a:gd name="T68" fmla="*/ 0 w 644"/>
                <a:gd name="T69" fmla="*/ 0 h 763"/>
                <a:gd name="T70" fmla="*/ 0 w 644"/>
                <a:gd name="T71" fmla="*/ 0 h 763"/>
                <a:gd name="T72" fmla="*/ 0 w 644"/>
                <a:gd name="T73" fmla="*/ 0 h 763"/>
                <a:gd name="T74" fmla="*/ 0 w 644"/>
                <a:gd name="T75" fmla="*/ 0 h 763"/>
                <a:gd name="T76" fmla="*/ 0 w 644"/>
                <a:gd name="T77" fmla="*/ 0 h 763"/>
                <a:gd name="T78" fmla="*/ 0 w 644"/>
                <a:gd name="T79" fmla="*/ 0 h 763"/>
                <a:gd name="T80" fmla="*/ 0 w 644"/>
                <a:gd name="T81" fmla="*/ 0 h 763"/>
                <a:gd name="T82" fmla="*/ 0 w 644"/>
                <a:gd name="T83" fmla="*/ 0 h 763"/>
                <a:gd name="T84" fmla="*/ 0 w 644"/>
                <a:gd name="T85" fmla="*/ 0 h 763"/>
                <a:gd name="T86" fmla="*/ 0 w 644"/>
                <a:gd name="T87" fmla="*/ 0 h 763"/>
                <a:gd name="T88" fmla="*/ 0 w 644"/>
                <a:gd name="T89" fmla="*/ 0 h 763"/>
                <a:gd name="T90" fmla="*/ 0 w 644"/>
                <a:gd name="T91" fmla="*/ 0 h 7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44"/>
                <a:gd name="T139" fmla="*/ 0 h 763"/>
                <a:gd name="T140" fmla="*/ 644 w 644"/>
                <a:gd name="T141" fmla="*/ 763 h 76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44" h="763">
                  <a:moveTo>
                    <a:pt x="56" y="208"/>
                  </a:moveTo>
                  <a:lnTo>
                    <a:pt x="56" y="195"/>
                  </a:lnTo>
                  <a:lnTo>
                    <a:pt x="54" y="168"/>
                  </a:lnTo>
                  <a:lnTo>
                    <a:pt x="53" y="142"/>
                  </a:lnTo>
                  <a:lnTo>
                    <a:pt x="53" y="129"/>
                  </a:lnTo>
                  <a:lnTo>
                    <a:pt x="56" y="108"/>
                  </a:lnTo>
                  <a:lnTo>
                    <a:pt x="63" y="90"/>
                  </a:lnTo>
                  <a:lnTo>
                    <a:pt x="71" y="74"/>
                  </a:lnTo>
                  <a:lnTo>
                    <a:pt x="81" y="61"/>
                  </a:lnTo>
                  <a:lnTo>
                    <a:pt x="95" y="47"/>
                  </a:lnTo>
                  <a:lnTo>
                    <a:pt x="107" y="34"/>
                  </a:lnTo>
                  <a:lnTo>
                    <a:pt x="122" y="20"/>
                  </a:lnTo>
                  <a:lnTo>
                    <a:pt x="136" y="5"/>
                  </a:lnTo>
                  <a:lnTo>
                    <a:pt x="183" y="0"/>
                  </a:lnTo>
                  <a:lnTo>
                    <a:pt x="225" y="0"/>
                  </a:lnTo>
                  <a:lnTo>
                    <a:pt x="264" y="5"/>
                  </a:lnTo>
                  <a:lnTo>
                    <a:pt x="300" y="13"/>
                  </a:lnTo>
                  <a:lnTo>
                    <a:pt x="330" y="25"/>
                  </a:lnTo>
                  <a:lnTo>
                    <a:pt x="359" y="41"/>
                  </a:lnTo>
                  <a:lnTo>
                    <a:pt x="385" y="57"/>
                  </a:lnTo>
                  <a:lnTo>
                    <a:pt x="407" y="74"/>
                  </a:lnTo>
                  <a:lnTo>
                    <a:pt x="425" y="93"/>
                  </a:lnTo>
                  <a:lnTo>
                    <a:pt x="440" y="112"/>
                  </a:lnTo>
                  <a:lnTo>
                    <a:pt x="454" y="129"/>
                  </a:lnTo>
                  <a:lnTo>
                    <a:pt x="464" y="144"/>
                  </a:lnTo>
                  <a:lnTo>
                    <a:pt x="473" y="157"/>
                  </a:lnTo>
                  <a:lnTo>
                    <a:pt x="478" y="169"/>
                  </a:lnTo>
                  <a:lnTo>
                    <a:pt x="481" y="176"/>
                  </a:lnTo>
                  <a:lnTo>
                    <a:pt x="483" y="178"/>
                  </a:lnTo>
                  <a:lnTo>
                    <a:pt x="520" y="140"/>
                  </a:lnTo>
                  <a:lnTo>
                    <a:pt x="551" y="127"/>
                  </a:lnTo>
                  <a:lnTo>
                    <a:pt x="574" y="130"/>
                  </a:lnTo>
                  <a:lnTo>
                    <a:pt x="595" y="147"/>
                  </a:lnTo>
                  <a:lnTo>
                    <a:pt x="612" y="173"/>
                  </a:lnTo>
                  <a:lnTo>
                    <a:pt x="625" y="200"/>
                  </a:lnTo>
                  <a:lnTo>
                    <a:pt x="635" y="228"/>
                  </a:lnTo>
                  <a:lnTo>
                    <a:pt x="644" y="249"/>
                  </a:lnTo>
                  <a:lnTo>
                    <a:pt x="542" y="443"/>
                  </a:lnTo>
                  <a:lnTo>
                    <a:pt x="530" y="616"/>
                  </a:lnTo>
                  <a:lnTo>
                    <a:pt x="339" y="763"/>
                  </a:lnTo>
                  <a:lnTo>
                    <a:pt x="280" y="641"/>
                  </a:lnTo>
                  <a:lnTo>
                    <a:pt x="254" y="533"/>
                  </a:lnTo>
                  <a:lnTo>
                    <a:pt x="253" y="533"/>
                  </a:lnTo>
                  <a:lnTo>
                    <a:pt x="249" y="535"/>
                  </a:lnTo>
                  <a:lnTo>
                    <a:pt x="244" y="538"/>
                  </a:lnTo>
                  <a:lnTo>
                    <a:pt x="236" y="542"/>
                  </a:lnTo>
                  <a:lnTo>
                    <a:pt x="227" y="545"/>
                  </a:lnTo>
                  <a:lnTo>
                    <a:pt x="217" y="548"/>
                  </a:lnTo>
                  <a:lnTo>
                    <a:pt x="205" y="552"/>
                  </a:lnTo>
                  <a:lnTo>
                    <a:pt x="192" y="555"/>
                  </a:lnTo>
                  <a:lnTo>
                    <a:pt x="176" y="557"/>
                  </a:lnTo>
                  <a:lnTo>
                    <a:pt x="159" y="560"/>
                  </a:lnTo>
                  <a:lnTo>
                    <a:pt x="141" y="562"/>
                  </a:lnTo>
                  <a:lnTo>
                    <a:pt x="122" y="564"/>
                  </a:lnTo>
                  <a:lnTo>
                    <a:pt x="105" y="562"/>
                  </a:lnTo>
                  <a:lnTo>
                    <a:pt x="90" y="555"/>
                  </a:lnTo>
                  <a:lnTo>
                    <a:pt x="76" y="545"/>
                  </a:lnTo>
                  <a:lnTo>
                    <a:pt x="68" y="530"/>
                  </a:lnTo>
                  <a:lnTo>
                    <a:pt x="65" y="520"/>
                  </a:lnTo>
                  <a:lnTo>
                    <a:pt x="66" y="506"/>
                  </a:lnTo>
                  <a:lnTo>
                    <a:pt x="68" y="491"/>
                  </a:lnTo>
                  <a:lnTo>
                    <a:pt x="70" y="474"/>
                  </a:lnTo>
                  <a:lnTo>
                    <a:pt x="66" y="467"/>
                  </a:lnTo>
                  <a:lnTo>
                    <a:pt x="61" y="457"/>
                  </a:lnTo>
                  <a:lnTo>
                    <a:pt x="54" y="448"/>
                  </a:lnTo>
                  <a:lnTo>
                    <a:pt x="51" y="440"/>
                  </a:lnTo>
                  <a:lnTo>
                    <a:pt x="70" y="440"/>
                  </a:lnTo>
                  <a:lnTo>
                    <a:pt x="87" y="440"/>
                  </a:lnTo>
                  <a:lnTo>
                    <a:pt x="102" y="440"/>
                  </a:lnTo>
                  <a:lnTo>
                    <a:pt x="115" y="438"/>
                  </a:lnTo>
                  <a:lnTo>
                    <a:pt x="125" y="435"/>
                  </a:lnTo>
                  <a:lnTo>
                    <a:pt x="134" y="433"/>
                  </a:lnTo>
                  <a:lnTo>
                    <a:pt x="139" y="428"/>
                  </a:lnTo>
                  <a:lnTo>
                    <a:pt x="141" y="425"/>
                  </a:lnTo>
                  <a:lnTo>
                    <a:pt x="154" y="421"/>
                  </a:lnTo>
                  <a:lnTo>
                    <a:pt x="154" y="416"/>
                  </a:lnTo>
                  <a:lnTo>
                    <a:pt x="151" y="410"/>
                  </a:lnTo>
                  <a:lnTo>
                    <a:pt x="148" y="399"/>
                  </a:lnTo>
                  <a:lnTo>
                    <a:pt x="142" y="396"/>
                  </a:lnTo>
                  <a:lnTo>
                    <a:pt x="131" y="394"/>
                  </a:lnTo>
                  <a:lnTo>
                    <a:pt x="115" y="391"/>
                  </a:lnTo>
                  <a:lnTo>
                    <a:pt x="97" y="389"/>
                  </a:lnTo>
                  <a:lnTo>
                    <a:pt x="76" y="386"/>
                  </a:lnTo>
                  <a:lnTo>
                    <a:pt x="61" y="384"/>
                  </a:lnTo>
                  <a:lnTo>
                    <a:pt x="49" y="381"/>
                  </a:lnTo>
                  <a:lnTo>
                    <a:pt x="44" y="379"/>
                  </a:lnTo>
                  <a:lnTo>
                    <a:pt x="48" y="374"/>
                  </a:lnTo>
                  <a:lnTo>
                    <a:pt x="51" y="360"/>
                  </a:lnTo>
                  <a:lnTo>
                    <a:pt x="51" y="344"/>
                  </a:lnTo>
                  <a:lnTo>
                    <a:pt x="51" y="337"/>
                  </a:lnTo>
                  <a:lnTo>
                    <a:pt x="0" y="318"/>
                  </a:lnTo>
                  <a:lnTo>
                    <a:pt x="56" y="2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7" name="Freeform 242"/>
            <p:cNvSpPr>
              <a:spLocks/>
            </p:cNvSpPr>
            <p:nvPr/>
          </p:nvSpPr>
          <p:spPr bwMode="auto">
            <a:xfrm>
              <a:off x="4951" y="1925"/>
              <a:ext cx="68" cy="32"/>
            </a:xfrm>
            <a:custGeom>
              <a:avLst/>
              <a:gdLst>
                <a:gd name="T0" fmla="*/ 0 w 149"/>
                <a:gd name="T1" fmla="*/ 0 h 71"/>
                <a:gd name="T2" fmla="*/ 0 w 149"/>
                <a:gd name="T3" fmla="*/ 0 h 71"/>
                <a:gd name="T4" fmla="*/ 0 w 149"/>
                <a:gd name="T5" fmla="*/ 0 h 71"/>
                <a:gd name="T6" fmla="*/ 0 w 149"/>
                <a:gd name="T7" fmla="*/ 0 h 71"/>
                <a:gd name="T8" fmla="*/ 0 w 149"/>
                <a:gd name="T9" fmla="*/ 0 h 71"/>
                <a:gd name="T10" fmla="*/ 0 w 149"/>
                <a:gd name="T11" fmla="*/ 0 h 71"/>
                <a:gd name="T12" fmla="*/ 0 w 149"/>
                <a:gd name="T13" fmla="*/ 0 h 71"/>
                <a:gd name="T14" fmla="*/ 0 w 149"/>
                <a:gd name="T15" fmla="*/ 0 h 71"/>
                <a:gd name="T16" fmla="*/ 0 w 149"/>
                <a:gd name="T17" fmla="*/ 0 h 71"/>
                <a:gd name="T18" fmla="*/ 0 w 149"/>
                <a:gd name="T19" fmla="*/ 0 h 71"/>
                <a:gd name="T20" fmla="*/ 0 w 149"/>
                <a:gd name="T21" fmla="*/ 0 h 71"/>
                <a:gd name="T22" fmla="*/ 0 w 149"/>
                <a:gd name="T23" fmla="*/ 0 h 71"/>
                <a:gd name="T24" fmla="*/ 0 w 149"/>
                <a:gd name="T25" fmla="*/ 0 h 71"/>
                <a:gd name="T26" fmla="*/ 0 w 149"/>
                <a:gd name="T27" fmla="*/ 0 h 71"/>
                <a:gd name="T28" fmla="*/ 0 w 149"/>
                <a:gd name="T29" fmla="*/ 0 h 71"/>
                <a:gd name="T30" fmla="*/ 0 w 149"/>
                <a:gd name="T31" fmla="*/ 0 h 71"/>
                <a:gd name="T32" fmla="*/ 0 w 149"/>
                <a:gd name="T33" fmla="*/ 0 h 71"/>
                <a:gd name="T34" fmla="*/ 0 w 149"/>
                <a:gd name="T35" fmla="*/ 0 h 71"/>
                <a:gd name="T36" fmla="*/ 0 w 149"/>
                <a:gd name="T37" fmla="*/ 0 h 71"/>
                <a:gd name="T38" fmla="*/ 0 w 149"/>
                <a:gd name="T39" fmla="*/ 0 h 71"/>
                <a:gd name="T40" fmla="*/ 0 w 149"/>
                <a:gd name="T41" fmla="*/ 0 h 71"/>
                <a:gd name="T42" fmla="*/ 0 w 149"/>
                <a:gd name="T43" fmla="*/ 0 h 71"/>
                <a:gd name="T44" fmla="*/ 0 w 149"/>
                <a:gd name="T45" fmla="*/ 0 h 71"/>
                <a:gd name="T46" fmla="*/ 0 w 149"/>
                <a:gd name="T47" fmla="*/ 0 h 71"/>
                <a:gd name="T48" fmla="*/ 0 w 149"/>
                <a:gd name="T49" fmla="*/ 0 h 71"/>
                <a:gd name="T50" fmla="*/ 0 w 149"/>
                <a:gd name="T51" fmla="*/ 0 h 71"/>
                <a:gd name="T52" fmla="*/ 0 w 149"/>
                <a:gd name="T53" fmla="*/ 0 h 71"/>
                <a:gd name="T54" fmla="*/ 0 w 149"/>
                <a:gd name="T55" fmla="*/ 0 h 71"/>
                <a:gd name="T56" fmla="*/ 0 w 149"/>
                <a:gd name="T57" fmla="*/ 0 h 71"/>
                <a:gd name="T58" fmla="*/ 0 w 149"/>
                <a:gd name="T59" fmla="*/ 0 h 71"/>
                <a:gd name="T60" fmla="*/ 0 w 149"/>
                <a:gd name="T61" fmla="*/ 0 h 71"/>
                <a:gd name="T62" fmla="*/ 0 w 149"/>
                <a:gd name="T63" fmla="*/ 0 h 71"/>
                <a:gd name="T64" fmla="*/ 0 w 149"/>
                <a:gd name="T65" fmla="*/ 0 h 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71"/>
                <a:gd name="T101" fmla="*/ 149 w 149"/>
                <a:gd name="T102" fmla="*/ 71 h 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71">
                  <a:moveTo>
                    <a:pt x="82" y="2"/>
                  </a:moveTo>
                  <a:lnTo>
                    <a:pt x="93" y="5"/>
                  </a:lnTo>
                  <a:lnTo>
                    <a:pt x="105" y="9"/>
                  </a:lnTo>
                  <a:lnTo>
                    <a:pt x="115" y="14"/>
                  </a:lnTo>
                  <a:lnTo>
                    <a:pt x="126" y="21"/>
                  </a:lnTo>
                  <a:lnTo>
                    <a:pt x="132" y="27"/>
                  </a:lnTo>
                  <a:lnTo>
                    <a:pt x="139" y="34"/>
                  </a:lnTo>
                  <a:lnTo>
                    <a:pt x="146" y="43"/>
                  </a:lnTo>
                  <a:lnTo>
                    <a:pt x="149" y="51"/>
                  </a:lnTo>
                  <a:lnTo>
                    <a:pt x="143" y="58"/>
                  </a:lnTo>
                  <a:lnTo>
                    <a:pt x="134" y="61"/>
                  </a:lnTo>
                  <a:lnTo>
                    <a:pt x="126" y="66"/>
                  </a:lnTo>
                  <a:lnTo>
                    <a:pt x="115" y="70"/>
                  </a:lnTo>
                  <a:lnTo>
                    <a:pt x="104" y="71"/>
                  </a:lnTo>
                  <a:lnTo>
                    <a:pt x="93" y="71"/>
                  </a:lnTo>
                  <a:lnTo>
                    <a:pt x="80" y="71"/>
                  </a:lnTo>
                  <a:lnTo>
                    <a:pt x="68" y="70"/>
                  </a:lnTo>
                  <a:lnTo>
                    <a:pt x="56" y="66"/>
                  </a:lnTo>
                  <a:lnTo>
                    <a:pt x="46" y="63"/>
                  </a:lnTo>
                  <a:lnTo>
                    <a:pt x="36" y="58"/>
                  </a:lnTo>
                  <a:lnTo>
                    <a:pt x="26" y="51"/>
                  </a:lnTo>
                  <a:lnTo>
                    <a:pt x="17" y="46"/>
                  </a:lnTo>
                  <a:lnTo>
                    <a:pt x="10" y="38"/>
                  </a:lnTo>
                  <a:lnTo>
                    <a:pt x="5" y="31"/>
                  </a:lnTo>
                  <a:lnTo>
                    <a:pt x="0" y="22"/>
                  </a:lnTo>
                  <a:lnTo>
                    <a:pt x="7" y="16"/>
                  </a:lnTo>
                  <a:lnTo>
                    <a:pt x="15" y="11"/>
                  </a:lnTo>
                  <a:lnTo>
                    <a:pt x="26" y="5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8" name="Freeform 243"/>
            <p:cNvSpPr>
              <a:spLocks/>
            </p:cNvSpPr>
            <p:nvPr/>
          </p:nvSpPr>
          <p:spPr bwMode="auto">
            <a:xfrm>
              <a:off x="4954" y="1895"/>
              <a:ext cx="73" cy="37"/>
            </a:xfrm>
            <a:custGeom>
              <a:avLst/>
              <a:gdLst>
                <a:gd name="T0" fmla="*/ 0 w 161"/>
                <a:gd name="T1" fmla="*/ 0 h 81"/>
                <a:gd name="T2" fmla="*/ 0 w 161"/>
                <a:gd name="T3" fmla="*/ 0 h 81"/>
                <a:gd name="T4" fmla="*/ 0 w 161"/>
                <a:gd name="T5" fmla="*/ 0 h 81"/>
                <a:gd name="T6" fmla="*/ 0 w 161"/>
                <a:gd name="T7" fmla="*/ 0 h 81"/>
                <a:gd name="T8" fmla="*/ 0 w 161"/>
                <a:gd name="T9" fmla="*/ 0 h 81"/>
                <a:gd name="T10" fmla="*/ 0 w 161"/>
                <a:gd name="T11" fmla="*/ 0 h 81"/>
                <a:gd name="T12" fmla="*/ 0 w 161"/>
                <a:gd name="T13" fmla="*/ 0 h 81"/>
                <a:gd name="T14" fmla="*/ 0 w 161"/>
                <a:gd name="T15" fmla="*/ 0 h 81"/>
                <a:gd name="T16" fmla="*/ 0 w 161"/>
                <a:gd name="T17" fmla="*/ 0 h 81"/>
                <a:gd name="T18" fmla="*/ 0 w 161"/>
                <a:gd name="T19" fmla="*/ 0 h 81"/>
                <a:gd name="T20" fmla="*/ 0 w 161"/>
                <a:gd name="T21" fmla="*/ 0 h 81"/>
                <a:gd name="T22" fmla="*/ 0 w 161"/>
                <a:gd name="T23" fmla="*/ 0 h 81"/>
                <a:gd name="T24" fmla="*/ 0 w 161"/>
                <a:gd name="T25" fmla="*/ 0 h 81"/>
                <a:gd name="T26" fmla="*/ 0 w 161"/>
                <a:gd name="T27" fmla="*/ 0 h 81"/>
                <a:gd name="T28" fmla="*/ 0 w 161"/>
                <a:gd name="T29" fmla="*/ 0 h 81"/>
                <a:gd name="T30" fmla="*/ 0 w 161"/>
                <a:gd name="T31" fmla="*/ 0 h 81"/>
                <a:gd name="T32" fmla="*/ 0 w 161"/>
                <a:gd name="T33" fmla="*/ 0 h 81"/>
                <a:gd name="T34" fmla="*/ 0 w 161"/>
                <a:gd name="T35" fmla="*/ 0 h 81"/>
                <a:gd name="T36" fmla="*/ 0 w 161"/>
                <a:gd name="T37" fmla="*/ 0 h 81"/>
                <a:gd name="T38" fmla="*/ 0 w 161"/>
                <a:gd name="T39" fmla="*/ 0 h 81"/>
                <a:gd name="T40" fmla="*/ 0 w 161"/>
                <a:gd name="T41" fmla="*/ 0 h 81"/>
                <a:gd name="T42" fmla="*/ 0 w 161"/>
                <a:gd name="T43" fmla="*/ 0 h 81"/>
                <a:gd name="T44" fmla="*/ 0 w 161"/>
                <a:gd name="T45" fmla="*/ 0 h 81"/>
                <a:gd name="T46" fmla="*/ 0 w 161"/>
                <a:gd name="T47" fmla="*/ 0 h 81"/>
                <a:gd name="T48" fmla="*/ 0 w 161"/>
                <a:gd name="T49" fmla="*/ 0 h 81"/>
                <a:gd name="T50" fmla="*/ 0 w 161"/>
                <a:gd name="T51" fmla="*/ 0 h 81"/>
                <a:gd name="T52" fmla="*/ 0 w 161"/>
                <a:gd name="T53" fmla="*/ 0 h 81"/>
                <a:gd name="T54" fmla="*/ 0 w 161"/>
                <a:gd name="T55" fmla="*/ 0 h 81"/>
                <a:gd name="T56" fmla="*/ 0 w 161"/>
                <a:gd name="T57" fmla="*/ 0 h 81"/>
                <a:gd name="T58" fmla="*/ 0 w 161"/>
                <a:gd name="T59" fmla="*/ 0 h 81"/>
                <a:gd name="T60" fmla="*/ 0 w 161"/>
                <a:gd name="T61" fmla="*/ 0 h 81"/>
                <a:gd name="T62" fmla="*/ 0 w 161"/>
                <a:gd name="T63" fmla="*/ 0 h 81"/>
                <a:gd name="T64" fmla="*/ 0 w 161"/>
                <a:gd name="T65" fmla="*/ 0 h 81"/>
                <a:gd name="T66" fmla="*/ 0 w 161"/>
                <a:gd name="T67" fmla="*/ 0 h 81"/>
                <a:gd name="T68" fmla="*/ 0 w 161"/>
                <a:gd name="T69" fmla="*/ 0 h 81"/>
                <a:gd name="T70" fmla="*/ 0 w 161"/>
                <a:gd name="T71" fmla="*/ 0 h 81"/>
                <a:gd name="T72" fmla="*/ 0 w 161"/>
                <a:gd name="T73" fmla="*/ 0 h 81"/>
                <a:gd name="T74" fmla="*/ 0 w 161"/>
                <a:gd name="T75" fmla="*/ 0 h 81"/>
                <a:gd name="T76" fmla="*/ 0 w 161"/>
                <a:gd name="T77" fmla="*/ 0 h 81"/>
                <a:gd name="T78" fmla="*/ 0 w 161"/>
                <a:gd name="T79" fmla="*/ 0 h 81"/>
                <a:gd name="T80" fmla="*/ 0 w 161"/>
                <a:gd name="T81" fmla="*/ 0 h 81"/>
                <a:gd name="T82" fmla="*/ 0 w 161"/>
                <a:gd name="T83" fmla="*/ 0 h 81"/>
                <a:gd name="T84" fmla="*/ 0 w 161"/>
                <a:gd name="T85" fmla="*/ 0 h 81"/>
                <a:gd name="T86" fmla="*/ 0 w 161"/>
                <a:gd name="T87" fmla="*/ 0 h 81"/>
                <a:gd name="T88" fmla="*/ 0 w 161"/>
                <a:gd name="T89" fmla="*/ 0 h 81"/>
                <a:gd name="T90" fmla="*/ 0 w 161"/>
                <a:gd name="T91" fmla="*/ 0 h 81"/>
                <a:gd name="T92" fmla="*/ 0 w 161"/>
                <a:gd name="T93" fmla="*/ 0 h 81"/>
                <a:gd name="T94" fmla="*/ 0 w 161"/>
                <a:gd name="T95" fmla="*/ 0 h 81"/>
                <a:gd name="T96" fmla="*/ 0 w 161"/>
                <a:gd name="T97" fmla="*/ 0 h 81"/>
                <a:gd name="T98" fmla="*/ 0 w 161"/>
                <a:gd name="T99" fmla="*/ 0 h 81"/>
                <a:gd name="T100" fmla="*/ 0 w 161"/>
                <a:gd name="T101" fmla="*/ 0 h 81"/>
                <a:gd name="T102" fmla="*/ 0 w 161"/>
                <a:gd name="T103" fmla="*/ 0 h 81"/>
                <a:gd name="T104" fmla="*/ 0 w 161"/>
                <a:gd name="T105" fmla="*/ 0 h 81"/>
                <a:gd name="T106" fmla="*/ 0 w 161"/>
                <a:gd name="T107" fmla="*/ 0 h 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1"/>
                <a:gd name="T163" fmla="*/ 0 h 81"/>
                <a:gd name="T164" fmla="*/ 161 w 161"/>
                <a:gd name="T165" fmla="*/ 81 h 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1" h="81">
                  <a:moveTo>
                    <a:pt x="147" y="78"/>
                  </a:moveTo>
                  <a:lnTo>
                    <a:pt x="147" y="78"/>
                  </a:lnTo>
                  <a:lnTo>
                    <a:pt x="147" y="76"/>
                  </a:lnTo>
                  <a:lnTo>
                    <a:pt x="144" y="71"/>
                  </a:lnTo>
                  <a:lnTo>
                    <a:pt x="141" y="64"/>
                  </a:lnTo>
                  <a:lnTo>
                    <a:pt x="134" y="56"/>
                  </a:lnTo>
                  <a:lnTo>
                    <a:pt x="127" y="46"/>
                  </a:lnTo>
                  <a:lnTo>
                    <a:pt x="117" y="37"/>
                  </a:lnTo>
                  <a:lnTo>
                    <a:pt x="107" y="29"/>
                  </a:lnTo>
                  <a:lnTo>
                    <a:pt x="93" y="22"/>
                  </a:lnTo>
                  <a:lnTo>
                    <a:pt x="85" y="19"/>
                  </a:lnTo>
                  <a:lnTo>
                    <a:pt x="75" y="17"/>
                  </a:lnTo>
                  <a:lnTo>
                    <a:pt x="64" y="15"/>
                  </a:lnTo>
                  <a:lnTo>
                    <a:pt x="54" y="15"/>
                  </a:lnTo>
                  <a:lnTo>
                    <a:pt x="44" y="17"/>
                  </a:lnTo>
                  <a:lnTo>
                    <a:pt x="32" y="20"/>
                  </a:lnTo>
                  <a:lnTo>
                    <a:pt x="22" y="24"/>
                  </a:lnTo>
                  <a:lnTo>
                    <a:pt x="10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17" y="10"/>
                  </a:lnTo>
                  <a:lnTo>
                    <a:pt x="29" y="5"/>
                  </a:lnTo>
                  <a:lnTo>
                    <a:pt x="42" y="2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8" y="3"/>
                  </a:lnTo>
                  <a:lnTo>
                    <a:pt x="98" y="7"/>
                  </a:lnTo>
                  <a:lnTo>
                    <a:pt x="113" y="15"/>
                  </a:lnTo>
                  <a:lnTo>
                    <a:pt x="127" y="25"/>
                  </a:lnTo>
                  <a:lnTo>
                    <a:pt x="137" y="36"/>
                  </a:lnTo>
                  <a:lnTo>
                    <a:pt x="146" y="46"/>
                  </a:lnTo>
                  <a:lnTo>
                    <a:pt x="152" y="56"/>
                  </a:lnTo>
                  <a:lnTo>
                    <a:pt x="158" y="64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6"/>
                  </a:lnTo>
                  <a:lnTo>
                    <a:pt x="161" y="78"/>
                  </a:lnTo>
                  <a:lnTo>
                    <a:pt x="159" y="80"/>
                  </a:lnTo>
                  <a:lnTo>
                    <a:pt x="158" y="81"/>
                  </a:lnTo>
                  <a:lnTo>
                    <a:pt x="154" y="81"/>
                  </a:lnTo>
                  <a:lnTo>
                    <a:pt x="152" y="81"/>
                  </a:lnTo>
                  <a:lnTo>
                    <a:pt x="149" y="80"/>
                  </a:lnTo>
                  <a:lnTo>
                    <a:pt x="147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29" name="Freeform 244"/>
            <p:cNvSpPr>
              <a:spLocks/>
            </p:cNvSpPr>
            <p:nvPr/>
          </p:nvSpPr>
          <p:spPr bwMode="auto">
            <a:xfrm>
              <a:off x="4959" y="1926"/>
              <a:ext cx="24" cy="25"/>
            </a:xfrm>
            <a:custGeom>
              <a:avLst/>
              <a:gdLst>
                <a:gd name="T0" fmla="*/ 0 w 53"/>
                <a:gd name="T1" fmla="*/ 0 h 52"/>
                <a:gd name="T2" fmla="*/ 0 w 53"/>
                <a:gd name="T3" fmla="*/ 0 h 52"/>
                <a:gd name="T4" fmla="*/ 0 w 53"/>
                <a:gd name="T5" fmla="*/ 0 h 52"/>
                <a:gd name="T6" fmla="*/ 0 w 53"/>
                <a:gd name="T7" fmla="*/ 0 h 52"/>
                <a:gd name="T8" fmla="*/ 0 w 53"/>
                <a:gd name="T9" fmla="*/ 0 h 52"/>
                <a:gd name="T10" fmla="*/ 0 w 53"/>
                <a:gd name="T11" fmla="*/ 0 h 52"/>
                <a:gd name="T12" fmla="*/ 0 w 53"/>
                <a:gd name="T13" fmla="*/ 0 h 52"/>
                <a:gd name="T14" fmla="*/ 0 w 53"/>
                <a:gd name="T15" fmla="*/ 0 h 52"/>
                <a:gd name="T16" fmla="*/ 0 w 53"/>
                <a:gd name="T17" fmla="*/ 0 h 52"/>
                <a:gd name="T18" fmla="*/ 0 w 53"/>
                <a:gd name="T19" fmla="*/ 0 h 52"/>
                <a:gd name="T20" fmla="*/ 0 w 53"/>
                <a:gd name="T21" fmla="*/ 0 h 52"/>
                <a:gd name="T22" fmla="*/ 0 w 53"/>
                <a:gd name="T23" fmla="*/ 0 h 52"/>
                <a:gd name="T24" fmla="*/ 0 w 53"/>
                <a:gd name="T25" fmla="*/ 0 h 52"/>
                <a:gd name="T26" fmla="*/ 0 w 53"/>
                <a:gd name="T27" fmla="*/ 0 h 52"/>
                <a:gd name="T28" fmla="*/ 0 w 53"/>
                <a:gd name="T29" fmla="*/ 0 h 52"/>
                <a:gd name="T30" fmla="*/ 0 w 53"/>
                <a:gd name="T31" fmla="*/ 0 h 52"/>
                <a:gd name="T32" fmla="*/ 0 w 53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2"/>
                <a:gd name="T53" fmla="*/ 53 w 5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2">
                  <a:moveTo>
                    <a:pt x="21" y="52"/>
                  </a:moveTo>
                  <a:lnTo>
                    <a:pt x="10" y="47"/>
                  </a:lnTo>
                  <a:lnTo>
                    <a:pt x="4" y="40"/>
                  </a:lnTo>
                  <a:lnTo>
                    <a:pt x="0" y="30"/>
                  </a:lnTo>
                  <a:lnTo>
                    <a:pt x="0" y="20"/>
                  </a:lnTo>
                  <a:lnTo>
                    <a:pt x="5" y="10"/>
                  </a:lnTo>
                  <a:lnTo>
                    <a:pt x="12" y="3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1" y="5"/>
                  </a:lnTo>
                  <a:lnTo>
                    <a:pt x="48" y="12"/>
                  </a:lnTo>
                  <a:lnTo>
                    <a:pt x="53" y="20"/>
                  </a:lnTo>
                  <a:lnTo>
                    <a:pt x="53" y="30"/>
                  </a:lnTo>
                  <a:lnTo>
                    <a:pt x="48" y="40"/>
                  </a:lnTo>
                  <a:lnTo>
                    <a:pt x="41" y="47"/>
                  </a:lnTo>
                  <a:lnTo>
                    <a:pt x="31" y="52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0" name="Freeform 245"/>
            <p:cNvSpPr>
              <a:spLocks/>
            </p:cNvSpPr>
            <p:nvPr/>
          </p:nvSpPr>
          <p:spPr bwMode="auto">
            <a:xfrm>
              <a:off x="4965" y="1932"/>
              <a:ext cx="10" cy="11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0 w 24"/>
                <a:gd name="T5" fmla="*/ 0 h 24"/>
                <a:gd name="T6" fmla="*/ 0 w 24"/>
                <a:gd name="T7" fmla="*/ 0 h 24"/>
                <a:gd name="T8" fmla="*/ 0 w 24"/>
                <a:gd name="T9" fmla="*/ 0 h 24"/>
                <a:gd name="T10" fmla="*/ 0 w 24"/>
                <a:gd name="T11" fmla="*/ 0 h 24"/>
                <a:gd name="T12" fmla="*/ 0 w 24"/>
                <a:gd name="T13" fmla="*/ 0 h 24"/>
                <a:gd name="T14" fmla="*/ 0 w 24"/>
                <a:gd name="T15" fmla="*/ 0 h 24"/>
                <a:gd name="T16" fmla="*/ 0 w 24"/>
                <a:gd name="T17" fmla="*/ 0 h 24"/>
                <a:gd name="T18" fmla="*/ 0 w 24"/>
                <a:gd name="T19" fmla="*/ 0 h 24"/>
                <a:gd name="T20" fmla="*/ 0 w 24"/>
                <a:gd name="T21" fmla="*/ 0 h 24"/>
                <a:gd name="T22" fmla="*/ 0 w 24"/>
                <a:gd name="T23" fmla="*/ 0 h 24"/>
                <a:gd name="T24" fmla="*/ 0 w 24"/>
                <a:gd name="T25" fmla="*/ 0 h 24"/>
                <a:gd name="T26" fmla="*/ 0 w 24"/>
                <a:gd name="T27" fmla="*/ 0 h 24"/>
                <a:gd name="T28" fmla="*/ 0 w 24"/>
                <a:gd name="T29" fmla="*/ 0 h 24"/>
                <a:gd name="T30" fmla="*/ 0 w 24"/>
                <a:gd name="T31" fmla="*/ 0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9" y="24"/>
                  </a:moveTo>
                  <a:lnTo>
                    <a:pt x="3" y="22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4" y="9"/>
                  </a:lnTo>
                  <a:lnTo>
                    <a:pt x="24" y="14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4" y="24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1" name="Freeform 246"/>
            <p:cNvSpPr>
              <a:spLocks/>
            </p:cNvSpPr>
            <p:nvPr/>
          </p:nvSpPr>
          <p:spPr bwMode="auto">
            <a:xfrm>
              <a:off x="4973" y="1935"/>
              <a:ext cx="5" cy="4"/>
            </a:xfrm>
            <a:custGeom>
              <a:avLst/>
              <a:gdLst>
                <a:gd name="T0" fmla="*/ 0 w 12"/>
                <a:gd name="T1" fmla="*/ 0 h 10"/>
                <a:gd name="T2" fmla="*/ 0 w 12"/>
                <a:gd name="T3" fmla="*/ 0 h 10"/>
                <a:gd name="T4" fmla="*/ 0 w 12"/>
                <a:gd name="T5" fmla="*/ 0 h 10"/>
                <a:gd name="T6" fmla="*/ 0 w 12"/>
                <a:gd name="T7" fmla="*/ 0 h 10"/>
                <a:gd name="T8" fmla="*/ 0 w 12"/>
                <a:gd name="T9" fmla="*/ 0 h 10"/>
                <a:gd name="T10" fmla="*/ 0 w 12"/>
                <a:gd name="T11" fmla="*/ 0 h 10"/>
                <a:gd name="T12" fmla="*/ 0 w 12"/>
                <a:gd name="T13" fmla="*/ 0 h 10"/>
                <a:gd name="T14" fmla="*/ 0 w 12"/>
                <a:gd name="T15" fmla="*/ 0 h 10"/>
                <a:gd name="T16" fmla="*/ 0 w 12"/>
                <a:gd name="T17" fmla="*/ 0 h 10"/>
                <a:gd name="T18" fmla="*/ 0 w 12"/>
                <a:gd name="T19" fmla="*/ 0 h 10"/>
                <a:gd name="T20" fmla="*/ 0 w 12"/>
                <a:gd name="T21" fmla="*/ 0 h 10"/>
                <a:gd name="T22" fmla="*/ 0 w 12"/>
                <a:gd name="T23" fmla="*/ 0 h 10"/>
                <a:gd name="T24" fmla="*/ 0 w 12"/>
                <a:gd name="T25" fmla="*/ 0 h 10"/>
                <a:gd name="T26" fmla="*/ 0 w 12"/>
                <a:gd name="T27" fmla="*/ 0 h 10"/>
                <a:gd name="T28" fmla="*/ 0 w 12"/>
                <a:gd name="T29" fmla="*/ 0 h 10"/>
                <a:gd name="T30" fmla="*/ 0 w 12"/>
                <a:gd name="T31" fmla="*/ 0 h 10"/>
                <a:gd name="T32" fmla="*/ 0 w 12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0"/>
                <a:gd name="T53" fmla="*/ 12 w 12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0">
                  <a:moveTo>
                    <a:pt x="5" y="10"/>
                  </a:move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6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2" name="Freeform 247"/>
            <p:cNvSpPr>
              <a:spLocks/>
            </p:cNvSpPr>
            <p:nvPr/>
          </p:nvSpPr>
          <p:spPr bwMode="auto">
            <a:xfrm>
              <a:off x="4904" y="1788"/>
              <a:ext cx="347" cy="297"/>
            </a:xfrm>
            <a:custGeom>
              <a:avLst/>
              <a:gdLst>
                <a:gd name="T0" fmla="*/ 0 w 760"/>
                <a:gd name="T1" fmla="*/ 0 h 641"/>
                <a:gd name="T2" fmla="*/ 0 w 760"/>
                <a:gd name="T3" fmla="*/ 0 h 641"/>
                <a:gd name="T4" fmla="*/ 0 w 760"/>
                <a:gd name="T5" fmla="*/ 0 h 641"/>
                <a:gd name="T6" fmla="*/ 0 w 760"/>
                <a:gd name="T7" fmla="*/ 0 h 641"/>
                <a:gd name="T8" fmla="*/ 0 w 760"/>
                <a:gd name="T9" fmla="*/ 0 h 641"/>
                <a:gd name="T10" fmla="*/ 0 w 760"/>
                <a:gd name="T11" fmla="*/ 0 h 641"/>
                <a:gd name="T12" fmla="*/ 0 w 760"/>
                <a:gd name="T13" fmla="*/ 0 h 641"/>
                <a:gd name="T14" fmla="*/ 0 w 760"/>
                <a:gd name="T15" fmla="*/ 0 h 641"/>
                <a:gd name="T16" fmla="*/ 0 w 760"/>
                <a:gd name="T17" fmla="*/ 0 h 641"/>
                <a:gd name="T18" fmla="*/ 0 w 760"/>
                <a:gd name="T19" fmla="*/ 0 h 641"/>
                <a:gd name="T20" fmla="*/ 0 w 760"/>
                <a:gd name="T21" fmla="*/ 0 h 641"/>
                <a:gd name="T22" fmla="*/ 0 w 760"/>
                <a:gd name="T23" fmla="*/ 0 h 641"/>
                <a:gd name="T24" fmla="*/ 0 w 760"/>
                <a:gd name="T25" fmla="*/ 0 h 641"/>
                <a:gd name="T26" fmla="*/ 0 w 760"/>
                <a:gd name="T27" fmla="*/ 0 h 641"/>
                <a:gd name="T28" fmla="*/ 0 w 760"/>
                <a:gd name="T29" fmla="*/ 0 h 641"/>
                <a:gd name="T30" fmla="*/ 0 w 760"/>
                <a:gd name="T31" fmla="*/ 0 h 641"/>
                <a:gd name="T32" fmla="*/ 0 w 760"/>
                <a:gd name="T33" fmla="*/ 0 h 641"/>
                <a:gd name="T34" fmla="*/ 0 w 760"/>
                <a:gd name="T35" fmla="*/ 0 h 641"/>
                <a:gd name="T36" fmla="*/ 0 w 760"/>
                <a:gd name="T37" fmla="*/ 0 h 641"/>
                <a:gd name="T38" fmla="*/ 0 w 760"/>
                <a:gd name="T39" fmla="*/ 0 h 641"/>
                <a:gd name="T40" fmla="*/ 0 w 760"/>
                <a:gd name="T41" fmla="*/ 0 h 641"/>
                <a:gd name="T42" fmla="*/ 0 w 760"/>
                <a:gd name="T43" fmla="*/ 0 h 641"/>
                <a:gd name="T44" fmla="*/ 0 w 760"/>
                <a:gd name="T45" fmla="*/ 0 h 641"/>
                <a:gd name="T46" fmla="*/ 0 w 760"/>
                <a:gd name="T47" fmla="*/ 0 h 641"/>
                <a:gd name="T48" fmla="*/ 0 w 760"/>
                <a:gd name="T49" fmla="*/ 0 h 641"/>
                <a:gd name="T50" fmla="*/ 0 w 760"/>
                <a:gd name="T51" fmla="*/ 0 h 641"/>
                <a:gd name="T52" fmla="*/ 0 w 760"/>
                <a:gd name="T53" fmla="*/ 0 h 641"/>
                <a:gd name="T54" fmla="*/ 0 w 760"/>
                <a:gd name="T55" fmla="*/ 0 h 641"/>
                <a:gd name="T56" fmla="*/ 0 w 760"/>
                <a:gd name="T57" fmla="*/ 0 h 641"/>
                <a:gd name="T58" fmla="*/ 0 w 760"/>
                <a:gd name="T59" fmla="*/ 0 h 641"/>
                <a:gd name="T60" fmla="*/ 0 w 760"/>
                <a:gd name="T61" fmla="*/ 0 h 641"/>
                <a:gd name="T62" fmla="*/ 0 w 760"/>
                <a:gd name="T63" fmla="*/ 0 h 641"/>
                <a:gd name="T64" fmla="*/ 0 w 760"/>
                <a:gd name="T65" fmla="*/ 0 h 641"/>
                <a:gd name="T66" fmla="*/ 0 w 760"/>
                <a:gd name="T67" fmla="*/ 0 h 641"/>
                <a:gd name="T68" fmla="*/ 0 w 760"/>
                <a:gd name="T69" fmla="*/ 0 h 641"/>
                <a:gd name="T70" fmla="*/ 0 w 760"/>
                <a:gd name="T71" fmla="*/ 0 h 641"/>
                <a:gd name="T72" fmla="*/ 0 w 760"/>
                <a:gd name="T73" fmla="*/ 0 h 641"/>
                <a:gd name="T74" fmla="*/ 0 w 760"/>
                <a:gd name="T75" fmla="*/ 0 h 641"/>
                <a:gd name="T76" fmla="*/ 0 w 760"/>
                <a:gd name="T77" fmla="*/ 0 h 641"/>
                <a:gd name="T78" fmla="*/ 0 w 760"/>
                <a:gd name="T79" fmla="*/ 0 h 641"/>
                <a:gd name="T80" fmla="*/ 0 w 760"/>
                <a:gd name="T81" fmla="*/ 0 h 641"/>
                <a:gd name="T82" fmla="*/ 0 w 760"/>
                <a:gd name="T83" fmla="*/ 0 h 641"/>
                <a:gd name="T84" fmla="*/ 0 w 760"/>
                <a:gd name="T85" fmla="*/ 0 h 641"/>
                <a:gd name="T86" fmla="*/ 0 w 760"/>
                <a:gd name="T87" fmla="*/ 0 h 641"/>
                <a:gd name="T88" fmla="*/ 0 w 760"/>
                <a:gd name="T89" fmla="*/ 0 h 641"/>
                <a:gd name="T90" fmla="*/ 0 w 760"/>
                <a:gd name="T91" fmla="*/ 0 h 641"/>
                <a:gd name="T92" fmla="*/ 0 w 760"/>
                <a:gd name="T93" fmla="*/ 0 h 641"/>
                <a:gd name="T94" fmla="*/ 0 w 760"/>
                <a:gd name="T95" fmla="*/ 0 h 641"/>
                <a:gd name="T96" fmla="*/ 0 w 760"/>
                <a:gd name="T97" fmla="*/ 0 h 641"/>
                <a:gd name="T98" fmla="*/ 0 w 760"/>
                <a:gd name="T99" fmla="*/ 0 h 641"/>
                <a:gd name="T100" fmla="*/ 0 w 760"/>
                <a:gd name="T101" fmla="*/ 0 h 641"/>
                <a:gd name="T102" fmla="*/ 0 w 760"/>
                <a:gd name="T103" fmla="*/ 0 h 641"/>
                <a:gd name="T104" fmla="*/ 0 w 760"/>
                <a:gd name="T105" fmla="*/ 0 h 641"/>
                <a:gd name="T106" fmla="*/ 0 w 760"/>
                <a:gd name="T107" fmla="*/ 0 h 641"/>
                <a:gd name="T108" fmla="*/ 0 w 760"/>
                <a:gd name="T109" fmla="*/ 0 h 641"/>
                <a:gd name="T110" fmla="*/ 0 w 760"/>
                <a:gd name="T111" fmla="*/ 0 h 641"/>
                <a:gd name="T112" fmla="*/ 0 w 760"/>
                <a:gd name="T113" fmla="*/ 0 h 641"/>
                <a:gd name="T114" fmla="*/ 0 w 760"/>
                <a:gd name="T115" fmla="*/ 0 h 641"/>
                <a:gd name="T116" fmla="*/ 0 w 760"/>
                <a:gd name="T117" fmla="*/ 0 h 641"/>
                <a:gd name="T118" fmla="*/ 0 w 760"/>
                <a:gd name="T119" fmla="*/ 0 h 6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60"/>
                <a:gd name="T181" fmla="*/ 0 h 641"/>
                <a:gd name="T182" fmla="*/ 760 w 760"/>
                <a:gd name="T183" fmla="*/ 641 h 6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60" h="641">
                  <a:moveTo>
                    <a:pt x="306" y="159"/>
                  </a:moveTo>
                  <a:lnTo>
                    <a:pt x="295" y="208"/>
                  </a:lnTo>
                  <a:lnTo>
                    <a:pt x="0" y="186"/>
                  </a:lnTo>
                  <a:lnTo>
                    <a:pt x="2" y="179"/>
                  </a:lnTo>
                  <a:lnTo>
                    <a:pt x="7" y="161"/>
                  </a:lnTo>
                  <a:lnTo>
                    <a:pt x="20" y="135"/>
                  </a:lnTo>
                  <a:lnTo>
                    <a:pt x="41" y="105"/>
                  </a:lnTo>
                  <a:lnTo>
                    <a:pt x="71" y="73"/>
                  </a:lnTo>
                  <a:lnTo>
                    <a:pt x="115" y="42"/>
                  </a:lnTo>
                  <a:lnTo>
                    <a:pt x="173" y="18"/>
                  </a:lnTo>
                  <a:lnTo>
                    <a:pt x="247" y="3"/>
                  </a:lnTo>
                  <a:lnTo>
                    <a:pt x="276" y="2"/>
                  </a:lnTo>
                  <a:lnTo>
                    <a:pt x="305" y="0"/>
                  </a:lnTo>
                  <a:lnTo>
                    <a:pt x="335" y="2"/>
                  </a:lnTo>
                  <a:lnTo>
                    <a:pt x="366" y="3"/>
                  </a:lnTo>
                  <a:lnTo>
                    <a:pt x="393" y="7"/>
                  </a:lnTo>
                  <a:lnTo>
                    <a:pt x="420" y="10"/>
                  </a:lnTo>
                  <a:lnTo>
                    <a:pt x="444" y="15"/>
                  </a:lnTo>
                  <a:lnTo>
                    <a:pt x="462" y="20"/>
                  </a:lnTo>
                  <a:lnTo>
                    <a:pt x="479" y="25"/>
                  </a:lnTo>
                  <a:lnTo>
                    <a:pt x="494" y="32"/>
                  </a:lnTo>
                  <a:lnTo>
                    <a:pt x="510" y="37"/>
                  </a:lnTo>
                  <a:lnTo>
                    <a:pt x="523" y="44"/>
                  </a:lnTo>
                  <a:lnTo>
                    <a:pt x="533" y="49"/>
                  </a:lnTo>
                  <a:lnTo>
                    <a:pt x="544" y="56"/>
                  </a:lnTo>
                  <a:lnTo>
                    <a:pt x="552" y="61"/>
                  </a:lnTo>
                  <a:lnTo>
                    <a:pt x="559" y="66"/>
                  </a:lnTo>
                  <a:lnTo>
                    <a:pt x="606" y="98"/>
                  </a:lnTo>
                  <a:lnTo>
                    <a:pt x="647" y="132"/>
                  </a:lnTo>
                  <a:lnTo>
                    <a:pt x="681" y="166"/>
                  </a:lnTo>
                  <a:lnTo>
                    <a:pt x="708" y="201"/>
                  </a:lnTo>
                  <a:lnTo>
                    <a:pt x="728" y="235"/>
                  </a:lnTo>
                  <a:lnTo>
                    <a:pt x="743" y="271"/>
                  </a:lnTo>
                  <a:lnTo>
                    <a:pt x="755" y="306"/>
                  </a:lnTo>
                  <a:lnTo>
                    <a:pt x="760" y="342"/>
                  </a:lnTo>
                  <a:lnTo>
                    <a:pt x="759" y="401"/>
                  </a:lnTo>
                  <a:lnTo>
                    <a:pt x="742" y="457"/>
                  </a:lnTo>
                  <a:lnTo>
                    <a:pt x="716" y="508"/>
                  </a:lnTo>
                  <a:lnTo>
                    <a:pt x="686" y="552"/>
                  </a:lnTo>
                  <a:lnTo>
                    <a:pt x="654" y="589"/>
                  </a:lnTo>
                  <a:lnTo>
                    <a:pt x="625" y="618"/>
                  </a:lnTo>
                  <a:lnTo>
                    <a:pt x="606" y="635"/>
                  </a:lnTo>
                  <a:lnTo>
                    <a:pt x="598" y="641"/>
                  </a:lnTo>
                  <a:lnTo>
                    <a:pt x="378" y="558"/>
                  </a:lnTo>
                  <a:lnTo>
                    <a:pt x="410" y="514"/>
                  </a:lnTo>
                  <a:lnTo>
                    <a:pt x="432" y="470"/>
                  </a:lnTo>
                  <a:lnTo>
                    <a:pt x="445" y="428"/>
                  </a:lnTo>
                  <a:lnTo>
                    <a:pt x="452" y="389"/>
                  </a:lnTo>
                  <a:lnTo>
                    <a:pt x="454" y="354"/>
                  </a:lnTo>
                  <a:lnTo>
                    <a:pt x="452" y="327"/>
                  </a:lnTo>
                  <a:lnTo>
                    <a:pt x="449" y="308"/>
                  </a:lnTo>
                  <a:lnTo>
                    <a:pt x="447" y="298"/>
                  </a:lnTo>
                  <a:lnTo>
                    <a:pt x="437" y="279"/>
                  </a:lnTo>
                  <a:lnTo>
                    <a:pt x="427" y="259"/>
                  </a:lnTo>
                  <a:lnTo>
                    <a:pt x="413" y="240"/>
                  </a:lnTo>
                  <a:lnTo>
                    <a:pt x="398" y="220"/>
                  </a:lnTo>
                  <a:lnTo>
                    <a:pt x="381" y="201"/>
                  </a:lnTo>
                  <a:lnTo>
                    <a:pt x="361" y="184"/>
                  </a:lnTo>
                  <a:lnTo>
                    <a:pt x="335" y="171"/>
                  </a:lnTo>
                  <a:lnTo>
                    <a:pt x="30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3" name="Freeform 248"/>
            <p:cNvSpPr>
              <a:spLocks/>
            </p:cNvSpPr>
            <p:nvPr/>
          </p:nvSpPr>
          <p:spPr bwMode="auto">
            <a:xfrm>
              <a:off x="5097" y="1926"/>
              <a:ext cx="45" cy="49"/>
            </a:xfrm>
            <a:custGeom>
              <a:avLst/>
              <a:gdLst>
                <a:gd name="T0" fmla="*/ 0 w 98"/>
                <a:gd name="T1" fmla="*/ 0 h 105"/>
                <a:gd name="T2" fmla="*/ 0 w 98"/>
                <a:gd name="T3" fmla="*/ 0 h 105"/>
                <a:gd name="T4" fmla="*/ 0 w 98"/>
                <a:gd name="T5" fmla="*/ 0 h 105"/>
                <a:gd name="T6" fmla="*/ 0 w 98"/>
                <a:gd name="T7" fmla="*/ 0 h 105"/>
                <a:gd name="T8" fmla="*/ 0 w 98"/>
                <a:gd name="T9" fmla="*/ 0 h 105"/>
                <a:gd name="T10" fmla="*/ 0 w 98"/>
                <a:gd name="T11" fmla="*/ 0 h 105"/>
                <a:gd name="T12" fmla="*/ 0 w 98"/>
                <a:gd name="T13" fmla="*/ 0 h 105"/>
                <a:gd name="T14" fmla="*/ 0 w 98"/>
                <a:gd name="T15" fmla="*/ 0 h 105"/>
                <a:gd name="T16" fmla="*/ 0 w 98"/>
                <a:gd name="T17" fmla="*/ 0 h 105"/>
                <a:gd name="T18" fmla="*/ 0 w 98"/>
                <a:gd name="T19" fmla="*/ 0 h 105"/>
                <a:gd name="T20" fmla="*/ 0 w 98"/>
                <a:gd name="T21" fmla="*/ 0 h 105"/>
                <a:gd name="T22" fmla="*/ 0 w 98"/>
                <a:gd name="T23" fmla="*/ 0 h 105"/>
                <a:gd name="T24" fmla="*/ 0 w 98"/>
                <a:gd name="T25" fmla="*/ 0 h 105"/>
                <a:gd name="T26" fmla="*/ 0 w 98"/>
                <a:gd name="T27" fmla="*/ 0 h 105"/>
                <a:gd name="T28" fmla="*/ 0 w 98"/>
                <a:gd name="T29" fmla="*/ 0 h 105"/>
                <a:gd name="T30" fmla="*/ 0 w 98"/>
                <a:gd name="T31" fmla="*/ 0 h 105"/>
                <a:gd name="T32" fmla="*/ 0 w 98"/>
                <a:gd name="T33" fmla="*/ 0 h 105"/>
                <a:gd name="T34" fmla="*/ 0 w 98"/>
                <a:gd name="T35" fmla="*/ 0 h 105"/>
                <a:gd name="T36" fmla="*/ 0 w 98"/>
                <a:gd name="T37" fmla="*/ 0 h 105"/>
                <a:gd name="T38" fmla="*/ 0 w 98"/>
                <a:gd name="T39" fmla="*/ 0 h 105"/>
                <a:gd name="T40" fmla="*/ 0 w 98"/>
                <a:gd name="T41" fmla="*/ 0 h 105"/>
                <a:gd name="T42" fmla="*/ 0 w 98"/>
                <a:gd name="T43" fmla="*/ 0 h 105"/>
                <a:gd name="T44" fmla="*/ 0 w 98"/>
                <a:gd name="T45" fmla="*/ 0 h 105"/>
                <a:gd name="T46" fmla="*/ 0 w 98"/>
                <a:gd name="T47" fmla="*/ 0 h 105"/>
                <a:gd name="T48" fmla="*/ 0 w 98"/>
                <a:gd name="T49" fmla="*/ 0 h 1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8"/>
                <a:gd name="T76" fmla="*/ 0 h 105"/>
                <a:gd name="T77" fmla="*/ 98 w 98"/>
                <a:gd name="T78" fmla="*/ 105 h 10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8" h="105">
                  <a:moveTo>
                    <a:pt x="44" y="105"/>
                  </a:moveTo>
                  <a:lnTo>
                    <a:pt x="54" y="105"/>
                  </a:lnTo>
                  <a:lnTo>
                    <a:pt x="62" y="101"/>
                  </a:lnTo>
                  <a:lnTo>
                    <a:pt x="72" y="98"/>
                  </a:lnTo>
                  <a:lnTo>
                    <a:pt x="79" y="93"/>
                  </a:lnTo>
                  <a:lnTo>
                    <a:pt x="86" y="84"/>
                  </a:lnTo>
                  <a:lnTo>
                    <a:pt x="91" y="76"/>
                  </a:lnTo>
                  <a:lnTo>
                    <a:pt x="96" y="66"/>
                  </a:lnTo>
                  <a:lnTo>
                    <a:pt x="98" y="56"/>
                  </a:lnTo>
                  <a:lnTo>
                    <a:pt x="96" y="35"/>
                  </a:lnTo>
                  <a:lnTo>
                    <a:pt x="86" y="17"/>
                  </a:lnTo>
                  <a:lnTo>
                    <a:pt x="72" y="5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5" y="3"/>
                  </a:lnTo>
                  <a:lnTo>
                    <a:pt x="25" y="7"/>
                  </a:lnTo>
                  <a:lnTo>
                    <a:pt x="18" y="13"/>
                  </a:lnTo>
                  <a:lnTo>
                    <a:pt x="11" y="20"/>
                  </a:lnTo>
                  <a:lnTo>
                    <a:pt x="6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3" y="69"/>
                  </a:lnTo>
                  <a:lnTo>
                    <a:pt x="11" y="86"/>
                  </a:lnTo>
                  <a:lnTo>
                    <a:pt x="25" y="100"/>
                  </a:lnTo>
                  <a:lnTo>
                    <a:pt x="44" y="105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4" name="Freeform 249"/>
            <p:cNvSpPr>
              <a:spLocks/>
            </p:cNvSpPr>
            <p:nvPr/>
          </p:nvSpPr>
          <p:spPr bwMode="auto">
            <a:xfrm>
              <a:off x="5109" y="1957"/>
              <a:ext cx="11" cy="12"/>
            </a:xfrm>
            <a:custGeom>
              <a:avLst/>
              <a:gdLst>
                <a:gd name="T0" fmla="*/ 0 w 25"/>
                <a:gd name="T1" fmla="*/ 0 h 26"/>
                <a:gd name="T2" fmla="*/ 0 w 25"/>
                <a:gd name="T3" fmla="*/ 0 h 26"/>
                <a:gd name="T4" fmla="*/ 0 w 25"/>
                <a:gd name="T5" fmla="*/ 0 h 26"/>
                <a:gd name="T6" fmla="*/ 0 w 25"/>
                <a:gd name="T7" fmla="*/ 0 h 26"/>
                <a:gd name="T8" fmla="*/ 0 w 25"/>
                <a:gd name="T9" fmla="*/ 0 h 26"/>
                <a:gd name="T10" fmla="*/ 0 w 25"/>
                <a:gd name="T11" fmla="*/ 0 h 26"/>
                <a:gd name="T12" fmla="*/ 0 w 25"/>
                <a:gd name="T13" fmla="*/ 0 h 26"/>
                <a:gd name="T14" fmla="*/ 0 w 25"/>
                <a:gd name="T15" fmla="*/ 0 h 26"/>
                <a:gd name="T16" fmla="*/ 0 w 25"/>
                <a:gd name="T17" fmla="*/ 0 h 26"/>
                <a:gd name="T18" fmla="*/ 0 w 25"/>
                <a:gd name="T19" fmla="*/ 0 h 26"/>
                <a:gd name="T20" fmla="*/ 0 w 25"/>
                <a:gd name="T21" fmla="*/ 0 h 26"/>
                <a:gd name="T22" fmla="*/ 0 w 25"/>
                <a:gd name="T23" fmla="*/ 0 h 26"/>
                <a:gd name="T24" fmla="*/ 0 w 25"/>
                <a:gd name="T25" fmla="*/ 0 h 26"/>
                <a:gd name="T26" fmla="*/ 0 w 25"/>
                <a:gd name="T27" fmla="*/ 0 h 26"/>
                <a:gd name="T28" fmla="*/ 0 w 25"/>
                <a:gd name="T29" fmla="*/ 0 h 26"/>
                <a:gd name="T30" fmla="*/ 0 w 25"/>
                <a:gd name="T31" fmla="*/ 0 h 26"/>
                <a:gd name="T32" fmla="*/ 0 w 25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12" y="26"/>
                  </a:moveTo>
                  <a:lnTo>
                    <a:pt x="17" y="26"/>
                  </a:lnTo>
                  <a:lnTo>
                    <a:pt x="22" y="24"/>
                  </a:lnTo>
                  <a:lnTo>
                    <a:pt x="23" y="19"/>
                  </a:lnTo>
                  <a:lnTo>
                    <a:pt x="25" y="14"/>
                  </a:lnTo>
                  <a:lnTo>
                    <a:pt x="25" y="9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3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7" y="24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143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5" name="Freeform 250"/>
            <p:cNvSpPr>
              <a:spLocks/>
            </p:cNvSpPr>
            <p:nvPr/>
          </p:nvSpPr>
          <p:spPr bwMode="auto">
            <a:xfrm>
              <a:off x="4942" y="1807"/>
              <a:ext cx="81" cy="58"/>
            </a:xfrm>
            <a:custGeom>
              <a:avLst/>
              <a:gdLst>
                <a:gd name="T0" fmla="*/ 0 w 180"/>
                <a:gd name="T1" fmla="*/ 0 h 126"/>
                <a:gd name="T2" fmla="*/ 0 w 180"/>
                <a:gd name="T3" fmla="*/ 0 h 126"/>
                <a:gd name="T4" fmla="*/ 0 w 180"/>
                <a:gd name="T5" fmla="*/ 0 h 126"/>
                <a:gd name="T6" fmla="*/ 0 w 180"/>
                <a:gd name="T7" fmla="*/ 0 h 126"/>
                <a:gd name="T8" fmla="*/ 0 w 180"/>
                <a:gd name="T9" fmla="*/ 0 h 126"/>
                <a:gd name="T10" fmla="*/ 0 w 180"/>
                <a:gd name="T11" fmla="*/ 0 h 126"/>
                <a:gd name="T12" fmla="*/ 0 w 180"/>
                <a:gd name="T13" fmla="*/ 0 h 126"/>
                <a:gd name="T14" fmla="*/ 0 w 180"/>
                <a:gd name="T15" fmla="*/ 0 h 126"/>
                <a:gd name="T16" fmla="*/ 0 w 180"/>
                <a:gd name="T17" fmla="*/ 0 h 126"/>
                <a:gd name="T18" fmla="*/ 0 w 180"/>
                <a:gd name="T19" fmla="*/ 0 h 126"/>
                <a:gd name="T20" fmla="*/ 0 w 180"/>
                <a:gd name="T21" fmla="*/ 0 h 126"/>
                <a:gd name="T22" fmla="*/ 0 w 180"/>
                <a:gd name="T23" fmla="*/ 0 h 126"/>
                <a:gd name="T24" fmla="*/ 0 w 180"/>
                <a:gd name="T25" fmla="*/ 0 h 126"/>
                <a:gd name="T26" fmla="*/ 0 w 180"/>
                <a:gd name="T27" fmla="*/ 0 h 126"/>
                <a:gd name="T28" fmla="*/ 0 w 180"/>
                <a:gd name="T29" fmla="*/ 0 h 126"/>
                <a:gd name="T30" fmla="*/ 0 w 180"/>
                <a:gd name="T31" fmla="*/ 0 h 126"/>
                <a:gd name="T32" fmla="*/ 0 w 180"/>
                <a:gd name="T33" fmla="*/ 0 h 1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0"/>
                <a:gd name="T52" fmla="*/ 0 h 126"/>
                <a:gd name="T53" fmla="*/ 180 w 180"/>
                <a:gd name="T54" fmla="*/ 126 h 1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0" h="126">
                  <a:moveTo>
                    <a:pt x="180" y="0"/>
                  </a:moveTo>
                  <a:lnTo>
                    <a:pt x="173" y="2"/>
                  </a:lnTo>
                  <a:lnTo>
                    <a:pt x="158" y="4"/>
                  </a:lnTo>
                  <a:lnTo>
                    <a:pt x="134" y="11"/>
                  </a:lnTo>
                  <a:lnTo>
                    <a:pt x="105" y="22"/>
                  </a:lnTo>
                  <a:lnTo>
                    <a:pt x="75" y="38"/>
                  </a:lnTo>
                  <a:lnTo>
                    <a:pt x="46" y="60"/>
                  </a:lnTo>
                  <a:lnTo>
                    <a:pt x="19" y="88"/>
                  </a:lnTo>
                  <a:lnTo>
                    <a:pt x="0" y="126"/>
                  </a:lnTo>
                  <a:lnTo>
                    <a:pt x="4" y="121"/>
                  </a:lnTo>
                  <a:lnTo>
                    <a:pt x="15" y="110"/>
                  </a:lnTo>
                  <a:lnTo>
                    <a:pt x="32" y="94"/>
                  </a:lnTo>
                  <a:lnTo>
                    <a:pt x="54" y="73"/>
                  </a:lnTo>
                  <a:lnTo>
                    <a:pt x="80" y="51"/>
                  </a:lnTo>
                  <a:lnTo>
                    <a:pt x="110" y="31"/>
                  </a:lnTo>
                  <a:lnTo>
                    <a:pt x="144" y="12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6" name="Freeform 251"/>
            <p:cNvSpPr>
              <a:spLocks/>
            </p:cNvSpPr>
            <p:nvPr/>
          </p:nvSpPr>
          <p:spPr bwMode="auto">
            <a:xfrm>
              <a:off x="4961" y="1814"/>
              <a:ext cx="71" cy="55"/>
            </a:xfrm>
            <a:custGeom>
              <a:avLst/>
              <a:gdLst>
                <a:gd name="T0" fmla="*/ 0 w 152"/>
                <a:gd name="T1" fmla="*/ 0 h 120"/>
                <a:gd name="T2" fmla="*/ 0 w 152"/>
                <a:gd name="T3" fmla="*/ 0 h 120"/>
                <a:gd name="T4" fmla="*/ 0 w 152"/>
                <a:gd name="T5" fmla="*/ 0 h 120"/>
                <a:gd name="T6" fmla="*/ 0 w 152"/>
                <a:gd name="T7" fmla="*/ 0 h 120"/>
                <a:gd name="T8" fmla="*/ 0 w 152"/>
                <a:gd name="T9" fmla="*/ 0 h 120"/>
                <a:gd name="T10" fmla="*/ 0 w 152"/>
                <a:gd name="T11" fmla="*/ 0 h 120"/>
                <a:gd name="T12" fmla="*/ 0 w 152"/>
                <a:gd name="T13" fmla="*/ 0 h 120"/>
                <a:gd name="T14" fmla="*/ 0 w 152"/>
                <a:gd name="T15" fmla="*/ 0 h 120"/>
                <a:gd name="T16" fmla="*/ 0 w 152"/>
                <a:gd name="T17" fmla="*/ 0 h 120"/>
                <a:gd name="T18" fmla="*/ 0 w 152"/>
                <a:gd name="T19" fmla="*/ 0 h 120"/>
                <a:gd name="T20" fmla="*/ 0 w 152"/>
                <a:gd name="T21" fmla="*/ 0 h 120"/>
                <a:gd name="T22" fmla="*/ 0 w 152"/>
                <a:gd name="T23" fmla="*/ 0 h 120"/>
                <a:gd name="T24" fmla="*/ 0 w 152"/>
                <a:gd name="T25" fmla="*/ 0 h 120"/>
                <a:gd name="T26" fmla="*/ 0 w 152"/>
                <a:gd name="T27" fmla="*/ 0 h 120"/>
                <a:gd name="T28" fmla="*/ 0 w 152"/>
                <a:gd name="T29" fmla="*/ 0 h 120"/>
                <a:gd name="T30" fmla="*/ 0 w 152"/>
                <a:gd name="T31" fmla="*/ 0 h 120"/>
                <a:gd name="T32" fmla="*/ 0 w 152"/>
                <a:gd name="T33" fmla="*/ 0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120"/>
                <a:gd name="T53" fmla="*/ 152 w 152"/>
                <a:gd name="T54" fmla="*/ 120 h 1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120">
                  <a:moveTo>
                    <a:pt x="152" y="0"/>
                  </a:moveTo>
                  <a:lnTo>
                    <a:pt x="147" y="2"/>
                  </a:lnTo>
                  <a:lnTo>
                    <a:pt x="134" y="5"/>
                  </a:lnTo>
                  <a:lnTo>
                    <a:pt x="115" y="12"/>
                  </a:lnTo>
                  <a:lnTo>
                    <a:pt x="91" y="24"/>
                  </a:lnTo>
                  <a:lnTo>
                    <a:pt x="66" y="39"/>
                  </a:lnTo>
                  <a:lnTo>
                    <a:pt x="41" y="59"/>
                  </a:lnTo>
                  <a:lnTo>
                    <a:pt x="19" y="86"/>
                  </a:lnTo>
                  <a:lnTo>
                    <a:pt x="0" y="120"/>
                  </a:lnTo>
                  <a:lnTo>
                    <a:pt x="3" y="115"/>
                  </a:lnTo>
                  <a:lnTo>
                    <a:pt x="15" y="105"/>
                  </a:lnTo>
                  <a:lnTo>
                    <a:pt x="30" y="88"/>
                  </a:lnTo>
                  <a:lnTo>
                    <a:pt x="52" y="68"/>
                  </a:lnTo>
                  <a:lnTo>
                    <a:pt x="76" y="47"/>
                  </a:lnTo>
                  <a:lnTo>
                    <a:pt x="102" y="29"/>
                  </a:lnTo>
                  <a:lnTo>
                    <a:pt x="127" y="1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7" name="Freeform 252"/>
            <p:cNvSpPr>
              <a:spLocks/>
            </p:cNvSpPr>
            <p:nvPr/>
          </p:nvSpPr>
          <p:spPr bwMode="auto">
            <a:xfrm>
              <a:off x="4989" y="1824"/>
              <a:ext cx="51" cy="45"/>
            </a:xfrm>
            <a:custGeom>
              <a:avLst/>
              <a:gdLst>
                <a:gd name="T0" fmla="*/ 0 w 112"/>
                <a:gd name="T1" fmla="*/ 0 h 100"/>
                <a:gd name="T2" fmla="*/ 0 w 112"/>
                <a:gd name="T3" fmla="*/ 0 h 100"/>
                <a:gd name="T4" fmla="*/ 0 w 112"/>
                <a:gd name="T5" fmla="*/ 0 h 100"/>
                <a:gd name="T6" fmla="*/ 0 w 112"/>
                <a:gd name="T7" fmla="*/ 0 h 100"/>
                <a:gd name="T8" fmla="*/ 0 w 112"/>
                <a:gd name="T9" fmla="*/ 0 h 100"/>
                <a:gd name="T10" fmla="*/ 0 w 112"/>
                <a:gd name="T11" fmla="*/ 0 h 100"/>
                <a:gd name="T12" fmla="*/ 0 w 112"/>
                <a:gd name="T13" fmla="*/ 0 h 100"/>
                <a:gd name="T14" fmla="*/ 0 w 112"/>
                <a:gd name="T15" fmla="*/ 0 h 100"/>
                <a:gd name="T16" fmla="*/ 0 w 112"/>
                <a:gd name="T17" fmla="*/ 0 h 100"/>
                <a:gd name="T18" fmla="*/ 0 w 112"/>
                <a:gd name="T19" fmla="*/ 0 h 100"/>
                <a:gd name="T20" fmla="*/ 0 w 112"/>
                <a:gd name="T21" fmla="*/ 0 h 100"/>
                <a:gd name="T22" fmla="*/ 0 w 112"/>
                <a:gd name="T23" fmla="*/ 0 h 100"/>
                <a:gd name="T24" fmla="*/ 0 w 112"/>
                <a:gd name="T25" fmla="*/ 0 h 100"/>
                <a:gd name="T26" fmla="*/ 0 w 112"/>
                <a:gd name="T27" fmla="*/ 0 h 100"/>
                <a:gd name="T28" fmla="*/ 0 w 112"/>
                <a:gd name="T29" fmla="*/ 0 h 100"/>
                <a:gd name="T30" fmla="*/ 0 w 112"/>
                <a:gd name="T31" fmla="*/ 0 h 100"/>
                <a:gd name="T32" fmla="*/ 0 w 112"/>
                <a:gd name="T33" fmla="*/ 0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2"/>
                <a:gd name="T52" fmla="*/ 0 h 100"/>
                <a:gd name="T53" fmla="*/ 112 w 112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2" h="100">
                  <a:moveTo>
                    <a:pt x="112" y="0"/>
                  </a:moveTo>
                  <a:lnTo>
                    <a:pt x="109" y="2"/>
                  </a:lnTo>
                  <a:lnTo>
                    <a:pt x="98" y="7"/>
                  </a:lnTo>
                  <a:lnTo>
                    <a:pt x="83" y="16"/>
                  </a:lnTo>
                  <a:lnTo>
                    <a:pt x="65" y="26"/>
                  </a:lnTo>
                  <a:lnTo>
                    <a:pt x="46" y="41"/>
                  </a:lnTo>
                  <a:lnTo>
                    <a:pt x="27" y="58"/>
                  </a:lnTo>
                  <a:lnTo>
                    <a:pt x="12" y="78"/>
                  </a:lnTo>
                  <a:lnTo>
                    <a:pt x="0" y="100"/>
                  </a:lnTo>
                  <a:lnTo>
                    <a:pt x="4" y="97"/>
                  </a:lnTo>
                  <a:lnTo>
                    <a:pt x="14" y="87"/>
                  </a:lnTo>
                  <a:lnTo>
                    <a:pt x="27" y="73"/>
                  </a:lnTo>
                  <a:lnTo>
                    <a:pt x="44" y="56"/>
                  </a:lnTo>
                  <a:lnTo>
                    <a:pt x="61" y="39"/>
                  </a:lnTo>
                  <a:lnTo>
                    <a:pt x="80" y="22"/>
                  </a:lnTo>
                  <a:lnTo>
                    <a:pt x="97" y="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8" name="Freeform 253"/>
            <p:cNvSpPr>
              <a:spLocks/>
            </p:cNvSpPr>
            <p:nvPr/>
          </p:nvSpPr>
          <p:spPr bwMode="auto">
            <a:xfrm>
              <a:off x="5193" y="1886"/>
              <a:ext cx="28" cy="163"/>
            </a:xfrm>
            <a:custGeom>
              <a:avLst/>
              <a:gdLst>
                <a:gd name="T0" fmla="*/ 0 w 62"/>
                <a:gd name="T1" fmla="*/ 0 h 355"/>
                <a:gd name="T2" fmla="*/ 0 w 62"/>
                <a:gd name="T3" fmla="*/ 0 h 355"/>
                <a:gd name="T4" fmla="*/ 0 w 62"/>
                <a:gd name="T5" fmla="*/ 0 h 355"/>
                <a:gd name="T6" fmla="*/ 0 w 62"/>
                <a:gd name="T7" fmla="*/ 0 h 355"/>
                <a:gd name="T8" fmla="*/ 0 w 62"/>
                <a:gd name="T9" fmla="*/ 0 h 355"/>
                <a:gd name="T10" fmla="*/ 0 w 62"/>
                <a:gd name="T11" fmla="*/ 0 h 355"/>
                <a:gd name="T12" fmla="*/ 0 w 62"/>
                <a:gd name="T13" fmla="*/ 0 h 355"/>
                <a:gd name="T14" fmla="*/ 0 w 62"/>
                <a:gd name="T15" fmla="*/ 0 h 355"/>
                <a:gd name="T16" fmla="*/ 0 w 62"/>
                <a:gd name="T17" fmla="*/ 0 h 355"/>
                <a:gd name="T18" fmla="*/ 0 w 62"/>
                <a:gd name="T19" fmla="*/ 0 h 355"/>
                <a:gd name="T20" fmla="*/ 0 w 62"/>
                <a:gd name="T21" fmla="*/ 0 h 355"/>
                <a:gd name="T22" fmla="*/ 0 w 62"/>
                <a:gd name="T23" fmla="*/ 0 h 355"/>
                <a:gd name="T24" fmla="*/ 0 w 62"/>
                <a:gd name="T25" fmla="*/ 0 h 355"/>
                <a:gd name="T26" fmla="*/ 0 w 62"/>
                <a:gd name="T27" fmla="*/ 0 h 355"/>
                <a:gd name="T28" fmla="*/ 0 w 62"/>
                <a:gd name="T29" fmla="*/ 0 h 355"/>
                <a:gd name="T30" fmla="*/ 0 w 62"/>
                <a:gd name="T31" fmla="*/ 0 h 355"/>
                <a:gd name="T32" fmla="*/ 0 w 62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55"/>
                <a:gd name="T53" fmla="*/ 62 w 62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55">
                  <a:moveTo>
                    <a:pt x="15" y="0"/>
                  </a:moveTo>
                  <a:lnTo>
                    <a:pt x="20" y="7"/>
                  </a:lnTo>
                  <a:lnTo>
                    <a:pt x="32" y="29"/>
                  </a:lnTo>
                  <a:lnTo>
                    <a:pt x="45" y="61"/>
                  </a:lnTo>
                  <a:lnTo>
                    <a:pt x="57" y="105"/>
                  </a:lnTo>
                  <a:lnTo>
                    <a:pt x="62" y="157"/>
                  </a:lnTo>
                  <a:lnTo>
                    <a:pt x="57" y="218"/>
                  </a:lnTo>
                  <a:lnTo>
                    <a:pt x="39" y="284"/>
                  </a:lnTo>
                  <a:lnTo>
                    <a:pt x="0" y="355"/>
                  </a:lnTo>
                  <a:lnTo>
                    <a:pt x="3" y="347"/>
                  </a:lnTo>
                  <a:lnTo>
                    <a:pt x="13" y="323"/>
                  </a:lnTo>
                  <a:lnTo>
                    <a:pt x="25" y="286"/>
                  </a:lnTo>
                  <a:lnTo>
                    <a:pt x="37" y="240"/>
                  </a:lnTo>
                  <a:lnTo>
                    <a:pt x="44" y="186"/>
                  </a:lnTo>
                  <a:lnTo>
                    <a:pt x="45" y="125"/>
                  </a:lnTo>
                  <a:lnTo>
                    <a:pt x="37" y="6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39" name="Freeform 254"/>
            <p:cNvSpPr>
              <a:spLocks/>
            </p:cNvSpPr>
            <p:nvPr/>
          </p:nvSpPr>
          <p:spPr bwMode="auto">
            <a:xfrm>
              <a:off x="5159" y="1908"/>
              <a:ext cx="36" cy="136"/>
            </a:xfrm>
            <a:custGeom>
              <a:avLst/>
              <a:gdLst>
                <a:gd name="T0" fmla="*/ 0 w 81"/>
                <a:gd name="T1" fmla="*/ 0 h 294"/>
                <a:gd name="T2" fmla="*/ 0 w 81"/>
                <a:gd name="T3" fmla="*/ 0 h 294"/>
                <a:gd name="T4" fmla="*/ 0 w 81"/>
                <a:gd name="T5" fmla="*/ 0 h 294"/>
                <a:gd name="T6" fmla="*/ 0 w 81"/>
                <a:gd name="T7" fmla="*/ 0 h 294"/>
                <a:gd name="T8" fmla="*/ 0 w 81"/>
                <a:gd name="T9" fmla="*/ 0 h 294"/>
                <a:gd name="T10" fmla="*/ 0 w 81"/>
                <a:gd name="T11" fmla="*/ 0 h 294"/>
                <a:gd name="T12" fmla="*/ 0 w 81"/>
                <a:gd name="T13" fmla="*/ 0 h 294"/>
                <a:gd name="T14" fmla="*/ 0 w 81"/>
                <a:gd name="T15" fmla="*/ 0 h 294"/>
                <a:gd name="T16" fmla="*/ 0 w 81"/>
                <a:gd name="T17" fmla="*/ 0 h 294"/>
                <a:gd name="T18" fmla="*/ 0 w 81"/>
                <a:gd name="T19" fmla="*/ 0 h 294"/>
                <a:gd name="T20" fmla="*/ 0 w 81"/>
                <a:gd name="T21" fmla="*/ 0 h 294"/>
                <a:gd name="T22" fmla="*/ 0 w 81"/>
                <a:gd name="T23" fmla="*/ 0 h 294"/>
                <a:gd name="T24" fmla="*/ 0 w 81"/>
                <a:gd name="T25" fmla="*/ 0 h 294"/>
                <a:gd name="T26" fmla="*/ 0 w 81"/>
                <a:gd name="T27" fmla="*/ 0 h 294"/>
                <a:gd name="T28" fmla="*/ 0 w 81"/>
                <a:gd name="T29" fmla="*/ 0 h 294"/>
                <a:gd name="T30" fmla="*/ 0 w 81"/>
                <a:gd name="T31" fmla="*/ 0 h 294"/>
                <a:gd name="T32" fmla="*/ 0 w 81"/>
                <a:gd name="T33" fmla="*/ 0 h 2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294"/>
                <a:gd name="T53" fmla="*/ 81 w 81"/>
                <a:gd name="T54" fmla="*/ 294 h 29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294">
                  <a:moveTo>
                    <a:pt x="68" y="0"/>
                  </a:moveTo>
                  <a:lnTo>
                    <a:pt x="70" y="7"/>
                  </a:lnTo>
                  <a:lnTo>
                    <a:pt x="75" y="27"/>
                  </a:lnTo>
                  <a:lnTo>
                    <a:pt x="80" y="56"/>
                  </a:lnTo>
                  <a:lnTo>
                    <a:pt x="81" y="95"/>
                  </a:lnTo>
                  <a:lnTo>
                    <a:pt x="76" y="139"/>
                  </a:lnTo>
                  <a:lnTo>
                    <a:pt x="63" y="189"/>
                  </a:lnTo>
                  <a:lnTo>
                    <a:pt x="39" y="242"/>
                  </a:lnTo>
                  <a:lnTo>
                    <a:pt x="0" y="294"/>
                  </a:lnTo>
                  <a:lnTo>
                    <a:pt x="4" y="288"/>
                  </a:lnTo>
                  <a:lnTo>
                    <a:pt x="15" y="269"/>
                  </a:lnTo>
                  <a:lnTo>
                    <a:pt x="29" y="240"/>
                  </a:lnTo>
                  <a:lnTo>
                    <a:pt x="44" y="203"/>
                  </a:lnTo>
                  <a:lnTo>
                    <a:pt x="58" y="159"/>
                  </a:lnTo>
                  <a:lnTo>
                    <a:pt x="70" y="110"/>
                  </a:lnTo>
                  <a:lnTo>
                    <a:pt x="73" y="5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0" name="Freeform 255"/>
            <p:cNvSpPr>
              <a:spLocks/>
            </p:cNvSpPr>
            <p:nvPr/>
          </p:nvSpPr>
          <p:spPr bwMode="auto">
            <a:xfrm>
              <a:off x="5131" y="1941"/>
              <a:ext cx="42" cy="97"/>
            </a:xfrm>
            <a:custGeom>
              <a:avLst/>
              <a:gdLst>
                <a:gd name="T0" fmla="*/ 0 w 90"/>
                <a:gd name="T1" fmla="*/ 0 h 212"/>
                <a:gd name="T2" fmla="*/ 0 w 90"/>
                <a:gd name="T3" fmla="*/ 0 h 212"/>
                <a:gd name="T4" fmla="*/ 0 w 90"/>
                <a:gd name="T5" fmla="*/ 0 h 212"/>
                <a:gd name="T6" fmla="*/ 0 w 90"/>
                <a:gd name="T7" fmla="*/ 0 h 212"/>
                <a:gd name="T8" fmla="*/ 0 w 90"/>
                <a:gd name="T9" fmla="*/ 0 h 212"/>
                <a:gd name="T10" fmla="*/ 0 w 90"/>
                <a:gd name="T11" fmla="*/ 0 h 212"/>
                <a:gd name="T12" fmla="*/ 0 w 90"/>
                <a:gd name="T13" fmla="*/ 0 h 212"/>
                <a:gd name="T14" fmla="*/ 0 w 90"/>
                <a:gd name="T15" fmla="*/ 0 h 212"/>
                <a:gd name="T16" fmla="*/ 0 w 90"/>
                <a:gd name="T17" fmla="*/ 0 h 212"/>
                <a:gd name="T18" fmla="*/ 0 w 90"/>
                <a:gd name="T19" fmla="*/ 0 h 212"/>
                <a:gd name="T20" fmla="*/ 0 w 90"/>
                <a:gd name="T21" fmla="*/ 0 h 212"/>
                <a:gd name="T22" fmla="*/ 0 w 90"/>
                <a:gd name="T23" fmla="*/ 0 h 212"/>
                <a:gd name="T24" fmla="*/ 0 w 90"/>
                <a:gd name="T25" fmla="*/ 0 h 212"/>
                <a:gd name="T26" fmla="*/ 0 w 90"/>
                <a:gd name="T27" fmla="*/ 0 h 212"/>
                <a:gd name="T28" fmla="*/ 0 w 90"/>
                <a:gd name="T29" fmla="*/ 0 h 212"/>
                <a:gd name="T30" fmla="*/ 0 w 90"/>
                <a:gd name="T31" fmla="*/ 0 h 212"/>
                <a:gd name="T32" fmla="*/ 0 w 90"/>
                <a:gd name="T33" fmla="*/ 0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212"/>
                <a:gd name="T53" fmla="*/ 90 w 90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212">
                  <a:moveTo>
                    <a:pt x="81" y="0"/>
                  </a:moveTo>
                  <a:lnTo>
                    <a:pt x="83" y="5"/>
                  </a:lnTo>
                  <a:lnTo>
                    <a:pt x="86" y="17"/>
                  </a:lnTo>
                  <a:lnTo>
                    <a:pt x="90" y="37"/>
                  </a:lnTo>
                  <a:lnTo>
                    <a:pt x="88" y="65"/>
                  </a:lnTo>
                  <a:lnTo>
                    <a:pt x="81" y="95"/>
                  </a:lnTo>
                  <a:lnTo>
                    <a:pt x="66" y="132"/>
                  </a:lnTo>
                  <a:lnTo>
                    <a:pt x="40" y="171"/>
                  </a:lnTo>
                  <a:lnTo>
                    <a:pt x="0" y="212"/>
                  </a:lnTo>
                  <a:lnTo>
                    <a:pt x="3" y="207"/>
                  </a:lnTo>
                  <a:lnTo>
                    <a:pt x="15" y="191"/>
                  </a:lnTo>
                  <a:lnTo>
                    <a:pt x="30" y="169"/>
                  </a:lnTo>
                  <a:lnTo>
                    <a:pt x="47" y="141"/>
                  </a:lnTo>
                  <a:lnTo>
                    <a:pt x="63" y="109"/>
                  </a:lnTo>
                  <a:lnTo>
                    <a:pt x="76" y="73"/>
                  </a:lnTo>
                  <a:lnTo>
                    <a:pt x="83" y="3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1" name="Freeform 256"/>
            <p:cNvSpPr>
              <a:spLocks/>
            </p:cNvSpPr>
            <p:nvPr/>
          </p:nvSpPr>
          <p:spPr bwMode="auto">
            <a:xfrm>
              <a:off x="5113" y="1983"/>
              <a:ext cx="26" cy="50"/>
            </a:xfrm>
            <a:custGeom>
              <a:avLst/>
              <a:gdLst>
                <a:gd name="T0" fmla="*/ 0 w 57"/>
                <a:gd name="T1" fmla="*/ 0 h 110"/>
                <a:gd name="T2" fmla="*/ 0 w 57"/>
                <a:gd name="T3" fmla="*/ 0 h 110"/>
                <a:gd name="T4" fmla="*/ 0 w 57"/>
                <a:gd name="T5" fmla="*/ 0 h 110"/>
                <a:gd name="T6" fmla="*/ 0 w 57"/>
                <a:gd name="T7" fmla="*/ 0 h 110"/>
                <a:gd name="T8" fmla="*/ 0 w 57"/>
                <a:gd name="T9" fmla="*/ 0 h 110"/>
                <a:gd name="T10" fmla="*/ 0 w 57"/>
                <a:gd name="T11" fmla="*/ 0 h 110"/>
                <a:gd name="T12" fmla="*/ 0 w 57"/>
                <a:gd name="T13" fmla="*/ 0 h 110"/>
                <a:gd name="T14" fmla="*/ 0 w 57"/>
                <a:gd name="T15" fmla="*/ 0 h 110"/>
                <a:gd name="T16" fmla="*/ 0 w 57"/>
                <a:gd name="T17" fmla="*/ 0 h 110"/>
                <a:gd name="T18" fmla="*/ 0 w 57"/>
                <a:gd name="T19" fmla="*/ 0 h 110"/>
                <a:gd name="T20" fmla="*/ 0 w 57"/>
                <a:gd name="T21" fmla="*/ 0 h 110"/>
                <a:gd name="T22" fmla="*/ 0 w 57"/>
                <a:gd name="T23" fmla="*/ 0 h 110"/>
                <a:gd name="T24" fmla="*/ 0 w 57"/>
                <a:gd name="T25" fmla="*/ 0 h 110"/>
                <a:gd name="T26" fmla="*/ 0 w 57"/>
                <a:gd name="T27" fmla="*/ 0 h 110"/>
                <a:gd name="T28" fmla="*/ 0 w 57"/>
                <a:gd name="T29" fmla="*/ 0 h 110"/>
                <a:gd name="T30" fmla="*/ 0 w 57"/>
                <a:gd name="T31" fmla="*/ 0 h 110"/>
                <a:gd name="T32" fmla="*/ 0 w 57"/>
                <a:gd name="T33" fmla="*/ 0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110"/>
                <a:gd name="T53" fmla="*/ 57 w 57"/>
                <a:gd name="T54" fmla="*/ 110 h 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110">
                  <a:moveTo>
                    <a:pt x="56" y="0"/>
                  </a:moveTo>
                  <a:lnTo>
                    <a:pt x="56" y="2"/>
                  </a:lnTo>
                  <a:lnTo>
                    <a:pt x="57" y="9"/>
                  </a:lnTo>
                  <a:lnTo>
                    <a:pt x="57" y="19"/>
                  </a:lnTo>
                  <a:lnTo>
                    <a:pt x="56" y="31"/>
                  </a:lnTo>
                  <a:lnTo>
                    <a:pt x="51" y="48"/>
                  </a:lnTo>
                  <a:lnTo>
                    <a:pt x="41" y="66"/>
                  </a:lnTo>
                  <a:lnTo>
                    <a:pt x="24" y="87"/>
                  </a:lnTo>
                  <a:lnTo>
                    <a:pt x="0" y="110"/>
                  </a:lnTo>
                  <a:lnTo>
                    <a:pt x="2" y="109"/>
                  </a:lnTo>
                  <a:lnTo>
                    <a:pt x="7" y="102"/>
                  </a:lnTo>
                  <a:lnTo>
                    <a:pt x="15" y="92"/>
                  </a:lnTo>
                  <a:lnTo>
                    <a:pt x="25" y="78"/>
                  </a:lnTo>
                  <a:lnTo>
                    <a:pt x="34" y="61"/>
                  </a:lnTo>
                  <a:lnTo>
                    <a:pt x="44" y="43"/>
                  </a:lnTo>
                  <a:lnTo>
                    <a:pt x="51" y="2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2" name="Freeform 257"/>
            <p:cNvSpPr>
              <a:spLocks/>
            </p:cNvSpPr>
            <p:nvPr/>
          </p:nvSpPr>
          <p:spPr bwMode="auto">
            <a:xfrm>
              <a:off x="4921" y="2018"/>
              <a:ext cx="54" cy="31"/>
            </a:xfrm>
            <a:custGeom>
              <a:avLst/>
              <a:gdLst>
                <a:gd name="T0" fmla="*/ 0 w 117"/>
                <a:gd name="T1" fmla="*/ 0 h 66"/>
                <a:gd name="T2" fmla="*/ 0 w 117"/>
                <a:gd name="T3" fmla="*/ 0 h 66"/>
                <a:gd name="T4" fmla="*/ 0 w 117"/>
                <a:gd name="T5" fmla="*/ 0 h 66"/>
                <a:gd name="T6" fmla="*/ 0 w 117"/>
                <a:gd name="T7" fmla="*/ 0 h 66"/>
                <a:gd name="T8" fmla="*/ 0 w 117"/>
                <a:gd name="T9" fmla="*/ 0 h 66"/>
                <a:gd name="T10" fmla="*/ 0 w 117"/>
                <a:gd name="T11" fmla="*/ 0 h 66"/>
                <a:gd name="T12" fmla="*/ 0 w 117"/>
                <a:gd name="T13" fmla="*/ 0 h 66"/>
                <a:gd name="T14" fmla="*/ 0 w 117"/>
                <a:gd name="T15" fmla="*/ 0 h 66"/>
                <a:gd name="T16" fmla="*/ 0 w 117"/>
                <a:gd name="T17" fmla="*/ 0 h 66"/>
                <a:gd name="T18" fmla="*/ 0 w 117"/>
                <a:gd name="T19" fmla="*/ 0 h 66"/>
                <a:gd name="T20" fmla="*/ 0 w 117"/>
                <a:gd name="T21" fmla="*/ 0 h 66"/>
                <a:gd name="T22" fmla="*/ 0 w 117"/>
                <a:gd name="T23" fmla="*/ 0 h 66"/>
                <a:gd name="T24" fmla="*/ 0 w 117"/>
                <a:gd name="T25" fmla="*/ 0 h 66"/>
                <a:gd name="T26" fmla="*/ 0 w 117"/>
                <a:gd name="T27" fmla="*/ 0 h 66"/>
                <a:gd name="T28" fmla="*/ 0 w 117"/>
                <a:gd name="T29" fmla="*/ 0 h 66"/>
                <a:gd name="T30" fmla="*/ 0 w 117"/>
                <a:gd name="T31" fmla="*/ 0 h 66"/>
                <a:gd name="T32" fmla="*/ 0 w 117"/>
                <a:gd name="T33" fmla="*/ 0 h 66"/>
                <a:gd name="T34" fmla="*/ 0 w 117"/>
                <a:gd name="T35" fmla="*/ 0 h 66"/>
                <a:gd name="T36" fmla="*/ 0 w 117"/>
                <a:gd name="T37" fmla="*/ 0 h 66"/>
                <a:gd name="T38" fmla="*/ 0 w 117"/>
                <a:gd name="T39" fmla="*/ 0 h 66"/>
                <a:gd name="T40" fmla="*/ 0 w 117"/>
                <a:gd name="T41" fmla="*/ 0 h 66"/>
                <a:gd name="T42" fmla="*/ 0 w 117"/>
                <a:gd name="T43" fmla="*/ 0 h 66"/>
                <a:gd name="T44" fmla="*/ 0 w 117"/>
                <a:gd name="T45" fmla="*/ 0 h 66"/>
                <a:gd name="T46" fmla="*/ 0 w 117"/>
                <a:gd name="T47" fmla="*/ 0 h 66"/>
                <a:gd name="T48" fmla="*/ 0 w 117"/>
                <a:gd name="T49" fmla="*/ 0 h 66"/>
                <a:gd name="T50" fmla="*/ 0 w 117"/>
                <a:gd name="T51" fmla="*/ 0 h 66"/>
                <a:gd name="T52" fmla="*/ 0 w 117"/>
                <a:gd name="T53" fmla="*/ 0 h 66"/>
                <a:gd name="T54" fmla="*/ 0 w 117"/>
                <a:gd name="T55" fmla="*/ 0 h 66"/>
                <a:gd name="T56" fmla="*/ 0 w 117"/>
                <a:gd name="T57" fmla="*/ 0 h 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7"/>
                <a:gd name="T88" fmla="*/ 0 h 66"/>
                <a:gd name="T89" fmla="*/ 117 w 117"/>
                <a:gd name="T90" fmla="*/ 66 h 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7" h="66">
                  <a:moveTo>
                    <a:pt x="68" y="60"/>
                  </a:moveTo>
                  <a:lnTo>
                    <a:pt x="51" y="65"/>
                  </a:lnTo>
                  <a:lnTo>
                    <a:pt x="35" y="66"/>
                  </a:lnTo>
                  <a:lnTo>
                    <a:pt x="24" y="65"/>
                  </a:lnTo>
                  <a:lnTo>
                    <a:pt x="13" y="61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13" y="26"/>
                  </a:lnTo>
                  <a:lnTo>
                    <a:pt x="27" y="29"/>
                  </a:lnTo>
                  <a:lnTo>
                    <a:pt x="39" y="29"/>
                  </a:lnTo>
                  <a:lnTo>
                    <a:pt x="54" y="29"/>
                  </a:lnTo>
                  <a:lnTo>
                    <a:pt x="68" y="26"/>
                  </a:lnTo>
                  <a:lnTo>
                    <a:pt x="83" y="21"/>
                  </a:lnTo>
                  <a:lnTo>
                    <a:pt x="100" y="12"/>
                  </a:lnTo>
                  <a:lnTo>
                    <a:pt x="117" y="0"/>
                  </a:lnTo>
                  <a:lnTo>
                    <a:pt x="115" y="2"/>
                  </a:lnTo>
                  <a:lnTo>
                    <a:pt x="112" y="9"/>
                  </a:lnTo>
                  <a:lnTo>
                    <a:pt x="107" y="17"/>
                  </a:lnTo>
                  <a:lnTo>
                    <a:pt x="100" y="28"/>
                  </a:lnTo>
                  <a:lnTo>
                    <a:pt x="91" y="38"/>
                  </a:lnTo>
                  <a:lnTo>
                    <a:pt x="83" y="48"/>
                  </a:lnTo>
                  <a:lnTo>
                    <a:pt x="74" y="55"/>
                  </a:lnTo>
                  <a:lnTo>
                    <a:pt x="68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3" name="Freeform 258"/>
            <p:cNvSpPr>
              <a:spLocks/>
            </p:cNvSpPr>
            <p:nvPr/>
          </p:nvSpPr>
          <p:spPr bwMode="auto">
            <a:xfrm>
              <a:off x="4919" y="2002"/>
              <a:ext cx="56" cy="16"/>
            </a:xfrm>
            <a:custGeom>
              <a:avLst/>
              <a:gdLst>
                <a:gd name="T0" fmla="*/ 0 w 122"/>
                <a:gd name="T1" fmla="*/ 0 h 35"/>
                <a:gd name="T2" fmla="*/ 0 w 122"/>
                <a:gd name="T3" fmla="*/ 0 h 35"/>
                <a:gd name="T4" fmla="*/ 0 w 122"/>
                <a:gd name="T5" fmla="*/ 0 h 35"/>
                <a:gd name="T6" fmla="*/ 0 w 122"/>
                <a:gd name="T7" fmla="*/ 0 h 35"/>
                <a:gd name="T8" fmla="*/ 0 w 122"/>
                <a:gd name="T9" fmla="*/ 0 h 35"/>
                <a:gd name="T10" fmla="*/ 0 w 122"/>
                <a:gd name="T11" fmla="*/ 0 h 35"/>
                <a:gd name="T12" fmla="*/ 0 w 122"/>
                <a:gd name="T13" fmla="*/ 0 h 35"/>
                <a:gd name="T14" fmla="*/ 0 w 122"/>
                <a:gd name="T15" fmla="*/ 0 h 35"/>
                <a:gd name="T16" fmla="*/ 0 w 122"/>
                <a:gd name="T17" fmla="*/ 0 h 35"/>
                <a:gd name="T18" fmla="*/ 0 w 122"/>
                <a:gd name="T19" fmla="*/ 0 h 35"/>
                <a:gd name="T20" fmla="*/ 0 w 122"/>
                <a:gd name="T21" fmla="*/ 0 h 35"/>
                <a:gd name="T22" fmla="*/ 0 w 122"/>
                <a:gd name="T23" fmla="*/ 0 h 35"/>
                <a:gd name="T24" fmla="*/ 0 w 122"/>
                <a:gd name="T25" fmla="*/ 0 h 35"/>
                <a:gd name="T26" fmla="*/ 0 w 122"/>
                <a:gd name="T27" fmla="*/ 0 h 35"/>
                <a:gd name="T28" fmla="*/ 0 w 122"/>
                <a:gd name="T29" fmla="*/ 0 h 35"/>
                <a:gd name="T30" fmla="*/ 0 w 122"/>
                <a:gd name="T31" fmla="*/ 0 h 35"/>
                <a:gd name="T32" fmla="*/ 0 w 122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35"/>
                <a:gd name="T53" fmla="*/ 122 w 122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35">
                  <a:moveTo>
                    <a:pt x="122" y="35"/>
                  </a:moveTo>
                  <a:lnTo>
                    <a:pt x="112" y="35"/>
                  </a:lnTo>
                  <a:lnTo>
                    <a:pt x="98" y="35"/>
                  </a:lnTo>
                  <a:lnTo>
                    <a:pt x="83" y="35"/>
                  </a:lnTo>
                  <a:lnTo>
                    <a:pt x="68" y="34"/>
                  </a:lnTo>
                  <a:lnTo>
                    <a:pt x="51" y="34"/>
                  </a:lnTo>
                  <a:lnTo>
                    <a:pt x="34" y="30"/>
                  </a:lnTo>
                  <a:lnTo>
                    <a:pt x="18" y="29"/>
                  </a:lnTo>
                  <a:lnTo>
                    <a:pt x="5" y="25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lnTo>
                    <a:pt x="17" y="0"/>
                  </a:lnTo>
                  <a:lnTo>
                    <a:pt x="39" y="3"/>
                  </a:lnTo>
                  <a:lnTo>
                    <a:pt x="73" y="15"/>
                  </a:lnTo>
                  <a:lnTo>
                    <a:pt x="122" y="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4" name="Freeform 259"/>
            <p:cNvSpPr>
              <a:spLocks/>
            </p:cNvSpPr>
            <p:nvPr/>
          </p:nvSpPr>
          <p:spPr bwMode="auto">
            <a:xfrm>
              <a:off x="4530" y="1911"/>
              <a:ext cx="55" cy="32"/>
            </a:xfrm>
            <a:custGeom>
              <a:avLst/>
              <a:gdLst>
                <a:gd name="T0" fmla="*/ 0 w 120"/>
                <a:gd name="T1" fmla="*/ 0 h 69"/>
                <a:gd name="T2" fmla="*/ 0 w 120"/>
                <a:gd name="T3" fmla="*/ 0 h 69"/>
                <a:gd name="T4" fmla="*/ 0 w 120"/>
                <a:gd name="T5" fmla="*/ 0 h 69"/>
                <a:gd name="T6" fmla="*/ 0 w 120"/>
                <a:gd name="T7" fmla="*/ 0 h 69"/>
                <a:gd name="T8" fmla="*/ 0 w 120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9"/>
                <a:gd name="T17" fmla="*/ 120 w 120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9">
                  <a:moveTo>
                    <a:pt x="0" y="5"/>
                  </a:moveTo>
                  <a:lnTo>
                    <a:pt x="0" y="62"/>
                  </a:lnTo>
                  <a:lnTo>
                    <a:pt x="119" y="69"/>
                  </a:lnTo>
                  <a:lnTo>
                    <a:pt x="12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5" name="Freeform 260"/>
            <p:cNvSpPr>
              <a:spLocks/>
            </p:cNvSpPr>
            <p:nvPr/>
          </p:nvSpPr>
          <p:spPr bwMode="auto">
            <a:xfrm>
              <a:off x="3888" y="2007"/>
              <a:ext cx="66" cy="113"/>
            </a:xfrm>
            <a:custGeom>
              <a:avLst/>
              <a:gdLst>
                <a:gd name="T0" fmla="*/ 0 w 146"/>
                <a:gd name="T1" fmla="*/ 0 h 243"/>
                <a:gd name="T2" fmla="*/ 0 w 146"/>
                <a:gd name="T3" fmla="*/ 0 h 243"/>
                <a:gd name="T4" fmla="*/ 0 w 146"/>
                <a:gd name="T5" fmla="*/ 0 h 243"/>
                <a:gd name="T6" fmla="*/ 0 w 146"/>
                <a:gd name="T7" fmla="*/ 0 h 243"/>
                <a:gd name="T8" fmla="*/ 0 w 146"/>
                <a:gd name="T9" fmla="*/ 0 h 243"/>
                <a:gd name="T10" fmla="*/ 0 w 146"/>
                <a:gd name="T11" fmla="*/ 0 h 243"/>
                <a:gd name="T12" fmla="*/ 0 w 146"/>
                <a:gd name="T13" fmla="*/ 0 h 243"/>
                <a:gd name="T14" fmla="*/ 0 w 146"/>
                <a:gd name="T15" fmla="*/ 0 h 243"/>
                <a:gd name="T16" fmla="*/ 0 w 146"/>
                <a:gd name="T17" fmla="*/ 0 h 243"/>
                <a:gd name="T18" fmla="*/ 0 w 146"/>
                <a:gd name="T19" fmla="*/ 0 h 243"/>
                <a:gd name="T20" fmla="*/ 0 w 146"/>
                <a:gd name="T21" fmla="*/ 0 h 243"/>
                <a:gd name="T22" fmla="*/ 0 w 146"/>
                <a:gd name="T23" fmla="*/ 0 h 243"/>
                <a:gd name="T24" fmla="*/ 0 w 146"/>
                <a:gd name="T25" fmla="*/ 0 h 243"/>
                <a:gd name="T26" fmla="*/ 0 w 146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6"/>
                <a:gd name="T43" fmla="*/ 0 h 243"/>
                <a:gd name="T44" fmla="*/ 146 w 146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6" h="243">
                  <a:moveTo>
                    <a:pt x="86" y="243"/>
                  </a:moveTo>
                  <a:lnTo>
                    <a:pt x="146" y="228"/>
                  </a:lnTo>
                  <a:lnTo>
                    <a:pt x="119" y="127"/>
                  </a:lnTo>
                  <a:lnTo>
                    <a:pt x="135" y="49"/>
                  </a:lnTo>
                  <a:lnTo>
                    <a:pt x="107" y="79"/>
                  </a:lnTo>
                  <a:lnTo>
                    <a:pt x="47" y="0"/>
                  </a:lnTo>
                  <a:lnTo>
                    <a:pt x="64" y="66"/>
                  </a:lnTo>
                  <a:lnTo>
                    <a:pt x="10" y="20"/>
                  </a:lnTo>
                  <a:lnTo>
                    <a:pt x="44" y="81"/>
                  </a:lnTo>
                  <a:lnTo>
                    <a:pt x="0" y="64"/>
                  </a:lnTo>
                  <a:lnTo>
                    <a:pt x="42" y="103"/>
                  </a:lnTo>
                  <a:lnTo>
                    <a:pt x="0" y="106"/>
                  </a:lnTo>
                  <a:lnTo>
                    <a:pt x="51" y="127"/>
                  </a:lnTo>
                  <a:lnTo>
                    <a:pt x="86" y="243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6" name="Freeform 261"/>
            <p:cNvSpPr>
              <a:spLocks/>
            </p:cNvSpPr>
            <p:nvPr/>
          </p:nvSpPr>
          <p:spPr bwMode="auto">
            <a:xfrm>
              <a:off x="3912" y="2078"/>
              <a:ext cx="46" cy="29"/>
            </a:xfrm>
            <a:custGeom>
              <a:avLst/>
              <a:gdLst>
                <a:gd name="T0" fmla="*/ 0 w 99"/>
                <a:gd name="T1" fmla="*/ 0 h 61"/>
                <a:gd name="T2" fmla="*/ 0 w 99"/>
                <a:gd name="T3" fmla="*/ 0 h 61"/>
                <a:gd name="T4" fmla="*/ 0 w 99"/>
                <a:gd name="T5" fmla="*/ 0 h 61"/>
                <a:gd name="T6" fmla="*/ 0 w 99"/>
                <a:gd name="T7" fmla="*/ 0 h 61"/>
                <a:gd name="T8" fmla="*/ 0 w 99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61"/>
                <a:gd name="T17" fmla="*/ 99 w 99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61">
                  <a:moveTo>
                    <a:pt x="10" y="61"/>
                  </a:moveTo>
                  <a:lnTo>
                    <a:pt x="0" y="15"/>
                  </a:lnTo>
                  <a:lnTo>
                    <a:pt x="82" y="0"/>
                  </a:lnTo>
                  <a:lnTo>
                    <a:pt x="99" y="54"/>
                  </a:lnTo>
                  <a:lnTo>
                    <a:pt x="10" y="61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7" name="Freeform 262"/>
            <p:cNvSpPr>
              <a:spLocks/>
            </p:cNvSpPr>
            <p:nvPr/>
          </p:nvSpPr>
          <p:spPr bwMode="auto">
            <a:xfrm>
              <a:off x="3909" y="2095"/>
              <a:ext cx="596" cy="511"/>
            </a:xfrm>
            <a:custGeom>
              <a:avLst/>
              <a:gdLst>
                <a:gd name="T0" fmla="*/ 0 w 1306"/>
                <a:gd name="T1" fmla="*/ 0 h 1105"/>
                <a:gd name="T2" fmla="*/ 0 w 1306"/>
                <a:gd name="T3" fmla="*/ 0 h 1105"/>
                <a:gd name="T4" fmla="*/ 0 w 1306"/>
                <a:gd name="T5" fmla="*/ 0 h 1105"/>
                <a:gd name="T6" fmla="*/ 0 w 1306"/>
                <a:gd name="T7" fmla="*/ 0 h 1105"/>
                <a:gd name="T8" fmla="*/ 0 w 1306"/>
                <a:gd name="T9" fmla="*/ 0 h 1105"/>
                <a:gd name="T10" fmla="*/ 0 w 1306"/>
                <a:gd name="T11" fmla="*/ 0 h 1105"/>
                <a:gd name="T12" fmla="*/ 0 w 1306"/>
                <a:gd name="T13" fmla="*/ 0 h 1105"/>
                <a:gd name="T14" fmla="*/ 0 w 1306"/>
                <a:gd name="T15" fmla="*/ 0 h 1105"/>
                <a:gd name="T16" fmla="*/ 0 w 1306"/>
                <a:gd name="T17" fmla="*/ 0 h 1105"/>
                <a:gd name="T18" fmla="*/ 0 w 1306"/>
                <a:gd name="T19" fmla="*/ 0 h 1105"/>
                <a:gd name="T20" fmla="*/ 0 w 1306"/>
                <a:gd name="T21" fmla="*/ 0 h 1105"/>
                <a:gd name="T22" fmla="*/ 0 w 1306"/>
                <a:gd name="T23" fmla="*/ 0 h 1105"/>
                <a:gd name="T24" fmla="*/ 0 w 1306"/>
                <a:gd name="T25" fmla="*/ 0 h 1105"/>
                <a:gd name="T26" fmla="*/ 0 w 1306"/>
                <a:gd name="T27" fmla="*/ 0 h 1105"/>
                <a:gd name="T28" fmla="*/ 0 w 1306"/>
                <a:gd name="T29" fmla="*/ 0 h 1105"/>
                <a:gd name="T30" fmla="*/ 0 w 1306"/>
                <a:gd name="T31" fmla="*/ 0 h 1105"/>
                <a:gd name="T32" fmla="*/ 0 w 1306"/>
                <a:gd name="T33" fmla="*/ 0 h 1105"/>
                <a:gd name="T34" fmla="*/ 0 w 1306"/>
                <a:gd name="T35" fmla="*/ 0 h 1105"/>
                <a:gd name="T36" fmla="*/ 0 w 1306"/>
                <a:gd name="T37" fmla="*/ 0 h 1105"/>
                <a:gd name="T38" fmla="*/ 0 w 1306"/>
                <a:gd name="T39" fmla="*/ 0 h 1105"/>
                <a:gd name="T40" fmla="*/ 0 w 1306"/>
                <a:gd name="T41" fmla="*/ 0 h 1105"/>
                <a:gd name="T42" fmla="*/ 0 w 1306"/>
                <a:gd name="T43" fmla="*/ 0 h 1105"/>
                <a:gd name="T44" fmla="*/ 0 w 1306"/>
                <a:gd name="T45" fmla="*/ 0 h 1105"/>
                <a:gd name="T46" fmla="*/ 0 w 1306"/>
                <a:gd name="T47" fmla="*/ 0 h 1105"/>
                <a:gd name="T48" fmla="*/ 0 w 1306"/>
                <a:gd name="T49" fmla="*/ 0 h 1105"/>
                <a:gd name="T50" fmla="*/ 0 w 1306"/>
                <a:gd name="T51" fmla="*/ 0 h 1105"/>
                <a:gd name="T52" fmla="*/ 0 w 1306"/>
                <a:gd name="T53" fmla="*/ 0 h 1105"/>
                <a:gd name="T54" fmla="*/ 0 w 1306"/>
                <a:gd name="T55" fmla="*/ 0 h 1105"/>
                <a:gd name="T56" fmla="*/ 0 w 1306"/>
                <a:gd name="T57" fmla="*/ 0 h 1105"/>
                <a:gd name="T58" fmla="*/ 0 w 1306"/>
                <a:gd name="T59" fmla="*/ 0 h 1105"/>
                <a:gd name="T60" fmla="*/ 0 w 1306"/>
                <a:gd name="T61" fmla="*/ 0 h 1105"/>
                <a:gd name="T62" fmla="*/ 0 w 1306"/>
                <a:gd name="T63" fmla="*/ 0 h 1105"/>
                <a:gd name="T64" fmla="*/ 0 w 1306"/>
                <a:gd name="T65" fmla="*/ 0 h 1105"/>
                <a:gd name="T66" fmla="*/ 0 w 1306"/>
                <a:gd name="T67" fmla="*/ 0 h 1105"/>
                <a:gd name="T68" fmla="*/ 0 w 1306"/>
                <a:gd name="T69" fmla="*/ 0 h 1105"/>
                <a:gd name="T70" fmla="*/ 0 w 1306"/>
                <a:gd name="T71" fmla="*/ 0 h 110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6"/>
                <a:gd name="T109" fmla="*/ 0 h 1105"/>
                <a:gd name="T110" fmla="*/ 1306 w 1306"/>
                <a:gd name="T111" fmla="*/ 1105 h 110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6" h="1105">
                  <a:moveTo>
                    <a:pt x="1182" y="122"/>
                  </a:moveTo>
                  <a:lnTo>
                    <a:pt x="957" y="86"/>
                  </a:lnTo>
                  <a:lnTo>
                    <a:pt x="659" y="162"/>
                  </a:lnTo>
                  <a:lnTo>
                    <a:pt x="562" y="102"/>
                  </a:lnTo>
                  <a:lnTo>
                    <a:pt x="354" y="159"/>
                  </a:lnTo>
                  <a:lnTo>
                    <a:pt x="161" y="191"/>
                  </a:lnTo>
                  <a:lnTo>
                    <a:pt x="120" y="0"/>
                  </a:lnTo>
                  <a:lnTo>
                    <a:pt x="0" y="14"/>
                  </a:lnTo>
                  <a:lnTo>
                    <a:pt x="29" y="308"/>
                  </a:lnTo>
                  <a:lnTo>
                    <a:pt x="324" y="537"/>
                  </a:lnTo>
                  <a:lnTo>
                    <a:pt x="330" y="562"/>
                  </a:lnTo>
                  <a:lnTo>
                    <a:pt x="342" y="626"/>
                  </a:lnTo>
                  <a:lnTo>
                    <a:pt x="359" y="716"/>
                  </a:lnTo>
                  <a:lnTo>
                    <a:pt x="378" y="819"/>
                  </a:lnTo>
                  <a:lnTo>
                    <a:pt x="395" y="922"/>
                  </a:lnTo>
                  <a:lnTo>
                    <a:pt x="410" y="1012"/>
                  </a:lnTo>
                  <a:lnTo>
                    <a:pt x="422" y="1076"/>
                  </a:lnTo>
                  <a:lnTo>
                    <a:pt x="425" y="1100"/>
                  </a:lnTo>
                  <a:lnTo>
                    <a:pt x="1079" y="1105"/>
                  </a:lnTo>
                  <a:lnTo>
                    <a:pt x="1118" y="1061"/>
                  </a:lnTo>
                  <a:lnTo>
                    <a:pt x="1150" y="1000"/>
                  </a:lnTo>
                  <a:lnTo>
                    <a:pt x="1179" y="933"/>
                  </a:lnTo>
                  <a:lnTo>
                    <a:pt x="1202" y="858"/>
                  </a:lnTo>
                  <a:lnTo>
                    <a:pt x="1224" y="787"/>
                  </a:lnTo>
                  <a:lnTo>
                    <a:pt x="1248" y="721"/>
                  </a:lnTo>
                  <a:lnTo>
                    <a:pt x="1272" y="669"/>
                  </a:lnTo>
                  <a:lnTo>
                    <a:pt x="1301" y="631"/>
                  </a:lnTo>
                  <a:lnTo>
                    <a:pt x="1306" y="613"/>
                  </a:lnTo>
                  <a:lnTo>
                    <a:pt x="1304" y="579"/>
                  </a:lnTo>
                  <a:lnTo>
                    <a:pt x="1297" y="535"/>
                  </a:lnTo>
                  <a:lnTo>
                    <a:pt x="1287" y="487"/>
                  </a:lnTo>
                  <a:lnTo>
                    <a:pt x="1277" y="438"/>
                  </a:lnTo>
                  <a:lnTo>
                    <a:pt x="1269" y="394"/>
                  </a:lnTo>
                  <a:lnTo>
                    <a:pt x="1265" y="361"/>
                  </a:lnTo>
                  <a:lnTo>
                    <a:pt x="1270" y="340"/>
                  </a:lnTo>
                  <a:lnTo>
                    <a:pt x="1182" y="1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8" name="Freeform 263"/>
            <p:cNvSpPr>
              <a:spLocks/>
            </p:cNvSpPr>
            <p:nvPr/>
          </p:nvSpPr>
          <p:spPr bwMode="auto">
            <a:xfrm>
              <a:off x="4094" y="1978"/>
              <a:ext cx="52" cy="26"/>
            </a:xfrm>
            <a:custGeom>
              <a:avLst/>
              <a:gdLst>
                <a:gd name="T0" fmla="*/ 0 w 114"/>
                <a:gd name="T1" fmla="*/ 0 h 58"/>
                <a:gd name="T2" fmla="*/ 0 w 114"/>
                <a:gd name="T3" fmla="*/ 0 h 58"/>
                <a:gd name="T4" fmla="*/ 0 w 114"/>
                <a:gd name="T5" fmla="*/ 0 h 58"/>
                <a:gd name="T6" fmla="*/ 0 w 114"/>
                <a:gd name="T7" fmla="*/ 0 h 58"/>
                <a:gd name="T8" fmla="*/ 0 w 11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58"/>
                <a:gd name="T17" fmla="*/ 114 w 11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58">
                  <a:moveTo>
                    <a:pt x="0" y="0"/>
                  </a:moveTo>
                  <a:lnTo>
                    <a:pt x="4" y="43"/>
                  </a:lnTo>
                  <a:lnTo>
                    <a:pt x="102" y="58"/>
                  </a:lnTo>
                  <a:lnTo>
                    <a:pt x="11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49" name="Freeform 264"/>
            <p:cNvSpPr>
              <a:spLocks/>
            </p:cNvSpPr>
            <p:nvPr/>
          </p:nvSpPr>
          <p:spPr bwMode="auto">
            <a:xfrm>
              <a:off x="4058" y="1805"/>
              <a:ext cx="335" cy="363"/>
            </a:xfrm>
            <a:custGeom>
              <a:avLst/>
              <a:gdLst>
                <a:gd name="T0" fmla="*/ 0 w 733"/>
                <a:gd name="T1" fmla="*/ 0 h 786"/>
                <a:gd name="T2" fmla="*/ 0 w 733"/>
                <a:gd name="T3" fmla="*/ 0 h 786"/>
                <a:gd name="T4" fmla="*/ 0 w 733"/>
                <a:gd name="T5" fmla="*/ 0 h 786"/>
                <a:gd name="T6" fmla="*/ 0 w 733"/>
                <a:gd name="T7" fmla="*/ 0 h 786"/>
                <a:gd name="T8" fmla="*/ 0 w 733"/>
                <a:gd name="T9" fmla="*/ 0 h 786"/>
                <a:gd name="T10" fmla="*/ 0 w 733"/>
                <a:gd name="T11" fmla="*/ 0 h 786"/>
                <a:gd name="T12" fmla="*/ 0 w 733"/>
                <a:gd name="T13" fmla="*/ 0 h 786"/>
                <a:gd name="T14" fmla="*/ 0 w 733"/>
                <a:gd name="T15" fmla="*/ 0 h 786"/>
                <a:gd name="T16" fmla="*/ 0 w 733"/>
                <a:gd name="T17" fmla="*/ 0 h 786"/>
                <a:gd name="T18" fmla="*/ 0 w 733"/>
                <a:gd name="T19" fmla="*/ 0 h 786"/>
                <a:gd name="T20" fmla="*/ 0 w 733"/>
                <a:gd name="T21" fmla="*/ 0 h 786"/>
                <a:gd name="T22" fmla="*/ 0 w 733"/>
                <a:gd name="T23" fmla="*/ 0 h 786"/>
                <a:gd name="T24" fmla="*/ 0 w 733"/>
                <a:gd name="T25" fmla="*/ 0 h 786"/>
                <a:gd name="T26" fmla="*/ 0 w 733"/>
                <a:gd name="T27" fmla="*/ 0 h 786"/>
                <a:gd name="T28" fmla="*/ 0 w 733"/>
                <a:gd name="T29" fmla="*/ 0 h 786"/>
                <a:gd name="T30" fmla="*/ 0 w 733"/>
                <a:gd name="T31" fmla="*/ 0 h 786"/>
                <a:gd name="T32" fmla="*/ 0 w 733"/>
                <a:gd name="T33" fmla="*/ 0 h 786"/>
                <a:gd name="T34" fmla="*/ 0 w 733"/>
                <a:gd name="T35" fmla="*/ 0 h 786"/>
                <a:gd name="T36" fmla="*/ 0 w 733"/>
                <a:gd name="T37" fmla="*/ 0 h 786"/>
                <a:gd name="T38" fmla="*/ 0 w 733"/>
                <a:gd name="T39" fmla="*/ 0 h 786"/>
                <a:gd name="T40" fmla="*/ 0 w 733"/>
                <a:gd name="T41" fmla="*/ 0 h 786"/>
                <a:gd name="T42" fmla="*/ 0 w 733"/>
                <a:gd name="T43" fmla="*/ 0 h 786"/>
                <a:gd name="T44" fmla="*/ 0 w 733"/>
                <a:gd name="T45" fmla="*/ 0 h 786"/>
                <a:gd name="T46" fmla="*/ 0 w 733"/>
                <a:gd name="T47" fmla="*/ 0 h 786"/>
                <a:gd name="T48" fmla="*/ 0 w 733"/>
                <a:gd name="T49" fmla="*/ 0 h 786"/>
                <a:gd name="T50" fmla="*/ 0 w 733"/>
                <a:gd name="T51" fmla="*/ 0 h 786"/>
                <a:gd name="T52" fmla="*/ 0 w 733"/>
                <a:gd name="T53" fmla="*/ 0 h 786"/>
                <a:gd name="T54" fmla="*/ 0 w 733"/>
                <a:gd name="T55" fmla="*/ 0 h 786"/>
                <a:gd name="T56" fmla="*/ 0 w 733"/>
                <a:gd name="T57" fmla="*/ 0 h 786"/>
                <a:gd name="T58" fmla="*/ 0 w 733"/>
                <a:gd name="T59" fmla="*/ 0 h 786"/>
                <a:gd name="T60" fmla="*/ 0 w 733"/>
                <a:gd name="T61" fmla="*/ 0 h 786"/>
                <a:gd name="T62" fmla="*/ 0 w 733"/>
                <a:gd name="T63" fmla="*/ 0 h 786"/>
                <a:gd name="T64" fmla="*/ 0 w 733"/>
                <a:gd name="T65" fmla="*/ 0 h 786"/>
                <a:gd name="T66" fmla="*/ 0 w 733"/>
                <a:gd name="T67" fmla="*/ 0 h 786"/>
                <a:gd name="T68" fmla="*/ 0 w 733"/>
                <a:gd name="T69" fmla="*/ 0 h 786"/>
                <a:gd name="T70" fmla="*/ 0 w 733"/>
                <a:gd name="T71" fmla="*/ 0 h 786"/>
                <a:gd name="T72" fmla="*/ 0 w 733"/>
                <a:gd name="T73" fmla="*/ 0 h 786"/>
                <a:gd name="T74" fmla="*/ 0 w 733"/>
                <a:gd name="T75" fmla="*/ 0 h 786"/>
                <a:gd name="T76" fmla="*/ 0 w 733"/>
                <a:gd name="T77" fmla="*/ 0 h 786"/>
                <a:gd name="T78" fmla="*/ 0 w 733"/>
                <a:gd name="T79" fmla="*/ 0 h 786"/>
                <a:gd name="T80" fmla="*/ 0 w 733"/>
                <a:gd name="T81" fmla="*/ 0 h 786"/>
                <a:gd name="T82" fmla="*/ 0 w 733"/>
                <a:gd name="T83" fmla="*/ 0 h 786"/>
                <a:gd name="T84" fmla="*/ 0 w 733"/>
                <a:gd name="T85" fmla="*/ 0 h 786"/>
                <a:gd name="T86" fmla="*/ 0 w 733"/>
                <a:gd name="T87" fmla="*/ 0 h 786"/>
                <a:gd name="T88" fmla="*/ 0 w 733"/>
                <a:gd name="T89" fmla="*/ 0 h 786"/>
                <a:gd name="T90" fmla="*/ 0 w 733"/>
                <a:gd name="T91" fmla="*/ 0 h 786"/>
                <a:gd name="T92" fmla="*/ 0 w 733"/>
                <a:gd name="T93" fmla="*/ 0 h 7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33"/>
                <a:gd name="T142" fmla="*/ 0 h 786"/>
                <a:gd name="T143" fmla="*/ 733 w 733"/>
                <a:gd name="T144" fmla="*/ 786 h 7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33" h="786">
                  <a:moveTo>
                    <a:pt x="592" y="110"/>
                  </a:moveTo>
                  <a:lnTo>
                    <a:pt x="592" y="109"/>
                  </a:lnTo>
                  <a:lnTo>
                    <a:pt x="591" y="105"/>
                  </a:lnTo>
                  <a:lnTo>
                    <a:pt x="587" y="100"/>
                  </a:lnTo>
                  <a:lnTo>
                    <a:pt x="582" y="93"/>
                  </a:lnTo>
                  <a:lnTo>
                    <a:pt x="574" y="87"/>
                  </a:lnTo>
                  <a:lnTo>
                    <a:pt x="564" y="77"/>
                  </a:lnTo>
                  <a:lnTo>
                    <a:pt x="552" y="68"/>
                  </a:lnTo>
                  <a:lnTo>
                    <a:pt x="536" y="58"/>
                  </a:lnTo>
                  <a:lnTo>
                    <a:pt x="518" y="48"/>
                  </a:lnTo>
                  <a:lnTo>
                    <a:pt x="496" y="38"/>
                  </a:lnTo>
                  <a:lnTo>
                    <a:pt x="470" y="27"/>
                  </a:lnTo>
                  <a:lnTo>
                    <a:pt x="440" y="19"/>
                  </a:lnTo>
                  <a:lnTo>
                    <a:pt x="406" y="12"/>
                  </a:lnTo>
                  <a:lnTo>
                    <a:pt x="367" y="7"/>
                  </a:lnTo>
                  <a:lnTo>
                    <a:pt x="323" y="2"/>
                  </a:lnTo>
                  <a:lnTo>
                    <a:pt x="274" y="0"/>
                  </a:lnTo>
                  <a:lnTo>
                    <a:pt x="145" y="124"/>
                  </a:lnTo>
                  <a:lnTo>
                    <a:pt x="145" y="132"/>
                  </a:lnTo>
                  <a:lnTo>
                    <a:pt x="145" y="154"/>
                  </a:lnTo>
                  <a:lnTo>
                    <a:pt x="145" y="175"/>
                  </a:lnTo>
                  <a:lnTo>
                    <a:pt x="145" y="185"/>
                  </a:lnTo>
                  <a:lnTo>
                    <a:pt x="30" y="297"/>
                  </a:lnTo>
                  <a:lnTo>
                    <a:pt x="74" y="322"/>
                  </a:lnTo>
                  <a:lnTo>
                    <a:pt x="72" y="327"/>
                  </a:lnTo>
                  <a:lnTo>
                    <a:pt x="67" y="341"/>
                  </a:lnTo>
                  <a:lnTo>
                    <a:pt x="61" y="359"/>
                  </a:lnTo>
                  <a:lnTo>
                    <a:pt x="52" y="380"/>
                  </a:lnTo>
                  <a:lnTo>
                    <a:pt x="191" y="381"/>
                  </a:lnTo>
                  <a:lnTo>
                    <a:pt x="150" y="493"/>
                  </a:lnTo>
                  <a:lnTo>
                    <a:pt x="33" y="446"/>
                  </a:lnTo>
                  <a:lnTo>
                    <a:pt x="44" y="510"/>
                  </a:lnTo>
                  <a:lnTo>
                    <a:pt x="0" y="559"/>
                  </a:lnTo>
                  <a:lnTo>
                    <a:pt x="89" y="642"/>
                  </a:lnTo>
                  <a:lnTo>
                    <a:pt x="206" y="600"/>
                  </a:lnTo>
                  <a:lnTo>
                    <a:pt x="348" y="770"/>
                  </a:lnTo>
                  <a:lnTo>
                    <a:pt x="609" y="786"/>
                  </a:lnTo>
                  <a:lnTo>
                    <a:pt x="602" y="559"/>
                  </a:lnTo>
                  <a:lnTo>
                    <a:pt x="704" y="390"/>
                  </a:lnTo>
                  <a:lnTo>
                    <a:pt x="709" y="385"/>
                  </a:lnTo>
                  <a:lnTo>
                    <a:pt x="718" y="371"/>
                  </a:lnTo>
                  <a:lnTo>
                    <a:pt x="728" y="347"/>
                  </a:lnTo>
                  <a:lnTo>
                    <a:pt x="733" y="317"/>
                  </a:lnTo>
                  <a:lnTo>
                    <a:pt x="726" y="276"/>
                  </a:lnTo>
                  <a:lnTo>
                    <a:pt x="704" y="229"/>
                  </a:lnTo>
                  <a:lnTo>
                    <a:pt x="662" y="173"/>
                  </a:lnTo>
                  <a:lnTo>
                    <a:pt x="592" y="11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0" name="Freeform 265"/>
            <p:cNvSpPr>
              <a:spLocks/>
            </p:cNvSpPr>
            <p:nvPr/>
          </p:nvSpPr>
          <p:spPr bwMode="auto">
            <a:xfrm>
              <a:off x="4153" y="2033"/>
              <a:ext cx="124" cy="129"/>
            </a:xfrm>
            <a:custGeom>
              <a:avLst/>
              <a:gdLst>
                <a:gd name="T0" fmla="*/ 0 w 271"/>
                <a:gd name="T1" fmla="*/ 0 h 276"/>
                <a:gd name="T2" fmla="*/ 0 w 271"/>
                <a:gd name="T3" fmla="*/ 0 h 276"/>
                <a:gd name="T4" fmla="*/ 0 w 271"/>
                <a:gd name="T5" fmla="*/ 0 h 276"/>
                <a:gd name="T6" fmla="*/ 0 w 271"/>
                <a:gd name="T7" fmla="*/ 0 h 276"/>
                <a:gd name="T8" fmla="*/ 0 w 271"/>
                <a:gd name="T9" fmla="*/ 0 h 276"/>
                <a:gd name="T10" fmla="*/ 0 w 271"/>
                <a:gd name="T11" fmla="*/ 0 h 276"/>
                <a:gd name="T12" fmla="*/ 0 w 271"/>
                <a:gd name="T13" fmla="*/ 0 h 2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276"/>
                <a:gd name="T23" fmla="*/ 271 w 271"/>
                <a:gd name="T24" fmla="*/ 276 h 2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276">
                  <a:moveTo>
                    <a:pt x="110" y="134"/>
                  </a:moveTo>
                  <a:lnTo>
                    <a:pt x="0" y="104"/>
                  </a:lnTo>
                  <a:lnTo>
                    <a:pt x="48" y="215"/>
                  </a:lnTo>
                  <a:lnTo>
                    <a:pt x="126" y="276"/>
                  </a:lnTo>
                  <a:lnTo>
                    <a:pt x="186" y="175"/>
                  </a:lnTo>
                  <a:lnTo>
                    <a:pt x="271" y="0"/>
                  </a:lnTo>
                  <a:lnTo>
                    <a:pt x="110" y="134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1" name="Freeform 266"/>
            <p:cNvSpPr>
              <a:spLocks/>
            </p:cNvSpPr>
            <p:nvPr/>
          </p:nvSpPr>
          <p:spPr bwMode="auto">
            <a:xfrm>
              <a:off x="4291" y="1985"/>
              <a:ext cx="39" cy="44"/>
            </a:xfrm>
            <a:custGeom>
              <a:avLst/>
              <a:gdLst>
                <a:gd name="T0" fmla="*/ 0 w 87"/>
                <a:gd name="T1" fmla="*/ 0 h 96"/>
                <a:gd name="T2" fmla="*/ 0 w 87"/>
                <a:gd name="T3" fmla="*/ 0 h 96"/>
                <a:gd name="T4" fmla="*/ 0 w 87"/>
                <a:gd name="T5" fmla="*/ 0 h 96"/>
                <a:gd name="T6" fmla="*/ 0 w 87"/>
                <a:gd name="T7" fmla="*/ 0 h 96"/>
                <a:gd name="T8" fmla="*/ 0 w 87"/>
                <a:gd name="T9" fmla="*/ 0 h 96"/>
                <a:gd name="T10" fmla="*/ 0 w 87"/>
                <a:gd name="T11" fmla="*/ 0 h 96"/>
                <a:gd name="T12" fmla="*/ 0 w 87"/>
                <a:gd name="T13" fmla="*/ 0 h 96"/>
                <a:gd name="T14" fmla="*/ 0 w 87"/>
                <a:gd name="T15" fmla="*/ 0 h 96"/>
                <a:gd name="T16" fmla="*/ 0 w 87"/>
                <a:gd name="T17" fmla="*/ 0 h 96"/>
                <a:gd name="T18" fmla="*/ 0 w 87"/>
                <a:gd name="T19" fmla="*/ 0 h 96"/>
                <a:gd name="T20" fmla="*/ 0 w 87"/>
                <a:gd name="T21" fmla="*/ 0 h 96"/>
                <a:gd name="T22" fmla="*/ 0 w 87"/>
                <a:gd name="T23" fmla="*/ 0 h 96"/>
                <a:gd name="T24" fmla="*/ 0 w 87"/>
                <a:gd name="T25" fmla="*/ 0 h 96"/>
                <a:gd name="T26" fmla="*/ 0 w 87"/>
                <a:gd name="T27" fmla="*/ 0 h 96"/>
                <a:gd name="T28" fmla="*/ 0 w 87"/>
                <a:gd name="T29" fmla="*/ 0 h 96"/>
                <a:gd name="T30" fmla="*/ 0 w 87"/>
                <a:gd name="T31" fmla="*/ 0 h 96"/>
                <a:gd name="T32" fmla="*/ 0 w 87"/>
                <a:gd name="T33" fmla="*/ 0 h 96"/>
                <a:gd name="T34" fmla="*/ 0 w 87"/>
                <a:gd name="T35" fmla="*/ 0 h 96"/>
                <a:gd name="T36" fmla="*/ 0 w 87"/>
                <a:gd name="T37" fmla="*/ 0 h 96"/>
                <a:gd name="T38" fmla="*/ 0 w 87"/>
                <a:gd name="T39" fmla="*/ 0 h 96"/>
                <a:gd name="T40" fmla="*/ 0 w 87"/>
                <a:gd name="T41" fmla="*/ 0 h 96"/>
                <a:gd name="T42" fmla="*/ 0 w 87"/>
                <a:gd name="T43" fmla="*/ 0 h 96"/>
                <a:gd name="T44" fmla="*/ 0 w 87"/>
                <a:gd name="T45" fmla="*/ 0 h 96"/>
                <a:gd name="T46" fmla="*/ 0 w 87"/>
                <a:gd name="T47" fmla="*/ 0 h 96"/>
                <a:gd name="T48" fmla="*/ 0 w 87"/>
                <a:gd name="T49" fmla="*/ 0 h 96"/>
                <a:gd name="T50" fmla="*/ 0 w 87"/>
                <a:gd name="T51" fmla="*/ 0 h 96"/>
                <a:gd name="T52" fmla="*/ 0 w 87"/>
                <a:gd name="T53" fmla="*/ 0 h 96"/>
                <a:gd name="T54" fmla="*/ 0 w 87"/>
                <a:gd name="T55" fmla="*/ 0 h 96"/>
                <a:gd name="T56" fmla="*/ 0 w 87"/>
                <a:gd name="T57" fmla="*/ 0 h 96"/>
                <a:gd name="T58" fmla="*/ 0 w 87"/>
                <a:gd name="T59" fmla="*/ 0 h 96"/>
                <a:gd name="T60" fmla="*/ 0 w 87"/>
                <a:gd name="T61" fmla="*/ 0 h 96"/>
                <a:gd name="T62" fmla="*/ 0 w 87"/>
                <a:gd name="T63" fmla="*/ 0 h 96"/>
                <a:gd name="T64" fmla="*/ 0 w 87"/>
                <a:gd name="T65" fmla="*/ 0 h 96"/>
                <a:gd name="T66" fmla="*/ 0 w 87"/>
                <a:gd name="T67" fmla="*/ 0 h 96"/>
                <a:gd name="T68" fmla="*/ 0 w 87"/>
                <a:gd name="T69" fmla="*/ 0 h 96"/>
                <a:gd name="T70" fmla="*/ 0 w 87"/>
                <a:gd name="T71" fmla="*/ 0 h 96"/>
                <a:gd name="T72" fmla="*/ 0 w 87"/>
                <a:gd name="T73" fmla="*/ 0 h 96"/>
                <a:gd name="T74" fmla="*/ 0 w 87"/>
                <a:gd name="T75" fmla="*/ 0 h 96"/>
                <a:gd name="T76" fmla="*/ 0 w 87"/>
                <a:gd name="T77" fmla="*/ 0 h 96"/>
                <a:gd name="T78" fmla="*/ 0 w 87"/>
                <a:gd name="T79" fmla="*/ 0 h 96"/>
                <a:gd name="T80" fmla="*/ 0 w 87"/>
                <a:gd name="T81" fmla="*/ 0 h 96"/>
                <a:gd name="T82" fmla="*/ 0 w 87"/>
                <a:gd name="T83" fmla="*/ 0 h 96"/>
                <a:gd name="T84" fmla="*/ 0 w 87"/>
                <a:gd name="T85" fmla="*/ 0 h 96"/>
                <a:gd name="T86" fmla="*/ 0 w 87"/>
                <a:gd name="T87" fmla="*/ 0 h 96"/>
                <a:gd name="T88" fmla="*/ 0 w 87"/>
                <a:gd name="T89" fmla="*/ 0 h 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"/>
                <a:gd name="T136" fmla="*/ 0 h 96"/>
                <a:gd name="T137" fmla="*/ 87 w 87"/>
                <a:gd name="T138" fmla="*/ 96 h 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" h="96">
                  <a:moveTo>
                    <a:pt x="66" y="3"/>
                  </a:moveTo>
                  <a:lnTo>
                    <a:pt x="73" y="12"/>
                  </a:lnTo>
                  <a:lnTo>
                    <a:pt x="82" y="27"/>
                  </a:lnTo>
                  <a:lnTo>
                    <a:pt x="87" y="47"/>
                  </a:lnTo>
                  <a:lnTo>
                    <a:pt x="82" y="69"/>
                  </a:lnTo>
                  <a:lnTo>
                    <a:pt x="78" y="76"/>
                  </a:lnTo>
                  <a:lnTo>
                    <a:pt x="71" y="81"/>
                  </a:lnTo>
                  <a:lnTo>
                    <a:pt x="65" y="86"/>
                  </a:lnTo>
                  <a:lnTo>
                    <a:pt x="56" y="89"/>
                  </a:lnTo>
                  <a:lnTo>
                    <a:pt x="46" y="93"/>
                  </a:lnTo>
                  <a:lnTo>
                    <a:pt x="36" y="94"/>
                  </a:lnTo>
                  <a:lnTo>
                    <a:pt x="22" y="96"/>
                  </a:lnTo>
                  <a:lnTo>
                    <a:pt x="9" y="96"/>
                  </a:lnTo>
                  <a:lnTo>
                    <a:pt x="5" y="94"/>
                  </a:lnTo>
                  <a:lnTo>
                    <a:pt x="2" y="93"/>
                  </a:lnTo>
                  <a:lnTo>
                    <a:pt x="0" y="89"/>
                  </a:lnTo>
                  <a:lnTo>
                    <a:pt x="0" y="86"/>
                  </a:lnTo>
                  <a:lnTo>
                    <a:pt x="0" y="83"/>
                  </a:lnTo>
                  <a:lnTo>
                    <a:pt x="2" y="79"/>
                  </a:lnTo>
                  <a:lnTo>
                    <a:pt x="5" y="78"/>
                  </a:lnTo>
                  <a:lnTo>
                    <a:pt x="9" y="78"/>
                  </a:lnTo>
                  <a:lnTo>
                    <a:pt x="21" y="78"/>
                  </a:lnTo>
                  <a:lnTo>
                    <a:pt x="31" y="78"/>
                  </a:lnTo>
                  <a:lnTo>
                    <a:pt x="39" y="76"/>
                  </a:lnTo>
                  <a:lnTo>
                    <a:pt x="48" y="74"/>
                  </a:lnTo>
                  <a:lnTo>
                    <a:pt x="55" y="72"/>
                  </a:lnTo>
                  <a:lnTo>
                    <a:pt x="60" y="69"/>
                  </a:lnTo>
                  <a:lnTo>
                    <a:pt x="63" y="66"/>
                  </a:lnTo>
                  <a:lnTo>
                    <a:pt x="66" y="62"/>
                  </a:lnTo>
                  <a:lnTo>
                    <a:pt x="68" y="49"/>
                  </a:lnTo>
                  <a:lnTo>
                    <a:pt x="65" y="35"/>
                  </a:lnTo>
                  <a:lnTo>
                    <a:pt x="60" y="22"/>
                  </a:lnTo>
                  <a:lnTo>
                    <a:pt x="53" y="13"/>
                  </a:lnTo>
                  <a:lnTo>
                    <a:pt x="51" y="10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5" y="1"/>
                  </a:lnTo>
                  <a:lnTo>
                    <a:pt x="58" y="0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6" y="3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2" name="Freeform 267"/>
            <p:cNvSpPr>
              <a:spLocks/>
            </p:cNvSpPr>
            <p:nvPr/>
          </p:nvSpPr>
          <p:spPr bwMode="auto">
            <a:xfrm>
              <a:off x="4159" y="1860"/>
              <a:ext cx="63" cy="37"/>
            </a:xfrm>
            <a:custGeom>
              <a:avLst/>
              <a:gdLst>
                <a:gd name="T0" fmla="*/ 0 w 139"/>
                <a:gd name="T1" fmla="*/ 0 h 81"/>
                <a:gd name="T2" fmla="*/ 0 w 139"/>
                <a:gd name="T3" fmla="*/ 0 h 81"/>
                <a:gd name="T4" fmla="*/ 0 w 139"/>
                <a:gd name="T5" fmla="*/ 0 h 81"/>
                <a:gd name="T6" fmla="*/ 0 w 139"/>
                <a:gd name="T7" fmla="*/ 0 h 81"/>
                <a:gd name="T8" fmla="*/ 0 w 139"/>
                <a:gd name="T9" fmla="*/ 0 h 81"/>
                <a:gd name="T10" fmla="*/ 0 w 139"/>
                <a:gd name="T11" fmla="*/ 0 h 81"/>
                <a:gd name="T12" fmla="*/ 0 w 139"/>
                <a:gd name="T13" fmla="*/ 0 h 81"/>
                <a:gd name="T14" fmla="*/ 0 w 139"/>
                <a:gd name="T15" fmla="*/ 0 h 81"/>
                <a:gd name="T16" fmla="*/ 0 w 139"/>
                <a:gd name="T17" fmla="*/ 0 h 81"/>
                <a:gd name="T18" fmla="*/ 0 w 139"/>
                <a:gd name="T19" fmla="*/ 0 h 81"/>
                <a:gd name="T20" fmla="*/ 0 w 139"/>
                <a:gd name="T21" fmla="*/ 0 h 81"/>
                <a:gd name="T22" fmla="*/ 0 w 139"/>
                <a:gd name="T23" fmla="*/ 0 h 81"/>
                <a:gd name="T24" fmla="*/ 0 w 139"/>
                <a:gd name="T25" fmla="*/ 0 h 81"/>
                <a:gd name="T26" fmla="*/ 0 w 139"/>
                <a:gd name="T27" fmla="*/ 0 h 81"/>
                <a:gd name="T28" fmla="*/ 0 w 139"/>
                <a:gd name="T29" fmla="*/ 0 h 81"/>
                <a:gd name="T30" fmla="*/ 0 w 139"/>
                <a:gd name="T31" fmla="*/ 0 h 81"/>
                <a:gd name="T32" fmla="*/ 0 w 139"/>
                <a:gd name="T33" fmla="*/ 0 h 81"/>
                <a:gd name="T34" fmla="*/ 0 w 139"/>
                <a:gd name="T35" fmla="*/ 0 h 81"/>
                <a:gd name="T36" fmla="*/ 0 w 139"/>
                <a:gd name="T37" fmla="*/ 0 h 81"/>
                <a:gd name="T38" fmla="*/ 0 w 139"/>
                <a:gd name="T39" fmla="*/ 0 h 81"/>
                <a:gd name="T40" fmla="*/ 0 w 139"/>
                <a:gd name="T41" fmla="*/ 0 h 81"/>
                <a:gd name="T42" fmla="*/ 0 w 139"/>
                <a:gd name="T43" fmla="*/ 0 h 81"/>
                <a:gd name="T44" fmla="*/ 0 w 139"/>
                <a:gd name="T45" fmla="*/ 0 h 81"/>
                <a:gd name="T46" fmla="*/ 0 w 139"/>
                <a:gd name="T47" fmla="*/ 0 h 81"/>
                <a:gd name="T48" fmla="*/ 0 w 139"/>
                <a:gd name="T49" fmla="*/ 0 h 81"/>
                <a:gd name="T50" fmla="*/ 0 w 139"/>
                <a:gd name="T51" fmla="*/ 0 h 81"/>
                <a:gd name="T52" fmla="*/ 0 w 139"/>
                <a:gd name="T53" fmla="*/ 0 h 81"/>
                <a:gd name="T54" fmla="*/ 0 w 139"/>
                <a:gd name="T55" fmla="*/ 0 h 81"/>
                <a:gd name="T56" fmla="*/ 0 w 139"/>
                <a:gd name="T57" fmla="*/ 0 h 81"/>
                <a:gd name="T58" fmla="*/ 0 w 139"/>
                <a:gd name="T59" fmla="*/ 0 h 81"/>
                <a:gd name="T60" fmla="*/ 0 w 139"/>
                <a:gd name="T61" fmla="*/ 0 h 81"/>
                <a:gd name="T62" fmla="*/ 0 w 139"/>
                <a:gd name="T63" fmla="*/ 0 h 81"/>
                <a:gd name="T64" fmla="*/ 0 w 139"/>
                <a:gd name="T65" fmla="*/ 0 h 81"/>
                <a:gd name="T66" fmla="*/ 0 w 139"/>
                <a:gd name="T67" fmla="*/ 0 h 81"/>
                <a:gd name="T68" fmla="*/ 0 w 139"/>
                <a:gd name="T69" fmla="*/ 0 h 81"/>
                <a:gd name="T70" fmla="*/ 0 w 139"/>
                <a:gd name="T71" fmla="*/ 0 h 81"/>
                <a:gd name="T72" fmla="*/ 0 w 139"/>
                <a:gd name="T73" fmla="*/ 0 h 81"/>
                <a:gd name="T74" fmla="*/ 0 w 139"/>
                <a:gd name="T75" fmla="*/ 0 h 81"/>
                <a:gd name="T76" fmla="*/ 0 w 139"/>
                <a:gd name="T77" fmla="*/ 0 h 81"/>
                <a:gd name="T78" fmla="*/ 0 w 139"/>
                <a:gd name="T79" fmla="*/ 0 h 81"/>
                <a:gd name="T80" fmla="*/ 0 w 139"/>
                <a:gd name="T81" fmla="*/ 0 h 81"/>
                <a:gd name="T82" fmla="*/ 0 w 139"/>
                <a:gd name="T83" fmla="*/ 0 h 81"/>
                <a:gd name="T84" fmla="*/ 0 w 139"/>
                <a:gd name="T85" fmla="*/ 0 h 81"/>
                <a:gd name="T86" fmla="*/ 0 w 139"/>
                <a:gd name="T87" fmla="*/ 0 h 81"/>
                <a:gd name="T88" fmla="*/ 0 w 139"/>
                <a:gd name="T89" fmla="*/ 0 h 81"/>
                <a:gd name="T90" fmla="*/ 0 w 139"/>
                <a:gd name="T91" fmla="*/ 0 h 81"/>
                <a:gd name="T92" fmla="*/ 0 w 139"/>
                <a:gd name="T93" fmla="*/ 0 h 81"/>
                <a:gd name="T94" fmla="*/ 0 w 139"/>
                <a:gd name="T95" fmla="*/ 0 h 81"/>
                <a:gd name="T96" fmla="*/ 0 w 139"/>
                <a:gd name="T97" fmla="*/ 0 h 81"/>
                <a:gd name="T98" fmla="*/ 0 w 139"/>
                <a:gd name="T99" fmla="*/ 0 h 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9"/>
                <a:gd name="T151" fmla="*/ 0 h 81"/>
                <a:gd name="T152" fmla="*/ 139 w 139"/>
                <a:gd name="T153" fmla="*/ 81 h 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9" h="81">
                  <a:moveTo>
                    <a:pt x="125" y="76"/>
                  </a:moveTo>
                  <a:lnTo>
                    <a:pt x="125" y="76"/>
                  </a:lnTo>
                  <a:lnTo>
                    <a:pt x="124" y="70"/>
                  </a:lnTo>
                  <a:lnTo>
                    <a:pt x="117" y="54"/>
                  </a:lnTo>
                  <a:lnTo>
                    <a:pt x="103" y="37"/>
                  </a:lnTo>
                  <a:lnTo>
                    <a:pt x="81" y="22"/>
                  </a:lnTo>
                  <a:lnTo>
                    <a:pt x="73" y="19"/>
                  </a:lnTo>
                  <a:lnTo>
                    <a:pt x="66" y="15"/>
                  </a:lnTo>
                  <a:lnTo>
                    <a:pt x="58" y="14"/>
                  </a:lnTo>
                  <a:lnTo>
                    <a:pt x="47" y="14"/>
                  </a:lnTo>
                  <a:lnTo>
                    <a:pt x="39" y="14"/>
                  </a:lnTo>
                  <a:lnTo>
                    <a:pt x="29" y="15"/>
                  </a:lnTo>
                  <a:lnTo>
                    <a:pt x="19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15" y="5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2"/>
                  </a:lnTo>
                  <a:lnTo>
                    <a:pt x="80" y="5"/>
                  </a:lnTo>
                  <a:lnTo>
                    <a:pt x="88" y="10"/>
                  </a:lnTo>
                  <a:lnTo>
                    <a:pt x="102" y="19"/>
                  </a:lnTo>
                  <a:lnTo>
                    <a:pt x="112" y="27"/>
                  </a:lnTo>
                  <a:lnTo>
                    <a:pt x="120" y="37"/>
                  </a:lnTo>
                  <a:lnTo>
                    <a:pt x="127" y="48"/>
                  </a:lnTo>
                  <a:lnTo>
                    <a:pt x="132" y="58"/>
                  </a:lnTo>
                  <a:lnTo>
                    <a:pt x="136" y="64"/>
                  </a:lnTo>
                  <a:lnTo>
                    <a:pt x="137" y="71"/>
                  </a:lnTo>
                  <a:lnTo>
                    <a:pt x="139" y="73"/>
                  </a:lnTo>
                  <a:lnTo>
                    <a:pt x="139" y="75"/>
                  </a:lnTo>
                  <a:lnTo>
                    <a:pt x="137" y="78"/>
                  </a:lnTo>
                  <a:lnTo>
                    <a:pt x="136" y="80"/>
                  </a:lnTo>
                  <a:lnTo>
                    <a:pt x="134" y="81"/>
                  </a:lnTo>
                  <a:lnTo>
                    <a:pt x="132" y="81"/>
                  </a:lnTo>
                  <a:lnTo>
                    <a:pt x="129" y="80"/>
                  </a:lnTo>
                  <a:lnTo>
                    <a:pt x="127" y="78"/>
                  </a:lnTo>
                  <a:lnTo>
                    <a:pt x="125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3" name="Freeform 268"/>
            <p:cNvSpPr>
              <a:spLocks/>
            </p:cNvSpPr>
            <p:nvPr/>
          </p:nvSpPr>
          <p:spPr bwMode="auto">
            <a:xfrm>
              <a:off x="4139" y="1892"/>
              <a:ext cx="59" cy="38"/>
            </a:xfrm>
            <a:custGeom>
              <a:avLst/>
              <a:gdLst>
                <a:gd name="T0" fmla="*/ 0 w 127"/>
                <a:gd name="T1" fmla="*/ 0 h 81"/>
                <a:gd name="T2" fmla="*/ 0 w 127"/>
                <a:gd name="T3" fmla="*/ 0 h 81"/>
                <a:gd name="T4" fmla="*/ 0 w 127"/>
                <a:gd name="T5" fmla="*/ 0 h 81"/>
                <a:gd name="T6" fmla="*/ 0 w 127"/>
                <a:gd name="T7" fmla="*/ 0 h 81"/>
                <a:gd name="T8" fmla="*/ 0 w 127"/>
                <a:gd name="T9" fmla="*/ 0 h 81"/>
                <a:gd name="T10" fmla="*/ 0 w 127"/>
                <a:gd name="T11" fmla="*/ 0 h 81"/>
                <a:gd name="T12" fmla="*/ 0 w 127"/>
                <a:gd name="T13" fmla="*/ 0 h 81"/>
                <a:gd name="T14" fmla="*/ 0 w 127"/>
                <a:gd name="T15" fmla="*/ 0 h 81"/>
                <a:gd name="T16" fmla="*/ 0 w 127"/>
                <a:gd name="T17" fmla="*/ 0 h 81"/>
                <a:gd name="T18" fmla="*/ 0 w 127"/>
                <a:gd name="T19" fmla="*/ 0 h 81"/>
                <a:gd name="T20" fmla="*/ 0 w 127"/>
                <a:gd name="T21" fmla="*/ 0 h 81"/>
                <a:gd name="T22" fmla="*/ 0 w 127"/>
                <a:gd name="T23" fmla="*/ 0 h 81"/>
                <a:gd name="T24" fmla="*/ 0 w 127"/>
                <a:gd name="T25" fmla="*/ 0 h 81"/>
                <a:gd name="T26" fmla="*/ 0 w 127"/>
                <a:gd name="T27" fmla="*/ 0 h 81"/>
                <a:gd name="T28" fmla="*/ 0 w 127"/>
                <a:gd name="T29" fmla="*/ 0 h 81"/>
                <a:gd name="T30" fmla="*/ 0 w 127"/>
                <a:gd name="T31" fmla="*/ 0 h 81"/>
                <a:gd name="T32" fmla="*/ 0 w 127"/>
                <a:gd name="T33" fmla="*/ 0 h 81"/>
                <a:gd name="T34" fmla="*/ 0 w 127"/>
                <a:gd name="T35" fmla="*/ 0 h 81"/>
                <a:gd name="T36" fmla="*/ 0 w 127"/>
                <a:gd name="T37" fmla="*/ 0 h 81"/>
                <a:gd name="T38" fmla="*/ 0 w 127"/>
                <a:gd name="T39" fmla="*/ 0 h 81"/>
                <a:gd name="T40" fmla="*/ 0 w 127"/>
                <a:gd name="T41" fmla="*/ 0 h 81"/>
                <a:gd name="T42" fmla="*/ 0 w 127"/>
                <a:gd name="T43" fmla="*/ 0 h 81"/>
                <a:gd name="T44" fmla="*/ 0 w 127"/>
                <a:gd name="T45" fmla="*/ 0 h 81"/>
                <a:gd name="T46" fmla="*/ 0 w 127"/>
                <a:gd name="T47" fmla="*/ 0 h 81"/>
                <a:gd name="T48" fmla="*/ 0 w 127"/>
                <a:gd name="T49" fmla="*/ 0 h 81"/>
                <a:gd name="T50" fmla="*/ 0 w 127"/>
                <a:gd name="T51" fmla="*/ 0 h 81"/>
                <a:gd name="T52" fmla="*/ 0 w 127"/>
                <a:gd name="T53" fmla="*/ 0 h 81"/>
                <a:gd name="T54" fmla="*/ 0 w 127"/>
                <a:gd name="T55" fmla="*/ 0 h 81"/>
                <a:gd name="T56" fmla="*/ 0 w 127"/>
                <a:gd name="T57" fmla="*/ 0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7"/>
                <a:gd name="T88" fmla="*/ 0 h 81"/>
                <a:gd name="T89" fmla="*/ 127 w 127"/>
                <a:gd name="T90" fmla="*/ 81 h 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7" h="81">
                  <a:moveTo>
                    <a:pt x="83" y="5"/>
                  </a:moveTo>
                  <a:lnTo>
                    <a:pt x="102" y="19"/>
                  </a:lnTo>
                  <a:lnTo>
                    <a:pt x="116" y="36"/>
                  </a:lnTo>
                  <a:lnTo>
                    <a:pt x="122" y="54"/>
                  </a:lnTo>
                  <a:lnTo>
                    <a:pt x="127" y="73"/>
                  </a:lnTo>
                  <a:lnTo>
                    <a:pt x="121" y="76"/>
                  </a:lnTo>
                  <a:lnTo>
                    <a:pt x="112" y="80"/>
                  </a:lnTo>
                  <a:lnTo>
                    <a:pt x="102" y="81"/>
                  </a:lnTo>
                  <a:lnTo>
                    <a:pt x="92" y="81"/>
                  </a:lnTo>
                  <a:lnTo>
                    <a:pt x="82" y="81"/>
                  </a:lnTo>
                  <a:lnTo>
                    <a:pt x="72" y="80"/>
                  </a:lnTo>
                  <a:lnTo>
                    <a:pt x="61" y="76"/>
                  </a:lnTo>
                  <a:lnTo>
                    <a:pt x="51" y="73"/>
                  </a:lnTo>
                  <a:lnTo>
                    <a:pt x="41" y="68"/>
                  </a:lnTo>
                  <a:lnTo>
                    <a:pt x="31" y="61"/>
                  </a:lnTo>
                  <a:lnTo>
                    <a:pt x="24" y="54"/>
                  </a:lnTo>
                  <a:lnTo>
                    <a:pt x="16" y="46"/>
                  </a:lnTo>
                  <a:lnTo>
                    <a:pt x="11" y="39"/>
                  </a:lnTo>
                  <a:lnTo>
                    <a:pt x="5" y="30"/>
                  </a:lnTo>
                  <a:lnTo>
                    <a:pt x="2" y="22"/>
                  </a:lnTo>
                  <a:lnTo>
                    <a:pt x="0" y="14"/>
                  </a:lnTo>
                  <a:lnTo>
                    <a:pt x="9" y="8"/>
                  </a:lnTo>
                  <a:lnTo>
                    <a:pt x="17" y="5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73" y="2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4" name="Freeform 269"/>
            <p:cNvSpPr>
              <a:spLocks/>
            </p:cNvSpPr>
            <p:nvPr/>
          </p:nvSpPr>
          <p:spPr bwMode="auto">
            <a:xfrm>
              <a:off x="4146" y="1900"/>
              <a:ext cx="19" cy="18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w 41"/>
                <a:gd name="T7" fmla="*/ 0 h 41"/>
                <a:gd name="T8" fmla="*/ 0 w 41"/>
                <a:gd name="T9" fmla="*/ 0 h 41"/>
                <a:gd name="T10" fmla="*/ 0 w 41"/>
                <a:gd name="T11" fmla="*/ 0 h 41"/>
                <a:gd name="T12" fmla="*/ 0 w 41"/>
                <a:gd name="T13" fmla="*/ 0 h 41"/>
                <a:gd name="T14" fmla="*/ 0 w 41"/>
                <a:gd name="T15" fmla="*/ 0 h 41"/>
                <a:gd name="T16" fmla="*/ 0 w 41"/>
                <a:gd name="T17" fmla="*/ 0 h 41"/>
                <a:gd name="T18" fmla="*/ 0 w 41"/>
                <a:gd name="T19" fmla="*/ 0 h 41"/>
                <a:gd name="T20" fmla="*/ 0 w 41"/>
                <a:gd name="T21" fmla="*/ 0 h 41"/>
                <a:gd name="T22" fmla="*/ 0 w 41"/>
                <a:gd name="T23" fmla="*/ 0 h 41"/>
                <a:gd name="T24" fmla="*/ 0 w 41"/>
                <a:gd name="T25" fmla="*/ 0 h 41"/>
                <a:gd name="T26" fmla="*/ 0 w 41"/>
                <a:gd name="T27" fmla="*/ 0 h 41"/>
                <a:gd name="T28" fmla="*/ 0 w 41"/>
                <a:gd name="T29" fmla="*/ 0 h 41"/>
                <a:gd name="T30" fmla="*/ 0 w 41"/>
                <a:gd name="T31" fmla="*/ 0 h 41"/>
                <a:gd name="T32" fmla="*/ 0 w 41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"/>
                <a:gd name="T53" fmla="*/ 41 w 4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">
                  <a:moveTo>
                    <a:pt x="12" y="39"/>
                  </a:moveTo>
                  <a:lnTo>
                    <a:pt x="5" y="34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7" y="5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6" y="7"/>
                  </a:lnTo>
                  <a:lnTo>
                    <a:pt x="39" y="14"/>
                  </a:lnTo>
                  <a:lnTo>
                    <a:pt x="41" y="21"/>
                  </a:lnTo>
                  <a:lnTo>
                    <a:pt x="39" y="29"/>
                  </a:lnTo>
                  <a:lnTo>
                    <a:pt x="34" y="36"/>
                  </a:lnTo>
                  <a:lnTo>
                    <a:pt x="27" y="39"/>
                  </a:lnTo>
                  <a:lnTo>
                    <a:pt x="20" y="41"/>
                  </a:lnTo>
                  <a:lnTo>
                    <a:pt x="12" y="3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5" name="Freeform 270"/>
            <p:cNvSpPr>
              <a:spLocks/>
            </p:cNvSpPr>
            <p:nvPr/>
          </p:nvSpPr>
          <p:spPr bwMode="auto">
            <a:xfrm>
              <a:off x="4150" y="1904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6" y="19"/>
                  </a:moveTo>
                  <a:lnTo>
                    <a:pt x="2" y="16"/>
                  </a:lnTo>
                  <a:lnTo>
                    <a:pt x="0" y="12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6" name="Freeform 271"/>
            <p:cNvSpPr>
              <a:spLocks/>
            </p:cNvSpPr>
            <p:nvPr/>
          </p:nvSpPr>
          <p:spPr bwMode="auto">
            <a:xfrm>
              <a:off x="4158" y="1906"/>
              <a:ext cx="3" cy="5"/>
            </a:xfrm>
            <a:custGeom>
              <a:avLst/>
              <a:gdLst>
                <a:gd name="T0" fmla="*/ 0 w 9"/>
                <a:gd name="T1" fmla="*/ 1 h 9"/>
                <a:gd name="T2" fmla="*/ 0 w 9"/>
                <a:gd name="T3" fmla="*/ 1 h 9"/>
                <a:gd name="T4" fmla="*/ 0 w 9"/>
                <a:gd name="T5" fmla="*/ 1 h 9"/>
                <a:gd name="T6" fmla="*/ 0 w 9"/>
                <a:gd name="T7" fmla="*/ 1 h 9"/>
                <a:gd name="T8" fmla="*/ 0 w 9"/>
                <a:gd name="T9" fmla="*/ 1 h 9"/>
                <a:gd name="T10" fmla="*/ 0 w 9"/>
                <a:gd name="T11" fmla="*/ 0 h 9"/>
                <a:gd name="T12" fmla="*/ 0 w 9"/>
                <a:gd name="T13" fmla="*/ 0 h 9"/>
                <a:gd name="T14" fmla="*/ 0 w 9"/>
                <a:gd name="T15" fmla="*/ 0 h 9"/>
                <a:gd name="T16" fmla="*/ 0 w 9"/>
                <a:gd name="T17" fmla="*/ 0 h 9"/>
                <a:gd name="T18" fmla="*/ 0 w 9"/>
                <a:gd name="T19" fmla="*/ 1 h 9"/>
                <a:gd name="T20" fmla="*/ 0 w 9"/>
                <a:gd name="T21" fmla="*/ 1 h 9"/>
                <a:gd name="T22" fmla="*/ 0 w 9"/>
                <a:gd name="T23" fmla="*/ 1 h 9"/>
                <a:gd name="T24" fmla="*/ 0 w 9"/>
                <a:gd name="T25" fmla="*/ 1 h 9"/>
                <a:gd name="T26" fmla="*/ 0 w 9"/>
                <a:gd name="T27" fmla="*/ 1 h 9"/>
                <a:gd name="T28" fmla="*/ 0 w 9"/>
                <a:gd name="T29" fmla="*/ 1 h 9"/>
                <a:gd name="T30" fmla="*/ 0 w 9"/>
                <a:gd name="T31" fmla="*/ 1 h 9"/>
                <a:gd name="T32" fmla="*/ 0 w 9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9"/>
                <a:gd name="T53" fmla="*/ 9 w 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9">
                  <a:moveTo>
                    <a:pt x="2" y="9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7" name="Freeform 272"/>
            <p:cNvSpPr>
              <a:spLocks/>
            </p:cNvSpPr>
            <p:nvPr/>
          </p:nvSpPr>
          <p:spPr bwMode="auto">
            <a:xfrm>
              <a:off x="4144" y="2122"/>
              <a:ext cx="210" cy="267"/>
            </a:xfrm>
            <a:custGeom>
              <a:avLst/>
              <a:gdLst>
                <a:gd name="T0" fmla="*/ 0 w 459"/>
                <a:gd name="T1" fmla="*/ 0 h 577"/>
                <a:gd name="T2" fmla="*/ 0 w 459"/>
                <a:gd name="T3" fmla="*/ 0 h 577"/>
                <a:gd name="T4" fmla="*/ 0 w 459"/>
                <a:gd name="T5" fmla="*/ 0 h 577"/>
                <a:gd name="T6" fmla="*/ 0 w 459"/>
                <a:gd name="T7" fmla="*/ 0 h 577"/>
                <a:gd name="T8" fmla="*/ 0 w 459"/>
                <a:gd name="T9" fmla="*/ 0 h 577"/>
                <a:gd name="T10" fmla="*/ 0 w 459"/>
                <a:gd name="T11" fmla="*/ 0 h 577"/>
                <a:gd name="T12" fmla="*/ 0 w 459"/>
                <a:gd name="T13" fmla="*/ 0 h 577"/>
                <a:gd name="T14" fmla="*/ 0 w 459"/>
                <a:gd name="T15" fmla="*/ 0 h 5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9"/>
                <a:gd name="T25" fmla="*/ 0 h 577"/>
                <a:gd name="T26" fmla="*/ 459 w 459"/>
                <a:gd name="T27" fmla="*/ 577 h 57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9" h="577">
                  <a:moveTo>
                    <a:pt x="55" y="12"/>
                  </a:moveTo>
                  <a:lnTo>
                    <a:pt x="11" y="120"/>
                  </a:lnTo>
                  <a:lnTo>
                    <a:pt x="0" y="577"/>
                  </a:lnTo>
                  <a:lnTo>
                    <a:pt x="240" y="215"/>
                  </a:lnTo>
                  <a:lnTo>
                    <a:pt x="459" y="78"/>
                  </a:lnTo>
                  <a:lnTo>
                    <a:pt x="425" y="0"/>
                  </a:lnTo>
                  <a:lnTo>
                    <a:pt x="113" y="59"/>
                  </a:lnTo>
                  <a:lnTo>
                    <a:pt x="55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8" name="Freeform 273"/>
            <p:cNvSpPr>
              <a:spLocks/>
            </p:cNvSpPr>
            <p:nvPr/>
          </p:nvSpPr>
          <p:spPr bwMode="auto">
            <a:xfrm>
              <a:off x="4145" y="2164"/>
              <a:ext cx="89" cy="86"/>
            </a:xfrm>
            <a:custGeom>
              <a:avLst/>
              <a:gdLst>
                <a:gd name="T0" fmla="*/ 0 w 195"/>
                <a:gd name="T1" fmla="*/ 0 h 184"/>
                <a:gd name="T2" fmla="*/ 0 w 195"/>
                <a:gd name="T3" fmla="*/ 0 h 184"/>
                <a:gd name="T4" fmla="*/ 0 w 195"/>
                <a:gd name="T5" fmla="*/ 0 h 184"/>
                <a:gd name="T6" fmla="*/ 0 w 195"/>
                <a:gd name="T7" fmla="*/ 0 h 184"/>
                <a:gd name="T8" fmla="*/ 0 w 195"/>
                <a:gd name="T9" fmla="*/ 0 h 184"/>
                <a:gd name="T10" fmla="*/ 0 w 195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84"/>
                <a:gd name="T20" fmla="*/ 195 w 195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84">
                  <a:moveTo>
                    <a:pt x="92" y="8"/>
                  </a:moveTo>
                  <a:lnTo>
                    <a:pt x="0" y="127"/>
                  </a:lnTo>
                  <a:lnTo>
                    <a:pt x="97" y="68"/>
                  </a:lnTo>
                  <a:lnTo>
                    <a:pt x="195" y="184"/>
                  </a:lnTo>
                  <a:lnTo>
                    <a:pt x="112" y="0"/>
                  </a:lnTo>
                  <a:lnTo>
                    <a:pt x="92" y="8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59" name="Freeform 274"/>
            <p:cNvSpPr>
              <a:spLocks/>
            </p:cNvSpPr>
            <p:nvPr/>
          </p:nvSpPr>
          <p:spPr bwMode="auto">
            <a:xfrm>
              <a:off x="4163" y="1766"/>
              <a:ext cx="244" cy="310"/>
            </a:xfrm>
            <a:custGeom>
              <a:avLst/>
              <a:gdLst>
                <a:gd name="T0" fmla="*/ 0 w 532"/>
                <a:gd name="T1" fmla="*/ 0 h 670"/>
                <a:gd name="T2" fmla="*/ 0 w 532"/>
                <a:gd name="T3" fmla="*/ 0 h 670"/>
                <a:gd name="T4" fmla="*/ 0 w 532"/>
                <a:gd name="T5" fmla="*/ 0 h 670"/>
                <a:gd name="T6" fmla="*/ 0 w 532"/>
                <a:gd name="T7" fmla="*/ 0 h 670"/>
                <a:gd name="T8" fmla="*/ 0 w 532"/>
                <a:gd name="T9" fmla="*/ 0 h 670"/>
                <a:gd name="T10" fmla="*/ 0 w 532"/>
                <a:gd name="T11" fmla="*/ 0 h 670"/>
                <a:gd name="T12" fmla="*/ 0 w 532"/>
                <a:gd name="T13" fmla="*/ 0 h 670"/>
                <a:gd name="T14" fmla="*/ 0 w 532"/>
                <a:gd name="T15" fmla="*/ 0 h 670"/>
                <a:gd name="T16" fmla="*/ 0 w 532"/>
                <a:gd name="T17" fmla="*/ 0 h 670"/>
                <a:gd name="T18" fmla="*/ 0 w 532"/>
                <a:gd name="T19" fmla="*/ 0 h 670"/>
                <a:gd name="T20" fmla="*/ 0 w 532"/>
                <a:gd name="T21" fmla="*/ 0 h 670"/>
                <a:gd name="T22" fmla="*/ 0 w 532"/>
                <a:gd name="T23" fmla="*/ 0 h 670"/>
                <a:gd name="T24" fmla="*/ 0 w 532"/>
                <a:gd name="T25" fmla="*/ 0 h 670"/>
                <a:gd name="T26" fmla="*/ 0 w 532"/>
                <a:gd name="T27" fmla="*/ 0 h 670"/>
                <a:gd name="T28" fmla="*/ 0 w 532"/>
                <a:gd name="T29" fmla="*/ 0 h 670"/>
                <a:gd name="T30" fmla="*/ 0 w 532"/>
                <a:gd name="T31" fmla="*/ 0 h 670"/>
                <a:gd name="T32" fmla="*/ 0 w 532"/>
                <a:gd name="T33" fmla="*/ 0 h 670"/>
                <a:gd name="T34" fmla="*/ 0 w 532"/>
                <a:gd name="T35" fmla="*/ 0 h 670"/>
                <a:gd name="T36" fmla="*/ 0 w 532"/>
                <a:gd name="T37" fmla="*/ 0 h 670"/>
                <a:gd name="T38" fmla="*/ 0 w 532"/>
                <a:gd name="T39" fmla="*/ 0 h 670"/>
                <a:gd name="T40" fmla="*/ 0 w 532"/>
                <a:gd name="T41" fmla="*/ 0 h 670"/>
                <a:gd name="T42" fmla="*/ 0 w 532"/>
                <a:gd name="T43" fmla="*/ 0 h 670"/>
                <a:gd name="T44" fmla="*/ 0 w 532"/>
                <a:gd name="T45" fmla="*/ 0 h 670"/>
                <a:gd name="T46" fmla="*/ 0 w 532"/>
                <a:gd name="T47" fmla="*/ 0 h 670"/>
                <a:gd name="T48" fmla="*/ 0 w 532"/>
                <a:gd name="T49" fmla="*/ 0 h 670"/>
                <a:gd name="T50" fmla="*/ 0 w 532"/>
                <a:gd name="T51" fmla="*/ 0 h 670"/>
                <a:gd name="T52" fmla="*/ 0 w 532"/>
                <a:gd name="T53" fmla="*/ 0 h 670"/>
                <a:gd name="T54" fmla="*/ 0 w 532"/>
                <a:gd name="T55" fmla="*/ 0 h 670"/>
                <a:gd name="T56" fmla="*/ 0 w 532"/>
                <a:gd name="T57" fmla="*/ 0 h 670"/>
                <a:gd name="T58" fmla="*/ 0 w 532"/>
                <a:gd name="T59" fmla="*/ 0 h 670"/>
                <a:gd name="T60" fmla="*/ 0 w 532"/>
                <a:gd name="T61" fmla="*/ 0 h 670"/>
                <a:gd name="T62" fmla="*/ 0 w 532"/>
                <a:gd name="T63" fmla="*/ 0 h 670"/>
                <a:gd name="T64" fmla="*/ 0 w 532"/>
                <a:gd name="T65" fmla="*/ 0 h 670"/>
                <a:gd name="T66" fmla="*/ 0 w 532"/>
                <a:gd name="T67" fmla="*/ 0 h 670"/>
                <a:gd name="T68" fmla="*/ 0 w 532"/>
                <a:gd name="T69" fmla="*/ 0 h 670"/>
                <a:gd name="T70" fmla="*/ 0 w 532"/>
                <a:gd name="T71" fmla="*/ 0 h 670"/>
                <a:gd name="T72" fmla="*/ 0 w 532"/>
                <a:gd name="T73" fmla="*/ 0 h 670"/>
                <a:gd name="T74" fmla="*/ 0 w 532"/>
                <a:gd name="T75" fmla="*/ 0 h 670"/>
                <a:gd name="T76" fmla="*/ 0 w 532"/>
                <a:gd name="T77" fmla="*/ 0 h 670"/>
                <a:gd name="T78" fmla="*/ 0 w 532"/>
                <a:gd name="T79" fmla="*/ 0 h 670"/>
                <a:gd name="T80" fmla="*/ 0 w 532"/>
                <a:gd name="T81" fmla="*/ 0 h 670"/>
                <a:gd name="T82" fmla="*/ 0 w 532"/>
                <a:gd name="T83" fmla="*/ 0 h 670"/>
                <a:gd name="T84" fmla="*/ 0 w 532"/>
                <a:gd name="T85" fmla="*/ 0 h 670"/>
                <a:gd name="T86" fmla="*/ 0 w 532"/>
                <a:gd name="T87" fmla="*/ 0 h 670"/>
                <a:gd name="T88" fmla="*/ 0 w 532"/>
                <a:gd name="T89" fmla="*/ 0 h 670"/>
                <a:gd name="T90" fmla="*/ 0 w 532"/>
                <a:gd name="T91" fmla="*/ 0 h 670"/>
                <a:gd name="T92" fmla="*/ 0 w 532"/>
                <a:gd name="T93" fmla="*/ 0 h 670"/>
                <a:gd name="T94" fmla="*/ 0 w 532"/>
                <a:gd name="T95" fmla="*/ 0 h 670"/>
                <a:gd name="T96" fmla="*/ 0 w 532"/>
                <a:gd name="T97" fmla="*/ 0 h 670"/>
                <a:gd name="T98" fmla="*/ 0 w 532"/>
                <a:gd name="T99" fmla="*/ 0 h 670"/>
                <a:gd name="T100" fmla="*/ 0 w 532"/>
                <a:gd name="T101" fmla="*/ 0 h 670"/>
                <a:gd name="T102" fmla="*/ 0 w 532"/>
                <a:gd name="T103" fmla="*/ 0 h 670"/>
                <a:gd name="T104" fmla="*/ 0 w 532"/>
                <a:gd name="T105" fmla="*/ 0 h 670"/>
                <a:gd name="T106" fmla="*/ 0 w 532"/>
                <a:gd name="T107" fmla="*/ 0 h 670"/>
                <a:gd name="T108" fmla="*/ 0 w 532"/>
                <a:gd name="T109" fmla="*/ 0 h 670"/>
                <a:gd name="T110" fmla="*/ 0 w 532"/>
                <a:gd name="T111" fmla="*/ 0 h 670"/>
                <a:gd name="T112" fmla="*/ 0 w 532"/>
                <a:gd name="T113" fmla="*/ 0 h 670"/>
                <a:gd name="T114" fmla="*/ 0 w 532"/>
                <a:gd name="T115" fmla="*/ 0 h 6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32"/>
                <a:gd name="T175" fmla="*/ 0 h 670"/>
                <a:gd name="T176" fmla="*/ 532 w 532"/>
                <a:gd name="T177" fmla="*/ 670 h 6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32" h="670">
                  <a:moveTo>
                    <a:pt x="44" y="84"/>
                  </a:moveTo>
                  <a:lnTo>
                    <a:pt x="74" y="130"/>
                  </a:lnTo>
                  <a:lnTo>
                    <a:pt x="115" y="166"/>
                  </a:lnTo>
                  <a:lnTo>
                    <a:pt x="159" y="193"/>
                  </a:lnTo>
                  <a:lnTo>
                    <a:pt x="205" y="213"/>
                  </a:lnTo>
                  <a:lnTo>
                    <a:pt x="245" y="227"/>
                  </a:lnTo>
                  <a:lnTo>
                    <a:pt x="281" y="237"/>
                  </a:lnTo>
                  <a:lnTo>
                    <a:pt x="305" y="240"/>
                  </a:lnTo>
                  <a:lnTo>
                    <a:pt x="313" y="242"/>
                  </a:lnTo>
                  <a:lnTo>
                    <a:pt x="259" y="306"/>
                  </a:lnTo>
                  <a:lnTo>
                    <a:pt x="256" y="502"/>
                  </a:lnTo>
                  <a:lnTo>
                    <a:pt x="259" y="499"/>
                  </a:lnTo>
                  <a:lnTo>
                    <a:pt x="267" y="487"/>
                  </a:lnTo>
                  <a:lnTo>
                    <a:pt x="279" y="474"/>
                  </a:lnTo>
                  <a:lnTo>
                    <a:pt x="295" y="458"/>
                  </a:lnTo>
                  <a:lnTo>
                    <a:pt x="313" y="447"/>
                  </a:lnTo>
                  <a:lnTo>
                    <a:pt x="334" y="438"/>
                  </a:lnTo>
                  <a:lnTo>
                    <a:pt x="352" y="440"/>
                  </a:lnTo>
                  <a:lnTo>
                    <a:pt x="372" y="450"/>
                  </a:lnTo>
                  <a:lnTo>
                    <a:pt x="393" y="489"/>
                  </a:lnTo>
                  <a:lnTo>
                    <a:pt x="391" y="528"/>
                  </a:lnTo>
                  <a:lnTo>
                    <a:pt x="379" y="560"/>
                  </a:lnTo>
                  <a:lnTo>
                    <a:pt x="372" y="572"/>
                  </a:lnTo>
                  <a:lnTo>
                    <a:pt x="371" y="670"/>
                  </a:lnTo>
                  <a:lnTo>
                    <a:pt x="381" y="667"/>
                  </a:lnTo>
                  <a:lnTo>
                    <a:pt x="408" y="653"/>
                  </a:lnTo>
                  <a:lnTo>
                    <a:pt x="444" y="633"/>
                  </a:lnTo>
                  <a:lnTo>
                    <a:pt x="481" y="601"/>
                  </a:lnTo>
                  <a:lnTo>
                    <a:pt x="513" y="557"/>
                  </a:lnTo>
                  <a:lnTo>
                    <a:pt x="532" y="502"/>
                  </a:lnTo>
                  <a:lnTo>
                    <a:pt x="530" y="436"/>
                  </a:lnTo>
                  <a:lnTo>
                    <a:pt x="500" y="355"/>
                  </a:lnTo>
                  <a:lnTo>
                    <a:pt x="500" y="348"/>
                  </a:lnTo>
                  <a:lnTo>
                    <a:pt x="498" y="333"/>
                  </a:lnTo>
                  <a:lnTo>
                    <a:pt x="494" y="311"/>
                  </a:lnTo>
                  <a:lnTo>
                    <a:pt x="488" y="284"/>
                  </a:lnTo>
                  <a:lnTo>
                    <a:pt x="472" y="257"/>
                  </a:lnTo>
                  <a:lnTo>
                    <a:pt x="452" y="233"/>
                  </a:lnTo>
                  <a:lnTo>
                    <a:pt x="422" y="216"/>
                  </a:lnTo>
                  <a:lnTo>
                    <a:pt x="379" y="208"/>
                  </a:lnTo>
                  <a:lnTo>
                    <a:pt x="379" y="205"/>
                  </a:lnTo>
                  <a:lnTo>
                    <a:pt x="378" y="196"/>
                  </a:lnTo>
                  <a:lnTo>
                    <a:pt x="376" y="184"/>
                  </a:lnTo>
                  <a:lnTo>
                    <a:pt x="372" y="167"/>
                  </a:lnTo>
                  <a:lnTo>
                    <a:pt x="366" y="149"/>
                  </a:lnTo>
                  <a:lnTo>
                    <a:pt x="357" y="128"/>
                  </a:lnTo>
                  <a:lnTo>
                    <a:pt x="345" y="106"/>
                  </a:lnTo>
                  <a:lnTo>
                    <a:pt x="330" y="84"/>
                  </a:lnTo>
                  <a:lnTo>
                    <a:pt x="308" y="64"/>
                  </a:lnTo>
                  <a:lnTo>
                    <a:pt x="284" y="44"/>
                  </a:lnTo>
                  <a:lnTo>
                    <a:pt x="252" y="27"/>
                  </a:lnTo>
                  <a:lnTo>
                    <a:pt x="217" y="13"/>
                  </a:lnTo>
                  <a:lnTo>
                    <a:pt x="173" y="5"/>
                  </a:lnTo>
                  <a:lnTo>
                    <a:pt x="124" y="0"/>
                  </a:lnTo>
                  <a:lnTo>
                    <a:pt x="66" y="3"/>
                  </a:lnTo>
                  <a:lnTo>
                    <a:pt x="0" y="12"/>
                  </a:lnTo>
                  <a:lnTo>
                    <a:pt x="2" y="120"/>
                  </a:lnTo>
                  <a:lnTo>
                    <a:pt x="44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0" name="Freeform 275"/>
            <p:cNvSpPr>
              <a:spLocks/>
            </p:cNvSpPr>
            <p:nvPr/>
          </p:nvSpPr>
          <p:spPr bwMode="auto">
            <a:xfrm>
              <a:off x="4206" y="1783"/>
              <a:ext cx="79" cy="61"/>
            </a:xfrm>
            <a:custGeom>
              <a:avLst/>
              <a:gdLst>
                <a:gd name="T0" fmla="*/ 0 w 173"/>
                <a:gd name="T1" fmla="*/ 0 h 132"/>
                <a:gd name="T2" fmla="*/ 0 w 173"/>
                <a:gd name="T3" fmla="*/ 0 h 132"/>
                <a:gd name="T4" fmla="*/ 0 w 173"/>
                <a:gd name="T5" fmla="*/ 0 h 132"/>
                <a:gd name="T6" fmla="*/ 0 w 173"/>
                <a:gd name="T7" fmla="*/ 0 h 132"/>
                <a:gd name="T8" fmla="*/ 0 w 173"/>
                <a:gd name="T9" fmla="*/ 0 h 132"/>
                <a:gd name="T10" fmla="*/ 0 w 173"/>
                <a:gd name="T11" fmla="*/ 0 h 132"/>
                <a:gd name="T12" fmla="*/ 0 w 173"/>
                <a:gd name="T13" fmla="*/ 0 h 132"/>
                <a:gd name="T14" fmla="*/ 0 w 173"/>
                <a:gd name="T15" fmla="*/ 0 h 132"/>
                <a:gd name="T16" fmla="*/ 0 w 173"/>
                <a:gd name="T17" fmla="*/ 0 h 132"/>
                <a:gd name="T18" fmla="*/ 0 w 173"/>
                <a:gd name="T19" fmla="*/ 0 h 132"/>
                <a:gd name="T20" fmla="*/ 0 w 173"/>
                <a:gd name="T21" fmla="*/ 0 h 132"/>
                <a:gd name="T22" fmla="*/ 0 w 173"/>
                <a:gd name="T23" fmla="*/ 0 h 132"/>
                <a:gd name="T24" fmla="*/ 0 w 173"/>
                <a:gd name="T25" fmla="*/ 0 h 132"/>
                <a:gd name="T26" fmla="*/ 0 w 173"/>
                <a:gd name="T27" fmla="*/ 0 h 132"/>
                <a:gd name="T28" fmla="*/ 0 w 173"/>
                <a:gd name="T29" fmla="*/ 0 h 132"/>
                <a:gd name="T30" fmla="*/ 0 w 173"/>
                <a:gd name="T31" fmla="*/ 0 h 132"/>
                <a:gd name="T32" fmla="*/ 0 w 173"/>
                <a:gd name="T33" fmla="*/ 0 h 1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132"/>
                <a:gd name="T53" fmla="*/ 173 w 173"/>
                <a:gd name="T54" fmla="*/ 132 h 1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132">
                  <a:moveTo>
                    <a:pt x="0" y="6"/>
                  </a:moveTo>
                  <a:lnTo>
                    <a:pt x="4" y="8"/>
                  </a:lnTo>
                  <a:lnTo>
                    <a:pt x="17" y="10"/>
                  </a:lnTo>
                  <a:lnTo>
                    <a:pt x="41" y="13"/>
                  </a:lnTo>
                  <a:lnTo>
                    <a:pt x="70" y="22"/>
                  </a:lnTo>
                  <a:lnTo>
                    <a:pt x="102" y="35"/>
                  </a:lnTo>
                  <a:lnTo>
                    <a:pt x="131" y="57"/>
                  </a:lnTo>
                  <a:lnTo>
                    <a:pt x="156" y="89"/>
                  </a:lnTo>
                  <a:lnTo>
                    <a:pt x="173" y="132"/>
                  </a:lnTo>
                  <a:lnTo>
                    <a:pt x="173" y="125"/>
                  </a:lnTo>
                  <a:lnTo>
                    <a:pt x="170" y="106"/>
                  </a:lnTo>
                  <a:lnTo>
                    <a:pt x="161" y="81"/>
                  </a:lnTo>
                  <a:lnTo>
                    <a:pt x="148" y="52"/>
                  </a:lnTo>
                  <a:lnTo>
                    <a:pt x="126" y="27"/>
                  </a:lnTo>
                  <a:lnTo>
                    <a:pt x="95" y="8"/>
                  </a:lnTo>
                  <a:lnTo>
                    <a:pt x="5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1" name="Freeform 276"/>
            <p:cNvSpPr>
              <a:spLocks/>
            </p:cNvSpPr>
            <p:nvPr/>
          </p:nvSpPr>
          <p:spPr bwMode="auto">
            <a:xfrm>
              <a:off x="4254" y="1792"/>
              <a:ext cx="61" cy="59"/>
            </a:xfrm>
            <a:custGeom>
              <a:avLst/>
              <a:gdLst>
                <a:gd name="T0" fmla="*/ 0 w 138"/>
                <a:gd name="T1" fmla="*/ 0 h 128"/>
                <a:gd name="T2" fmla="*/ 0 w 138"/>
                <a:gd name="T3" fmla="*/ 0 h 128"/>
                <a:gd name="T4" fmla="*/ 0 w 138"/>
                <a:gd name="T5" fmla="*/ 0 h 128"/>
                <a:gd name="T6" fmla="*/ 0 w 138"/>
                <a:gd name="T7" fmla="*/ 0 h 128"/>
                <a:gd name="T8" fmla="*/ 0 w 138"/>
                <a:gd name="T9" fmla="*/ 0 h 128"/>
                <a:gd name="T10" fmla="*/ 0 w 138"/>
                <a:gd name="T11" fmla="*/ 0 h 128"/>
                <a:gd name="T12" fmla="*/ 0 w 138"/>
                <a:gd name="T13" fmla="*/ 0 h 128"/>
                <a:gd name="T14" fmla="*/ 0 w 138"/>
                <a:gd name="T15" fmla="*/ 0 h 128"/>
                <a:gd name="T16" fmla="*/ 0 w 138"/>
                <a:gd name="T17" fmla="*/ 0 h 128"/>
                <a:gd name="T18" fmla="*/ 0 w 138"/>
                <a:gd name="T19" fmla="*/ 0 h 128"/>
                <a:gd name="T20" fmla="*/ 0 w 138"/>
                <a:gd name="T21" fmla="*/ 0 h 128"/>
                <a:gd name="T22" fmla="*/ 0 w 138"/>
                <a:gd name="T23" fmla="*/ 0 h 128"/>
                <a:gd name="T24" fmla="*/ 0 w 138"/>
                <a:gd name="T25" fmla="*/ 0 h 128"/>
                <a:gd name="T26" fmla="*/ 0 w 138"/>
                <a:gd name="T27" fmla="*/ 0 h 128"/>
                <a:gd name="T28" fmla="*/ 0 w 138"/>
                <a:gd name="T29" fmla="*/ 0 h 128"/>
                <a:gd name="T30" fmla="*/ 0 w 138"/>
                <a:gd name="T31" fmla="*/ 0 h 128"/>
                <a:gd name="T32" fmla="*/ 0 w 138"/>
                <a:gd name="T33" fmla="*/ 0 h 1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8"/>
                <a:gd name="T52" fmla="*/ 0 h 128"/>
                <a:gd name="T53" fmla="*/ 138 w 138"/>
                <a:gd name="T54" fmla="*/ 128 h 1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8" h="128">
                  <a:moveTo>
                    <a:pt x="0" y="0"/>
                  </a:moveTo>
                  <a:lnTo>
                    <a:pt x="5" y="0"/>
                  </a:lnTo>
                  <a:lnTo>
                    <a:pt x="19" y="0"/>
                  </a:lnTo>
                  <a:lnTo>
                    <a:pt x="39" y="1"/>
                  </a:lnTo>
                  <a:lnTo>
                    <a:pt x="63" y="8"/>
                  </a:lnTo>
                  <a:lnTo>
                    <a:pt x="87" y="23"/>
                  </a:lnTo>
                  <a:lnTo>
                    <a:pt x="109" y="45"/>
                  </a:lnTo>
                  <a:lnTo>
                    <a:pt x="127" y="81"/>
                  </a:lnTo>
                  <a:lnTo>
                    <a:pt x="138" y="128"/>
                  </a:lnTo>
                  <a:lnTo>
                    <a:pt x="136" y="123"/>
                  </a:lnTo>
                  <a:lnTo>
                    <a:pt x="132" y="113"/>
                  </a:lnTo>
                  <a:lnTo>
                    <a:pt x="124" y="96"/>
                  </a:lnTo>
                  <a:lnTo>
                    <a:pt x="112" y="76"/>
                  </a:lnTo>
                  <a:lnTo>
                    <a:pt x="94" y="54"/>
                  </a:lnTo>
                  <a:lnTo>
                    <a:pt x="70" y="32"/>
                  </a:lnTo>
                  <a:lnTo>
                    <a:pt x="3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2" name="Freeform 277"/>
            <p:cNvSpPr>
              <a:spLocks/>
            </p:cNvSpPr>
            <p:nvPr/>
          </p:nvSpPr>
          <p:spPr bwMode="auto">
            <a:xfrm>
              <a:off x="4337" y="1947"/>
              <a:ext cx="34" cy="60"/>
            </a:xfrm>
            <a:custGeom>
              <a:avLst/>
              <a:gdLst>
                <a:gd name="T0" fmla="*/ 0 w 76"/>
                <a:gd name="T1" fmla="*/ 0 h 132"/>
                <a:gd name="T2" fmla="*/ 0 w 76"/>
                <a:gd name="T3" fmla="*/ 0 h 132"/>
                <a:gd name="T4" fmla="*/ 0 w 76"/>
                <a:gd name="T5" fmla="*/ 0 h 132"/>
                <a:gd name="T6" fmla="*/ 0 w 76"/>
                <a:gd name="T7" fmla="*/ 0 h 132"/>
                <a:gd name="T8" fmla="*/ 0 w 76"/>
                <a:gd name="T9" fmla="*/ 0 h 132"/>
                <a:gd name="T10" fmla="*/ 0 w 76"/>
                <a:gd name="T11" fmla="*/ 0 h 132"/>
                <a:gd name="T12" fmla="*/ 0 w 76"/>
                <a:gd name="T13" fmla="*/ 0 h 132"/>
                <a:gd name="T14" fmla="*/ 0 w 76"/>
                <a:gd name="T15" fmla="*/ 0 h 132"/>
                <a:gd name="T16" fmla="*/ 0 w 76"/>
                <a:gd name="T17" fmla="*/ 0 h 132"/>
                <a:gd name="T18" fmla="*/ 0 w 76"/>
                <a:gd name="T19" fmla="*/ 0 h 132"/>
                <a:gd name="T20" fmla="*/ 0 w 76"/>
                <a:gd name="T21" fmla="*/ 0 h 132"/>
                <a:gd name="T22" fmla="*/ 0 w 76"/>
                <a:gd name="T23" fmla="*/ 0 h 132"/>
                <a:gd name="T24" fmla="*/ 0 w 76"/>
                <a:gd name="T25" fmla="*/ 0 h 132"/>
                <a:gd name="T26" fmla="*/ 0 w 76"/>
                <a:gd name="T27" fmla="*/ 0 h 132"/>
                <a:gd name="T28" fmla="*/ 0 w 76"/>
                <a:gd name="T29" fmla="*/ 0 h 132"/>
                <a:gd name="T30" fmla="*/ 0 w 76"/>
                <a:gd name="T31" fmla="*/ 0 h 132"/>
                <a:gd name="T32" fmla="*/ 0 w 76"/>
                <a:gd name="T33" fmla="*/ 0 h 1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32"/>
                <a:gd name="T53" fmla="*/ 76 w 76"/>
                <a:gd name="T54" fmla="*/ 132 h 1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32">
                  <a:moveTo>
                    <a:pt x="0" y="0"/>
                  </a:moveTo>
                  <a:lnTo>
                    <a:pt x="4" y="1"/>
                  </a:lnTo>
                  <a:lnTo>
                    <a:pt x="12" y="7"/>
                  </a:lnTo>
                  <a:lnTo>
                    <a:pt x="24" y="15"/>
                  </a:lnTo>
                  <a:lnTo>
                    <a:pt x="38" y="29"/>
                  </a:lnTo>
                  <a:lnTo>
                    <a:pt x="51" y="45"/>
                  </a:lnTo>
                  <a:lnTo>
                    <a:pt x="63" y="69"/>
                  </a:lnTo>
                  <a:lnTo>
                    <a:pt x="71" y="98"/>
                  </a:lnTo>
                  <a:lnTo>
                    <a:pt x="75" y="132"/>
                  </a:lnTo>
                  <a:lnTo>
                    <a:pt x="75" y="125"/>
                  </a:lnTo>
                  <a:lnTo>
                    <a:pt x="76" y="110"/>
                  </a:lnTo>
                  <a:lnTo>
                    <a:pt x="76" y="88"/>
                  </a:lnTo>
                  <a:lnTo>
                    <a:pt x="75" y="62"/>
                  </a:lnTo>
                  <a:lnTo>
                    <a:pt x="66" y="39"/>
                  </a:lnTo>
                  <a:lnTo>
                    <a:pt x="53" y="17"/>
                  </a:lnTo>
                  <a:lnTo>
                    <a:pt x="3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3" name="Freeform 278"/>
            <p:cNvSpPr>
              <a:spLocks/>
            </p:cNvSpPr>
            <p:nvPr/>
          </p:nvSpPr>
          <p:spPr bwMode="auto">
            <a:xfrm>
              <a:off x="4090" y="1929"/>
              <a:ext cx="47" cy="39"/>
            </a:xfrm>
            <a:custGeom>
              <a:avLst/>
              <a:gdLst>
                <a:gd name="T0" fmla="*/ 0 w 103"/>
                <a:gd name="T1" fmla="*/ 0 h 84"/>
                <a:gd name="T2" fmla="*/ 0 w 103"/>
                <a:gd name="T3" fmla="*/ 0 h 84"/>
                <a:gd name="T4" fmla="*/ 0 w 103"/>
                <a:gd name="T5" fmla="*/ 0 h 84"/>
                <a:gd name="T6" fmla="*/ 0 w 103"/>
                <a:gd name="T7" fmla="*/ 0 h 84"/>
                <a:gd name="T8" fmla="*/ 0 w 103"/>
                <a:gd name="T9" fmla="*/ 0 h 84"/>
                <a:gd name="T10" fmla="*/ 0 w 103"/>
                <a:gd name="T11" fmla="*/ 0 h 84"/>
                <a:gd name="T12" fmla="*/ 0 w 103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84"/>
                <a:gd name="T23" fmla="*/ 103 w 103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84">
                  <a:moveTo>
                    <a:pt x="10" y="52"/>
                  </a:moveTo>
                  <a:lnTo>
                    <a:pt x="71" y="74"/>
                  </a:lnTo>
                  <a:lnTo>
                    <a:pt x="90" y="0"/>
                  </a:lnTo>
                  <a:lnTo>
                    <a:pt x="103" y="52"/>
                  </a:lnTo>
                  <a:lnTo>
                    <a:pt x="98" y="84"/>
                  </a:lnTo>
                  <a:lnTo>
                    <a:pt x="0" y="81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4" name="Freeform 279"/>
            <p:cNvSpPr>
              <a:spLocks/>
            </p:cNvSpPr>
            <p:nvPr/>
          </p:nvSpPr>
          <p:spPr bwMode="auto">
            <a:xfrm>
              <a:off x="4137" y="1918"/>
              <a:ext cx="40" cy="38"/>
            </a:xfrm>
            <a:custGeom>
              <a:avLst/>
              <a:gdLst>
                <a:gd name="T0" fmla="*/ 0 w 88"/>
                <a:gd name="T1" fmla="*/ 0 h 83"/>
                <a:gd name="T2" fmla="*/ 0 w 88"/>
                <a:gd name="T3" fmla="*/ 0 h 83"/>
                <a:gd name="T4" fmla="*/ 0 w 88"/>
                <a:gd name="T5" fmla="*/ 0 h 83"/>
                <a:gd name="T6" fmla="*/ 0 w 88"/>
                <a:gd name="T7" fmla="*/ 0 h 83"/>
                <a:gd name="T8" fmla="*/ 0 w 88"/>
                <a:gd name="T9" fmla="*/ 0 h 83"/>
                <a:gd name="T10" fmla="*/ 0 w 88"/>
                <a:gd name="T11" fmla="*/ 0 h 83"/>
                <a:gd name="T12" fmla="*/ 0 w 88"/>
                <a:gd name="T13" fmla="*/ 0 h 83"/>
                <a:gd name="T14" fmla="*/ 0 w 88"/>
                <a:gd name="T15" fmla="*/ 0 h 83"/>
                <a:gd name="T16" fmla="*/ 0 w 88"/>
                <a:gd name="T17" fmla="*/ 0 h 83"/>
                <a:gd name="T18" fmla="*/ 0 w 88"/>
                <a:gd name="T19" fmla="*/ 0 h 83"/>
                <a:gd name="T20" fmla="*/ 0 w 88"/>
                <a:gd name="T21" fmla="*/ 0 h 83"/>
                <a:gd name="T22" fmla="*/ 0 w 88"/>
                <a:gd name="T23" fmla="*/ 0 h 83"/>
                <a:gd name="T24" fmla="*/ 0 w 88"/>
                <a:gd name="T25" fmla="*/ 0 h 83"/>
                <a:gd name="T26" fmla="*/ 0 w 88"/>
                <a:gd name="T27" fmla="*/ 0 h 83"/>
                <a:gd name="T28" fmla="*/ 0 w 88"/>
                <a:gd name="T29" fmla="*/ 0 h 83"/>
                <a:gd name="T30" fmla="*/ 0 w 88"/>
                <a:gd name="T31" fmla="*/ 0 h 83"/>
                <a:gd name="T32" fmla="*/ 0 w 88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83"/>
                <a:gd name="T53" fmla="*/ 88 w 88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83">
                  <a:moveTo>
                    <a:pt x="0" y="0"/>
                  </a:moveTo>
                  <a:lnTo>
                    <a:pt x="3" y="2"/>
                  </a:lnTo>
                  <a:lnTo>
                    <a:pt x="13" y="8"/>
                  </a:lnTo>
                  <a:lnTo>
                    <a:pt x="27" y="17"/>
                  </a:lnTo>
                  <a:lnTo>
                    <a:pt x="42" y="29"/>
                  </a:lnTo>
                  <a:lnTo>
                    <a:pt x="57" y="42"/>
                  </a:lnTo>
                  <a:lnTo>
                    <a:pt x="71" y="56"/>
                  </a:lnTo>
                  <a:lnTo>
                    <a:pt x="81" y="69"/>
                  </a:lnTo>
                  <a:lnTo>
                    <a:pt x="86" y="83"/>
                  </a:lnTo>
                  <a:lnTo>
                    <a:pt x="86" y="79"/>
                  </a:lnTo>
                  <a:lnTo>
                    <a:pt x="88" y="69"/>
                  </a:lnTo>
                  <a:lnTo>
                    <a:pt x="86" y="56"/>
                  </a:lnTo>
                  <a:lnTo>
                    <a:pt x="81" y="40"/>
                  </a:lnTo>
                  <a:lnTo>
                    <a:pt x="72" y="25"/>
                  </a:lnTo>
                  <a:lnTo>
                    <a:pt x="57" y="12"/>
                  </a:lnTo>
                  <a:lnTo>
                    <a:pt x="3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5" name="Freeform 280"/>
            <p:cNvSpPr>
              <a:spLocks/>
            </p:cNvSpPr>
            <p:nvPr/>
          </p:nvSpPr>
          <p:spPr bwMode="auto">
            <a:xfrm>
              <a:off x="4335" y="1893"/>
              <a:ext cx="31" cy="36"/>
            </a:xfrm>
            <a:custGeom>
              <a:avLst/>
              <a:gdLst>
                <a:gd name="T0" fmla="*/ 0 w 66"/>
                <a:gd name="T1" fmla="*/ 0 h 78"/>
                <a:gd name="T2" fmla="*/ 0 w 66"/>
                <a:gd name="T3" fmla="*/ 0 h 78"/>
                <a:gd name="T4" fmla="*/ 0 w 66"/>
                <a:gd name="T5" fmla="*/ 0 h 78"/>
                <a:gd name="T6" fmla="*/ 0 w 66"/>
                <a:gd name="T7" fmla="*/ 0 h 78"/>
                <a:gd name="T8" fmla="*/ 0 w 66"/>
                <a:gd name="T9" fmla="*/ 0 h 78"/>
                <a:gd name="T10" fmla="*/ 0 w 66"/>
                <a:gd name="T11" fmla="*/ 0 h 78"/>
                <a:gd name="T12" fmla="*/ 0 w 66"/>
                <a:gd name="T13" fmla="*/ 0 h 78"/>
                <a:gd name="T14" fmla="*/ 0 w 66"/>
                <a:gd name="T15" fmla="*/ 0 h 78"/>
                <a:gd name="T16" fmla="*/ 0 w 66"/>
                <a:gd name="T17" fmla="*/ 0 h 78"/>
                <a:gd name="T18" fmla="*/ 0 w 66"/>
                <a:gd name="T19" fmla="*/ 0 h 78"/>
                <a:gd name="T20" fmla="*/ 0 w 66"/>
                <a:gd name="T21" fmla="*/ 0 h 78"/>
                <a:gd name="T22" fmla="*/ 0 w 66"/>
                <a:gd name="T23" fmla="*/ 0 h 78"/>
                <a:gd name="T24" fmla="*/ 0 w 66"/>
                <a:gd name="T25" fmla="*/ 0 h 78"/>
                <a:gd name="T26" fmla="*/ 0 w 66"/>
                <a:gd name="T27" fmla="*/ 0 h 78"/>
                <a:gd name="T28" fmla="*/ 0 w 66"/>
                <a:gd name="T29" fmla="*/ 0 h 78"/>
                <a:gd name="T30" fmla="*/ 0 w 66"/>
                <a:gd name="T31" fmla="*/ 0 h 78"/>
                <a:gd name="T32" fmla="*/ 0 w 66"/>
                <a:gd name="T33" fmla="*/ 0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78"/>
                <a:gd name="T53" fmla="*/ 66 w 66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78">
                  <a:moveTo>
                    <a:pt x="0" y="0"/>
                  </a:moveTo>
                  <a:lnTo>
                    <a:pt x="3" y="1"/>
                  </a:lnTo>
                  <a:lnTo>
                    <a:pt x="10" y="3"/>
                  </a:lnTo>
                  <a:lnTo>
                    <a:pt x="22" y="8"/>
                  </a:lnTo>
                  <a:lnTo>
                    <a:pt x="34" y="17"/>
                  </a:lnTo>
                  <a:lnTo>
                    <a:pt x="46" y="27"/>
                  </a:lnTo>
                  <a:lnTo>
                    <a:pt x="56" y="40"/>
                  </a:lnTo>
                  <a:lnTo>
                    <a:pt x="63" y="57"/>
                  </a:lnTo>
                  <a:lnTo>
                    <a:pt x="64" y="78"/>
                  </a:lnTo>
                  <a:lnTo>
                    <a:pt x="64" y="74"/>
                  </a:lnTo>
                  <a:lnTo>
                    <a:pt x="66" y="66"/>
                  </a:lnTo>
                  <a:lnTo>
                    <a:pt x="66" y="54"/>
                  </a:lnTo>
                  <a:lnTo>
                    <a:pt x="64" y="40"/>
                  </a:lnTo>
                  <a:lnTo>
                    <a:pt x="57" y="25"/>
                  </a:lnTo>
                  <a:lnTo>
                    <a:pt x="46" y="13"/>
                  </a:lnTo>
                  <a:lnTo>
                    <a:pt x="2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6" name="Freeform 281"/>
            <p:cNvSpPr>
              <a:spLocks/>
            </p:cNvSpPr>
            <p:nvPr/>
          </p:nvSpPr>
          <p:spPr bwMode="auto">
            <a:xfrm>
              <a:off x="4073" y="2039"/>
              <a:ext cx="32" cy="15"/>
            </a:xfrm>
            <a:custGeom>
              <a:avLst/>
              <a:gdLst>
                <a:gd name="T0" fmla="*/ 0 w 73"/>
                <a:gd name="T1" fmla="*/ 0 h 34"/>
                <a:gd name="T2" fmla="*/ 0 w 73"/>
                <a:gd name="T3" fmla="*/ 0 h 34"/>
                <a:gd name="T4" fmla="*/ 0 w 73"/>
                <a:gd name="T5" fmla="*/ 0 h 34"/>
                <a:gd name="T6" fmla="*/ 0 w 73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34"/>
                <a:gd name="T14" fmla="*/ 73 w 7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34">
                  <a:moveTo>
                    <a:pt x="19" y="0"/>
                  </a:moveTo>
                  <a:lnTo>
                    <a:pt x="0" y="16"/>
                  </a:lnTo>
                  <a:lnTo>
                    <a:pt x="73" y="3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7" name="Freeform 282"/>
            <p:cNvSpPr>
              <a:spLocks/>
            </p:cNvSpPr>
            <p:nvPr/>
          </p:nvSpPr>
          <p:spPr bwMode="auto">
            <a:xfrm>
              <a:off x="4137" y="2150"/>
              <a:ext cx="72" cy="243"/>
            </a:xfrm>
            <a:custGeom>
              <a:avLst/>
              <a:gdLst>
                <a:gd name="T0" fmla="*/ 0 w 158"/>
                <a:gd name="T1" fmla="*/ 0 h 530"/>
                <a:gd name="T2" fmla="*/ 0 w 158"/>
                <a:gd name="T3" fmla="*/ 0 h 530"/>
                <a:gd name="T4" fmla="*/ 0 w 158"/>
                <a:gd name="T5" fmla="*/ 0 h 530"/>
                <a:gd name="T6" fmla="*/ 0 w 158"/>
                <a:gd name="T7" fmla="*/ 0 h 530"/>
                <a:gd name="T8" fmla="*/ 0 w 158"/>
                <a:gd name="T9" fmla="*/ 0 h 530"/>
                <a:gd name="T10" fmla="*/ 0 w 158"/>
                <a:gd name="T11" fmla="*/ 0 h 530"/>
                <a:gd name="T12" fmla="*/ 0 w 158"/>
                <a:gd name="T13" fmla="*/ 0 h 530"/>
                <a:gd name="T14" fmla="*/ 0 w 158"/>
                <a:gd name="T15" fmla="*/ 0 h 530"/>
                <a:gd name="T16" fmla="*/ 0 w 158"/>
                <a:gd name="T17" fmla="*/ 0 h 5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530"/>
                <a:gd name="T29" fmla="*/ 158 w 158"/>
                <a:gd name="T30" fmla="*/ 530 h 5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530">
                  <a:moveTo>
                    <a:pt x="129" y="0"/>
                  </a:moveTo>
                  <a:lnTo>
                    <a:pt x="90" y="63"/>
                  </a:lnTo>
                  <a:lnTo>
                    <a:pt x="97" y="132"/>
                  </a:lnTo>
                  <a:lnTo>
                    <a:pt x="0" y="379"/>
                  </a:lnTo>
                  <a:lnTo>
                    <a:pt x="16" y="530"/>
                  </a:lnTo>
                  <a:lnTo>
                    <a:pt x="149" y="350"/>
                  </a:lnTo>
                  <a:lnTo>
                    <a:pt x="129" y="142"/>
                  </a:lnTo>
                  <a:lnTo>
                    <a:pt x="158" y="9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8" name="Freeform 283"/>
            <p:cNvSpPr>
              <a:spLocks/>
            </p:cNvSpPr>
            <p:nvPr/>
          </p:nvSpPr>
          <p:spPr bwMode="auto">
            <a:xfrm>
              <a:off x="4192" y="1975"/>
              <a:ext cx="64" cy="75"/>
            </a:xfrm>
            <a:custGeom>
              <a:avLst/>
              <a:gdLst>
                <a:gd name="T0" fmla="*/ 0 w 138"/>
                <a:gd name="T1" fmla="*/ 0 h 162"/>
                <a:gd name="T2" fmla="*/ 0 w 138"/>
                <a:gd name="T3" fmla="*/ 0 h 162"/>
                <a:gd name="T4" fmla="*/ 0 w 138"/>
                <a:gd name="T5" fmla="*/ 0 h 162"/>
                <a:gd name="T6" fmla="*/ 0 w 138"/>
                <a:gd name="T7" fmla="*/ 0 h 162"/>
                <a:gd name="T8" fmla="*/ 0 w 138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62"/>
                <a:gd name="T17" fmla="*/ 138 w 13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62">
                  <a:moveTo>
                    <a:pt x="138" y="0"/>
                  </a:moveTo>
                  <a:lnTo>
                    <a:pt x="49" y="40"/>
                  </a:lnTo>
                  <a:lnTo>
                    <a:pt x="0" y="162"/>
                  </a:lnTo>
                  <a:lnTo>
                    <a:pt x="64" y="5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69" name="Freeform 284"/>
            <p:cNvSpPr>
              <a:spLocks/>
            </p:cNvSpPr>
            <p:nvPr/>
          </p:nvSpPr>
          <p:spPr bwMode="auto">
            <a:xfrm>
              <a:off x="4139" y="1886"/>
              <a:ext cx="59" cy="40"/>
            </a:xfrm>
            <a:custGeom>
              <a:avLst/>
              <a:gdLst>
                <a:gd name="T0" fmla="*/ 0 w 127"/>
                <a:gd name="T1" fmla="*/ 0 h 90"/>
                <a:gd name="T2" fmla="*/ 0 w 127"/>
                <a:gd name="T3" fmla="*/ 0 h 90"/>
                <a:gd name="T4" fmla="*/ 0 w 127"/>
                <a:gd name="T5" fmla="*/ 0 h 90"/>
                <a:gd name="T6" fmla="*/ 0 w 127"/>
                <a:gd name="T7" fmla="*/ 0 h 90"/>
                <a:gd name="T8" fmla="*/ 0 w 127"/>
                <a:gd name="T9" fmla="*/ 0 h 90"/>
                <a:gd name="T10" fmla="*/ 0 w 127"/>
                <a:gd name="T11" fmla="*/ 0 h 90"/>
                <a:gd name="T12" fmla="*/ 0 w 127"/>
                <a:gd name="T13" fmla="*/ 0 h 90"/>
                <a:gd name="T14" fmla="*/ 0 w 127"/>
                <a:gd name="T15" fmla="*/ 0 h 90"/>
                <a:gd name="T16" fmla="*/ 0 w 127"/>
                <a:gd name="T17" fmla="*/ 0 h 90"/>
                <a:gd name="T18" fmla="*/ 0 w 127"/>
                <a:gd name="T19" fmla="*/ 0 h 90"/>
                <a:gd name="T20" fmla="*/ 0 w 127"/>
                <a:gd name="T21" fmla="*/ 0 h 90"/>
                <a:gd name="T22" fmla="*/ 0 w 127"/>
                <a:gd name="T23" fmla="*/ 0 h 90"/>
                <a:gd name="T24" fmla="*/ 0 w 127"/>
                <a:gd name="T25" fmla="*/ 0 h 90"/>
                <a:gd name="T26" fmla="*/ 0 w 127"/>
                <a:gd name="T27" fmla="*/ 0 h 90"/>
                <a:gd name="T28" fmla="*/ 0 w 127"/>
                <a:gd name="T29" fmla="*/ 0 h 90"/>
                <a:gd name="T30" fmla="*/ 0 w 127"/>
                <a:gd name="T31" fmla="*/ 0 h 90"/>
                <a:gd name="T32" fmla="*/ 0 w 12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7"/>
                <a:gd name="T52" fmla="*/ 0 h 90"/>
                <a:gd name="T53" fmla="*/ 127 w 12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7" h="90">
                  <a:moveTo>
                    <a:pt x="0" y="31"/>
                  </a:moveTo>
                  <a:lnTo>
                    <a:pt x="5" y="27"/>
                  </a:lnTo>
                  <a:lnTo>
                    <a:pt x="19" y="17"/>
                  </a:lnTo>
                  <a:lnTo>
                    <a:pt x="38" y="7"/>
                  </a:lnTo>
                  <a:lnTo>
                    <a:pt x="60" y="0"/>
                  </a:lnTo>
                  <a:lnTo>
                    <a:pt x="82" y="0"/>
                  </a:lnTo>
                  <a:lnTo>
                    <a:pt x="102" y="12"/>
                  </a:lnTo>
                  <a:lnTo>
                    <a:pt x="117" y="41"/>
                  </a:lnTo>
                  <a:lnTo>
                    <a:pt x="127" y="90"/>
                  </a:lnTo>
                  <a:lnTo>
                    <a:pt x="126" y="86"/>
                  </a:lnTo>
                  <a:lnTo>
                    <a:pt x="117" y="76"/>
                  </a:lnTo>
                  <a:lnTo>
                    <a:pt x="107" y="63"/>
                  </a:lnTo>
                  <a:lnTo>
                    <a:pt x="92" y="49"/>
                  </a:lnTo>
                  <a:lnTo>
                    <a:pt x="73" y="36"/>
                  </a:lnTo>
                  <a:lnTo>
                    <a:pt x="51" y="27"/>
                  </a:lnTo>
                  <a:lnTo>
                    <a:pt x="28" y="2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DA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0" name="Freeform 285"/>
            <p:cNvSpPr>
              <a:spLocks/>
            </p:cNvSpPr>
            <p:nvPr/>
          </p:nvSpPr>
          <p:spPr bwMode="auto">
            <a:xfrm>
              <a:off x="4399" y="2042"/>
              <a:ext cx="568" cy="562"/>
            </a:xfrm>
            <a:custGeom>
              <a:avLst/>
              <a:gdLst>
                <a:gd name="T0" fmla="*/ 0 w 1241"/>
                <a:gd name="T1" fmla="*/ 0 h 1217"/>
                <a:gd name="T2" fmla="*/ 0 w 1241"/>
                <a:gd name="T3" fmla="*/ 0 h 1217"/>
                <a:gd name="T4" fmla="*/ 0 w 1241"/>
                <a:gd name="T5" fmla="*/ 0 h 1217"/>
                <a:gd name="T6" fmla="*/ 0 w 1241"/>
                <a:gd name="T7" fmla="*/ 0 h 1217"/>
                <a:gd name="T8" fmla="*/ 0 w 1241"/>
                <a:gd name="T9" fmla="*/ 0 h 1217"/>
                <a:gd name="T10" fmla="*/ 0 w 1241"/>
                <a:gd name="T11" fmla="*/ 0 h 1217"/>
                <a:gd name="T12" fmla="*/ 0 w 1241"/>
                <a:gd name="T13" fmla="*/ 0 h 1217"/>
                <a:gd name="T14" fmla="*/ 0 w 1241"/>
                <a:gd name="T15" fmla="*/ 0 h 1217"/>
                <a:gd name="T16" fmla="*/ 0 w 1241"/>
                <a:gd name="T17" fmla="*/ 0 h 1217"/>
                <a:gd name="T18" fmla="*/ 0 w 1241"/>
                <a:gd name="T19" fmla="*/ 0 h 1217"/>
                <a:gd name="T20" fmla="*/ 0 w 1241"/>
                <a:gd name="T21" fmla="*/ 0 h 1217"/>
                <a:gd name="T22" fmla="*/ 0 w 1241"/>
                <a:gd name="T23" fmla="*/ 0 h 1217"/>
                <a:gd name="T24" fmla="*/ 0 w 1241"/>
                <a:gd name="T25" fmla="*/ 0 h 1217"/>
                <a:gd name="T26" fmla="*/ 0 w 1241"/>
                <a:gd name="T27" fmla="*/ 0 h 1217"/>
                <a:gd name="T28" fmla="*/ 0 w 1241"/>
                <a:gd name="T29" fmla="*/ 0 h 1217"/>
                <a:gd name="T30" fmla="*/ 0 w 1241"/>
                <a:gd name="T31" fmla="*/ 0 h 1217"/>
                <a:gd name="T32" fmla="*/ 0 w 1241"/>
                <a:gd name="T33" fmla="*/ 0 h 1217"/>
                <a:gd name="T34" fmla="*/ 0 w 1241"/>
                <a:gd name="T35" fmla="*/ 0 h 12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41"/>
                <a:gd name="T55" fmla="*/ 0 h 1217"/>
                <a:gd name="T56" fmla="*/ 1241 w 1241"/>
                <a:gd name="T57" fmla="*/ 1217 h 12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41" h="1217">
                  <a:moveTo>
                    <a:pt x="1228" y="291"/>
                  </a:moveTo>
                  <a:lnTo>
                    <a:pt x="923" y="32"/>
                  </a:lnTo>
                  <a:lnTo>
                    <a:pt x="923" y="36"/>
                  </a:lnTo>
                  <a:lnTo>
                    <a:pt x="913" y="27"/>
                  </a:lnTo>
                  <a:lnTo>
                    <a:pt x="467" y="0"/>
                  </a:lnTo>
                  <a:lnTo>
                    <a:pt x="145" y="114"/>
                  </a:lnTo>
                  <a:lnTo>
                    <a:pt x="0" y="450"/>
                  </a:lnTo>
                  <a:lnTo>
                    <a:pt x="30" y="1217"/>
                  </a:lnTo>
                  <a:lnTo>
                    <a:pt x="684" y="1217"/>
                  </a:lnTo>
                  <a:lnTo>
                    <a:pt x="1036" y="1217"/>
                  </a:lnTo>
                  <a:lnTo>
                    <a:pt x="1048" y="1183"/>
                  </a:lnTo>
                  <a:lnTo>
                    <a:pt x="1077" y="1095"/>
                  </a:lnTo>
                  <a:lnTo>
                    <a:pt x="1117" y="967"/>
                  </a:lnTo>
                  <a:lnTo>
                    <a:pt x="1162" y="814"/>
                  </a:lnTo>
                  <a:lnTo>
                    <a:pt x="1200" y="654"/>
                  </a:lnTo>
                  <a:lnTo>
                    <a:pt x="1231" y="503"/>
                  </a:lnTo>
                  <a:lnTo>
                    <a:pt x="1241" y="376"/>
                  </a:lnTo>
                  <a:lnTo>
                    <a:pt x="1228" y="29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1" name="Freeform 286"/>
            <p:cNvSpPr>
              <a:spLocks/>
            </p:cNvSpPr>
            <p:nvPr/>
          </p:nvSpPr>
          <p:spPr bwMode="auto">
            <a:xfrm>
              <a:off x="4567" y="2017"/>
              <a:ext cx="254" cy="245"/>
            </a:xfrm>
            <a:custGeom>
              <a:avLst/>
              <a:gdLst>
                <a:gd name="T0" fmla="*/ 0 w 556"/>
                <a:gd name="T1" fmla="*/ 0 h 530"/>
                <a:gd name="T2" fmla="*/ 0 w 556"/>
                <a:gd name="T3" fmla="*/ 0 h 530"/>
                <a:gd name="T4" fmla="*/ 0 w 556"/>
                <a:gd name="T5" fmla="*/ 0 h 530"/>
                <a:gd name="T6" fmla="*/ 0 w 556"/>
                <a:gd name="T7" fmla="*/ 0 h 530"/>
                <a:gd name="T8" fmla="*/ 0 w 556"/>
                <a:gd name="T9" fmla="*/ 0 h 530"/>
                <a:gd name="T10" fmla="*/ 0 w 556"/>
                <a:gd name="T11" fmla="*/ 0 h 530"/>
                <a:gd name="T12" fmla="*/ 0 w 556"/>
                <a:gd name="T13" fmla="*/ 0 h 5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6"/>
                <a:gd name="T22" fmla="*/ 0 h 530"/>
                <a:gd name="T23" fmla="*/ 556 w 556"/>
                <a:gd name="T24" fmla="*/ 530 h 5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6" h="530">
                  <a:moveTo>
                    <a:pt x="100" y="2"/>
                  </a:moveTo>
                  <a:lnTo>
                    <a:pt x="85" y="103"/>
                  </a:lnTo>
                  <a:lnTo>
                    <a:pt x="0" y="530"/>
                  </a:lnTo>
                  <a:lnTo>
                    <a:pt x="556" y="86"/>
                  </a:lnTo>
                  <a:lnTo>
                    <a:pt x="544" y="0"/>
                  </a:lnTo>
                  <a:lnTo>
                    <a:pt x="185" y="59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2" name="Freeform 287"/>
            <p:cNvSpPr>
              <a:spLocks/>
            </p:cNvSpPr>
            <p:nvPr/>
          </p:nvSpPr>
          <p:spPr bwMode="auto">
            <a:xfrm>
              <a:off x="4621" y="2139"/>
              <a:ext cx="10" cy="12"/>
            </a:xfrm>
            <a:custGeom>
              <a:avLst/>
              <a:gdLst>
                <a:gd name="T0" fmla="*/ 0 w 24"/>
                <a:gd name="T1" fmla="*/ 0 h 29"/>
                <a:gd name="T2" fmla="*/ 0 w 24"/>
                <a:gd name="T3" fmla="*/ 0 h 29"/>
                <a:gd name="T4" fmla="*/ 0 w 24"/>
                <a:gd name="T5" fmla="*/ 0 h 29"/>
                <a:gd name="T6" fmla="*/ 0 w 24"/>
                <a:gd name="T7" fmla="*/ 0 h 29"/>
                <a:gd name="T8" fmla="*/ 0 w 24"/>
                <a:gd name="T9" fmla="*/ 0 h 29"/>
                <a:gd name="T10" fmla="*/ 0 w 24"/>
                <a:gd name="T11" fmla="*/ 0 h 29"/>
                <a:gd name="T12" fmla="*/ 0 w 24"/>
                <a:gd name="T13" fmla="*/ 0 h 29"/>
                <a:gd name="T14" fmla="*/ 0 w 24"/>
                <a:gd name="T15" fmla="*/ 0 h 29"/>
                <a:gd name="T16" fmla="*/ 0 w 24"/>
                <a:gd name="T17" fmla="*/ 0 h 29"/>
                <a:gd name="T18" fmla="*/ 0 w 24"/>
                <a:gd name="T19" fmla="*/ 0 h 29"/>
                <a:gd name="T20" fmla="*/ 0 w 24"/>
                <a:gd name="T21" fmla="*/ 0 h 29"/>
                <a:gd name="T22" fmla="*/ 0 w 24"/>
                <a:gd name="T23" fmla="*/ 0 h 29"/>
                <a:gd name="T24" fmla="*/ 0 w 24"/>
                <a:gd name="T25" fmla="*/ 0 h 29"/>
                <a:gd name="T26" fmla="*/ 0 w 24"/>
                <a:gd name="T27" fmla="*/ 0 h 29"/>
                <a:gd name="T28" fmla="*/ 0 w 24"/>
                <a:gd name="T29" fmla="*/ 0 h 29"/>
                <a:gd name="T30" fmla="*/ 0 w 24"/>
                <a:gd name="T31" fmla="*/ 0 h 29"/>
                <a:gd name="T32" fmla="*/ 0 w 24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9"/>
                <a:gd name="T53" fmla="*/ 24 w 24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9">
                  <a:moveTo>
                    <a:pt x="12" y="29"/>
                  </a:moveTo>
                  <a:lnTo>
                    <a:pt x="17" y="27"/>
                  </a:lnTo>
                  <a:lnTo>
                    <a:pt x="20" y="24"/>
                  </a:lnTo>
                  <a:lnTo>
                    <a:pt x="22" y="21"/>
                  </a:lnTo>
                  <a:lnTo>
                    <a:pt x="24" y="14"/>
                  </a:lnTo>
                  <a:lnTo>
                    <a:pt x="22" y="9"/>
                  </a:lnTo>
                  <a:lnTo>
                    <a:pt x="20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2" y="9"/>
                  </a:lnTo>
                  <a:lnTo>
                    <a:pt x="0" y="14"/>
                  </a:lnTo>
                  <a:lnTo>
                    <a:pt x="2" y="21"/>
                  </a:lnTo>
                  <a:lnTo>
                    <a:pt x="3" y="24"/>
                  </a:lnTo>
                  <a:lnTo>
                    <a:pt x="7" y="27"/>
                  </a:lnTo>
                  <a:lnTo>
                    <a:pt x="12" y="2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3" name="Freeform 288"/>
            <p:cNvSpPr>
              <a:spLocks/>
            </p:cNvSpPr>
            <p:nvPr/>
          </p:nvSpPr>
          <p:spPr bwMode="auto">
            <a:xfrm>
              <a:off x="4491" y="1705"/>
              <a:ext cx="323" cy="345"/>
            </a:xfrm>
            <a:custGeom>
              <a:avLst/>
              <a:gdLst>
                <a:gd name="T0" fmla="*/ 0 w 703"/>
                <a:gd name="T1" fmla="*/ 0 h 746"/>
                <a:gd name="T2" fmla="*/ 0 w 703"/>
                <a:gd name="T3" fmla="*/ 0 h 746"/>
                <a:gd name="T4" fmla="*/ 0 w 703"/>
                <a:gd name="T5" fmla="*/ 0 h 746"/>
                <a:gd name="T6" fmla="*/ 0 w 703"/>
                <a:gd name="T7" fmla="*/ 0 h 746"/>
                <a:gd name="T8" fmla="*/ 0 w 703"/>
                <a:gd name="T9" fmla="*/ 0 h 746"/>
                <a:gd name="T10" fmla="*/ 0 w 703"/>
                <a:gd name="T11" fmla="*/ 0 h 746"/>
                <a:gd name="T12" fmla="*/ 0 w 703"/>
                <a:gd name="T13" fmla="*/ 0 h 746"/>
                <a:gd name="T14" fmla="*/ 0 w 703"/>
                <a:gd name="T15" fmla="*/ 0 h 746"/>
                <a:gd name="T16" fmla="*/ 0 w 703"/>
                <a:gd name="T17" fmla="*/ 0 h 746"/>
                <a:gd name="T18" fmla="*/ 0 w 703"/>
                <a:gd name="T19" fmla="*/ 0 h 746"/>
                <a:gd name="T20" fmla="*/ 0 w 703"/>
                <a:gd name="T21" fmla="*/ 0 h 746"/>
                <a:gd name="T22" fmla="*/ 0 w 703"/>
                <a:gd name="T23" fmla="*/ 0 h 746"/>
                <a:gd name="T24" fmla="*/ 0 w 703"/>
                <a:gd name="T25" fmla="*/ 0 h 746"/>
                <a:gd name="T26" fmla="*/ 0 w 703"/>
                <a:gd name="T27" fmla="*/ 0 h 746"/>
                <a:gd name="T28" fmla="*/ 0 w 703"/>
                <a:gd name="T29" fmla="*/ 0 h 746"/>
                <a:gd name="T30" fmla="*/ 0 w 703"/>
                <a:gd name="T31" fmla="*/ 0 h 746"/>
                <a:gd name="T32" fmla="*/ 0 w 703"/>
                <a:gd name="T33" fmla="*/ 0 h 746"/>
                <a:gd name="T34" fmla="*/ 0 w 703"/>
                <a:gd name="T35" fmla="*/ 0 h 746"/>
                <a:gd name="T36" fmla="*/ 0 w 703"/>
                <a:gd name="T37" fmla="*/ 0 h 746"/>
                <a:gd name="T38" fmla="*/ 0 w 703"/>
                <a:gd name="T39" fmla="*/ 0 h 746"/>
                <a:gd name="T40" fmla="*/ 0 w 703"/>
                <a:gd name="T41" fmla="*/ 0 h 746"/>
                <a:gd name="T42" fmla="*/ 0 w 703"/>
                <a:gd name="T43" fmla="*/ 0 h 746"/>
                <a:gd name="T44" fmla="*/ 0 w 703"/>
                <a:gd name="T45" fmla="*/ 0 h 746"/>
                <a:gd name="T46" fmla="*/ 0 w 703"/>
                <a:gd name="T47" fmla="*/ 0 h 746"/>
                <a:gd name="T48" fmla="*/ 0 w 703"/>
                <a:gd name="T49" fmla="*/ 0 h 746"/>
                <a:gd name="T50" fmla="*/ 0 w 703"/>
                <a:gd name="T51" fmla="*/ 0 h 746"/>
                <a:gd name="T52" fmla="*/ 0 w 703"/>
                <a:gd name="T53" fmla="*/ 0 h 746"/>
                <a:gd name="T54" fmla="*/ 0 w 703"/>
                <a:gd name="T55" fmla="*/ 0 h 746"/>
                <a:gd name="T56" fmla="*/ 0 w 703"/>
                <a:gd name="T57" fmla="*/ 0 h 746"/>
                <a:gd name="T58" fmla="*/ 0 w 703"/>
                <a:gd name="T59" fmla="*/ 0 h 746"/>
                <a:gd name="T60" fmla="*/ 0 w 703"/>
                <a:gd name="T61" fmla="*/ 0 h 746"/>
                <a:gd name="T62" fmla="*/ 0 w 703"/>
                <a:gd name="T63" fmla="*/ 0 h 746"/>
                <a:gd name="T64" fmla="*/ 0 w 703"/>
                <a:gd name="T65" fmla="*/ 0 h 746"/>
                <a:gd name="T66" fmla="*/ 0 w 703"/>
                <a:gd name="T67" fmla="*/ 0 h 746"/>
                <a:gd name="T68" fmla="*/ 0 w 703"/>
                <a:gd name="T69" fmla="*/ 0 h 746"/>
                <a:gd name="T70" fmla="*/ 0 w 703"/>
                <a:gd name="T71" fmla="*/ 0 h 746"/>
                <a:gd name="T72" fmla="*/ 0 w 703"/>
                <a:gd name="T73" fmla="*/ 0 h 746"/>
                <a:gd name="T74" fmla="*/ 0 w 703"/>
                <a:gd name="T75" fmla="*/ 0 h 746"/>
                <a:gd name="T76" fmla="*/ 0 w 703"/>
                <a:gd name="T77" fmla="*/ 0 h 746"/>
                <a:gd name="T78" fmla="*/ 0 w 703"/>
                <a:gd name="T79" fmla="*/ 0 h 746"/>
                <a:gd name="T80" fmla="*/ 0 w 703"/>
                <a:gd name="T81" fmla="*/ 0 h 746"/>
                <a:gd name="T82" fmla="*/ 0 w 703"/>
                <a:gd name="T83" fmla="*/ 0 h 746"/>
                <a:gd name="T84" fmla="*/ 0 w 703"/>
                <a:gd name="T85" fmla="*/ 0 h 746"/>
                <a:gd name="T86" fmla="*/ 0 w 703"/>
                <a:gd name="T87" fmla="*/ 0 h 746"/>
                <a:gd name="T88" fmla="*/ 0 w 703"/>
                <a:gd name="T89" fmla="*/ 0 h 746"/>
                <a:gd name="T90" fmla="*/ 0 w 703"/>
                <a:gd name="T91" fmla="*/ 0 h 7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3"/>
                <a:gd name="T139" fmla="*/ 0 h 746"/>
                <a:gd name="T140" fmla="*/ 703 w 703"/>
                <a:gd name="T141" fmla="*/ 746 h 74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3" h="746">
                  <a:moveTo>
                    <a:pt x="703" y="265"/>
                  </a:moveTo>
                  <a:lnTo>
                    <a:pt x="691" y="242"/>
                  </a:lnTo>
                  <a:lnTo>
                    <a:pt x="676" y="213"/>
                  </a:lnTo>
                  <a:lnTo>
                    <a:pt x="657" y="183"/>
                  </a:lnTo>
                  <a:lnTo>
                    <a:pt x="637" y="155"/>
                  </a:lnTo>
                  <a:lnTo>
                    <a:pt x="611" y="140"/>
                  </a:lnTo>
                  <a:lnTo>
                    <a:pt x="583" y="139"/>
                  </a:lnTo>
                  <a:lnTo>
                    <a:pt x="550" y="157"/>
                  </a:lnTo>
                  <a:lnTo>
                    <a:pt x="513" y="203"/>
                  </a:lnTo>
                  <a:lnTo>
                    <a:pt x="513" y="199"/>
                  </a:lnTo>
                  <a:lnTo>
                    <a:pt x="513" y="189"/>
                  </a:lnTo>
                  <a:lnTo>
                    <a:pt x="513" y="174"/>
                  </a:lnTo>
                  <a:lnTo>
                    <a:pt x="511" y="154"/>
                  </a:lnTo>
                  <a:lnTo>
                    <a:pt x="508" y="132"/>
                  </a:lnTo>
                  <a:lnTo>
                    <a:pt x="501" y="108"/>
                  </a:lnTo>
                  <a:lnTo>
                    <a:pt x="491" y="84"/>
                  </a:lnTo>
                  <a:lnTo>
                    <a:pt x="478" y="61"/>
                  </a:lnTo>
                  <a:lnTo>
                    <a:pt x="457" y="40"/>
                  </a:lnTo>
                  <a:lnTo>
                    <a:pt x="432" y="22"/>
                  </a:lnTo>
                  <a:lnTo>
                    <a:pt x="398" y="8"/>
                  </a:lnTo>
                  <a:lnTo>
                    <a:pt x="357" y="0"/>
                  </a:lnTo>
                  <a:lnTo>
                    <a:pt x="310" y="0"/>
                  </a:lnTo>
                  <a:lnTo>
                    <a:pt x="252" y="7"/>
                  </a:lnTo>
                  <a:lnTo>
                    <a:pt x="185" y="22"/>
                  </a:lnTo>
                  <a:lnTo>
                    <a:pt x="107" y="49"/>
                  </a:lnTo>
                  <a:lnTo>
                    <a:pt x="93" y="67"/>
                  </a:lnTo>
                  <a:lnTo>
                    <a:pt x="80" y="83"/>
                  </a:lnTo>
                  <a:lnTo>
                    <a:pt x="68" y="98"/>
                  </a:lnTo>
                  <a:lnTo>
                    <a:pt x="58" y="113"/>
                  </a:lnTo>
                  <a:lnTo>
                    <a:pt x="49" y="132"/>
                  </a:lnTo>
                  <a:lnTo>
                    <a:pt x="44" y="154"/>
                  </a:lnTo>
                  <a:lnTo>
                    <a:pt x="42" y="183"/>
                  </a:lnTo>
                  <a:lnTo>
                    <a:pt x="44" y="216"/>
                  </a:lnTo>
                  <a:lnTo>
                    <a:pt x="49" y="227"/>
                  </a:lnTo>
                  <a:lnTo>
                    <a:pt x="59" y="247"/>
                  </a:lnTo>
                  <a:lnTo>
                    <a:pt x="71" y="269"/>
                  </a:lnTo>
                  <a:lnTo>
                    <a:pt x="76" y="277"/>
                  </a:lnTo>
                  <a:lnTo>
                    <a:pt x="0" y="392"/>
                  </a:lnTo>
                  <a:lnTo>
                    <a:pt x="63" y="430"/>
                  </a:lnTo>
                  <a:lnTo>
                    <a:pt x="59" y="475"/>
                  </a:lnTo>
                  <a:lnTo>
                    <a:pt x="171" y="470"/>
                  </a:lnTo>
                  <a:lnTo>
                    <a:pt x="173" y="472"/>
                  </a:lnTo>
                  <a:lnTo>
                    <a:pt x="174" y="479"/>
                  </a:lnTo>
                  <a:lnTo>
                    <a:pt x="176" y="489"/>
                  </a:lnTo>
                  <a:lnTo>
                    <a:pt x="178" y="499"/>
                  </a:lnTo>
                  <a:lnTo>
                    <a:pt x="174" y="513"/>
                  </a:lnTo>
                  <a:lnTo>
                    <a:pt x="169" y="526"/>
                  </a:lnTo>
                  <a:lnTo>
                    <a:pt x="159" y="538"/>
                  </a:lnTo>
                  <a:lnTo>
                    <a:pt x="142" y="550"/>
                  </a:lnTo>
                  <a:lnTo>
                    <a:pt x="129" y="555"/>
                  </a:lnTo>
                  <a:lnTo>
                    <a:pt x="115" y="557"/>
                  </a:lnTo>
                  <a:lnTo>
                    <a:pt x="102" y="558"/>
                  </a:lnTo>
                  <a:lnTo>
                    <a:pt x="90" y="557"/>
                  </a:lnTo>
                  <a:lnTo>
                    <a:pt x="78" y="555"/>
                  </a:lnTo>
                  <a:lnTo>
                    <a:pt x="69" y="553"/>
                  </a:lnTo>
                  <a:lnTo>
                    <a:pt x="64" y="552"/>
                  </a:lnTo>
                  <a:lnTo>
                    <a:pt x="63" y="552"/>
                  </a:lnTo>
                  <a:lnTo>
                    <a:pt x="66" y="582"/>
                  </a:lnTo>
                  <a:lnTo>
                    <a:pt x="52" y="592"/>
                  </a:lnTo>
                  <a:lnTo>
                    <a:pt x="37" y="607"/>
                  </a:lnTo>
                  <a:lnTo>
                    <a:pt x="25" y="623"/>
                  </a:lnTo>
                  <a:lnTo>
                    <a:pt x="20" y="640"/>
                  </a:lnTo>
                  <a:lnTo>
                    <a:pt x="22" y="650"/>
                  </a:lnTo>
                  <a:lnTo>
                    <a:pt x="25" y="660"/>
                  </a:lnTo>
                  <a:lnTo>
                    <a:pt x="30" y="668"/>
                  </a:lnTo>
                  <a:lnTo>
                    <a:pt x="37" y="677"/>
                  </a:lnTo>
                  <a:lnTo>
                    <a:pt x="46" y="684"/>
                  </a:lnTo>
                  <a:lnTo>
                    <a:pt x="54" y="689"/>
                  </a:lnTo>
                  <a:lnTo>
                    <a:pt x="64" y="690"/>
                  </a:lnTo>
                  <a:lnTo>
                    <a:pt x="76" y="692"/>
                  </a:lnTo>
                  <a:lnTo>
                    <a:pt x="88" y="690"/>
                  </a:lnTo>
                  <a:lnTo>
                    <a:pt x="100" y="687"/>
                  </a:lnTo>
                  <a:lnTo>
                    <a:pt x="110" y="682"/>
                  </a:lnTo>
                  <a:lnTo>
                    <a:pt x="119" y="673"/>
                  </a:lnTo>
                  <a:lnTo>
                    <a:pt x="122" y="675"/>
                  </a:lnTo>
                  <a:lnTo>
                    <a:pt x="124" y="685"/>
                  </a:lnTo>
                  <a:lnTo>
                    <a:pt x="127" y="695"/>
                  </a:lnTo>
                  <a:lnTo>
                    <a:pt x="132" y="704"/>
                  </a:lnTo>
                  <a:lnTo>
                    <a:pt x="139" y="711"/>
                  </a:lnTo>
                  <a:lnTo>
                    <a:pt x="147" y="717"/>
                  </a:lnTo>
                  <a:lnTo>
                    <a:pt x="156" y="722"/>
                  </a:lnTo>
                  <a:lnTo>
                    <a:pt x="166" y="724"/>
                  </a:lnTo>
                  <a:lnTo>
                    <a:pt x="178" y="726"/>
                  </a:lnTo>
                  <a:lnTo>
                    <a:pt x="190" y="724"/>
                  </a:lnTo>
                  <a:lnTo>
                    <a:pt x="202" y="721"/>
                  </a:lnTo>
                  <a:lnTo>
                    <a:pt x="212" y="716"/>
                  </a:lnTo>
                  <a:lnTo>
                    <a:pt x="220" y="709"/>
                  </a:lnTo>
                  <a:lnTo>
                    <a:pt x="286" y="680"/>
                  </a:lnTo>
                  <a:lnTo>
                    <a:pt x="339" y="746"/>
                  </a:lnTo>
                  <a:lnTo>
                    <a:pt x="681" y="680"/>
                  </a:lnTo>
                  <a:lnTo>
                    <a:pt x="689" y="469"/>
                  </a:lnTo>
                  <a:lnTo>
                    <a:pt x="703" y="265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4" name="Freeform 289"/>
            <p:cNvSpPr>
              <a:spLocks/>
            </p:cNvSpPr>
            <p:nvPr/>
          </p:nvSpPr>
          <p:spPr bwMode="auto">
            <a:xfrm>
              <a:off x="4623" y="1897"/>
              <a:ext cx="105" cy="156"/>
            </a:xfrm>
            <a:custGeom>
              <a:avLst/>
              <a:gdLst>
                <a:gd name="T0" fmla="*/ 0 w 231"/>
                <a:gd name="T1" fmla="*/ 0 h 341"/>
                <a:gd name="T2" fmla="*/ 0 w 231"/>
                <a:gd name="T3" fmla="*/ 0 h 341"/>
                <a:gd name="T4" fmla="*/ 0 w 231"/>
                <a:gd name="T5" fmla="*/ 0 h 341"/>
                <a:gd name="T6" fmla="*/ 0 w 231"/>
                <a:gd name="T7" fmla="*/ 0 h 341"/>
                <a:gd name="T8" fmla="*/ 0 w 231"/>
                <a:gd name="T9" fmla="*/ 0 h 341"/>
                <a:gd name="T10" fmla="*/ 0 w 231"/>
                <a:gd name="T11" fmla="*/ 0 h 341"/>
                <a:gd name="T12" fmla="*/ 0 w 231"/>
                <a:gd name="T13" fmla="*/ 0 h 341"/>
                <a:gd name="T14" fmla="*/ 0 w 231"/>
                <a:gd name="T15" fmla="*/ 0 h 341"/>
                <a:gd name="T16" fmla="*/ 0 w 231"/>
                <a:gd name="T17" fmla="*/ 0 h 341"/>
                <a:gd name="T18" fmla="*/ 0 w 231"/>
                <a:gd name="T19" fmla="*/ 0 h 341"/>
                <a:gd name="T20" fmla="*/ 0 w 231"/>
                <a:gd name="T21" fmla="*/ 0 h 341"/>
                <a:gd name="T22" fmla="*/ 0 w 231"/>
                <a:gd name="T23" fmla="*/ 0 h 341"/>
                <a:gd name="T24" fmla="*/ 0 w 231"/>
                <a:gd name="T25" fmla="*/ 0 h 341"/>
                <a:gd name="T26" fmla="*/ 0 w 231"/>
                <a:gd name="T27" fmla="*/ 0 h 341"/>
                <a:gd name="T28" fmla="*/ 0 w 231"/>
                <a:gd name="T29" fmla="*/ 0 h 341"/>
                <a:gd name="T30" fmla="*/ 0 w 231"/>
                <a:gd name="T31" fmla="*/ 0 h 341"/>
                <a:gd name="T32" fmla="*/ 0 w 231"/>
                <a:gd name="T33" fmla="*/ 0 h 341"/>
                <a:gd name="T34" fmla="*/ 0 w 231"/>
                <a:gd name="T35" fmla="*/ 0 h 341"/>
                <a:gd name="T36" fmla="*/ 0 w 231"/>
                <a:gd name="T37" fmla="*/ 0 h 3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341"/>
                <a:gd name="T59" fmla="*/ 231 w 231"/>
                <a:gd name="T60" fmla="*/ 341 h 3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341">
                  <a:moveTo>
                    <a:pt x="0" y="266"/>
                  </a:moveTo>
                  <a:lnTo>
                    <a:pt x="43" y="341"/>
                  </a:lnTo>
                  <a:lnTo>
                    <a:pt x="134" y="315"/>
                  </a:lnTo>
                  <a:lnTo>
                    <a:pt x="141" y="297"/>
                  </a:lnTo>
                  <a:lnTo>
                    <a:pt x="154" y="249"/>
                  </a:lnTo>
                  <a:lnTo>
                    <a:pt x="175" y="187"/>
                  </a:lnTo>
                  <a:lnTo>
                    <a:pt x="197" y="117"/>
                  </a:lnTo>
                  <a:lnTo>
                    <a:pt x="215" y="56"/>
                  </a:lnTo>
                  <a:lnTo>
                    <a:pt x="229" y="12"/>
                  </a:lnTo>
                  <a:lnTo>
                    <a:pt x="231" y="0"/>
                  </a:lnTo>
                  <a:lnTo>
                    <a:pt x="217" y="29"/>
                  </a:lnTo>
                  <a:lnTo>
                    <a:pt x="192" y="82"/>
                  </a:lnTo>
                  <a:lnTo>
                    <a:pt x="159" y="127"/>
                  </a:lnTo>
                  <a:lnTo>
                    <a:pt x="124" y="168"/>
                  </a:lnTo>
                  <a:lnTo>
                    <a:pt x="87" y="202"/>
                  </a:lnTo>
                  <a:lnTo>
                    <a:pt x="54" y="229"/>
                  </a:lnTo>
                  <a:lnTo>
                    <a:pt x="26" y="249"/>
                  </a:lnTo>
                  <a:lnTo>
                    <a:pt x="7" y="263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8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5" name="Freeform 290"/>
            <p:cNvSpPr>
              <a:spLocks/>
            </p:cNvSpPr>
            <p:nvPr/>
          </p:nvSpPr>
          <p:spPr bwMode="auto">
            <a:xfrm>
              <a:off x="4544" y="1814"/>
              <a:ext cx="79" cy="35"/>
            </a:xfrm>
            <a:custGeom>
              <a:avLst/>
              <a:gdLst>
                <a:gd name="T0" fmla="*/ 0 w 171"/>
                <a:gd name="T1" fmla="*/ 0 h 78"/>
                <a:gd name="T2" fmla="*/ 0 w 171"/>
                <a:gd name="T3" fmla="*/ 0 h 78"/>
                <a:gd name="T4" fmla="*/ 0 w 171"/>
                <a:gd name="T5" fmla="*/ 0 h 78"/>
                <a:gd name="T6" fmla="*/ 0 w 171"/>
                <a:gd name="T7" fmla="*/ 0 h 78"/>
                <a:gd name="T8" fmla="*/ 0 w 171"/>
                <a:gd name="T9" fmla="*/ 0 h 78"/>
                <a:gd name="T10" fmla="*/ 0 w 171"/>
                <a:gd name="T11" fmla="*/ 0 h 78"/>
                <a:gd name="T12" fmla="*/ 0 w 171"/>
                <a:gd name="T13" fmla="*/ 0 h 78"/>
                <a:gd name="T14" fmla="*/ 0 w 171"/>
                <a:gd name="T15" fmla="*/ 0 h 78"/>
                <a:gd name="T16" fmla="*/ 0 w 171"/>
                <a:gd name="T17" fmla="*/ 0 h 78"/>
                <a:gd name="T18" fmla="*/ 0 w 171"/>
                <a:gd name="T19" fmla="*/ 0 h 78"/>
                <a:gd name="T20" fmla="*/ 0 w 171"/>
                <a:gd name="T21" fmla="*/ 0 h 78"/>
                <a:gd name="T22" fmla="*/ 0 w 171"/>
                <a:gd name="T23" fmla="*/ 0 h 78"/>
                <a:gd name="T24" fmla="*/ 0 w 171"/>
                <a:gd name="T25" fmla="*/ 0 h 78"/>
                <a:gd name="T26" fmla="*/ 0 w 171"/>
                <a:gd name="T27" fmla="*/ 0 h 78"/>
                <a:gd name="T28" fmla="*/ 0 w 171"/>
                <a:gd name="T29" fmla="*/ 0 h 78"/>
                <a:gd name="T30" fmla="*/ 0 w 171"/>
                <a:gd name="T31" fmla="*/ 0 h 78"/>
                <a:gd name="T32" fmla="*/ 0 w 171"/>
                <a:gd name="T33" fmla="*/ 0 h 78"/>
                <a:gd name="T34" fmla="*/ 0 w 171"/>
                <a:gd name="T35" fmla="*/ 0 h 78"/>
                <a:gd name="T36" fmla="*/ 0 w 171"/>
                <a:gd name="T37" fmla="*/ 0 h 78"/>
                <a:gd name="T38" fmla="*/ 0 w 171"/>
                <a:gd name="T39" fmla="*/ 0 h 78"/>
                <a:gd name="T40" fmla="*/ 0 w 171"/>
                <a:gd name="T41" fmla="*/ 0 h 78"/>
                <a:gd name="T42" fmla="*/ 0 w 171"/>
                <a:gd name="T43" fmla="*/ 0 h 78"/>
                <a:gd name="T44" fmla="*/ 0 w 171"/>
                <a:gd name="T45" fmla="*/ 0 h 78"/>
                <a:gd name="T46" fmla="*/ 0 w 171"/>
                <a:gd name="T47" fmla="*/ 0 h 78"/>
                <a:gd name="T48" fmla="*/ 0 w 171"/>
                <a:gd name="T49" fmla="*/ 0 h 78"/>
                <a:gd name="T50" fmla="*/ 0 w 171"/>
                <a:gd name="T51" fmla="*/ 0 h 78"/>
                <a:gd name="T52" fmla="*/ 0 w 171"/>
                <a:gd name="T53" fmla="*/ 0 h 78"/>
                <a:gd name="T54" fmla="*/ 0 w 171"/>
                <a:gd name="T55" fmla="*/ 0 h 78"/>
                <a:gd name="T56" fmla="*/ 0 w 171"/>
                <a:gd name="T57" fmla="*/ 0 h 78"/>
                <a:gd name="T58" fmla="*/ 0 w 171"/>
                <a:gd name="T59" fmla="*/ 0 h 78"/>
                <a:gd name="T60" fmla="*/ 0 w 171"/>
                <a:gd name="T61" fmla="*/ 0 h 78"/>
                <a:gd name="T62" fmla="*/ 0 w 171"/>
                <a:gd name="T63" fmla="*/ 0 h 78"/>
                <a:gd name="T64" fmla="*/ 0 w 171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1"/>
                <a:gd name="T100" fmla="*/ 0 h 78"/>
                <a:gd name="T101" fmla="*/ 171 w 171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1" h="78">
                  <a:moveTo>
                    <a:pt x="87" y="0"/>
                  </a:moveTo>
                  <a:lnTo>
                    <a:pt x="100" y="0"/>
                  </a:lnTo>
                  <a:lnTo>
                    <a:pt x="114" y="3"/>
                  </a:lnTo>
                  <a:lnTo>
                    <a:pt x="125" y="7"/>
                  </a:lnTo>
                  <a:lnTo>
                    <a:pt x="137" y="10"/>
                  </a:lnTo>
                  <a:lnTo>
                    <a:pt x="147" y="15"/>
                  </a:lnTo>
                  <a:lnTo>
                    <a:pt x="156" y="22"/>
                  </a:lnTo>
                  <a:lnTo>
                    <a:pt x="164" y="29"/>
                  </a:lnTo>
                  <a:lnTo>
                    <a:pt x="171" y="37"/>
                  </a:lnTo>
                  <a:lnTo>
                    <a:pt x="164" y="46"/>
                  </a:lnTo>
                  <a:lnTo>
                    <a:pt x="156" y="54"/>
                  </a:lnTo>
                  <a:lnTo>
                    <a:pt x="147" y="61"/>
                  </a:lnTo>
                  <a:lnTo>
                    <a:pt x="137" y="66"/>
                  </a:lnTo>
                  <a:lnTo>
                    <a:pt x="125" y="71"/>
                  </a:lnTo>
                  <a:lnTo>
                    <a:pt x="114" y="74"/>
                  </a:lnTo>
                  <a:lnTo>
                    <a:pt x="100" y="78"/>
                  </a:lnTo>
                  <a:lnTo>
                    <a:pt x="87" y="78"/>
                  </a:lnTo>
                  <a:lnTo>
                    <a:pt x="73" y="78"/>
                  </a:lnTo>
                  <a:lnTo>
                    <a:pt x="59" y="74"/>
                  </a:lnTo>
                  <a:lnTo>
                    <a:pt x="48" y="71"/>
                  </a:lnTo>
                  <a:lnTo>
                    <a:pt x="36" y="68"/>
                  </a:lnTo>
                  <a:lnTo>
                    <a:pt x="26" y="63"/>
                  </a:lnTo>
                  <a:lnTo>
                    <a:pt x="15" y="56"/>
                  </a:lnTo>
                  <a:lnTo>
                    <a:pt x="7" y="49"/>
                  </a:lnTo>
                  <a:lnTo>
                    <a:pt x="0" y="41"/>
                  </a:lnTo>
                  <a:lnTo>
                    <a:pt x="7" y="32"/>
                  </a:lnTo>
                  <a:lnTo>
                    <a:pt x="15" y="24"/>
                  </a:lnTo>
                  <a:lnTo>
                    <a:pt x="24" y="19"/>
                  </a:lnTo>
                  <a:lnTo>
                    <a:pt x="34" y="12"/>
                  </a:lnTo>
                  <a:lnTo>
                    <a:pt x="46" y="7"/>
                  </a:lnTo>
                  <a:lnTo>
                    <a:pt x="59" y="3"/>
                  </a:lnTo>
                  <a:lnTo>
                    <a:pt x="73" y="2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6" name="Freeform 291"/>
            <p:cNvSpPr>
              <a:spLocks/>
            </p:cNvSpPr>
            <p:nvPr/>
          </p:nvSpPr>
          <p:spPr bwMode="auto">
            <a:xfrm>
              <a:off x="4552" y="1775"/>
              <a:ext cx="81" cy="45"/>
            </a:xfrm>
            <a:custGeom>
              <a:avLst/>
              <a:gdLst>
                <a:gd name="T0" fmla="*/ 0 w 178"/>
                <a:gd name="T1" fmla="*/ 0 h 100"/>
                <a:gd name="T2" fmla="*/ 0 w 178"/>
                <a:gd name="T3" fmla="*/ 0 h 100"/>
                <a:gd name="T4" fmla="*/ 0 w 178"/>
                <a:gd name="T5" fmla="*/ 0 h 100"/>
                <a:gd name="T6" fmla="*/ 0 w 178"/>
                <a:gd name="T7" fmla="*/ 0 h 100"/>
                <a:gd name="T8" fmla="*/ 0 w 178"/>
                <a:gd name="T9" fmla="*/ 0 h 100"/>
                <a:gd name="T10" fmla="*/ 0 w 178"/>
                <a:gd name="T11" fmla="*/ 0 h 100"/>
                <a:gd name="T12" fmla="*/ 0 w 178"/>
                <a:gd name="T13" fmla="*/ 0 h 100"/>
                <a:gd name="T14" fmla="*/ 0 w 178"/>
                <a:gd name="T15" fmla="*/ 0 h 100"/>
                <a:gd name="T16" fmla="*/ 0 w 178"/>
                <a:gd name="T17" fmla="*/ 0 h 100"/>
                <a:gd name="T18" fmla="*/ 0 w 178"/>
                <a:gd name="T19" fmla="*/ 0 h 100"/>
                <a:gd name="T20" fmla="*/ 0 w 178"/>
                <a:gd name="T21" fmla="*/ 0 h 100"/>
                <a:gd name="T22" fmla="*/ 0 w 178"/>
                <a:gd name="T23" fmla="*/ 0 h 100"/>
                <a:gd name="T24" fmla="*/ 0 w 178"/>
                <a:gd name="T25" fmla="*/ 0 h 100"/>
                <a:gd name="T26" fmla="*/ 0 w 178"/>
                <a:gd name="T27" fmla="*/ 0 h 100"/>
                <a:gd name="T28" fmla="*/ 0 w 178"/>
                <a:gd name="T29" fmla="*/ 0 h 100"/>
                <a:gd name="T30" fmla="*/ 0 w 178"/>
                <a:gd name="T31" fmla="*/ 0 h 100"/>
                <a:gd name="T32" fmla="*/ 0 w 178"/>
                <a:gd name="T33" fmla="*/ 0 h 100"/>
                <a:gd name="T34" fmla="*/ 0 w 178"/>
                <a:gd name="T35" fmla="*/ 0 h 100"/>
                <a:gd name="T36" fmla="*/ 0 w 178"/>
                <a:gd name="T37" fmla="*/ 0 h 100"/>
                <a:gd name="T38" fmla="*/ 0 w 178"/>
                <a:gd name="T39" fmla="*/ 0 h 100"/>
                <a:gd name="T40" fmla="*/ 0 w 178"/>
                <a:gd name="T41" fmla="*/ 0 h 100"/>
                <a:gd name="T42" fmla="*/ 0 w 178"/>
                <a:gd name="T43" fmla="*/ 0 h 100"/>
                <a:gd name="T44" fmla="*/ 0 w 178"/>
                <a:gd name="T45" fmla="*/ 0 h 100"/>
                <a:gd name="T46" fmla="*/ 0 w 178"/>
                <a:gd name="T47" fmla="*/ 0 h 100"/>
                <a:gd name="T48" fmla="*/ 0 w 178"/>
                <a:gd name="T49" fmla="*/ 0 h 100"/>
                <a:gd name="T50" fmla="*/ 0 w 178"/>
                <a:gd name="T51" fmla="*/ 0 h 100"/>
                <a:gd name="T52" fmla="*/ 0 w 178"/>
                <a:gd name="T53" fmla="*/ 0 h 100"/>
                <a:gd name="T54" fmla="*/ 0 w 178"/>
                <a:gd name="T55" fmla="*/ 0 h 100"/>
                <a:gd name="T56" fmla="*/ 0 w 178"/>
                <a:gd name="T57" fmla="*/ 0 h 100"/>
                <a:gd name="T58" fmla="*/ 0 w 178"/>
                <a:gd name="T59" fmla="*/ 0 h 100"/>
                <a:gd name="T60" fmla="*/ 0 w 178"/>
                <a:gd name="T61" fmla="*/ 0 h 100"/>
                <a:gd name="T62" fmla="*/ 0 w 178"/>
                <a:gd name="T63" fmla="*/ 0 h 100"/>
                <a:gd name="T64" fmla="*/ 0 w 178"/>
                <a:gd name="T65" fmla="*/ 0 h 100"/>
                <a:gd name="T66" fmla="*/ 0 w 178"/>
                <a:gd name="T67" fmla="*/ 0 h 100"/>
                <a:gd name="T68" fmla="*/ 0 w 178"/>
                <a:gd name="T69" fmla="*/ 0 h 100"/>
                <a:gd name="T70" fmla="*/ 0 w 178"/>
                <a:gd name="T71" fmla="*/ 0 h 100"/>
                <a:gd name="T72" fmla="*/ 0 w 178"/>
                <a:gd name="T73" fmla="*/ 0 h 100"/>
                <a:gd name="T74" fmla="*/ 0 w 178"/>
                <a:gd name="T75" fmla="*/ 0 h 100"/>
                <a:gd name="T76" fmla="*/ 0 w 178"/>
                <a:gd name="T77" fmla="*/ 0 h 100"/>
                <a:gd name="T78" fmla="*/ 0 w 178"/>
                <a:gd name="T79" fmla="*/ 0 h 100"/>
                <a:gd name="T80" fmla="*/ 0 w 178"/>
                <a:gd name="T81" fmla="*/ 0 h 100"/>
                <a:gd name="T82" fmla="*/ 0 w 178"/>
                <a:gd name="T83" fmla="*/ 0 h 100"/>
                <a:gd name="T84" fmla="*/ 0 w 178"/>
                <a:gd name="T85" fmla="*/ 0 h 100"/>
                <a:gd name="T86" fmla="*/ 0 w 178"/>
                <a:gd name="T87" fmla="*/ 0 h 100"/>
                <a:gd name="T88" fmla="*/ 0 w 178"/>
                <a:gd name="T89" fmla="*/ 0 h 100"/>
                <a:gd name="T90" fmla="*/ 0 w 178"/>
                <a:gd name="T91" fmla="*/ 0 h 100"/>
                <a:gd name="T92" fmla="*/ 0 w 178"/>
                <a:gd name="T93" fmla="*/ 0 h 100"/>
                <a:gd name="T94" fmla="*/ 0 w 178"/>
                <a:gd name="T95" fmla="*/ 0 h 100"/>
                <a:gd name="T96" fmla="*/ 0 w 178"/>
                <a:gd name="T97" fmla="*/ 0 h 100"/>
                <a:gd name="T98" fmla="*/ 0 w 178"/>
                <a:gd name="T99" fmla="*/ 0 h 100"/>
                <a:gd name="T100" fmla="*/ 0 w 178"/>
                <a:gd name="T101" fmla="*/ 0 h 100"/>
                <a:gd name="T102" fmla="*/ 0 w 178"/>
                <a:gd name="T103" fmla="*/ 0 h 100"/>
                <a:gd name="T104" fmla="*/ 0 w 178"/>
                <a:gd name="T105" fmla="*/ 0 h 100"/>
                <a:gd name="T106" fmla="*/ 0 w 178"/>
                <a:gd name="T107" fmla="*/ 0 h 1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8"/>
                <a:gd name="T163" fmla="*/ 0 h 100"/>
                <a:gd name="T164" fmla="*/ 178 w 178"/>
                <a:gd name="T165" fmla="*/ 100 h 1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8" h="100">
                  <a:moveTo>
                    <a:pt x="163" y="93"/>
                  </a:moveTo>
                  <a:lnTo>
                    <a:pt x="163" y="93"/>
                  </a:lnTo>
                  <a:lnTo>
                    <a:pt x="163" y="92"/>
                  </a:lnTo>
                  <a:lnTo>
                    <a:pt x="160" y="85"/>
                  </a:lnTo>
                  <a:lnTo>
                    <a:pt x="156" y="78"/>
                  </a:lnTo>
                  <a:lnTo>
                    <a:pt x="149" y="68"/>
                  </a:lnTo>
                  <a:lnTo>
                    <a:pt x="143" y="56"/>
                  </a:lnTo>
                  <a:lnTo>
                    <a:pt x="132" y="46"/>
                  </a:lnTo>
                  <a:lnTo>
                    <a:pt x="121" y="36"/>
                  </a:lnTo>
                  <a:lnTo>
                    <a:pt x="105" y="27"/>
                  </a:lnTo>
                  <a:lnTo>
                    <a:pt x="95" y="22"/>
                  </a:lnTo>
                  <a:lnTo>
                    <a:pt x="85" y="21"/>
                  </a:lnTo>
                  <a:lnTo>
                    <a:pt x="73" y="19"/>
                  </a:lnTo>
                  <a:lnTo>
                    <a:pt x="61" y="17"/>
                  </a:lnTo>
                  <a:lnTo>
                    <a:pt x="49" y="19"/>
                  </a:lnTo>
                  <a:lnTo>
                    <a:pt x="38" y="21"/>
                  </a:lnTo>
                  <a:lnTo>
                    <a:pt x="26" y="24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21" y="9"/>
                  </a:lnTo>
                  <a:lnTo>
                    <a:pt x="34" y="4"/>
                  </a:lnTo>
                  <a:lnTo>
                    <a:pt x="49" y="2"/>
                  </a:lnTo>
                  <a:lnTo>
                    <a:pt x="63" y="0"/>
                  </a:lnTo>
                  <a:lnTo>
                    <a:pt x="75" y="2"/>
                  </a:lnTo>
                  <a:lnTo>
                    <a:pt x="88" y="4"/>
                  </a:lnTo>
                  <a:lnTo>
                    <a:pt x="100" y="7"/>
                  </a:lnTo>
                  <a:lnTo>
                    <a:pt x="112" y="12"/>
                  </a:lnTo>
                  <a:lnTo>
                    <a:pt x="129" y="22"/>
                  </a:lnTo>
                  <a:lnTo>
                    <a:pt x="143" y="33"/>
                  </a:lnTo>
                  <a:lnTo>
                    <a:pt x="154" y="46"/>
                  </a:lnTo>
                  <a:lnTo>
                    <a:pt x="163" y="58"/>
                  </a:lnTo>
                  <a:lnTo>
                    <a:pt x="170" y="70"/>
                  </a:lnTo>
                  <a:lnTo>
                    <a:pt x="175" y="78"/>
                  </a:lnTo>
                  <a:lnTo>
                    <a:pt x="178" y="85"/>
                  </a:lnTo>
                  <a:lnTo>
                    <a:pt x="178" y="88"/>
                  </a:lnTo>
                  <a:lnTo>
                    <a:pt x="178" y="92"/>
                  </a:lnTo>
                  <a:lnTo>
                    <a:pt x="178" y="95"/>
                  </a:lnTo>
                  <a:lnTo>
                    <a:pt x="177" y="99"/>
                  </a:lnTo>
                  <a:lnTo>
                    <a:pt x="173" y="100"/>
                  </a:lnTo>
                  <a:lnTo>
                    <a:pt x="170" y="100"/>
                  </a:lnTo>
                  <a:lnTo>
                    <a:pt x="168" y="99"/>
                  </a:lnTo>
                  <a:lnTo>
                    <a:pt x="165" y="97"/>
                  </a:lnTo>
                  <a:lnTo>
                    <a:pt x="163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7" name="Freeform 292"/>
            <p:cNvSpPr>
              <a:spLocks/>
            </p:cNvSpPr>
            <p:nvPr/>
          </p:nvSpPr>
          <p:spPr bwMode="auto">
            <a:xfrm>
              <a:off x="4738" y="1830"/>
              <a:ext cx="46" cy="65"/>
            </a:xfrm>
            <a:custGeom>
              <a:avLst/>
              <a:gdLst>
                <a:gd name="T0" fmla="*/ 0 w 99"/>
                <a:gd name="T1" fmla="*/ 0 h 142"/>
                <a:gd name="T2" fmla="*/ 0 w 99"/>
                <a:gd name="T3" fmla="*/ 0 h 142"/>
                <a:gd name="T4" fmla="*/ 0 w 99"/>
                <a:gd name="T5" fmla="*/ 0 h 142"/>
                <a:gd name="T6" fmla="*/ 0 w 99"/>
                <a:gd name="T7" fmla="*/ 0 h 142"/>
                <a:gd name="T8" fmla="*/ 0 w 99"/>
                <a:gd name="T9" fmla="*/ 0 h 142"/>
                <a:gd name="T10" fmla="*/ 0 w 99"/>
                <a:gd name="T11" fmla="*/ 0 h 142"/>
                <a:gd name="T12" fmla="*/ 0 w 99"/>
                <a:gd name="T13" fmla="*/ 0 h 142"/>
                <a:gd name="T14" fmla="*/ 0 w 99"/>
                <a:gd name="T15" fmla="*/ 0 h 142"/>
                <a:gd name="T16" fmla="*/ 0 w 99"/>
                <a:gd name="T17" fmla="*/ 0 h 142"/>
                <a:gd name="T18" fmla="*/ 0 w 99"/>
                <a:gd name="T19" fmla="*/ 0 h 142"/>
                <a:gd name="T20" fmla="*/ 0 w 99"/>
                <a:gd name="T21" fmla="*/ 0 h 142"/>
                <a:gd name="T22" fmla="*/ 0 w 99"/>
                <a:gd name="T23" fmla="*/ 0 h 142"/>
                <a:gd name="T24" fmla="*/ 0 w 99"/>
                <a:gd name="T25" fmla="*/ 0 h 142"/>
                <a:gd name="T26" fmla="*/ 0 w 99"/>
                <a:gd name="T27" fmla="*/ 0 h 142"/>
                <a:gd name="T28" fmla="*/ 0 w 99"/>
                <a:gd name="T29" fmla="*/ 0 h 142"/>
                <a:gd name="T30" fmla="*/ 0 w 99"/>
                <a:gd name="T31" fmla="*/ 0 h 142"/>
                <a:gd name="T32" fmla="*/ 0 w 99"/>
                <a:gd name="T33" fmla="*/ 0 h 142"/>
                <a:gd name="T34" fmla="*/ 0 w 99"/>
                <a:gd name="T35" fmla="*/ 0 h 142"/>
                <a:gd name="T36" fmla="*/ 0 w 99"/>
                <a:gd name="T37" fmla="*/ 0 h 142"/>
                <a:gd name="T38" fmla="*/ 0 w 99"/>
                <a:gd name="T39" fmla="*/ 0 h 142"/>
                <a:gd name="T40" fmla="*/ 0 w 99"/>
                <a:gd name="T41" fmla="*/ 0 h 142"/>
                <a:gd name="T42" fmla="*/ 0 w 99"/>
                <a:gd name="T43" fmla="*/ 0 h 142"/>
                <a:gd name="T44" fmla="*/ 0 w 99"/>
                <a:gd name="T45" fmla="*/ 0 h 142"/>
                <a:gd name="T46" fmla="*/ 0 w 99"/>
                <a:gd name="T47" fmla="*/ 0 h 142"/>
                <a:gd name="T48" fmla="*/ 0 w 99"/>
                <a:gd name="T49" fmla="*/ 0 h 142"/>
                <a:gd name="T50" fmla="*/ 0 w 99"/>
                <a:gd name="T51" fmla="*/ 0 h 142"/>
                <a:gd name="T52" fmla="*/ 0 w 99"/>
                <a:gd name="T53" fmla="*/ 0 h 142"/>
                <a:gd name="T54" fmla="*/ 0 w 99"/>
                <a:gd name="T55" fmla="*/ 0 h 142"/>
                <a:gd name="T56" fmla="*/ 0 w 99"/>
                <a:gd name="T57" fmla="*/ 0 h 142"/>
                <a:gd name="T58" fmla="*/ 0 w 99"/>
                <a:gd name="T59" fmla="*/ 0 h 142"/>
                <a:gd name="T60" fmla="*/ 0 w 99"/>
                <a:gd name="T61" fmla="*/ 0 h 142"/>
                <a:gd name="T62" fmla="*/ 0 w 99"/>
                <a:gd name="T63" fmla="*/ 0 h 142"/>
                <a:gd name="T64" fmla="*/ 0 w 99"/>
                <a:gd name="T65" fmla="*/ 0 h 142"/>
                <a:gd name="T66" fmla="*/ 0 w 99"/>
                <a:gd name="T67" fmla="*/ 0 h 142"/>
                <a:gd name="T68" fmla="*/ 0 w 99"/>
                <a:gd name="T69" fmla="*/ 0 h 142"/>
                <a:gd name="T70" fmla="*/ 0 w 99"/>
                <a:gd name="T71" fmla="*/ 0 h 142"/>
                <a:gd name="T72" fmla="*/ 0 w 99"/>
                <a:gd name="T73" fmla="*/ 0 h 142"/>
                <a:gd name="T74" fmla="*/ 0 w 99"/>
                <a:gd name="T75" fmla="*/ 0 h 142"/>
                <a:gd name="T76" fmla="*/ 0 w 99"/>
                <a:gd name="T77" fmla="*/ 0 h 142"/>
                <a:gd name="T78" fmla="*/ 0 w 99"/>
                <a:gd name="T79" fmla="*/ 0 h 142"/>
                <a:gd name="T80" fmla="*/ 0 w 99"/>
                <a:gd name="T81" fmla="*/ 0 h 142"/>
                <a:gd name="T82" fmla="*/ 0 w 99"/>
                <a:gd name="T83" fmla="*/ 0 h 142"/>
                <a:gd name="T84" fmla="*/ 0 w 99"/>
                <a:gd name="T85" fmla="*/ 0 h 142"/>
                <a:gd name="T86" fmla="*/ 0 w 99"/>
                <a:gd name="T87" fmla="*/ 0 h 142"/>
                <a:gd name="T88" fmla="*/ 0 w 99"/>
                <a:gd name="T89" fmla="*/ 0 h 142"/>
                <a:gd name="T90" fmla="*/ 0 w 99"/>
                <a:gd name="T91" fmla="*/ 0 h 142"/>
                <a:gd name="T92" fmla="*/ 0 w 99"/>
                <a:gd name="T93" fmla="*/ 0 h 142"/>
                <a:gd name="T94" fmla="*/ 0 w 99"/>
                <a:gd name="T95" fmla="*/ 0 h 142"/>
                <a:gd name="T96" fmla="*/ 0 w 99"/>
                <a:gd name="T97" fmla="*/ 0 h 1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"/>
                <a:gd name="T148" fmla="*/ 0 h 142"/>
                <a:gd name="T149" fmla="*/ 99 w 99"/>
                <a:gd name="T150" fmla="*/ 142 h 1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" h="142">
                  <a:moveTo>
                    <a:pt x="52" y="1"/>
                  </a:moveTo>
                  <a:lnTo>
                    <a:pt x="57" y="5"/>
                  </a:lnTo>
                  <a:lnTo>
                    <a:pt x="64" y="10"/>
                  </a:lnTo>
                  <a:lnTo>
                    <a:pt x="72" y="18"/>
                  </a:lnTo>
                  <a:lnTo>
                    <a:pt x="81" y="28"/>
                  </a:lnTo>
                  <a:lnTo>
                    <a:pt x="89" y="38"/>
                  </a:lnTo>
                  <a:lnTo>
                    <a:pt x="96" y="52"/>
                  </a:lnTo>
                  <a:lnTo>
                    <a:pt x="99" y="66"/>
                  </a:lnTo>
                  <a:lnTo>
                    <a:pt x="99" y="81"/>
                  </a:lnTo>
                  <a:lnTo>
                    <a:pt x="96" y="91"/>
                  </a:lnTo>
                  <a:lnTo>
                    <a:pt x="91" y="99"/>
                  </a:lnTo>
                  <a:lnTo>
                    <a:pt x="84" y="108"/>
                  </a:lnTo>
                  <a:lnTo>
                    <a:pt x="74" y="116"/>
                  </a:lnTo>
                  <a:lnTo>
                    <a:pt x="62" y="123"/>
                  </a:lnTo>
                  <a:lnTo>
                    <a:pt x="49" y="130"/>
                  </a:lnTo>
                  <a:lnTo>
                    <a:pt x="32" y="137"/>
                  </a:lnTo>
                  <a:lnTo>
                    <a:pt x="13" y="142"/>
                  </a:lnTo>
                  <a:lnTo>
                    <a:pt x="10" y="142"/>
                  </a:lnTo>
                  <a:lnTo>
                    <a:pt x="5" y="140"/>
                  </a:lnTo>
                  <a:lnTo>
                    <a:pt x="1" y="138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1" y="125"/>
                  </a:lnTo>
                  <a:lnTo>
                    <a:pt x="3" y="121"/>
                  </a:lnTo>
                  <a:lnTo>
                    <a:pt x="8" y="120"/>
                  </a:lnTo>
                  <a:lnTo>
                    <a:pt x="23" y="115"/>
                  </a:lnTo>
                  <a:lnTo>
                    <a:pt x="35" y="111"/>
                  </a:lnTo>
                  <a:lnTo>
                    <a:pt x="47" y="106"/>
                  </a:lnTo>
                  <a:lnTo>
                    <a:pt x="55" y="101"/>
                  </a:lnTo>
                  <a:lnTo>
                    <a:pt x="64" y="94"/>
                  </a:lnTo>
                  <a:lnTo>
                    <a:pt x="69" y="89"/>
                  </a:lnTo>
                  <a:lnTo>
                    <a:pt x="74" y="84"/>
                  </a:lnTo>
                  <a:lnTo>
                    <a:pt x="76" y="77"/>
                  </a:lnTo>
                  <a:lnTo>
                    <a:pt x="72" y="60"/>
                  </a:lnTo>
                  <a:lnTo>
                    <a:pt x="64" y="44"/>
                  </a:lnTo>
                  <a:lnTo>
                    <a:pt x="50" y="30"/>
                  </a:lnTo>
                  <a:lnTo>
                    <a:pt x="40" y="22"/>
                  </a:lnTo>
                  <a:lnTo>
                    <a:pt x="37" y="18"/>
                  </a:lnTo>
                  <a:lnTo>
                    <a:pt x="35" y="13"/>
                  </a:lnTo>
                  <a:lnTo>
                    <a:pt x="35" y="10"/>
                  </a:lnTo>
                  <a:lnTo>
                    <a:pt x="37" y="5"/>
                  </a:lnTo>
                  <a:lnTo>
                    <a:pt x="40" y="1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D66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8" name="Freeform 293"/>
            <p:cNvSpPr>
              <a:spLocks/>
            </p:cNvSpPr>
            <p:nvPr/>
          </p:nvSpPr>
          <p:spPr bwMode="auto">
            <a:xfrm>
              <a:off x="4565" y="1812"/>
              <a:ext cx="29" cy="30"/>
            </a:xfrm>
            <a:custGeom>
              <a:avLst/>
              <a:gdLst>
                <a:gd name="T0" fmla="*/ 0 w 66"/>
                <a:gd name="T1" fmla="*/ 0 h 66"/>
                <a:gd name="T2" fmla="*/ 0 w 66"/>
                <a:gd name="T3" fmla="*/ 0 h 66"/>
                <a:gd name="T4" fmla="*/ 0 w 66"/>
                <a:gd name="T5" fmla="*/ 0 h 66"/>
                <a:gd name="T6" fmla="*/ 0 w 66"/>
                <a:gd name="T7" fmla="*/ 0 h 66"/>
                <a:gd name="T8" fmla="*/ 0 w 66"/>
                <a:gd name="T9" fmla="*/ 0 h 66"/>
                <a:gd name="T10" fmla="*/ 0 w 66"/>
                <a:gd name="T11" fmla="*/ 0 h 66"/>
                <a:gd name="T12" fmla="*/ 0 w 66"/>
                <a:gd name="T13" fmla="*/ 0 h 66"/>
                <a:gd name="T14" fmla="*/ 0 w 66"/>
                <a:gd name="T15" fmla="*/ 0 h 66"/>
                <a:gd name="T16" fmla="*/ 0 w 66"/>
                <a:gd name="T17" fmla="*/ 0 h 66"/>
                <a:gd name="T18" fmla="*/ 0 w 66"/>
                <a:gd name="T19" fmla="*/ 0 h 66"/>
                <a:gd name="T20" fmla="*/ 0 w 66"/>
                <a:gd name="T21" fmla="*/ 0 h 66"/>
                <a:gd name="T22" fmla="*/ 0 w 66"/>
                <a:gd name="T23" fmla="*/ 0 h 66"/>
                <a:gd name="T24" fmla="*/ 0 w 66"/>
                <a:gd name="T25" fmla="*/ 0 h 66"/>
                <a:gd name="T26" fmla="*/ 0 w 66"/>
                <a:gd name="T27" fmla="*/ 0 h 66"/>
                <a:gd name="T28" fmla="*/ 0 w 66"/>
                <a:gd name="T29" fmla="*/ 0 h 66"/>
                <a:gd name="T30" fmla="*/ 0 w 66"/>
                <a:gd name="T31" fmla="*/ 0 h 66"/>
                <a:gd name="T32" fmla="*/ 0 w 66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66"/>
                <a:gd name="T53" fmla="*/ 66 w 66"/>
                <a:gd name="T54" fmla="*/ 66 h 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66">
                  <a:moveTo>
                    <a:pt x="34" y="66"/>
                  </a:moveTo>
                  <a:lnTo>
                    <a:pt x="20" y="64"/>
                  </a:lnTo>
                  <a:lnTo>
                    <a:pt x="10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9" y="10"/>
                  </a:lnTo>
                  <a:lnTo>
                    <a:pt x="19" y="3"/>
                  </a:lnTo>
                  <a:lnTo>
                    <a:pt x="32" y="0"/>
                  </a:lnTo>
                  <a:lnTo>
                    <a:pt x="46" y="2"/>
                  </a:lnTo>
                  <a:lnTo>
                    <a:pt x="56" y="8"/>
                  </a:lnTo>
                  <a:lnTo>
                    <a:pt x="63" y="19"/>
                  </a:lnTo>
                  <a:lnTo>
                    <a:pt x="66" y="32"/>
                  </a:lnTo>
                  <a:lnTo>
                    <a:pt x="65" y="46"/>
                  </a:lnTo>
                  <a:lnTo>
                    <a:pt x="58" y="56"/>
                  </a:lnTo>
                  <a:lnTo>
                    <a:pt x="48" y="63"/>
                  </a:lnTo>
                  <a:lnTo>
                    <a:pt x="34" y="66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79" name="Freeform 294"/>
            <p:cNvSpPr>
              <a:spLocks/>
            </p:cNvSpPr>
            <p:nvPr/>
          </p:nvSpPr>
          <p:spPr bwMode="auto">
            <a:xfrm>
              <a:off x="4571" y="1818"/>
              <a:ext cx="14" cy="15"/>
            </a:xfrm>
            <a:custGeom>
              <a:avLst/>
              <a:gdLst>
                <a:gd name="T0" fmla="*/ 0 w 32"/>
                <a:gd name="T1" fmla="*/ 1 h 30"/>
                <a:gd name="T2" fmla="*/ 0 w 32"/>
                <a:gd name="T3" fmla="*/ 1 h 30"/>
                <a:gd name="T4" fmla="*/ 0 w 32"/>
                <a:gd name="T5" fmla="*/ 1 h 30"/>
                <a:gd name="T6" fmla="*/ 0 w 32"/>
                <a:gd name="T7" fmla="*/ 1 h 30"/>
                <a:gd name="T8" fmla="*/ 0 w 32"/>
                <a:gd name="T9" fmla="*/ 1 h 30"/>
                <a:gd name="T10" fmla="*/ 0 w 32"/>
                <a:gd name="T11" fmla="*/ 1 h 30"/>
                <a:gd name="T12" fmla="*/ 0 w 32"/>
                <a:gd name="T13" fmla="*/ 1 h 30"/>
                <a:gd name="T14" fmla="*/ 0 w 32"/>
                <a:gd name="T15" fmla="*/ 1 h 30"/>
                <a:gd name="T16" fmla="*/ 0 w 32"/>
                <a:gd name="T17" fmla="*/ 0 h 30"/>
                <a:gd name="T18" fmla="*/ 0 w 32"/>
                <a:gd name="T19" fmla="*/ 1 h 30"/>
                <a:gd name="T20" fmla="*/ 0 w 32"/>
                <a:gd name="T21" fmla="*/ 1 h 30"/>
                <a:gd name="T22" fmla="*/ 0 w 32"/>
                <a:gd name="T23" fmla="*/ 1 h 30"/>
                <a:gd name="T24" fmla="*/ 0 w 32"/>
                <a:gd name="T25" fmla="*/ 1 h 30"/>
                <a:gd name="T26" fmla="*/ 0 w 32"/>
                <a:gd name="T27" fmla="*/ 1 h 30"/>
                <a:gd name="T28" fmla="*/ 0 w 32"/>
                <a:gd name="T29" fmla="*/ 1 h 30"/>
                <a:gd name="T30" fmla="*/ 0 w 32"/>
                <a:gd name="T31" fmla="*/ 1 h 30"/>
                <a:gd name="T32" fmla="*/ 0 w 32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0"/>
                <a:gd name="T53" fmla="*/ 32 w 3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0">
                  <a:moveTo>
                    <a:pt x="17" y="30"/>
                  </a:moveTo>
                  <a:lnTo>
                    <a:pt x="10" y="30"/>
                  </a:lnTo>
                  <a:lnTo>
                    <a:pt x="5" y="27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1" y="8"/>
                  </a:lnTo>
                  <a:lnTo>
                    <a:pt x="5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7" y="5"/>
                  </a:lnTo>
                  <a:lnTo>
                    <a:pt x="30" y="8"/>
                  </a:lnTo>
                  <a:lnTo>
                    <a:pt x="32" y="15"/>
                  </a:lnTo>
                  <a:lnTo>
                    <a:pt x="30" y="22"/>
                  </a:lnTo>
                  <a:lnTo>
                    <a:pt x="27" y="25"/>
                  </a:lnTo>
                  <a:lnTo>
                    <a:pt x="23" y="29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0" name="Freeform 295"/>
            <p:cNvSpPr>
              <a:spLocks/>
            </p:cNvSpPr>
            <p:nvPr/>
          </p:nvSpPr>
          <p:spPr bwMode="auto">
            <a:xfrm>
              <a:off x="4583" y="1820"/>
              <a:ext cx="6" cy="6"/>
            </a:xfrm>
            <a:custGeom>
              <a:avLst/>
              <a:gdLst>
                <a:gd name="T0" fmla="*/ 0 w 14"/>
                <a:gd name="T1" fmla="*/ 1 h 12"/>
                <a:gd name="T2" fmla="*/ 0 w 14"/>
                <a:gd name="T3" fmla="*/ 1 h 12"/>
                <a:gd name="T4" fmla="*/ 0 w 14"/>
                <a:gd name="T5" fmla="*/ 1 h 12"/>
                <a:gd name="T6" fmla="*/ 0 w 14"/>
                <a:gd name="T7" fmla="*/ 1 h 12"/>
                <a:gd name="T8" fmla="*/ 0 w 14"/>
                <a:gd name="T9" fmla="*/ 1 h 12"/>
                <a:gd name="T10" fmla="*/ 0 w 14"/>
                <a:gd name="T11" fmla="*/ 1 h 12"/>
                <a:gd name="T12" fmla="*/ 0 w 14"/>
                <a:gd name="T13" fmla="*/ 1 h 12"/>
                <a:gd name="T14" fmla="*/ 0 w 14"/>
                <a:gd name="T15" fmla="*/ 0 h 12"/>
                <a:gd name="T16" fmla="*/ 0 w 14"/>
                <a:gd name="T17" fmla="*/ 0 h 12"/>
                <a:gd name="T18" fmla="*/ 0 w 14"/>
                <a:gd name="T19" fmla="*/ 0 h 12"/>
                <a:gd name="T20" fmla="*/ 0 w 14"/>
                <a:gd name="T21" fmla="*/ 1 h 12"/>
                <a:gd name="T22" fmla="*/ 0 w 14"/>
                <a:gd name="T23" fmla="*/ 1 h 12"/>
                <a:gd name="T24" fmla="*/ 0 w 14"/>
                <a:gd name="T25" fmla="*/ 1 h 12"/>
                <a:gd name="T26" fmla="*/ 0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0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2"/>
                <a:gd name="T53" fmla="*/ 14 w 1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2">
                  <a:moveTo>
                    <a:pt x="7" y="12"/>
                  </a:moveTo>
                  <a:lnTo>
                    <a:pt x="5" y="12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1" name="Freeform 296"/>
            <p:cNvSpPr>
              <a:spLocks/>
            </p:cNvSpPr>
            <p:nvPr/>
          </p:nvSpPr>
          <p:spPr bwMode="auto">
            <a:xfrm>
              <a:off x="4526" y="1662"/>
              <a:ext cx="300" cy="260"/>
            </a:xfrm>
            <a:custGeom>
              <a:avLst/>
              <a:gdLst>
                <a:gd name="T0" fmla="*/ 0 w 659"/>
                <a:gd name="T1" fmla="*/ 0 h 562"/>
                <a:gd name="T2" fmla="*/ 0 w 659"/>
                <a:gd name="T3" fmla="*/ 0 h 562"/>
                <a:gd name="T4" fmla="*/ 0 w 659"/>
                <a:gd name="T5" fmla="*/ 0 h 562"/>
                <a:gd name="T6" fmla="*/ 0 w 659"/>
                <a:gd name="T7" fmla="*/ 0 h 562"/>
                <a:gd name="T8" fmla="*/ 0 w 659"/>
                <a:gd name="T9" fmla="*/ 0 h 562"/>
                <a:gd name="T10" fmla="*/ 0 w 659"/>
                <a:gd name="T11" fmla="*/ 0 h 562"/>
                <a:gd name="T12" fmla="*/ 0 w 659"/>
                <a:gd name="T13" fmla="*/ 0 h 562"/>
                <a:gd name="T14" fmla="*/ 0 w 659"/>
                <a:gd name="T15" fmla="*/ 0 h 562"/>
                <a:gd name="T16" fmla="*/ 0 w 659"/>
                <a:gd name="T17" fmla="*/ 0 h 562"/>
                <a:gd name="T18" fmla="*/ 0 w 659"/>
                <a:gd name="T19" fmla="*/ 0 h 562"/>
                <a:gd name="T20" fmla="*/ 0 w 659"/>
                <a:gd name="T21" fmla="*/ 0 h 562"/>
                <a:gd name="T22" fmla="*/ 0 w 659"/>
                <a:gd name="T23" fmla="*/ 0 h 562"/>
                <a:gd name="T24" fmla="*/ 0 w 659"/>
                <a:gd name="T25" fmla="*/ 0 h 562"/>
                <a:gd name="T26" fmla="*/ 0 w 659"/>
                <a:gd name="T27" fmla="*/ 0 h 562"/>
                <a:gd name="T28" fmla="*/ 0 w 659"/>
                <a:gd name="T29" fmla="*/ 0 h 562"/>
                <a:gd name="T30" fmla="*/ 0 w 659"/>
                <a:gd name="T31" fmla="*/ 0 h 562"/>
                <a:gd name="T32" fmla="*/ 0 w 659"/>
                <a:gd name="T33" fmla="*/ 0 h 562"/>
                <a:gd name="T34" fmla="*/ 0 w 659"/>
                <a:gd name="T35" fmla="*/ 0 h 562"/>
                <a:gd name="T36" fmla="*/ 0 w 659"/>
                <a:gd name="T37" fmla="*/ 0 h 562"/>
                <a:gd name="T38" fmla="*/ 0 w 659"/>
                <a:gd name="T39" fmla="*/ 0 h 562"/>
                <a:gd name="T40" fmla="*/ 0 w 659"/>
                <a:gd name="T41" fmla="*/ 0 h 562"/>
                <a:gd name="T42" fmla="*/ 0 w 659"/>
                <a:gd name="T43" fmla="*/ 0 h 562"/>
                <a:gd name="T44" fmla="*/ 0 w 659"/>
                <a:gd name="T45" fmla="*/ 0 h 562"/>
                <a:gd name="T46" fmla="*/ 0 w 659"/>
                <a:gd name="T47" fmla="*/ 0 h 562"/>
                <a:gd name="T48" fmla="*/ 0 w 659"/>
                <a:gd name="T49" fmla="*/ 0 h 562"/>
                <a:gd name="T50" fmla="*/ 0 w 659"/>
                <a:gd name="T51" fmla="*/ 0 h 562"/>
                <a:gd name="T52" fmla="*/ 0 w 659"/>
                <a:gd name="T53" fmla="*/ 0 h 562"/>
                <a:gd name="T54" fmla="*/ 0 w 659"/>
                <a:gd name="T55" fmla="*/ 0 h 562"/>
                <a:gd name="T56" fmla="*/ 0 w 659"/>
                <a:gd name="T57" fmla="*/ 0 h 562"/>
                <a:gd name="T58" fmla="*/ 0 w 659"/>
                <a:gd name="T59" fmla="*/ 0 h 562"/>
                <a:gd name="T60" fmla="*/ 0 w 659"/>
                <a:gd name="T61" fmla="*/ 0 h 562"/>
                <a:gd name="T62" fmla="*/ 0 w 659"/>
                <a:gd name="T63" fmla="*/ 0 h 562"/>
                <a:gd name="T64" fmla="*/ 0 w 659"/>
                <a:gd name="T65" fmla="*/ 0 h 562"/>
                <a:gd name="T66" fmla="*/ 0 w 659"/>
                <a:gd name="T67" fmla="*/ 0 h 562"/>
                <a:gd name="T68" fmla="*/ 0 w 659"/>
                <a:gd name="T69" fmla="*/ 0 h 562"/>
                <a:gd name="T70" fmla="*/ 0 w 659"/>
                <a:gd name="T71" fmla="*/ 0 h 562"/>
                <a:gd name="T72" fmla="*/ 0 w 659"/>
                <a:gd name="T73" fmla="*/ 0 h 562"/>
                <a:gd name="T74" fmla="*/ 0 w 659"/>
                <a:gd name="T75" fmla="*/ 0 h 562"/>
                <a:gd name="T76" fmla="*/ 0 w 659"/>
                <a:gd name="T77" fmla="*/ 0 h 5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59"/>
                <a:gd name="T118" fmla="*/ 0 h 562"/>
                <a:gd name="T119" fmla="*/ 659 w 659"/>
                <a:gd name="T120" fmla="*/ 562 h 5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59" h="562">
                  <a:moveTo>
                    <a:pt x="298" y="0"/>
                  </a:moveTo>
                  <a:lnTo>
                    <a:pt x="266" y="1"/>
                  </a:lnTo>
                  <a:lnTo>
                    <a:pt x="234" y="6"/>
                  </a:lnTo>
                  <a:lnTo>
                    <a:pt x="203" y="15"/>
                  </a:lnTo>
                  <a:lnTo>
                    <a:pt x="174" y="25"/>
                  </a:lnTo>
                  <a:lnTo>
                    <a:pt x="147" y="39"/>
                  </a:lnTo>
                  <a:lnTo>
                    <a:pt x="120" y="54"/>
                  </a:lnTo>
                  <a:lnTo>
                    <a:pt x="96" y="72"/>
                  </a:lnTo>
                  <a:lnTo>
                    <a:pt x="73" y="93"/>
                  </a:lnTo>
                  <a:lnTo>
                    <a:pt x="68" y="89"/>
                  </a:lnTo>
                  <a:lnTo>
                    <a:pt x="61" y="86"/>
                  </a:lnTo>
                  <a:lnTo>
                    <a:pt x="52" y="84"/>
                  </a:lnTo>
                  <a:lnTo>
                    <a:pt x="44" y="84"/>
                  </a:lnTo>
                  <a:lnTo>
                    <a:pt x="27" y="88"/>
                  </a:lnTo>
                  <a:lnTo>
                    <a:pt x="13" y="96"/>
                  </a:lnTo>
                  <a:lnTo>
                    <a:pt x="3" y="110"/>
                  </a:lnTo>
                  <a:lnTo>
                    <a:pt x="0" y="127"/>
                  </a:lnTo>
                  <a:lnTo>
                    <a:pt x="5" y="144"/>
                  </a:lnTo>
                  <a:lnTo>
                    <a:pt x="15" y="157"/>
                  </a:lnTo>
                  <a:lnTo>
                    <a:pt x="29" y="166"/>
                  </a:lnTo>
                  <a:lnTo>
                    <a:pt x="46" y="167"/>
                  </a:lnTo>
                  <a:lnTo>
                    <a:pt x="62" y="164"/>
                  </a:lnTo>
                  <a:lnTo>
                    <a:pt x="76" y="157"/>
                  </a:lnTo>
                  <a:lnTo>
                    <a:pt x="84" y="145"/>
                  </a:lnTo>
                  <a:lnTo>
                    <a:pt x="90" y="132"/>
                  </a:lnTo>
                  <a:lnTo>
                    <a:pt x="105" y="130"/>
                  </a:lnTo>
                  <a:lnTo>
                    <a:pt x="120" y="130"/>
                  </a:lnTo>
                  <a:lnTo>
                    <a:pt x="135" y="130"/>
                  </a:lnTo>
                  <a:lnTo>
                    <a:pt x="151" y="132"/>
                  </a:lnTo>
                  <a:lnTo>
                    <a:pt x="164" y="133"/>
                  </a:lnTo>
                  <a:lnTo>
                    <a:pt x="178" y="135"/>
                  </a:lnTo>
                  <a:lnTo>
                    <a:pt x="191" y="138"/>
                  </a:lnTo>
                  <a:lnTo>
                    <a:pt x="205" y="142"/>
                  </a:lnTo>
                  <a:lnTo>
                    <a:pt x="217" y="138"/>
                  </a:lnTo>
                  <a:lnTo>
                    <a:pt x="234" y="135"/>
                  </a:lnTo>
                  <a:lnTo>
                    <a:pt x="256" y="130"/>
                  </a:lnTo>
                  <a:lnTo>
                    <a:pt x="279" y="125"/>
                  </a:lnTo>
                  <a:lnTo>
                    <a:pt x="301" y="120"/>
                  </a:lnTo>
                  <a:lnTo>
                    <a:pt x="320" y="115"/>
                  </a:lnTo>
                  <a:lnTo>
                    <a:pt x="333" y="113"/>
                  </a:lnTo>
                  <a:lnTo>
                    <a:pt x="339" y="111"/>
                  </a:lnTo>
                  <a:lnTo>
                    <a:pt x="245" y="157"/>
                  </a:lnTo>
                  <a:lnTo>
                    <a:pt x="279" y="176"/>
                  </a:lnTo>
                  <a:lnTo>
                    <a:pt x="310" y="198"/>
                  </a:lnTo>
                  <a:lnTo>
                    <a:pt x="337" y="221"/>
                  </a:lnTo>
                  <a:lnTo>
                    <a:pt x="362" y="247"/>
                  </a:lnTo>
                  <a:lnTo>
                    <a:pt x="383" y="272"/>
                  </a:lnTo>
                  <a:lnTo>
                    <a:pt x="401" y="298"/>
                  </a:lnTo>
                  <a:lnTo>
                    <a:pt x="416" y="321"/>
                  </a:lnTo>
                  <a:lnTo>
                    <a:pt x="428" y="342"/>
                  </a:lnTo>
                  <a:lnTo>
                    <a:pt x="372" y="497"/>
                  </a:lnTo>
                  <a:lnTo>
                    <a:pt x="433" y="492"/>
                  </a:lnTo>
                  <a:lnTo>
                    <a:pt x="452" y="379"/>
                  </a:lnTo>
                  <a:lnTo>
                    <a:pt x="494" y="352"/>
                  </a:lnTo>
                  <a:lnTo>
                    <a:pt x="528" y="350"/>
                  </a:lnTo>
                  <a:lnTo>
                    <a:pt x="557" y="367"/>
                  </a:lnTo>
                  <a:lnTo>
                    <a:pt x="581" y="399"/>
                  </a:lnTo>
                  <a:lnTo>
                    <a:pt x="596" y="440"/>
                  </a:lnTo>
                  <a:lnTo>
                    <a:pt x="608" y="484"/>
                  </a:lnTo>
                  <a:lnTo>
                    <a:pt x="615" y="526"/>
                  </a:lnTo>
                  <a:lnTo>
                    <a:pt x="616" y="562"/>
                  </a:lnTo>
                  <a:lnTo>
                    <a:pt x="659" y="328"/>
                  </a:lnTo>
                  <a:lnTo>
                    <a:pt x="657" y="289"/>
                  </a:lnTo>
                  <a:lnTo>
                    <a:pt x="652" y="254"/>
                  </a:lnTo>
                  <a:lnTo>
                    <a:pt x="643" y="220"/>
                  </a:lnTo>
                  <a:lnTo>
                    <a:pt x="630" y="188"/>
                  </a:lnTo>
                  <a:lnTo>
                    <a:pt x="613" y="157"/>
                  </a:lnTo>
                  <a:lnTo>
                    <a:pt x="594" y="130"/>
                  </a:lnTo>
                  <a:lnTo>
                    <a:pt x="572" y="106"/>
                  </a:lnTo>
                  <a:lnTo>
                    <a:pt x="547" y="83"/>
                  </a:lnTo>
                  <a:lnTo>
                    <a:pt x="521" y="64"/>
                  </a:lnTo>
                  <a:lnTo>
                    <a:pt x="493" y="47"/>
                  </a:lnTo>
                  <a:lnTo>
                    <a:pt x="462" y="32"/>
                  </a:lnTo>
                  <a:lnTo>
                    <a:pt x="430" y="20"/>
                  </a:lnTo>
                  <a:lnTo>
                    <a:pt x="398" y="10"/>
                  </a:lnTo>
                  <a:lnTo>
                    <a:pt x="366" y="5"/>
                  </a:lnTo>
                  <a:lnTo>
                    <a:pt x="332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2" name="Freeform 297"/>
            <p:cNvSpPr>
              <a:spLocks/>
            </p:cNvSpPr>
            <p:nvPr/>
          </p:nvSpPr>
          <p:spPr bwMode="auto">
            <a:xfrm>
              <a:off x="4705" y="1722"/>
              <a:ext cx="29" cy="32"/>
            </a:xfrm>
            <a:custGeom>
              <a:avLst/>
              <a:gdLst>
                <a:gd name="T0" fmla="*/ 0 w 61"/>
                <a:gd name="T1" fmla="*/ 0 h 69"/>
                <a:gd name="T2" fmla="*/ 0 w 61"/>
                <a:gd name="T3" fmla="*/ 0 h 69"/>
                <a:gd name="T4" fmla="*/ 0 w 61"/>
                <a:gd name="T5" fmla="*/ 0 h 69"/>
                <a:gd name="T6" fmla="*/ 0 w 61"/>
                <a:gd name="T7" fmla="*/ 0 h 69"/>
                <a:gd name="T8" fmla="*/ 0 w 61"/>
                <a:gd name="T9" fmla="*/ 0 h 69"/>
                <a:gd name="T10" fmla="*/ 0 w 61"/>
                <a:gd name="T11" fmla="*/ 0 h 69"/>
                <a:gd name="T12" fmla="*/ 0 w 61"/>
                <a:gd name="T13" fmla="*/ 0 h 69"/>
                <a:gd name="T14" fmla="*/ 0 w 61"/>
                <a:gd name="T15" fmla="*/ 0 h 69"/>
                <a:gd name="T16" fmla="*/ 0 w 61"/>
                <a:gd name="T17" fmla="*/ 0 h 69"/>
                <a:gd name="T18" fmla="*/ 0 w 61"/>
                <a:gd name="T19" fmla="*/ 0 h 69"/>
                <a:gd name="T20" fmla="*/ 0 w 61"/>
                <a:gd name="T21" fmla="*/ 0 h 69"/>
                <a:gd name="T22" fmla="*/ 0 w 61"/>
                <a:gd name="T23" fmla="*/ 0 h 69"/>
                <a:gd name="T24" fmla="*/ 0 w 61"/>
                <a:gd name="T25" fmla="*/ 0 h 69"/>
                <a:gd name="T26" fmla="*/ 0 w 61"/>
                <a:gd name="T27" fmla="*/ 0 h 69"/>
                <a:gd name="T28" fmla="*/ 0 w 61"/>
                <a:gd name="T29" fmla="*/ 0 h 69"/>
                <a:gd name="T30" fmla="*/ 0 w 61"/>
                <a:gd name="T31" fmla="*/ 0 h 69"/>
                <a:gd name="T32" fmla="*/ 0 w 61"/>
                <a:gd name="T33" fmla="*/ 0 h 69"/>
                <a:gd name="T34" fmla="*/ 0 w 61"/>
                <a:gd name="T35" fmla="*/ 0 h 69"/>
                <a:gd name="T36" fmla="*/ 0 w 61"/>
                <a:gd name="T37" fmla="*/ 0 h 69"/>
                <a:gd name="T38" fmla="*/ 0 w 61"/>
                <a:gd name="T39" fmla="*/ 0 h 69"/>
                <a:gd name="T40" fmla="*/ 0 w 61"/>
                <a:gd name="T41" fmla="*/ 0 h 69"/>
                <a:gd name="T42" fmla="*/ 0 w 61"/>
                <a:gd name="T43" fmla="*/ 0 h 69"/>
                <a:gd name="T44" fmla="*/ 0 w 61"/>
                <a:gd name="T45" fmla="*/ 0 h 69"/>
                <a:gd name="T46" fmla="*/ 0 w 61"/>
                <a:gd name="T47" fmla="*/ 0 h 69"/>
                <a:gd name="T48" fmla="*/ 0 w 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69"/>
                <a:gd name="T77" fmla="*/ 61 w 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69">
                  <a:moveTo>
                    <a:pt x="21" y="0"/>
                  </a:moveTo>
                  <a:lnTo>
                    <a:pt x="16" y="0"/>
                  </a:lnTo>
                  <a:lnTo>
                    <a:pt x="11" y="2"/>
                  </a:lnTo>
                  <a:lnTo>
                    <a:pt x="5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17" y="8"/>
                  </a:lnTo>
                  <a:lnTo>
                    <a:pt x="29" y="14"/>
                  </a:lnTo>
                  <a:lnTo>
                    <a:pt x="38" y="24"/>
                  </a:lnTo>
                  <a:lnTo>
                    <a:pt x="43" y="37"/>
                  </a:lnTo>
                  <a:lnTo>
                    <a:pt x="41" y="47"/>
                  </a:lnTo>
                  <a:lnTo>
                    <a:pt x="39" y="56"/>
                  </a:lnTo>
                  <a:lnTo>
                    <a:pt x="34" y="63"/>
                  </a:lnTo>
                  <a:lnTo>
                    <a:pt x="29" y="69"/>
                  </a:lnTo>
                  <a:lnTo>
                    <a:pt x="43" y="64"/>
                  </a:lnTo>
                  <a:lnTo>
                    <a:pt x="53" y="56"/>
                  </a:lnTo>
                  <a:lnTo>
                    <a:pt x="60" y="44"/>
                  </a:lnTo>
                  <a:lnTo>
                    <a:pt x="61" y="30"/>
                  </a:lnTo>
                  <a:lnTo>
                    <a:pt x="58" y="17"/>
                  </a:lnTo>
                  <a:lnTo>
                    <a:pt x="48" y="7"/>
                  </a:lnTo>
                  <a:lnTo>
                    <a:pt x="36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3" name="Freeform 298"/>
            <p:cNvSpPr>
              <a:spLocks/>
            </p:cNvSpPr>
            <p:nvPr/>
          </p:nvSpPr>
          <p:spPr bwMode="auto">
            <a:xfrm>
              <a:off x="4727" y="1731"/>
              <a:ext cx="27" cy="32"/>
            </a:xfrm>
            <a:custGeom>
              <a:avLst/>
              <a:gdLst>
                <a:gd name="T0" fmla="*/ 0 w 61"/>
                <a:gd name="T1" fmla="*/ 0 h 71"/>
                <a:gd name="T2" fmla="*/ 0 w 61"/>
                <a:gd name="T3" fmla="*/ 0 h 71"/>
                <a:gd name="T4" fmla="*/ 0 w 61"/>
                <a:gd name="T5" fmla="*/ 0 h 71"/>
                <a:gd name="T6" fmla="*/ 0 w 61"/>
                <a:gd name="T7" fmla="*/ 0 h 71"/>
                <a:gd name="T8" fmla="*/ 0 w 61"/>
                <a:gd name="T9" fmla="*/ 0 h 71"/>
                <a:gd name="T10" fmla="*/ 0 w 61"/>
                <a:gd name="T11" fmla="*/ 0 h 71"/>
                <a:gd name="T12" fmla="*/ 0 w 61"/>
                <a:gd name="T13" fmla="*/ 0 h 71"/>
                <a:gd name="T14" fmla="*/ 0 w 61"/>
                <a:gd name="T15" fmla="*/ 0 h 71"/>
                <a:gd name="T16" fmla="*/ 0 w 61"/>
                <a:gd name="T17" fmla="*/ 0 h 71"/>
                <a:gd name="T18" fmla="*/ 0 w 61"/>
                <a:gd name="T19" fmla="*/ 0 h 71"/>
                <a:gd name="T20" fmla="*/ 0 w 61"/>
                <a:gd name="T21" fmla="*/ 0 h 71"/>
                <a:gd name="T22" fmla="*/ 0 w 61"/>
                <a:gd name="T23" fmla="*/ 0 h 71"/>
                <a:gd name="T24" fmla="*/ 0 w 61"/>
                <a:gd name="T25" fmla="*/ 0 h 71"/>
                <a:gd name="T26" fmla="*/ 0 w 61"/>
                <a:gd name="T27" fmla="*/ 0 h 71"/>
                <a:gd name="T28" fmla="*/ 0 w 61"/>
                <a:gd name="T29" fmla="*/ 0 h 71"/>
                <a:gd name="T30" fmla="*/ 0 w 61"/>
                <a:gd name="T31" fmla="*/ 0 h 71"/>
                <a:gd name="T32" fmla="*/ 0 w 61"/>
                <a:gd name="T33" fmla="*/ 0 h 71"/>
                <a:gd name="T34" fmla="*/ 0 w 61"/>
                <a:gd name="T35" fmla="*/ 0 h 71"/>
                <a:gd name="T36" fmla="*/ 0 w 61"/>
                <a:gd name="T37" fmla="*/ 0 h 71"/>
                <a:gd name="T38" fmla="*/ 0 w 61"/>
                <a:gd name="T39" fmla="*/ 0 h 71"/>
                <a:gd name="T40" fmla="*/ 0 w 61"/>
                <a:gd name="T41" fmla="*/ 0 h 71"/>
                <a:gd name="T42" fmla="*/ 0 w 61"/>
                <a:gd name="T43" fmla="*/ 0 h 71"/>
                <a:gd name="T44" fmla="*/ 0 w 61"/>
                <a:gd name="T45" fmla="*/ 0 h 71"/>
                <a:gd name="T46" fmla="*/ 0 w 61"/>
                <a:gd name="T47" fmla="*/ 0 h 71"/>
                <a:gd name="T48" fmla="*/ 0 w 61"/>
                <a:gd name="T49" fmla="*/ 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71"/>
                <a:gd name="T77" fmla="*/ 61 w 61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71">
                  <a:moveTo>
                    <a:pt x="20" y="0"/>
                  </a:moveTo>
                  <a:lnTo>
                    <a:pt x="14" y="1"/>
                  </a:lnTo>
                  <a:lnTo>
                    <a:pt x="9" y="3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17" y="10"/>
                  </a:lnTo>
                  <a:lnTo>
                    <a:pt x="29" y="15"/>
                  </a:lnTo>
                  <a:lnTo>
                    <a:pt x="37" y="25"/>
                  </a:lnTo>
                  <a:lnTo>
                    <a:pt x="41" y="39"/>
                  </a:lnTo>
                  <a:lnTo>
                    <a:pt x="41" y="47"/>
                  </a:lnTo>
                  <a:lnTo>
                    <a:pt x="39" y="55"/>
                  </a:lnTo>
                  <a:lnTo>
                    <a:pt x="34" y="64"/>
                  </a:lnTo>
                  <a:lnTo>
                    <a:pt x="29" y="71"/>
                  </a:lnTo>
                  <a:lnTo>
                    <a:pt x="42" y="66"/>
                  </a:lnTo>
                  <a:lnTo>
                    <a:pt x="53" y="57"/>
                  </a:lnTo>
                  <a:lnTo>
                    <a:pt x="59" y="45"/>
                  </a:lnTo>
                  <a:lnTo>
                    <a:pt x="61" y="32"/>
                  </a:lnTo>
                  <a:lnTo>
                    <a:pt x="56" y="18"/>
                  </a:lnTo>
                  <a:lnTo>
                    <a:pt x="48" y="8"/>
                  </a:lnTo>
                  <a:lnTo>
                    <a:pt x="3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4" name="Freeform 299"/>
            <p:cNvSpPr>
              <a:spLocks/>
            </p:cNvSpPr>
            <p:nvPr/>
          </p:nvSpPr>
          <p:spPr bwMode="auto">
            <a:xfrm>
              <a:off x="4720" y="1751"/>
              <a:ext cx="29" cy="31"/>
            </a:xfrm>
            <a:custGeom>
              <a:avLst/>
              <a:gdLst>
                <a:gd name="T0" fmla="*/ 0 w 61"/>
                <a:gd name="T1" fmla="*/ 0 h 69"/>
                <a:gd name="T2" fmla="*/ 0 w 61"/>
                <a:gd name="T3" fmla="*/ 0 h 69"/>
                <a:gd name="T4" fmla="*/ 0 w 61"/>
                <a:gd name="T5" fmla="*/ 0 h 69"/>
                <a:gd name="T6" fmla="*/ 0 w 61"/>
                <a:gd name="T7" fmla="*/ 0 h 69"/>
                <a:gd name="T8" fmla="*/ 0 w 61"/>
                <a:gd name="T9" fmla="*/ 0 h 69"/>
                <a:gd name="T10" fmla="*/ 0 w 61"/>
                <a:gd name="T11" fmla="*/ 0 h 69"/>
                <a:gd name="T12" fmla="*/ 0 w 61"/>
                <a:gd name="T13" fmla="*/ 0 h 69"/>
                <a:gd name="T14" fmla="*/ 0 w 61"/>
                <a:gd name="T15" fmla="*/ 0 h 69"/>
                <a:gd name="T16" fmla="*/ 0 w 61"/>
                <a:gd name="T17" fmla="*/ 0 h 69"/>
                <a:gd name="T18" fmla="*/ 0 w 61"/>
                <a:gd name="T19" fmla="*/ 0 h 69"/>
                <a:gd name="T20" fmla="*/ 0 w 61"/>
                <a:gd name="T21" fmla="*/ 0 h 69"/>
                <a:gd name="T22" fmla="*/ 0 w 61"/>
                <a:gd name="T23" fmla="*/ 0 h 69"/>
                <a:gd name="T24" fmla="*/ 0 w 61"/>
                <a:gd name="T25" fmla="*/ 0 h 69"/>
                <a:gd name="T26" fmla="*/ 0 w 61"/>
                <a:gd name="T27" fmla="*/ 0 h 69"/>
                <a:gd name="T28" fmla="*/ 0 w 61"/>
                <a:gd name="T29" fmla="*/ 0 h 69"/>
                <a:gd name="T30" fmla="*/ 0 w 61"/>
                <a:gd name="T31" fmla="*/ 0 h 69"/>
                <a:gd name="T32" fmla="*/ 0 w 61"/>
                <a:gd name="T33" fmla="*/ 0 h 69"/>
                <a:gd name="T34" fmla="*/ 0 w 61"/>
                <a:gd name="T35" fmla="*/ 0 h 69"/>
                <a:gd name="T36" fmla="*/ 0 w 61"/>
                <a:gd name="T37" fmla="*/ 0 h 69"/>
                <a:gd name="T38" fmla="*/ 0 w 61"/>
                <a:gd name="T39" fmla="*/ 0 h 69"/>
                <a:gd name="T40" fmla="*/ 0 w 61"/>
                <a:gd name="T41" fmla="*/ 0 h 69"/>
                <a:gd name="T42" fmla="*/ 0 w 61"/>
                <a:gd name="T43" fmla="*/ 0 h 69"/>
                <a:gd name="T44" fmla="*/ 0 w 61"/>
                <a:gd name="T45" fmla="*/ 0 h 69"/>
                <a:gd name="T46" fmla="*/ 0 w 61"/>
                <a:gd name="T47" fmla="*/ 0 h 69"/>
                <a:gd name="T48" fmla="*/ 0 w 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69"/>
                <a:gd name="T77" fmla="*/ 61 w 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69">
                  <a:moveTo>
                    <a:pt x="20" y="0"/>
                  </a:moveTo>
                  <a:lnTo>
                    <a:pt x="13" y="2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7"/>
                  </a:lnTo>
                  <a:lnTo>
                    <a:pt x="17" y="8"/>
                  </a:lnTo>
                  <a:lnTo>
                    <a:pt x="28" y="15"/>
                  </a:lnTo>
                  <a:lnTo>
                    <a:pt x="37" y="25"/>
                  </a:lnTo>
                  <a:lnTo>
                    <a:pt x="40" y="39"/>
                  </a:lnTo>
                  <a:lnTo>
                    <a:pt x="40" y="47"/>
                  </a:lnTo>
                  <a:lnTo>
                    <a:pt x="39" y="56"/>
                  </a:lnTo>
                  <a:lnTo>
                    <a:pt x="33" y="63"/>
                  </a:lnTo>
                  <a:lnTo>
                    <a:pt x="28" y="69"/>
                  </a:lnTo>
                  <a:lnTo>
                    <a:pt x="42" y="64"/>
                  </a:lnTo>
                  <a:lnTo>
                    <a:pt x="52" y="56"/>
                  </a:lnTo>
                  <a:lnTo>
                    <a:pt x="59" y="44"/>
                  </a:lnTo>
                  <a:lnTo>
                    <a:pt x="61" y="30"/>
                  </a:lnTo>
                  <a:lnTo>
                    <a:pt x="57" y="17"/>
                  </a:lnTo>
                  <a:lnTo>
                    <a:pt x="47" y="7"/>
                  </a:lnTo>
                  <a:lnTo>
                    <a:pt x="3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5" name="Freeform 300"/>
            <p:cNvSpPr>
              <a:spLocks/>
            </p:cNvSpPr>
            <p:nvPr/>
          </p:nvSpPr>
          <p:spPr bwMode="auto">
            <a:xfrm>
              <a:off x="4695" y="1739"/>
              <a:ext cx="28" cy="31"/>
            </a:xfrm>
            <a:custGeom>
              <a:avLst/>
              <a:gdLst>
                <a:gd name="T0" fmla="*/ 0 w 61"/>
                <a:gd name="T1" fmla="*/ 0 h 69"/>
                <a:gd name="T2" fmla="*/ 0 w 61"/>
                <a:gd name="T3" fmla="*/ 0 h 69"/>
                <a:gd name="T4" fmla="*/ 0 w 61"/>
                <a:gd name="T5" fmla="*/ 0 h 69"/>
                <a:gd name="T6" fmla="*/ 0 w 61"/>
                <a:gd name="T7" fmla="*/ 0 h 69"/>
                <a:gd name="T8" fmla="*/ 0 w 61"/>
                <a:gd name="T9" fmla="*/ 0 h 69"/>
                <a:gd name="T10" fmla="*/ 0 w 61"/>
                <a:gd name="T11" fmla="*/ 0 h 69"/>
                <a:gd name="T12" fmla="*/ 0 w 61"/>
                <a:gd name="T13" fmla="*/ 0 h 69"/>
                <a:gd name="T14" fmla="*/ 0 w 61"/>
                <a:gd name="T15" fmla="*/ 0 h 69"/>
                <a:gd name="T16" fmla="*/ 0 w 61"/>
                <a:gd name="T17" fmla="*/ 0 h 69"/>
                <a:gd name="T18" fmla="*/ 0 w 61"/>
                <a:gd name="T19" fmla="*/ 0 h 69"/>
                <a:gd name="T20" fmla="*/ 0 w 61"/>
                <a:gd name="T21" fmla="*/ 0 h 69"/>
                <a:gd name="T22" fmla="*/ 0 w 61"/>
                <a:gd name="T23" fmla="*/ 0 h 69"/>
                <a:gd name="T24" fmla="*/ 0 w 61"/>
                <a:gd name="T25" fmla="*/ 0 h 69"/>
                <a:gd name="T26" fmla="*/ 0 w 61"/>
                <a:gd name="T27" fmla="*/ 0 h 69"/>
                <a:gd name="T28" fmla="*/ 0 w 61"/>
                <a:gd name="T29" fmla="*/ 0 h 69"/>
                <a:gd name="T30" fmla="*/ 0 w 61"/>
                <a:gd name="T31" fmla="*/ 0 h 69"/>
                <a:gd name="T32" fmla="*/ 0 w 61"/>
                <a:gd name="T33" fmla="*/ 0 h 69"/>
                <a:gd name="T34" fmla="*/ 0 w 61"/>
                <a:gd name="T35" fmla="*/ 0 h 69"/>
                <a:gd name="T36" fmla="*/ 0 w 61"/>
                <a:gd name="T37" fmla="*/ 0 h 69"/>
                <a:gd name="T38" fmla="*/ 0 w 61"/>
                <a:gd name="T39" fmla="*/ 0 h 69"/>
                <a:gd name="T40" fmla="*/ 0 w 61"/>
                <a:gd name="T41" fmla="*/ 0 h 69"/>
                <a:gd name="T42" fmla="*/ 0 w 61"/>
                <a:gd name="T43" fmla="*/ 0 h 69"/>
                <a:gd name="T44" fmla="*/ 0 w 61"/>
                <a:gd name="T45" fmla="*/ 0 h 69"/>
                <a:gd name="T46" fmla="*/ 0 w 61"/>
                <a:gd name="T47" fmla="*/ 0 h 69"/>
                <a:gd name="T48" fmla="*/ 0 w 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69"/>
                <a:gd name="T77" fmla="*/ 61 w 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69">
                  <a:moveTo>
                    <a:pt x="21" y="0"/>
                  </a:moveTo>
                  <a:lnTo>
                    <a:pt x="14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17" y="8"/>
                  </a:lnTo>
                  <a:lnTo>
                    <a:pt x="29" y="15"/>
                  </a:lnTo>
                  <a:lnTo>
                    <a:pt x="38" y="25"/>
                  </a:lnTo>
                  <a:lnTo>
                    <a:pt x="41" y="38"/>
                  </a:lnTo>
                  <a:lnTo>
                    <a:pt x="41" y="47"/>
                  </a:lnTo>
                  <a:lnTo>
                    <a:pt x="39" y="55"/>
                  </a:lnTo>
                  <a:lnTo>
                    <a:pt x="34" y="62"/>
                  </a:lnTo>
                  <a:lnTo>
                    <a:pt x="29" y="69"/>
                  </a:lnTo>
                  <a:lnTo>
                    <a:pt x="43" y="64"/>
                  </a:lnTo>
                  <a:lnTo>
                    <a:pt x="53" y="55"/>
                  </a:lnTo>
                  <a:lnTo>
                    <a:pt x="60" y="44"/>
                  </a:lnTo>
                  <a:lnTo>
                    <a:pt x="61" y="30"/>
                  </a:lnTo>
                  <a:lnTo>
                    <a:pt x="58" y="16"/>
                  </a:lnTo>
                  <a:lnTo>
                    <a:pt x="48" y="6"/>
                  </a:lnTo>
                  <a:lnTo>
                    <a:pt x="3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6" name="Freeform 301"/>
            <p:cNvSpPr>
              <a:spLocks/>
            </p:cNvSpPr>
            <p:nvPr/>
          </p:nvSpPr>
          <p:spPr bwMode="auto">
            <a:xfrm>
              <a:off x="4750" y="1752"/>
              <a:ext cx="27" cy="31"/>
            </a:xfrm>
            <a:custGeom>
              <a:avLst/>
              <a:gdLst>
                <a:gd name="T0" fmla="*/ 0 w 59"/>
                <a:gd name="T1" fmla="*/ 0 h 70"/>
                <a:gd name="T2" fmla="*/ 0 w 59"/>
                <a:gd name="T3" fmla="*/ 0 h 70"/>
                <a:gd name="T4" fmla="*/ 0 w 59"/>
                <a:gd name="T5" fmla="*/ 0 h 70"/>
                <a:gd name="T6" fmla="*/ 0 w 59"/>
                <a:gd name="T7" fmla="*/ 0 h 70"/>
                <a:gd name="T8" fmla="*/ 0 w 59"/>
                <a:gd name="T9" fmla="*/ 0 h 70"/>
                <a:gd name="T10" fmla="*/ 0 w 59"/>
                <a:gd name="T11" fmla="*/ 0 h 70"/>
                <a:gd name="T12" fmla="*/ 0 w 59"/>
                <a:gd name="T13" fmla="*/ 0 h 70"/>
                <a:gd name="T14" fmla="*/ 0 w 59"/>
                <a:gd name="T15" fmla="*/ 0 h 70"/>
                <a:gd name="T16" fmla="*/ 0 w 59"/>
                <a:gd name="T17" fmla="*/ 0 h 70"/>
                <a:gd name="T18" fmla="*/ 0 w 59"/>
                <a:gd name="T19" fmla="*/ 0 h 70"/>
                <a:gd name="T20" fmla="*/ 0 w 59"/>
                <a:gd name="T21" fmla="*/ 0 h 70"/>
                <a:gd name="T22" fmla="*/ 0 w 59"/>
                <a:gd name="T23" fmla="*/ 0 h 70"/>
                <a:gd name="T24" fmla="*/ 0 w 59"/>
                <a:gd name="T25" fmla="*/ 0 h 70"/>
                <a:gd name="T26" fmla="*/ 0 w 59"/>
                <a:gd name="T27" fmla="*/ 0 h 70"/>
                <a:gd name="T28" fmla="*/ 0 w 59"/>
                <a:gd name="T29" fmla="*/ 0 h 70"/>
                <a:gd name="T30" fmla="*/ 0 w 59"/>
                <a:gd name="T31" fmla="*/ 0 h 70"/>
                <a:gd name="T32" fmla="*/ 0 w 59"/>
                <a:gd name="T33" fmla="*/ 0 h 70"/>
                <a:gd name="T34" fmla="*/ 0 w 59"/>
                <a:gd name="T35" fmla="*/ 0 h 70"/>
                <a:gd name="T36" fmla="*/ 0 w 59"/>
                <a:gd name="T37" fmla="*/ 0 h 70"/>
                <a:gd name="T38" fmla="*/ 0 w 59"/>
                <a:gd name="T39" fmla="*/ 0 h 70"/>
                <a:gd name="T40" fmla="*/ 0 w 59"/>
                <a:gd name="T41" fmla="*/ 0 h 70"/>
                <a:gd name="T42" fmla="*/ 0 w 59"/>
                <a:gd name="T43" fmla="*/ 0 h 70"/>
                <a:gd name="T44" fmla="*/ 0 w 59"/>
                <a:gd name="T45" fmla="*/ 0 h 70"/>
                <a:gd name="T46" fmla="*/ 0 w 59"/>
                <a:gd name="T47" fmla="*/ 0 h 70"/>
                <a:gd name="T48" fmla="*/ 0 w 59"/>
                <a:gd name="T49" fmla="*/ 0 h 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9"/>
                <a:gd name="T76" fmla="*/ 0 h 70"/>
                <a:gd name="T77" fmla="*/ 59 w 59"/>
                <a:gd name="T78" fmla="*/ 70 h 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9" h="70">
                  <a:moveTo>
                    <a:pt x="19" y="0"/>
                  </a:moveTo>
                  <a:lnTo>
                    <a:pt x="13" y="2"/>
                  </a:lnTo>
                  <a:lnTo>
                    <a:pt x="8" y="4"/>
                  </a:lnTo>
                  <a:lnTo>
                    <a:pt x="3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17" y="10"/>
                  </a:lnTo>
                  <a:lnTo>
                    <a:pt x="29" y="16"/>
                  </a:lnTo>
                  <a:lnTo>
                    <a:pt x="37" y="26"/>
                  </a:lnTo>
                  <a:lnTo>
                    <a:pt x="41" y="39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63"/>
                  </a:lnTo>
                  <a:lnTo>
                    <a:pt x="29" y="70"/>
                  </a:lnTo>
                  <a:lnTo>
                    <a:pt x="42" y="66"/>
                  </a:lnTo>
                  <a:lnTo>
                    <a:pt x="52" y="58"/>
                  </a:lnTo>
                  <a:lnTo>
                    <a:pt x="59" y="46"/>
                  </a:lnTo>
                  <a:lnTo>
                    <a:pt x="59" y="32"/>
                  </a:lnTo>
                  <a:lnTo>
                    <a:pt x="56" y="19"/>
                  </a:lnTo>
                  <a:lnTo>
                    <a:pt x="46" y="9"/>
                  </a:lnTo>
                  <a:lnTo>
                    <a:pt x="34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7" name="Freeform 302"/>
            <p:cNvSpPr>
              <a:spLocks/>
            </p:cNvSpPr>
            <p:nvPr/>
          </p:nvSpPr>
          <p:spPr bwMode="auto">
            <a:xfrm>
              <a:off x="4745" y="1714"/>
              <a:ext cx="28" cy="33"/>
            </a:xfrm>
            <a:custGeom>
              <a:avLst/>
              <a:gdLst>
                <a:gd name="T0" fmla="*/ 0 w 61"/>
                <a:gd name="T1" fmla="*/ 0 h 69"/>
                <a:gd name="T2" fmla="*/ 0 w 61"/>
                <a:gd name="T3" fmla="*/ 0 h 69"/>
                <a:gd name="T4" fmla="*/ 0 w 61"/>
                <a:gd name="T5" fmla="*/ 0 h 69"/>
                <a:gd name="T6" fmla="*/ 0 w 61"/>
                <a:gd name="T7" fmla="*/ 0 h 69"/>
                <a:gd name="T8" fmla="*/ 0 w 61"/>
                <a:gd name="T9" fmla="*/ 0 h 69"/>
                <a:gd name="T10" fmla="*/ 0 w 61"/>
                <a:gd name="T11" fmla="*/ 0 h 69"/>
                <a:gd name="T12" fmla="*/ 0 w 61"/>
                <a:gd name="T13" fmla="*/ 0 h 69"/>
                <a:gd name="T14" fmla="*/ 0 w 61"/>
                <a:gd name="T15" fmla="*/ 0 h 69"/>
                <a:gd name="T16" fmla="*/ 0 w 61"/>
                <a:gd name="T17" fmla="*/ 0 h 69"/>
                <a:gd name="T18" fmla="*/ 0 w 61"/>
                <a:gd name="T19" fmla="*/ 0 h 69"/>
                <a:gd name="T20" fmla="*/ 0 w 61"/>
                <a:gd name="T21" fmla="*/ 0 h 69"/>
                <a:gd name="T22" fmla="*/ 0 w 61"/>
                <a:gd name="T23" fmla="*/ 0 h 69"/>
                <a:gd name="T24" fmla="*/ 0 w 61"/>
                <a:gd name="T25" fmla="*/ 0 h 69"/>
                <a:gd name="T26" fmla="*/ 0 w 61"/>
                <a:gd name="T27" fmla="*/ 0 h 69"/>
                <a:gd name="T28" fmla="*/ 0 w 61"/>
                <a:gd name="T29" fmla="*/ 0 h 69"/>
                <a:gd name="T30" fmla="*/ 0 w 61"/>
                <a:gd name="T31" fmla="*/ 0 h 69"/>
                <a:gd name="T32" fmla="*/ 0 w 61"/>
                <a:gd name="T33" fmla="*/ 0 h 69"/>
                <a:gd name="T34" fmla="*/ 0 w 61"/>
                <a:gd name="T35" fmla="*/ 0 h 69"/>
                <a:gd name="T36" fmla="*/ 0 w 61"/>
                <a:gd name="T37" fmla="*/ 0 h 69"/>
                <a:gd name="T38" fmla="*/ 0 w 61"/>
                <a:gd name="T39" fmla="*/ 0 h 69"/>
                <a:gd name="T40" fmla="*/ 0 w 61"/>
                <a:gd name="T41" fmla="*/ 0 h 69"/>
                <a:gd name="T42" fmla="*/ 0 w 61"/>
                <a:gd name="T43" fmla="*/ 0 h 69"/>
                <a:gd name="T44" fmla="*/ 0 w 61"/>
                <a:gd name="T45" fmla="*/ 0 h 69"/>
                <a:gd name="T46" fmla="*/ 0 w 61"/>
                <a:gd name="T47" fmla="*/ 0 h 69"/>
                <a:gd name="T48" fmla="*/ 0 w 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69"/>
                <a:gd name="T77" fmla="*/ 61 w 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69">
                  <a:moveTo>
                    <a:pt x="20" y="0"/>
                  </a:moveTo>
                  <a:lnTo>
                    <a:pt x="15" y="2"/>
                  </a:lnTo>
                  <a:lnTo>
                    <a:pt x="10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17" y="9"/>
                  </a:lnTo>
                  <a:lnTo>
                    <a:pt x="29" y="15"/>
                  </a:lnTo>
                  <a:lnTo>
                    <a:pt x="37" y="25"/>
                  </a:lnTo>
                  <a:lnTo>
                    <a:pt x="42" y="39"/>
                  </a:lnTo>
                  <a:lnTo>
                    <a:pt x="40" y="47"/>
                  </a:lnTo>
                  <a:lnTo>
                    <a:pt x="39" y="56"/>
                  </a:lnTo>
                  <a:lnTo>
                    <a:pt x="34" y="63"/>
                  </a:lnTo>
                  <a:lnTo>
                    <a:pt x="29" y="69"/>
                  </a:lnTo>
                  <a:lnTo>
                    <a:pt x="42" y="64"/>
                  </a:lnTo>
                  <a:lnTo>
                    <a:pt x="52" y="56"/>
                  </a:lnTo>
                  <a:lnTo>
                    <a:pt x="59" y="44"/>
                  </a:lnTo>
                  <a:lnTo>
                    <a:pt x="61" y="31"/>
                  </a:lnTo>
                  <a:lnTo>
                    <a:pt x="57" y="17"/>
                  </a:lnTo>
                  <a:lnTo>
                    <a:pt x="47" y="7"/>
                  </a:lnTo>
                  <a:lnTo>
                    <a:pt x="3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8" name="Freeform 303"/>
            <p:cNvSpPr>
              <a:spLocks/>
            </p:cNvSpPr>
            <p:nvPr/>
          </p:nvSpPr>
          <p:spPr bwMode="auto">
            <a:xfrm>
              <a:off x="4712" y="1699"/>
              <a:ext cx="27" cy="32"/>
            </a:xfrm>
            <a:custGeom>
              <a:avLst/>
              <a:gdLst>
                <a:gd name="T0" fmla="*/ 0 w 61"/>
                <a:gd name="T1" fmla="*/ 0 h 70"/>
                <a:gd name="T2" fmla="*/ 0 w 61"/>
                <a:gd name="T3" fmla="*/ 0 h 70"/>
                <a:gd name="T4" fmla="*/ 0 w 61"/>
                <a:gd name="T5" fmla="*/ 0 h 70"/>
                <a:gd name="T6" fmla="*/ 0 w 61"/>
                <a:gd name="T7" fmla="*/ 0 h 70"/>
                <a:gd name="T8" fmla="*/ 0 w 61"/>
                <a:gd name="T9" fmla="*/ 0 h 70"/>
                <a:gd name="T10" fmla="*/ 0 w 61"/>
                <a:gd name="T11" fmla="*/ 0 h 70"/>
                <a:gd name="T12" fmla="*/ 0 w 61"/>
                <a:gd name="T13" fmla="*/ 0 h 70"/>
                <a:gd name="T14" fmla="*/ 0 w 61"/>
                <a:gd name="T15" fmla="*/ 0 h 70"/>
                <a:gd name="T16" fmla="*/ 0 w 61"/>
                <a:gd name="T17" fmla="*/ 0 h 70"/>
                <a:gd name="T18" fmla="*/ 0 w 61"/>
                <a:gd name="T19" fmla="*/ 0 h 70"/>
                <a:gd name="T20" fmla="*/ 0 w 61"/>
                <a:gd name="T21" fmla="*/ 0 h 70"/>
                <a:gd name="T22" fmla="*/ 0 w 61"/>
                <a:gd name="T23" fmla="*/ 0 h 70"/>
                <a:gd name="T24" fmla="*/ 0 w 61"/>
                <a:gd name="T25" fmla="*/ 0 h 70"/>
                <a:gd name="T26" fmla="*/ 0 w 61"/>
                <a:gd name="T27" fmla="*/ 0 h 70"/>
                <a:gd name="T28" fmla="*/ 0 w 61"/>
                <a:gd name="T29" fmla="*/ 0 h 70"/>
                <a:gd name="T30" fmla="*/ 0 w 61"/>
                <a:gd name="T31" fmla="*/ 0 h 70"/>
                <a:gd name="T32" fmla="*/ 0 w 61"/>
                <a:gd name="T33" fmla="*/ 0 h 70"/>
                <a:gd name="T34" fmla="*/ 0 w 61"/>
                <a:gd name="T35" fmla="*/ 0 h 70"/>
                <a:gd name="T36" fmla="*/ 0 w 61"/>
                <a:gd name="T37" fmla="*/ 0 h 70"/>
                <a:gd name="T38" fmla="*/ 0 w 61"/>
                <a:gd name="T39" fmla="*/ 0 h 70"/>
                <a:gd name="T40" fmla="*/ 0 w 61"/>
                <a:gd name="T41" fmla="*/ 0 h 70"/>
                <a:gd name="T42" fmla="*/ 0 w 61"/>
                <a:gd name="T43" fmla="*/ 0 h 70"/>
                <a:gd name="T44" fmla="*/ 0 w 61"/>
                <a:gd name="T45" fmla="*/ 0 h 70"/>
                <a:gd name="T46" fmla="*/ 0 w 61"/>
                <a:gd name="T47" fmla="*/ 0 h 70"/>
                <a:gd name="T48" fmla="*/ 0 w 61"/>
                <a:gd name="T49" fmla="*/ 0 h 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70"/>
                <a:gd name="T77" fmla="*/ 61 w 61"/>
                <a:gd name="T78" fmla="*/ 70 h 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70">
                  <a:moveTo>
                    <a:pt x="20" y="0"/>
                  </a:moveTo>
                  <a:lnTo>
                    <a:pt x="13" y="2"/>
                  </a:lnTo>
                  <a:lnTo>
                    <a:pt x="8" y="4"/>
                  </a:lnTo>
                  <a:lnTo>
                    <a:pt x="3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9" y="15"/>
                  </a:lnTo>
                  <a:lnTo>
                    <a:pt x="37" y="26"/>
                  </a:lnTo>
                  <a:lnTo>
                    <a:pt x="41" y="39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63"/>
                  </a:lnTo>
                  <a:lnTo>
                    <a:pt x="29" y="70"/>
                  </a:lnTo>
                  <a:lnTo>
                    <a:pt x="42" y="66"/>
                  </a:lnTo>
                  <a:lnTo>
                    <a:pt x="52" y="56"/>
                  </a:lnTo>
                  <a:lnTo>
                    <a:pt x="59" y="44"/>
                  </a:lnTo>
                  <a:lnTo>
                    <a:pt x="61" y="31"/>
                  </a:lnTo>
                  <a:lnTo>
                    <a:pt x="56" y="17"/>
                  </a:lnTo>
                  <a:lnTo>
                    <a:pt x="47" y="7"/>
                  </a:lnTo>
                  <a:lnTo>
                    <a:pt x="3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89" name="Freeform 304"/>
            <p:cNvSpPr>
              <a:spLocks/>
            </p:cNvSpPr>
            <p:nvPr/>
          </p:nvSpPr>
          <p:spPr bwMode="auto">
            <a:xfrm>
              <a:off x="4622" y="1680"/>
              <a:ext cx="27" cy="27"/>
            </a:xfrm>
            <a:custGeom>
              <a:avLst/>
              <a:gdLst>
                <a:gd name="T0" fmla="*/ 0 w 61"/>
                <a:gd name="T1" fmla="*/ 0 h 57"/>
                <a:gd name="T2" fmla="*/ 0 w 61"/>
                <a:gd name="T3" fmla="*/ 0 h 57"/>
                <a:gd name="T4" fmla="*/ 0 w 61"/>
                <a:gd name="T5" fmla="*/ 0 h 57"/>
                <a:gd name="T6" fmla="*/ 0 w 61"/>
                <a:gd name="T7" fmla="*/ 0 h 57"/>
                <a:gd name="T8" fmla="*/ 0 w 61"/>
                <a:gd name="T9" fmla="*/ 0 h 57"/>
                <a:gd name="T10" fmla="*/ 0 w 61"/>
                <a:gd name="T11" fmla="*/ 0 h 57"/>
                <a:gd name="T12" fmla="*/ 0 w 61"/>
                <a:gd name="T13" fmla="*/ 0 h 57"/>
                <a:gd name="T14" fmla="*/ 0 w 61"/>
                <a:gd name="T15" fmla="*/ 0 h 57"/>
                <a:gd name="T16" fmla="*/ 0 w 61"/>
                <a:gd name="T17" fmla="*/ 0 h 57"/>
                <a:gd name="T18" fmla="*/ 0 w 61"/>
                <a:gd name="T19" fmla="*/ 0 h 57"/>
                <a:gd name="T20" fmla="*/ 0 w 61"/>
                <a:gd name="T21" fmla="*/ 0 h 57"/>
                <a:gd name="T22" fmla="*/ 0 w 61"/>
                <a:gd name="T23" fmla="*/ 0 h 57"/>
                <a:gd name="T24" fmla="*/ 0 w 61"/>
                <a:gd name="T25" fmla="*/ 0 h 57"/>
                <a:gd name="T26" fmla="*/ 0 w 61"/>
                <a:gd name="T27" fmla="*/ 0 h 57"/>
                <a:gd name="T28" fmla="*/ 0 w 61"/>
                <a:gd name="T29" fmla="*/ 0 h 57"/>
                <a:gd name="T30" fmla="*/ 0 w 61"/>
                <a:gd name="T31" fmla="*/ 0 h 57"/>
                <a:gd name="T32" fmla="*/ 0 w 61"/>
                <a:gd name="T33" fmla="*/ 0 h 57"/>
                <a:gd name="T34" fmla="*/ 0 w 61"/>
                <a:gd name="T35" fmla="*/ 0 h 57"/>
                <a:gd name="T36" fmla="*/ 0 w 61"/>
                <a:gd name="T37" fmla="*/ 0 h 57"/>
                <a:gd name="T38" fmla="*/ 0 w 61"/>
                <a:gd name="T39" fmla="*/ 0 h 57"/>
                <a:gd name="T40" fmla="*/ 0 w 61"/>
                <a:gd name="T41" fmla="*/ 0 h 57"/>
                <a:gd name="T42" fmla="*/ 0 w 61"/>
                <a:gd name="T43" fmla="*/ 0 h 57"/>
                <a:gd name="T44" fmla="*/ 0 w 61"/>
                <a:gd name="T45" fmla="*/ 0 h 57"/>
                <a:gd name="T46" fmla="*/ 0 w 61"/>
                <a:gd name="T47" fmla="*/ 0 h 57"/>
                <a:gd name="T48" fmla="*/ 0 w 61"/>
                <a:gd name="T49" fmla="*/ 0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7"/>
                <a:gd name="T77" fmla="*/ 61 w 61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7">
                  <a:moveTo>
                    <a:pt x="12" y="5"/>
                  </a:moveTo>
                  <a:lnTo>
                    <a:pt x="9" y="8"/>
                  </a:lnTo>
                  <a:lnTo>
                    <a:pt x="6" y="11"/>
                  </a:lnTo>
                  <a:lnTo>
                    <a:pt x="2" y="17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14" y="13"/>
                  </a:lnTo>
                  <a:lnTo>
                    <a:pt x="26" y="13"/>
                  </a:lnTo>
                  <a:lnTo>
                    <a:pt x="36" y="18"/>
                  </a:lnTo>
                  <a:lnTo>
                    <a:pt x="45" y="27"/>
                  </a:lnTo>
                  <a:lnTo>
                    <a:pt x="48" y="33"/>
                  </a:lnTo>
                  <a:lnTo>
                    <a:pt x="51" y="42"/>
                  </a:lnTo>
                  <a:lnTo>
                    <a:pt x="51" y="49"/>
                  </a:lnTo>
                  <a:lnTo>
                    <a:pt x="48" y="57"/>
                  </a:lnTo>
                  <a:lnTo>
                    <a:pt x="56" y="49"/>
                  </a:lnTo>
                  <a:lnTo>
                    <a:pt x="61" y="37"/>
                  </a:lnTo>
                  <a:lnTo>
                    <a:pt x="61" y="25"/>
                  </a:lnTo>
                  <a:lnTo>
                    <a:pt x="58" y="13"/>
                  </a:lnTo>
                  <a:lnTo>
                    <a:pt x="50" y="5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0" name="Freeform 305"/>
            <p:cNvSpPr>
              <a:spLocks/>
            </p:cNvSpPr>
            <p:nvPr/>
          </p:nvSpPr>
          <p:spPr bwMode="auto">
            <a:xfrm>
              <a:off x="4603" y="1689"/>
              <a:ext cx="30" cy="27"/>
            </a:xfrm>
            <a:custGeom>
              <a:avLst/>
              <a:gdLst>
                <a:gd name="T0" fmla="*/ 0 w 62"/>
                <a:gd name="T1" fmla="*/ 0 h 57"/>
                <a:gd name="T2" fmla="*/ 0 w 62"/>
                <a:gd name="T3" fmla="*/ 0 h 57"/>
                <a:gd name="T4" fmla="*/ 0 w 62"/>
                <a:gd name="T5" fmla="*/ 0 h 57"/>
                <a:gd name="T6" fmla="*/ 0 w 62"/>
                <a:gd name="T7" fmla="*/ 0 h 57"/>
                <a:gd name="T8" fmla="*/ 0 w 62"/>
                <a:gd name="T9" fmla="*/ 0 h 57"/>
                <a:gd name="T10" fmla="*/ 0 w 62"/>
                <a:gd name="T11" fmla="*/ 0 h 57"/>
                <a:gd name="T12" fmla="*/ 0 w 62"/>
                <a:gd name="T13" fmla="*/ 0 h 57"/>
                <a:gd name="T14" fmla="*/ 0 w 62"/>
                <a:gd name="T15" fmla="*/ 0 h 57"/>
                <a:gd name="T16" fmla="*/ 0 w 62"/>
                <a:gd name="T17" fmla="*/ 0 h 57"/>
                <a:gd name="T18" fmla="*/ 0 w 62"/>
                <a:gd name="T19" fmla="*/ 0 h 57"/>
                <a:gd name="T20" fmla="*/ 0 w 62"/>
                <a:gd name="T21" fmla="*/ 0 h 57"/>
                <a:gd name="T22" fmla="*/ 0 w 62"/>
                <a:gd name="T23" fmla="*/ 0 h 57"/>
                <a:gd name="T24" fmla="*/ 0 w 62"/>
                <a:gd name="T25" fmla="*/ 0 h 57"/>
                <a:gd name="T26" fmla="*/ 0 w 62"/>
                <a:gd name="T27" fmla="*/ 0 h 57"/>
                <a:gd name="T28" fmla="*/ 0 w 62"/>
                <a:gd name="T29" fmla="*/ 0 h 57"/>
                <a:gd name="T30" fmla="*/ 0 w 62"/>
                <a:gd name="T31" fmla="*/ 0 h 57"/>
                <a:gd name="T32" fmla="*/ 0 w 62"/>
                <a:gd name="T33" fmla="*/ 0 h 57"/>
                <a:gd name="T34" fmla="*/ 0 w 62"/>
                <a:gd name="T35" fmla="*/ 0 h 57"/>
                <a:gd name="T36" fmla="*/ 0 w 62"/>
                <a:gd name="T37" fmla="*/ 0 h 57"/>
                <a:gd name="T38" fmla="*/ 0 w 62"/>
                <a:gd name="T39" fmla="*/ 0 h 57"/>
                <a:gd name="T40" fmla="*/ 0 w 62"/>
                <a:gd name="T41" fmla="*/ 0 h 57"/>
                <a:gd name="T42" fmla="*/ 0 w 62"/>
                <a:gd name="T43" fmla="*/ 0 h 57"/>
                <a:gd name="T44" fmla="*/ 0 w 62"/>
                <a:gd name="T45" fmla="*/ 0 h 57"/>
                <a:gd name="T46" fmla="*/ 0 w 62"/>
                <a:gd name="T47" fmla="*/ 0 h 57"/>
                <a:gd name="T48" fmla="*/ 0 w 62"/>
                <a:gd name="T49" fmla="*/ 0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57"/>
                <a:gd name="T77" fmla="*/ 62 w 62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57">
                  <a:moveTo>
                    <a:pt x="11" y="5"/>
                  </a:moveTo>
                  <a:lnTo>
                    <a:pt x="8" y="8"/>
                  </a:lnTo>
                  <a:lnTo>
                    <a:pt x="5" y="12"/>
                  </a:lnTo>
                  <a:lnTo>
                    <a:pt x="1" y="17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3" y="13"/>
                  </a:lnTo>
                  <a:lnTo>
                    <a:pt x="25" y="13"/>
                  </a:lnTo>
                  <a:lnTo>
                    <a:pt x="37" y="19"/>
                  </a:lnTo>
                  <a:lnTo>
                    <a:pt x="45" y="27"/>
                  </a:lnTo>
                  <a:lnTo>
                    <a:pt x="49" y="34"/>
                  </a:lnTo>
                  <a:lnTo>
                    <a:pt x="50" y="42"/>
                  </a:lnTo>
                  <a:lnTo>
                    <a:pt x="50" y="49"/>
                  </a:lnTo>
                  <a:lnTo>
                    <a:pt x="49" y="57"/>
                  </a:lnTo>
                  <a:lnTo>
                    <a:pt x="57" y="49"/>
                  </a:lnTo>
                  <a:lnTo>
                    <a:pt x="62" y="37"/>
                  </a:lnTo>
                  <a:lnTo>
                    <a:pt x="62" y="25"/>
                  </a:lnTo>
                  <a:lnTo>
                    <a:pt x="57" y="13"/>
                  </a:lnTo>
                  <a:lnTo>
                    <a:pt x="49" y="5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1" name="Freeform 306"/>
            <p:cNvSpPr>
              <a:spLocks/>
            </p:cNvSpPr>
            <p:nvPr/>
          </p:nvSpPr>
          <p:spPr bwMode="auto">
            <a:xfrm>
              <a:off x="4562" y="2051"/>
              <a:ext cx="89" cy="215"/>
            </a:xfrm>
            <a:custGeom>
              <a:avLst/>
              <a:gdLst>
                <a:gd name="T0" fmla="*/ 0 w 197"/>
                <a:gd name="T1" fmla="*/ 0 h 467"/>
                <a:gd name="T2" fmla="*/ 0 w 197"/>
                <a:gd name="T3" fmla="*/ 0 h 467"/>
                <a:gd name="T4" fmla="*/ 0 w 197"/>
                <a:gd name="T5" fmla="*/ 0 h 467"/>
                <a:gd name="T6" fmla="*/ 0 w 197"/>
                <a:gd name="T7" fmla="*/ 0 h 467"/>
                <a:gd name="T8" fmla="*/ 0 w 197"/>
                <a:gd name="T9" fmla="*/ 0 h 467"/>
                <a:gd name="T10" fmla="*/ 0 w 197"/>
                <a:gd name="T11" fmla="*/ 0 h 467"/>
                <a:gd name="T12" fmla="*/ 0 w 197"/>
                <a:gd name="T13" fmla="*/ 0 h 467"/>
                <a:gd name="T14" fmla="*/ 0 w 197"/>
                <a:gd name="T15" fmla="*/ 0 h 467"/>
                <a:gd name="T16" fmla="*/ 0 w 197"/>
                <a:gd name="T17" fmla="*/ 0 h 467"/>
                <a:gd name="T18" fmla="*/ 0 w 197"/>
                <a:gd name="T19" fmla="*/ 0 h 4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7"/>
                <a:gd name="T31" fmla="*/ 0 h 467"/>
                <a:gd name="T32" fmla="*/ 197 w 197"/>
                <a:gd name="T33" fmla="*/ 467 h 4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7" h="467">
                  <a:moveTo>
                    <a:pt x="177" y="7"/>
                  </a:moveTo>
                  <a:lnTo>
                    <a:pt x="132" y="69"/>
                  </a:lnTo>
                  <a:lnTo>
                    <a:pt x="148" y="105"/>
                  </a:lnTo>
                  <a:lnTo>
                    <a:pt x="31" y="306"/>
                  </a:lnTo>
                  <a:lnTo>
                    <a:pt x="0" y="467"/>
                  </a:lnTo>
                  <a:lnTo>
                    <a:pt x="160" y="347"/>
                  </a:lnTo>
                  <a:lnTo>
                    <a:pt x="166" y="110"/>
                  </a:lnTo>
                  <a:lnTo>
                    <a:pt x="193" y="101"/>
                  </a:lnTo>
                  <a:lnTo>
                    <a:pt x="197" y="0"/>
                  </a:lnTo>
                  <a:lnTo>
                    <a:pt x="177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2" name="Freeform 307"/>
            <p:cNvSpPr>
              <a:spLocks/>
            </p:cNvSpPr>
            <p:nvPr/>
          </p:nvSpPr>
          <p:spPr bwMode="auto">
            <a:xfrm>
              <a:off x="4513" y="1916"/>
              <a:ext cx="57" cy="10"/>
            </a:xfrm>
            <a:custGeom>
              <a:avLst/>
              <a:gdLst>
                <a:gd name="T0" fmla="*/ 0 w 124"/>
                <a:gd name="T1" fmla="*/ 0 h 24"/>
                <a:gd name="T2" fmla="*/ 0 w 124"/>
                <a:gd name="T3" fmla="*/ 0 h 24"/>
                <a:gd name="T4" fmla="*/ 0 w 124"/>
                <a:gd name="T5" fmla="*/ 0 h 24"/>
                <a:gd name="T6" fmla="*/ 0 w 124"/>
                <a:gd name="T7" fmla="*/ 0 h 24"/>
                <a:gd name="T8" fmla="*/ 0 w 124"/>
                <a:gd name="T9" fmla="*/ 0 h 24"/>
                <a:gd name="T10" fmla="*/ 0 w 124"/>
                <a:gd name="T11" fmla="*/ 0 h 24"/>
                <a:gd name="T12" fmla="*/ 0 w 124"/>
                <a:gd name="T13" fmla="*/ 0 h 24"/>
                <a:gd name="T14" fmla="*/ 0 w 124"/>
                <a:gd name="T15" fmla="*/ 0 h 24"/>
                <a:gd name="T16" fmla="*/ 0 w 124"/>
                <a:gd name="T17" fmla="*/ 0 h 24"/>
                <a:gd name="T18" fmla="*/ 0 w 124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4"/>
                <a:gd name="T31" fmla="*/ 0 h 24"/>
                <a:gd name="T32" fmla="*/ 124 w 124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4" h="24">
                  <a:moveTo>
                    <a:pt x="124" y="15"/>
                  </a:moveTo>
                  <a:lnTo>
                    <a:pt x="4" y="24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5" y="3"/>
                  </a:lnTo>
                  <a:lnTo>
                    <a:pt x="17" y="0"/>
                  </a:lnTo>
                  <a:lnTo>
                    <a:pt x="39" y="0"/>
                  </a:lnTo>
                  <a:lnTo>
                    <a:pt x="75" y="3"/>
                  </a:lnTo>
                  <a:lnTo>
                    <a:pt x="124" y="15"/>
                  </a:lnTo>
                  <a:close/>
                </a:path>
              </a:pathLst>
            </a:custGeom>
            <a:solidFill>
              <a:srgbClr val="D66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3" name="Freeform 308"/>
            <p:cNvSpPr>
              <a:spLocks/>
            </p:cNvSpPr>
            <p:nvPr/>
          </p:nvSpPr>
          <p:spPr bwMode="auto">
            <a:xfrm>
              <a:off x="4555" y="1880"/>
              <a:ext cx="40" cy="69"/>
            </a:xfrm>
            <a:custGeom>
              <a:avLst/>
              <a:gdLst>
                <a:gd name="T0" fmla="*/ 0 w 88"/>
                <a:gd name="T1" fmla="*/ 0 h 147"/>
                <a:gd name="T2" fmla="*/ 0 w 88"/>
                <a:gd name="T3" fmla="*/ 0 h 147"/>
                <a:gd name="T4" fmla="*/ 0 w 88"/>
                <a:gd name="T5" fmla="*/ 0 h 147"/>
                <a:gd name="T6" fmla="*/ 0 w 88"/>
                <a:gd name="T7" fmla="*/ 0 h 147"/>
                <a:gd name="T8" fmla="*/ 0 w 88"/>
                <a:gd name="T9" fmla="*/ 0 h 147"/>
                <a:gd name="T10" fmla="*/ 0 w 88"/>
                <a:gd name="T11" fmla="*/ 0 h 147"/>
                <a:gd name="T12" fmla="*/ 0 w 88"/>
                <a:gd name="T13" fmla="*/ 0 h 147"/>
                <a:gd name="T14" fmla="*/ 0 w 88"/>
                <a:gd name="T15" fmla="*/ 0 h 147"/>
                <a:gd name="T16" fmla="*/ 0 w 88"/>
                <a:gd name="T17" fmla="*/ 0 h 147"/>
                <a:gd name="T18" fmla="*/ 0 w 88"/>
                <a:gd name="T19" fmla="*/ 0 h 147"/>
                <a:gd name="T20" fmla="*/ 0 w 88"/>
                <a:gd name="T21" fmla="*/ 0 h 147"/>
                <a:gd name="T22" fmla="*/ 0 w 88"/>
                <a:gd name="T23" fmla="*/ 0 h 147"/>
                <a:gd name="T24" fmla="*/ 0 w 88"/>
                <a:gd name="T25" fmla="*/ 0 h 147"/>
                <a:gd name="T26" fmla="*/ 0 w 88"/>
                <a:gd name="T27" fmla="*/ 0 h 147"/>
                <a:gd name="T28" fmla="*/ 0 w 88"/>
                <a:gd name="T29" fmla="*/ 0 h 147"/>
                <a:gd name="T30" fmla="*/ 0 w 88"/>
                <a:gd name="T31" fmla="*/ 0 h 147"/>
                <a:gd name="T32" fmla="*/ 0 w 88"/>
                <a:gd name="T33" fmla="*/ 0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47"/>
                <a:gd name="T53" fmla="*/ 88 w 88"/>
                <a:gd name="T54" fmla="*/ 147 h 1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47">
                  <a:moveTo>
                    <a:pt x="0" y="0"/>
                  </a:moveTo>
                  <a:lnTo>
                    <a:pt x="3" y="1"/>
                  </a:lnTo>
                  <a:lnTo>
                    <a:pt x="13" y="8"/>
                  </a:lnTo>
                  <a:lnTo>
                    <a:pt x="27" y="18"/>
                  </a:lnTo>
                  <a:lnTo>
                    <a:pt x="42" y="32"/>
                  </a:lnTo>
                  <a:lnTo>
                    <a:pt x="57" y="52"/>
                  </a:lnTo>
                  <a:lnTo>
                    <a:pt x="69" y="77"/>
                  </a:lnTo>
                  <a:lnTo>
                    <a:pt x="78" y="110"/>
                  </a:lnTo>
                  <a:lnTo>
                    <a:pt x="78" y="147"/>
                  </a:lnTo>
                  <a:lnTo>
                    <a:pt x="79" y="140"/>
                  </a:lnTo>
                  <a:lnTo>
                    <a:pt x="85" y="125"/>
                  </a:lnTo>
                  <a:lnTo>
                    <a:pt x="88" y="103"/>
                  </a:lnTo>
                  <a:lnTo>
                    <a:pt x="88" y="76"/>
                  </a:lnTo>
                  <a:lnTo>
                    <a:pt x="81" y="49"/>
                  </a:lnTo>
                  <a:lnTo>
                    <a:pt x="68" y="25"/>
                  </a:lnTo>
                  <a:lnTo>
                    <a:pt x="4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4" name="Freeform 309"/>
            <p:cNvSpPr>
              <a:spLocks/>
            </p:cNvSpPr>
            <p:nvPr/>
          </p:nvSpPr>
          <p:spPr bwMode="auto">
            <a:xfrm>
              <a:off x="4512" y="1973"/>
              <a:ext cx="41" cy="12"/>
            </a:xfrm>
            <a:custGeom>
              <a:avLst/>
              <a:gdLst>
                <a:gd name="T0" fmla="*/ 0 w 88"/>
                <a:gd name="T1" fmla="*/ 1 h 24"/>
                <a:gd name="T2" fmla="*/ 0 w 88"/>
                <a:gd name="T3" fmla="*/ 1 h 24"/>
                <a:gd name="T4" fmla="*/ 0 w 88"/>
                <a:gd name="T5" fmla="*/ 0 h 24"/>
                <a:gd name="T6" fmla="*/ 0 w 88"/>
                <a:gd name="T7" fmla="*/ 0 h 24"/>
                <a:gd name="T8" fmla="*/ 0 w 88"/>
                <a:gd name="T9" fmla="*/ 1 h 24"/>
                <a:gd name="T10" fmla="*/ 0 w 88"/>
                <a:gd name="T11" fmla="*/ 1 h 24"/>
                <a:gd name="T12" fmla="*/ 0 w 88"/>
                <a:gd name="T13" fmla="*/ 1 h 24"/>
                <a:gd name="T14" fmla="*/ 0 w 88"/>
                <a:gd name="T15" fmla="*/ 1 h 24"/>
                <a:gd name="T16" fmla="*/ 0 w 88"/>
                <a:gd name="T17" fmla="*/ 1 h 24"/>
                <a:gd name="T18" fmla="*/ 0 w 88"/>
                <a:gd name="T19" fmla="*/ 1 h 24"/>
                <a:gd name="T20" fmla="*/ 0 w 88"/>
                <a:gd name="T21" fmla="*/ 1 h 24"/>
                <a:gd name="T22" fmla="*/ 0 w 88"/>
                <a:gd name="T23" fmla="*/ 1 h 24"/>
                <a:gd name="T24" fmla="*/ 0 w 88"/>
                <a:gd name="T25" fmla="*/ 1 h 24"/>
                <a:gd name="T26" fmla="*/ 0 w 88"/>
                <a:gd name="T27" fmla="*/ 1 h 24"/>
                <a:gd name="T28" fmla="*/ 0 w 88"/>
                <a:gd name="T29" fmla="*/ 1 h 24"/>
                <a:gd name="T30" fmla="*/ 0 w 88"/>
                <a:gd name="T31" fmla="*/ 1 h 24"/>
                <a:gd name="T32" fmla="*/ 0 w 88"/>
                <a:gd name="T33" fmla="*/ 1 h 24"/>
                <a:gd name="T34" fmla="*/ 0 w 88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"/>
                <a:gd name="T55" fmla="*/ 0 h 24"/>
                <a:gd name="T56" fmla="*/ 88 w 88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" h="24">
                  <a:moveTo>
                    <a:pt x="22" y="2"/>
                  </a:moveTo>
                  <a:lnTo>
                    <a:pt x="24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2"/>
                  </a:lnTo>
                  <a:lnTo>
                    <a:pt x="59" y="4"/>
                  </a:lnTo>
                  <a:lnTo>
                    <a:pt x="71" y="7"/>
                  </a:lnTo>
                  <a:lnTo>
                    <a:pt x="80" y="14"/>
                  </a:lnTo>
                  <a:lnTo>
                    <a:pt x="88" y="24"/>
                  </a:lnTo>
                  <a:lnTo>
                    <a:pt x="85" y="24"/>
                  </a:lnTo>
                  <a:lnTo>
                    <a:pt x="76" y="22"/>
                  </a:lnTo>
                  <a:lnTo>
                    <a:pt x="63" y="21"/>
                  </a:lnTo>
                  <a:lnTo>
                    <a:pt x="47" y="19"/>
                  </a:lnTo>
                  <a:lnTo>
                    <a:pt x="32" y="17"/>
                  </a:lnTo>
                  <a:lnTo>
                    <a:pt x="17" y="17"/>
                  </a:lnTo>
                  <a:lnTo>
                    <a:pt x="7" y="19"/>
                  </a:lnTo>
                  <a:lnTo>
                    <a:pt x="0" y="2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8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5" name="Freeform 310"/>
            <p:cNvSpPr>
              <a:spLocks/>
            </p:cNvSpPr>
            <p:nvPr/>
          </p:nvSpPr>
          <p:spPr bwMode="auto">
            <a:xfrm>
              <a:off x="4491" y="1886"/>
              <a:ext cx="51" cy="28"/>
            </a:xfrm>
            <a:custGeom>
              <a:avLst/>
              <a:gdLst>
                <a:gd name="T0" fmla="*/ 0 w 108"/>
                <a:gd name="T1" fmla="*/ 0 h 60"/>
                <a:gd name="T2" fmla="*/ 0 w 108"/>
                <a:gd name="T3" fmla="*/ 0 h 60"/>
                <a:gd name="T4" fmla="*/ 0 w 108"/>
                <a:gd name="T5" fmla="*/ 0 h 60"/>
                <a:gd name="T6" fmla="*/ 0 w 108"/>
                <a:gd name="T7" fmla="*/ 0 h 60"/>
                <a:gd name="T8" fmla="*/ 0 w 108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60"/>
                <a:gd name="T17" fmla="*/ 108 w 108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60">
                  <a:moveTo>
                    <a:pt x="0" y="0"/>
                  </a:moveTo>
                  <a:lnTo>
                    <a:pt x="108" y="24"/>
                  </a:lnTo>
                  <a:lnTo>
                    <a:pt x="63" y="60"/>
                  </a:lnTo>
                  <a:lnTo>
                    <a:pt x="6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6" name="Freeform 311"/>
            <p:cNvSpPr>
              <a:spLocks/>
            </p:cNvSpPr>
            <p:nvPr/>
          </p:nvSpPr>
          <p:spPr bwMode="auto">
            <a:xfrm>
              <a:off x="4320" y="2236"/>
              <a:ext cx="362" cy="333"/>
            </a:xfrm>
            <a:custGeom>
              <a:avLst/>
              <a:gdLst>
                <a:gd name="T0" fmla="*/ 0 w 793"/>
                <a:gd name="T1" fmla="*/ 0 h 723"/>
                <a:gd name="T2" fmla="*/ 0 w 793"/>
                <a:gd name="T3" fmla="*/ 0 h 723"/>
                <a:gd name="T4" fmla="*/ 0 w 793"/>
                <a:gd name="T5" fmla="*/ 0 h 723"/>
                <a:gd name="T6" fmla="*/ 0 w 793"/>
                <a:gd name="T7" fmla="*/ 0 h 723"/>
                <a:gd name="T8" fmla="*/ 0 w 793"/>
                <a:gd name="T9" fmla="*/ 0 h 723"/>
                <a:gd name="T10" fmla="*/ 0 w 793"/>
                <a:gd name="T11" fmla="*/ 0 h 723"/>
                <a:gd name="T12" fmla="*/ 0 w 793"/>
                <a:gd name="T13" fmla="*/ 0 h 7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3"/>
                <a:gd name="T22" fmla="*/ 0 h 723"/>
                <a:gd name="T23" fmla="*/ 793 w 793"/>
                <a:gd name="T24" fmla="*/ 723 h 7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3" h="723">
                  <a:moveTo>
                    <a:pt x="0" y="51"/>
                  </a:moveTo>
                  <a:lnTo>
                    <a:pt x="122" y="598"/>
                  </a:lnTo>
                  <a:lnTo>
                    <a:pt x="376" y="557"/>
                  </a:lnTo>
                  <a:lnTo>
                    <a:pt x="640" y="723"/>
                  </a:lnTo>
                  <a:lnTo>
                    <a:pt x="793" y="102"/>
                  </a:lnTo>
                  <a:lnTo>
                    <a:pt x="38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7" name="Freeform 312"/>
            <p:cNvSpPr>
              <a:spLocks/>
            </p:cNvSpPr>
            <p:nvPr/>
          </p:nvSpPr>
          <p:spPr bwMode="auto">
            <a:xfrm>
              <a:off x="4723" y="2174"/>
              <a:ext cx="264" cy="304"/>
            </a:xfrm>
            <a:custGeom>
              <a:avLst/>
              <a:gdLst>
                <a:gd name="T0" fmla="*/ 0 w 580"/>
                <a:gd name="T1" fmla="*/ 0 h 660"/>
                <a:gd name="T2" fmla="*/ 0 w 580"/>
                <a:gd name="T3" fmla="*/ 0 h 660"/>
                <a:gd name="T4" fmla="*/ 0 w 580"/>
                <a:gd name="T5" fmla="*/ 0 h 660"/>
                <a:gd name="T6" fmla="*/ 0 w 580"/>
                <a:gd name="T7" fmla="*/ 0 h 660"/>
                <a:gd name="T8" fmla="*/ 0 w 580"/>
                <a:gd name="T9" fmla="*/ 0 h 660"/>
                <a:gd name="T10" fmla="*/ 0 w 580"/>
                <a:gd name="T11" fmla="*/ 0 h 660"/>
                <a:gd name="T12" fmla="*/ 0 w 580"/>
                <a:gd name="T13" fmla="*/ 0 h 660"/>
                <a:gd name="T14" fmla="*/ 0 w 580"/>
                <a:gd name="T15" fmla="*/ 0 h 660"/>
                <a:gd name="T16" fmla="*/ 0 w 580"/>
                <a:gd name="T17" fmla="*/ 0 h 660"/>
                <a:gd name="T18" fmla="*/ 0 w 580"/>
                <a:gd name="T19" fmla="*/ 0 h 660"/>
                <a:gd name="T20" fmla="*/ 0 w 580"/>
                <a:gd name="T21" fmla="*/ 0 h 660"/>
                <a:gd name="T22" fmla="*/ 0 w 580"/>
                <a:gd name="T23" fmla="*/ 0 h 660"/>
                <a:gd name="T24" fmla="*/ 0 w 580"/>
                <a:gd name="T25" fmla="*/ 0 h 660"/>
                <a:gd name="T26" fmla="*/ 0 w 580"/>
                <a:gd name="T27" fmla="*/ 0 h 6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0"/>
                <a:gd name="T43" fmla="*/ 0 h 660"/>
                <a:gd name="T44" fmla="*/ 580 w 580"/>
                <a:gd name="T45" fmla="*/ 660 h 6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0" h="660">
                  <a:moveTo>
                    <a:pt x="502" y="0"/>
                  </a:moveTo>
                  <a:lnTo>
                    <a:pt x="197" y="203"/>
                  </a:lnTo>
                  <a:lnTo>
                    <a:pt x="205" y="406"/>
                  </a:lnTo>
                  <a:lnTo>
                    <a:pt x="2" y="406"/>
                  </a:lnTo>
                  <a:lnTo>
                    <a:pt x="0" y="626"/>
                  </a:lnTo>
                  <a:lnTo>
                    <a:pt x="483" y="660"/>
                  </a:lnTo>
                  <a:lnTo>
                    <a:pt x="491" y="636"/>
                  </a:lnTo>
                  <a:lnTo>
                    <a:pt x="512" y="575"/>
                  </a:lnTo>
                  <a:lnTo>
                    <a:pt x="539" y="485"/>
                  </a:lnTo>
                  <a:lnTo>
                    <a:pt x="564" y="380"/>
                  </a:lnTo>
                  <a:lnTo>
                    <a:pt x="580" y="267"/>
                  </a:lnTo>
                  <a:lnTo>
                    <a:pt x="580" y="159"/>
                  </a:lnTo>
                  <a:lnTo>
                    <a:pt x="556" y="6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8" name="Freeform 313"/>
            <p:cNvSpPr>
              <a:spLocks/>
            </p:cNvSpPr>
            <p:nvPr/>
          </p:nvSpPr>
          <p:spPr bwMode="auto">
            <a:xfrm>
              <a:off x="4593" y="2354"/>
              <a:ext cx="138" cy="81"/>
            </a:xfrm>
            <a:custGeom>
              <a:avLst/>
              <a:gdLst>
                <a:gd name="T0" fmla="*/ 0 w 301"/>
                <a:gd name="T1" fmla="*/ 0 h 176"/>
                <a:gd name="T2" fmla="*/ 0 w 301"/>
                <a:gd name="T3" fmla="*/ 0 h 176"/>
                <a:gd name="T4" fmla="*/ 0 w 301"/>
                <a:gd name="T5" fmla="*/ 0 h 176"/>
                <a:gd name="T6" fmla="*/ 0 w 301"/>
                <a:gd name="T7" fmla="*/ 0 h 176"/>
                <a:gd name="T8" fmla="*/ 0 w 301"/>
                <a:gd name="T9" fmla="*/ 0 h 176"/>
                <a:gd name="T10" fmla="*/ 0 w 301"/>
                <a:gd name="T11" fmla="*/ 0 h 176"/>
                <a:gd name="T12" fmla="*/ 0 w 301"/>
                <a:gd name="T13" fmla="*/ 0 h 176"/>
                <a:gd name="T14" fmla="*/ 0 w 301"/>
                <a:gd name="T15" fmla="*/ 0 h 176"/>
                <a:gd name="T16" fmla="*/ 0 w 301"/>
                <a:gd name="T17" fmla="*/ 0 h 176"/>
                <a:gd name="T18" fmla="*/ 0 w 301"/>
                <a:gd name="T19" fmla="*/ 0 h 176"/>
                <a:gd name="T20" fmla="*/ 0 w 301"/>
                <a:gd name="T21" fmla="*/ 0 h 176"/>
                <a:gd name="T22" fmla="*/ 0 w 301"/>
                <a:gd name="T23" fmla="*/ 0 h 176"/>
                <a:gd name="T24" fmla="*/ 0 w 301"/>
                <a:gd name="T25" fmla="*/ 0 h 176"/>
                <a:gd name="T26" fmla="*/ 0 w 301"/>
                <a:gd name="T27" fmla="*/ 0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1"/>
                <a:gd name="T43" fmla="*/ 0 h 176"/>
                <a:gd name="T44" fmla="*/ 301 w 301"/>
                <a:gd name="T45" fmla="*/ 176 h 1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1" h="176">
                  <a:moveTo>
                    <a:pt x="296" y="176"/>
                  </a:moveTo>
                  <a:lnTo>
                    <a:pt x="301" y="88"/>
                  </a:lnTo>
                  <a:lnTo>
                    <a:pt x="178" y="69"/>
                  </a:lnTo>
                  <a:lnTo>
                    <a:pt x="108" y="0"/>
                  </a:lnTo>
                  <a:lnTo>
                    <a:pt x="122" y="49"/>
                  </a:lnTo>
                  <a:lnTo>
                    <a:pt x="2" y="59"/>
                  </a:lnTo>
                  <a:lnTo>
                    <a:pt x="79" y="84"/>
                  </a:lnTo>
                  <a:lnTo>
                    <a:pt x="0" y="108"/>
                  </a:lnTo>
                  <a:lnTo>
                    <a:pt x="83" y="115"/>
                  </a:lnTo>
                  <a:lnTo>
                    <a:pt x="35" y="147"/>
                  </a:lnTo>
                  <a:lnTo>
                    <a:pt x="103" y="130"/>
                  </a:lnTo>
                  <a:lnTo>
                    <a:pt x="79" y="174"/>
                  </a:lnTo>
                  <a:lnTo>
                    <a:pt x="132" y="137"/>
                  </a:lnTo>
                  <a:lnTo>
                    <a:pt x="296" y="176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7999" name="Rectangle 314"/>
            <p:cNvSpPr>
              <a:spLocks noChangeArrowheads="1"/>
            </p:cNvSpPr>
            <p:nvPr/>
          </p:nvSpPr>
          <p:spPr bwMode="auto">
            <a:xfrm>
              <a:off x="4709" y="2373"/>
              <a:ext cx="26" cy="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0" name="Freeform 315"/>
            <p:cNvSpPr>
              <a:spLocks/>
            </p:cNvSpPr>
            <p:nvPr/>
          </p:nvSpPr>
          <p:spPr bwMode="auto">
            <a:xfrm>
              <a:off x="4848" y="2215"/>
              <a:ext cx="48" cy="143"/>
            </a:xfrm>
            <a:custGeom>
              <a:avLst/>
              <a:gdLst>
                <a:gd name="T0" fmla="*/ 0 w 103"/>
                <a:gd name="T1" fmla="*/ 0 h 312"/>
                <a:gd name="T2" fmla="*/ 0 w 103"/>
                <a:gd name="T3" fmla="*/ 0 h 312"/>
                <a:gd name="T4" fmla="*/ 0 w 103"/>
                <a:gd name="T5" fmla="*/ 0 h 312"/>
                <a:gd name="T6" fmla="*/ 0 w 103"/>
                <a:gd name="T7" fmla="*/ 0 h 312"/>
                <a:gd name="T8" fmla="*/ 0 w 103"/>
                <a:gd name="T9" fmla="*/ 0 h 312"/>
                <a:gd name="T10" fmla="*/ 0 w 103"/>
                <a:gd name="T11" fmla="*/ 0 h 312"/>
                <a:gd name="T12" fmla="*/ 0 w 103"/>
                <a:gd name="T13" fmla="*/ 0 h 312"/>
                <a:gd name="T14" fmla="*/ 0 w 103"/>
                <a:gd name="T15" fmla="*/ 0 h 312"/>
                <a:gd name="T16" fmla="*/ 0 w 103"/>
                <a:gd name="T17" fmla="*/ 0 h 312"/>
                <a:gd name="T18" fmla="*/ 0 w 103"/>
                <a:gd name="T19" fmla="*/ 0 h 312"/>
                <a:gd name="T20" fmla="*/ 0 w 103"/>
                <a:gd name="T21" fmla="*/ 0 h 312"/>
                <a:gd name="T22" fmla="*/ 0 w 103"/>
                <a:gd name="T23" fmla="*/ 0 h 312"/>
                <a:gd name="T24" fmla="*/ 0 w 103"/>
                <a:gd name="T25" fmla="*/ 0 h 312"/>
                <a:gd name="T26" fmla="*/ 0 w 103"/>
                <a:gd name="T27" fmla="*/ 0 h 312"/>
                <a:gd name="T28" fmla="*/ 0 w 103"/>
                <a:gd name="T29" fmla="*/ 0 h 312"/>
                <a:gd name="T30" fmla="*/ 0 w 103"/>
                <a:gd name="T31" fmla="*/ 0 h 312"/>
                <a:gd name="T32" fmla="*/ 0 w 103"/>
                <a:gd name="T33" fmla="*/ 0 h 3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312"/>
                <a:gd name="T53" fmla="*/ 103 w 103"/>
                <a:gd name="T54" fmla="*/ 312 h 3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312">
                  <a:moveTo>
                    <a:pt x="103" y="0"/>
                  </a:moveTo>
                  <a:lnTo>
                    <a:pt x="98" y="9"/>
                  </a:lnTo>
                  <a:lnTo>
                    <a:pt x="86" y="31"/>
                  </a:lnTo>
                  <a:lnTo>
                    <a:pt x="68" y="66"/>
                  </a:lnTo>
                  <a:lnTo>
                    <a:pt x="49" y="110"/>
                  </a:lnTo>
                  <a:lnTo>
                    <a:pt x="30" y="159"/>
                  </a:lnTo>
                  <a:lnTo>
                    <a:pt x="19" y="210"/>
                  </a:lnTo>
                  <a:lnTo>
                    <a:pt x="14" y="263"/>
                  </a:lnTo>
                  <a:lnTo>
                    <a:pt x="19" y="312"/>
                  </a:lnTo>
                  <a:lnTo>
                    <a:pt x="15" y="303"/>
                  </a:lnTo>
                  <a:lnTo>
                    <a:pt x="8" y="280"/>
                  </a:lnTo>
                  <a:lnTo>
                    <a:pt x="3" y="244"/>
                  </a:lnTo>
                  <a:lnTo>
                    <a:pt x="0" y="198"/>
                  </a:lnTo>
                  <a:lnTo>
                    <a:pt x="5" y="149"/>
                  </a:lnTo>
                  <a:lnTo>
                    <a:pt x="22" y="97"/>
                  </a:lnTo>
                  <a:lnTo>
                    <a:pt x="54" y="4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1" name="Freeform 316"/>
            <p:cNvSpPr>
              <a:spLocks/>
            </p:cNvSpPr>
            <p:nvPr/>
          </p:nvSpPr>
          <p:spPr bwMode="auto">
            <a:xfrm>
              <a:off x="4750" y="2358"/>
              <a:ext cx="160" cy="25"/>
            </a:xfrm>
            <a:custGeom>
              <a:avLst/>
              <a:gdLst>
                <a:gd name="T0" fmla="*/ 0 w 348"/>
                <a:gd name="T1" fmla="*/ 0 h 54"/>
                <a:gd name="T2" fmla="*/ 0 w 348"/>
                <a:gd name="T3" fmla="*/ 0 h 54"/>
                <a:gd name="T4" fmla="*/ 0 w 348"/>
                <a:gd name="T5" fmla="*/ 0 h 54"/>
                <a:gd name="T6" fmla="*/ 0 w 348"/>
                <a:gd name="T7" fmla="*/ 0 h 54"/>
                <a:gd name="T8" fmla="*/ 0 w 348"/>
                <a:gd name="T9" fmla="*/ 0 h 54"/>
                <a:gd name="T10" fmla="*/ 0 w 348"/>
                <a:gd name="T11" fmla="*/ 0 h 54"/>
                <a:gd name="T12" fmla="*/ 0 w 348"/>
                <a:gd name="T13" fmla="*/ 0 h 54"/>
                <a:gd name="T14" fmla="*/ 0 w 348"/>
                <a:gd name="T15" fmla="*/ 0 h 54"/>
                <a:gd name="T16" fmla="*/ 0 w 348"/>
                <a:gd name="T17" fmla="*/ 0 h 54"/>
                <a:gd name="T18" fmla="*/ 0 w 348"/>
                <a:gd name="T19" fmla="*/ 0 h 54"/>
                <a:gd name="T20" fmla="*/ 0 w 348"/>
                <a:gd name="T21" fmla="*/ 0 h 54"/>
                <a:gd name="T22" fmla="*/ 0 w 348"/>
                <a:gd name="T23" fmla="*/ 0 h 54"/>
                <a:gd name="T24" fmla="*/ 0 w 348"/>
                <a:gd name="T25" fmla="*/ 0 h 54"/>
                <a:gd name="T26" fmla="*/ 0 w 348"/>
                <a:gd name="T27" fmla="*/ 0 h 54"/>
                <a:gd name="T28" fmla="*/ 0 w 348"/>
                <a:gd name="T29" fmla="*/ 0 h 54"/>
                <a:gd name="T30" fmla="*/ 0 w 348"/>
                <a:gd name="T31" fmla="*/ 0 h 54"/>
                <a:gd name="T32" fmla="*/ 0 w 348"/>
                <a:gd name="T33" fmla="*/ 0 h 54"/>
                <a:gd name="T34" fmla="*/ 0 w 348"/>
                <a:gd name="T35" fmla="*/ 0 h 54"/>
                <a:gd name="T36" fmla="*/ 0 w 348"/>
                <a:gd name="T37" fmla="*/ 0 h 54"/>
                <a:gd name="T38" fmla="*/ 0 w 348"/>
                <a:gd name="T39" fmla="*/ 0 h 54"/>
                <a:gd name="T40" fmla="*/ 0 w 348"/>
                <a:gd name="T41" fmla="*/ 0 h 54"/>
                <a:gd name="T42" fmla="*/ 0 w 348"/>
                <a:gd name="T43" fmla="*/ 0 h 54"/>
                <a:gd name="T44" fmla="*/ 0 w 348"/>
                <a:gd name="T45" fmla="*/ 0 h 54"/>
                <a:gd name="T46" fmla="*/ 0 w 348"/>
                <a:gd name="T47" fmla="*/ 0 h 54"/>
                <a:gd name="T48" fmla="*/ 0 w 348"/>
                <a:gd name="T49" fmla="*/ 0 h 54"/>
                <a:gd name="T50" fmla="*/ 0 w 348"/>
                <a:gd name="T51" fmla="*/ 0 h 54"/>
                <a:gd name="T52" fmla="*/ 0 w 348"/>
                <a:gd name="T53" fmla="*/ 0 h 54"/>
                <a:gd name="T54" fmla="*/ 0 w 348"/>
                <a:gd name="T55" fmla="*/ 0 h 54"/>
                <a:gd name="T56" fmla="*/ 0 w 348"/>
                <a:gd name="T57" fmla="*/ 0 h 54"/>
                <a:gd name="T58" fmla="*/ 0 w 348"/>
                <a:gd name="T59" fmla="*/ 0 h 54"/>
                <a:gd name="T60" fmla="*/ 0 w 348"/>
                <a:gd name="T61" fmla="*/ 0 h 54"/>
                <a:gd name="T62" fmla="*/ 0 w 348"/>
                <a:gd name="T63" fmla="*/ 0 h 54"/>
                <a:gd name="T64" fmla="*/ 0 w 348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8"/>
                <a:gd name="T100" fmla="*/ 0 h 54"/>
                <a:gd name="T101" fmla="*/ 348 w 348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8" h="54">
                  <a:moveTo>
                    <a:pt x="0" y="18"/>
                  </a:moveTo>
                  <a:lnTo>
                    <a:pt x="3" y="18"/>
                  </a:lnTo>
                  <a:lnTo>
                    <a:pt x="10" y="17"/>
                  </a:lnTo>
                  <a:lnTo>
                    <a:pt x="22" y="13"/>
                  </a:lnTo>
                  <a:lnTo>
                    <a:pt x="39" y="10"/>
                  </a:lnTo>
                  <a:lnTo>
                    <a:pt x="57" y="6"/>
                  </a:lnTo>
                  <a:lnTo>
                    <a:pt x="81" y="5"/>
                  </a:lnTo>
                  <a:lnTo>
                    <a:pt x="105" y="1"/>
                  </a:lnTo>
                  <a:lnTo>
                    <a:pt x="132" y="0"/>
                  </a:lnTo>
                  <a:lnTo>
                    <a:pt x="159" y="0"/>
                  </a:lnTo>
                  <a:lnTo>
                    <a:pt x="188" y="0"/>
                  </a:lnTo>
                  <a:lnTo>
                    <a:pt x="218" y="3"/>
                  </a:lnTo>
                  <a:lnTo>
                    <a:pt x="247" y="8"/>
                  </a:lnTo>
                  <a:lnTo>
                    <a:pt x="274" y="15"/>
                  </a:lnTo>
                  <a:lnTo>
                    <a:pt x="301" y="25"/>
                  </a:lnTo>
                  <a:lnTo>
                    <a:pt x="326" y="37"/>
                  </a:lnTo>
                  <a:lnTo>
                    <a:pt x="348" y="54"/>
                  </a:lnTo>
                  <a:lnTo>
                    <a:pt x="347" y="54"/>
                  </a:lnTo>
                  <a:lnTo>
                    <a:pt x="342" y="50"/>
                  </a:lnTo>
                  <a:lnTo>
                    <a:pt x="333" y="49"/>
                  </a:lnTo>
                  <a:lnTo>
                    <a:pt x="323" y="44"/>
                  </a:lnTo>
                  <a:lnTo>
                    <a:pt x="308" y="40"/>
                  </a:lnTo>
                  <a:lnTo>
                    <a:pt x="291" y="35"/>
                  </a:lnTo>
                  <a:lnTo>
                    <a:pt x="272" y="30"/>
                  </a:lnTo>
                  <a:lnTo>
                    <a:pt x="250" y="25"/>
                  </a:lnTo>
                  <a:lnTo>
                    <a:pt x="227" y="20"/>
                  </a:lnTo>
                  <a:lnTo>
                    <a:pt x="199" y="17"/>
                  </a:lnTo>
                  <a:lnTo>
                    <a:pt x="171" y="13"/>
                  </a:lnTo>
                  <a:lnTo>
                    <a:pt x="140" y="12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37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2" name="Freeform 317"/>
            <p:cNvSpPr>
              <a:spLocks/>
            </p:cNvSpPr>
            <p:nvPr/>
          </p:nvSpPr>
          <p:spPr bwMode="auto">
            <a:xfrm>
              <a:off x="4751" y="2410"/>
              <a:ext cx="15" cy="15"/>
            </a:xfrm>
            <a:custGeom>
              <a:avLst/>
              <a:gdLst>
                <a:gd name="T0" fmla="*/ 0 w 32"/>
                <a:gd name="T1" fmla="*/ 0 h 33"/>
                <a:gd name="T2" fmla="*/ 0 w 32"/>
                <a:gd name="T3" fmla="*/ 0 h 33"/>
                <a:gd name="T4" fmla="*/ 0 w 32"/>
                <a:gd name="T5" fmla="*/ 0 h 33"/>
                <a:gd name="T6" fmla="*/ 0 w 32"/>
                <a:gd name="T7" fmla="*/ 0 h 33"/>
                <a:gd name="T8" fmla="*/ 0 w 32"/>
                <a:gd name="T9" fmla="*/ 0 h 33"/>
                <a:gd name="T10" fmla="*/ 0 w 32"/>
                <a:gd name="T11" fmla="*/ 0 h 33"/>
                <a:gd name="T12" fmla="*/ 0 w 32"/>
                <a:gd name="T13" fmla="*/ 0 h 33"/>
                <a:gd name="T14" fmla="*/ 0 w 32"/>
                <a:gd name="T15" fmla="*/ 0 h 33"/>
                <a:gd name="T16" fmla="*/ 0 w 32"/>
                <a:gd name="T17" fmla="*/ 0 h 33"/>
                <a:gd name="T18" fmla="*/ 0 w 32"/>
                <a:gd name="T19" fmla="*/ 0 h 33"/>
                <a:gd name="T20" fmla="*/ 0 w 32"/>
                <a:gd name="T21" fmla="*/ 0 h 33"/>
                <a:gd name="T22" fmla="*/ 0 w 32"/>
                <a:gd name="T23" fmla="*/ 0 h 33"/>
                <a:gd name="T24" fmla="*/ 0 w 32"/>
                <a:gd name="T25" fmla="*/ 0 h 33"/>
                <a:gd name="T26" fmla="*/ 0 w 32"/>
                <a:gd name="T27" fmla="*/ 0 h 33"/>
                <a:gd name="T28" fmla="*/ 0 w 32"/>
                <a:gd name="T29" fmla="*/ 0 h 33"/>
                <a:gd name="T30" fmla="*/ 0 w 32"/>
                <a:gd name="T31" fmla="*/ 0 h 33"/>
                <a:gd name="T32" fmla="*/ 0 w 32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3"/>
                <a:gd name="T53" fmla="*/ 32 w 32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3">
                  <a:moveTo>
                    <a:pt x="17" y="33"/>
                  </a:moveTo>
                  <a:lnTo>
                    <a:pt x="24" y="31"/>
                  </a:lnTo>
                  <a:lnTo>
                    <a:pt x="27" y="27"/>
                  </a:lnTo>
                  <a:lnTo>
                    <a:pt x="31" y="24"/>
                  </a:lnTo>
                  <a:lnTo>
                    <a:pt x="32" y="17"/>
                  </a:lnTo>
                  <a:lnTo>
                    <a:pt x="31" y="11"/>
                  </a:lnTo>
                  <a:lnTo>
                    <a:pt x="27" y="5"/>
                  </a:lnTo>
                  <a:lnTo>
                    <a:pt x="24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10" y="31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3" name="Freeform 318"/>
            <p:cNvSpPr>
              <a:spLocks/>
            </p:cNvSpPr>
            <p:nvPr/>
          </p:nvSpPr>
          <p:spPr bwMode="auto">
            <a:xfrm>
              <a:off x="4480" y="2104"/>
              <a:ext cx="18" cy="99"/>
            </a:xfrm>
            <a:custGeom>
              <a:avLst/>
              <a:gdLst>
                <a:gd name="T0" fmla="*/ 0 w 39"/>
                <a:gd name="T1" fmla="*/ 0 h 213"/>
                <a:gd name="T2" fmla="*/ 0 w 39"/>
                <a:gd name="T3" fmla="*/ 0 h 213"/>
                <a:gd name="T4" fmla="*/ 0 w 39"/>
                <a:gd name="T5" fmla="*/ 0 h 213"/>
                <a:gd name="T6" fmla="*/ 0 w 39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213"/>
                <a:gd name="T14" fmla="*/ 39 w 39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213">
                  <a:moveTo>
                    <a:pt x="0" y="22"/>
                  </a:moveTo>
                  <a:lnTo>
                    <a:pt x="39" y="213"/>
                  </a:lnTo>
                  <a:lnTo>
                    <a:pt x="15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4" name="Freeform 319"/>
            <p:cNvSpPr>
              <a:spLocks/>
            </p:cNvSpPr>
            <p:nvPr/>
          </p:nvSpPr>
          <p:spPr bwMode="auto">
            <a:xfrm>
              <a:off x="4673" y="2118"/>
              <a:ext cx="165" cy="132"/>
            </a:xfrm>
            <a:custGeom>
              <a:avLst/>
              <a:gdLst>
                <a:gd name="T0" fmla="*/ 0 w 359"/>
                <a:gd name="T1" fmla="*/ 0 h 286"/>
                <a:gd name="T2" fmla="*/ 0 w 359"/>
                <a:gd name="T3" fmla="*/ 0 h 286"/>
                <a:gd name="T4" fmla="*/ 0 w 359"/>
                <a:gd name="T5" fmla="*/ 0 h 286"/>
                <a:gd name="T6" fmla="*/ 0 w 359"/>
                <a:gd name="T7" fmla="*/ 0 h 286"/>
                <a:gd name="T8" fmla="*/ 0 w 359"/>
                <a:gd name="T9" fmla="*/ 0 h 286"/>
                <a:gd name="T10" fmla="*/ 0 w 359"/>
                <a:gd name="T11" fmla="*/ 0 h 286"/>
                <a:gd name="T12" fmla="*/ 0 w 359"/>
                <a:gd name="T13" fmla="*/ 0 h 286"/>
                <a:gd name="T14" fmla="*/ 0 w 359"/>
                <a:gd name="T15" fmla="*/ 0 h 286"/>
                <a:gd name="T16" fmla="*/ 0 w 359"/>
                <a:gd name="T17" fmla="*/ 0 h 286"/>
                <a:gd name="T18" fmla="*/ 0 w 359"/>
                <a:gd name="T19" fmla="*/ 0 h 286"/>
                <a:gd name="T20" fmla="*/ 0 w 359"/>
                <a:gd name="T21" fmla="*/ 0 h 286"/>
                <a:gd name="T22" fmla="*/ 0 w 359"/>
                <a:gd name="T23" fmla="*/ 0 h 286"/>
                <a:gd name="T24" fmla="*/ 0 w 359"/>
                <a:gd name="T25" fmla="*/ 0 h 286"/>
                <a:gd name="T26" fmla="*/ 0 w 359"/>
                <a:gd name="T27" fmla="*/ 0 h 286"/>
                <a:gd name="T28" fmla="*/ 0 w 359"/>
                <a:gd name="T29" fmla="*/ 0 h 286"/>
                <a:gd name="T30" fmla="*/ 0 w 359"/>
                <a:gd name="T31" fmla="*/ 0 h 286"/>
                <a:gd name="T32" fmla="*/ 0 w 359"/>
                <a:gd name="T33" fmla="*/ 0 h 286"/>
                <a:gd name="T34" fmla="*/ 0 w 359"/>
                <a:gd name="T35" fmla="*/ 0 h 286"/>
                <a:gd name="T36" fmla="*/ 0 w 359"/>
                <a:gd name="T37" fmla="*/ 0 h 286"/>
                <a:gd name="T38" fmla="*/ 0 w 359"/>
                <a:gd name="T39" fmla="*/ 0 h 286"/>
                <a:gd name="T40" fmla="*/ 0 w 359"/>
                <a:gd name="T41" fmla="*/ 0 h 286"/>
                <a:gd name="T42" fmla="*/ 0 w 359"/>
                <a:gd name="T43" fmla="*/ 0 h 286"/>
                <a:gd name="T44" fmla="*/ 0 w 359"/>
                <a:gd name="T45" fmla="*/ 0 h 286"/>
                <a:gd name="T46" fmla="*/ 0 w 359"/>
                <a:gd name="T47" fmla="*/ 0 h 286"/>
                <a:gd name="T48" fmla="*/ 0 w 359"/>
                <a:gd name="T49" fmla="*/ 0 h 286"/>
                <a:gd name="T50" fmla="*/ 0 w 359"/>
                <a:gd name="T51" fmla="*/ 0 h 286"/>
                <a:gd name="T52" fmla="*/ 0 w 359"/>
                <a:gd name="T53" fmla="*/ 0 h 286"/>
                <a:gd name="T54" fmla="*/ 0 w 359"/>
                <a:gd name="T55" fmla="*/ 0 h 286"/>
                <a:gd name="T56" fmla="*/ 0 w 359"/>
                <a:gd name="T57" fmla="*/ 0 h 286"/>
                <a:gd name="T58" fmla="*/ 0 w 359"/>
                <a:gd name="T59" fmla="*/ 0 h 286"/>
                <a:gd name="T60" fmla="*/ 0 w 359"/>
                <a:gd name="T61" fmla="*/ 0 h 286"/>
                <a:gd name="T62" fmla="*/ 0 w 359"/>
                <a:gd name="T63" fmla="*/ 0 h 286"/>
                <a:gd name="T64" fmla="*/ 0 w 359"/>
                <a:gd name="T65" fmla="*/ 0 h 286"/>
                <a:gd name="T66" fmla="*/ 0 w 359"/>
                <a:gd name="T67" fmla="*/ 0 h 286"/>
                <a:gd name="T68" fmla="*/ 0 w 359"/>
                <a:gd name="T69" fmla="*/ 0 h 2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9"/>
                <a:gd name="T106" fmla="*/ 0 h 286"/>
                <a:gd name="T107" fmla="*/ 359 w 359"/>
                <a:gd name="T108" fmla="*/ 286 h 2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9" h="286">
                  <a:moveTo>
                    <a:pt x="349" y="0"/>
                  </a:moveTo>
                  <a:lnTo>
                    <a:pt x="334" y="137"/>
                  </a:lnTo>
                  <a:lnTo>
                    <a:pt x="330" y="139"/>
                  </a:lnTo>
                  <a:lnTo>
                    <a:pt x="318" y="144"/>
                  </a:lnTo>
                  <a:lnTo>
                    <a:pt x="301" y="151"/>
                  </a:lnTo>
                  <a:lnTo>
                    <a:pt x="279" y="161"/>
                  </a:lnTo>
                  <a:lnTo>
                    <a:pt x="254" y="173"/>
                  </a:lnTo>
                  <a:lnTo>
                    <a:pt x="225" y="185"/>
                  </a:lnTo>
                  <a:lnTo>
                    <a:pt x="195" y="198"/>
                  </a:lnTo>
                  <a:lnTo>
                    <a:pt x="163" y="214"/>
                  </a:lnTo>
                  <a:lnTo>
                    <a:pt x="132" y="227"/>
                  </a:lnTo>
                  <a:lnTo>
                    <a:pt x="102" y="241"/>
                  </a:lnTo>
                  <a:lnTo>
                    <a:pt x="73" y="253"/>
                  </a:lnTo>
                  <a:lnTo>
                    <a:pt x="47" y="264"/>
                  </a:lnTo>
                  <a:lnTo>
                    <a:pt x="27" y="275"/>
                  </a:lnTo>
                  <a:lnTo>
                    <a:pt x="12" y="281"/>
                  </a:lnTo>
                  <a:lnTo>
                    <a:pt x="2" y="285"/>
                  </a:lnTo>
                  <a:lnTo>
                    <a:pt x="0" y="286"/>
                  </a:lnTo>
                  <a:lnTo>
                    <a:pt x="5" y="285"/>
                  </a:lnTo>
                  <a:lnTo>
                    <a:pt x="19" y="280"/>
                  </a:lnTo>
                  <a:lnTo>
                    <a:pt x="36" y="273"/>
                  </a:lnTo>
                  <a:lnTo>
                    <a:pt x="59" y="264"/>
                  </a:lnTo>
                  <a:lnTo>
                    <a:pt x="86" y="254"/>
                  </a:lnTo>
                  <a:lnTo>
                    <a:pt x="117" y="242"/>
                  </a:lnTo>
                  <a:lnTo>
                    <a:pt x="149" y="231"/>
                  </a:lnTo>
                  <a:lnTo>
                    <a:pt x="183" y="219"/>
                  </a:lnTo>
                  <a:lnTo>
                    <a:pt x="215" y="205"/>
                  </a:lnTo>
                  <a:lnTo>
                    <a:pt x="247" y="193"/>
                  </a:lnTo>
                  <a:lnTo>
                    <a:pt x="278" y="183"/>
                  </a:lnTo>
                  <a:lnTo>
                    <a:pt x="305" y="173"/>
                  </a:lnTo>
                  <a:lnTo>
                    <a:pt x="327" y="165"/>
                  </a:lnTo>
                  <a:lnTo>
                    <a:pt x="344" y="158"/>
                  </a:lnTo>
                  <a:lnTo>
                    <a:pt x="356" y="154"/>
                  </a:lnTo>
                  <a:lnTo>
                    <a:pt x="359" y="153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5" name="Freeform 320"/>
            <p:cNvSpPr>
              <a:spLocks/>
            </p:cNvSpPr>
            <p:nvPr/>
          </p:nvSpPr>
          <p:spPr bwMode="auto">
            <a:xfrm>
              <a:off x="4357" y="2274"/>
              <a:ext cx="117" cy="18"/>
            </a:xfrm>
            <a:custGeom>
              <a:avLst/>
              <a:gdLst>
                <a:gd name="T0" fmla="*/ 0 w 257"/>
                <a:gd name="T1" fmla="*/ 0 h 39"/>
                <a:gd name="T2" fmla="*/ 0 w 257"/>
                <a:gd name="T3" fmla="*/ 0 h 39"/>
                <a:gd name="T4" fmla="*/ 0 w 257"/>
                <a:gd name="T5" fmla="*/ 0 h 39"/>
                <a:gd name="T6" fmla="*/ 0 w 257"/>
                <a:gd name="T7" fmla="*/ 0 h 39"/>
                <a:gd name="T8" fmla="*/ 0 w 257"/>
                <a:gd name="T9" fmla="*/ 0 h 39"/>
                <a:gd name="T10" fmla="*/ 0 w 257"/>
                <a:gd name="T11" fmla="*/ 0 h 39"/>
                <a:gd name="T12" fmla="*/ 0 w 257"/>
                <a:gd name="T13" fmla="*/ 0 h 39"/>
                <a:gd name="T14" fmla="*/ 0 w 257"/>
                <a:gd name="T15" fmla="*/ 0 h 39"/>
                <a:gd name="T16" fmla="*/ 0 w 257"/>
                <a:gd name="T17" fmla="*/ 0 h 39"/>
                <a:gd name="T18" fmla="*/ 0 w 257"/>
                <a:gd name="T19" fmla="*/ 0 h 39"/>
                <a:gd name="T20" fmla="*/ 0 w 257"/>
                <a:gd name="T21" fmla="*/ 0 h 39"/>
                <a:gd name="T22" fmla="*/ 0 w 257"/>
                <a:gd name="T23" fmla="*/ 0 h 39"/>
                <a:gd name="T24" fmla="*/ 0 w 257"/>
                <a:gd name="T25" fmla="*/ 0 h 39"/>
                <a:gd name="T26" fmla="*/ 0 w 257"/>
                <a:gd name="T27" fmla="*/ 0 h 39"/>
                <a:gd name="T28" fmla="*/ 0 w 257"/>
                <a:gd name="T29" fmla="*/ 0 h 39"/>
                <a:gd name="T30" fmla="*/ 0 w 257"/>
                <a:gd name="T31" fmla="*/ 0 h 39"/>
                <a:gd name="T32" fmla="*/ 0 w 257"/>
                <a:gd name="T33" fmla="*/ 0 h 39"/>
                <a:gd name="T34" fmla="*/ 0 w 257"/>
                <a:gd name="T35" fmla="*/ 0 h 39"/>
                <a:gd name="T36" fmla="*/ 0 w 257"/>
                <a:gd name="T37" fmla="*/ 0 h 39"/>
                <a:gd name="T38" fmla="*/ 0 w 257"/>
                <a:gd name="T39" fmla="*/ 0 h 39"/>
                <a:gd name="T40" fmla="*/ 0 w 257"/>
                <a:gd name="T41" fmla="*/ 0 h 39"/>
                <a:gd name="T42" fmla="*/ 0 w 257"/>
                <a:gd name="T43" fmla="*/ 0 h 39"/>
                <a:gd name="T44" fmla="*/ 0 w 257"/>
                <a:gd name="T45" fmla="*/ 0 h 39"/>
                <a:gd name="T46" fmla="*/ 0 w 257"/>
                <a:gd name="T47" fmla="*/ 0 h 39"/>
                <a:gd name="T48" fmla="*/ 0 w 257"/>
                <a:gd name="T49" fmla="*/ 0 h 39"/>
                <a:gd name="T50" fmla="*/ 0 w 257"/>
                <a:gd name="T51" fmla="*/ 0 h 39"/>
                <a:gd name="T52" fmla="*/ 0 w 257"/>
                <a:gd name="T53" fmla="*/ 0 h 39"/>
                <a:gd name="T54" fmla="*/ 0 w 257"/>
                <a:gd name="T55" fmla="*/ 0 h 39"/>
                <a:gd name="T56" fmla="*/ 0 w 257"/>
                <a:gd name="T57" fmla="*/ 0 h 39"/>
                <a:gd name="T58" fmla="*/ 0 w 257"/>
                <a:gd name="T59" fmla="*/ 0 h 39"/>
                <a:gd name="T60" fmla="*/ 0 w 257"/>
                <a:gd name="T61" fmla="*/ 0 h 39"/>
                <a:gd name="T62" fmla="*/ 0 w 257"/>
                <a:gd name="T63" fmla="*/ 0 h 39"/>
                <a:gd name="T64" fmla="*/ 0 w 257"/>
                <a:gd name="T65" fmla="*/ 0 h 39"/>
                <a:gd name="T66" fmla="*/ 0 w 257"/>
                <a:gd name="T67" fmla="*/ 0 h 39"/>
                <a:gd name="T68" fmla="*/ 0 w 257"/>
                <a:gd name="T69" fmla="*/ 0 h 39"/>
                <a:gd name="T70" fmla="*/ 0 w 257"/>
                <a:gd name="T71" fmla="*/ 0 h 39"/>
                <a:gd name="T72" fmla="*/ 0 w 257"/>
                <a:gd name="T73" fmla="*/ 0 h 39"/>
                <a:gd name="T74" fmla="*/ 0 w 257"/>
                <a:gd name="T75" fmla="*/ 0 h 39"/>
                <a:gd name="T76" fmla="*/ 0 w 257"/>
                <a:gd name="T77" fmla="*/ 0 h 39"/>
                <a:gd name="T78" fmla="*/ 0 w 257"/>
                <a:gd name="T79" fmla="*/ 0 h 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7"/>
                <a:gd name="T121" fmla="*/ 0 h 39"/>
                <a:gd name="T122" fmla="*/ 257 w 257"/>
                <a:gd name="T123" fmla="*/ 39 h 3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7" h="39">
                  <a:moveTo>
                    <a:pt x="5" y="35"/>
                  </a:moveTo>
                  <a:lnTo>
                    <a:pt x="11" y="32"/>
                  </a:lnTo>
                  <a:lnTo>
                    <a:pt x="20" y="29"/>
                  </a:lnTo>
                  <a:lnTo>
                    <a:pt x="27" y="27"/>
                  </a:lnTo>
                  <a:lnTo>
                    <a:pt x="35" y="27"/>
                  </a:lnTo>
                  <a:lnTo>
                    <a:pt x="44" y="27"/>
                  </a:lnTo>
                  <a:lnTo>
                    <a:pt x="52" y="29"/>
                  </a:lnTo>
                  <a:lnTo>
                    <a:pt x="61" y="30"/>
                  </a:lnTo>
                  <a:lnTo>
                    <a:pt x="69" y="34"/>
                  </a:lnTo>
                  <a:lnTo>
                    <a:pt x="74" y="35"/>
                  </a:lnTo>
                  <a:lnTo>
                    <a:pt x="81" y="37"/>
                  </a:lnTo>
                  <a:lnTo>
                    <a:pt x="86" y="39"/>
                  </a:lnTo>
                  <a:lnTo>
                    <a:pt x="93" y="39"/>
                  </a:lnTo>
                  <a:lnTo>
                    <a:pt x="100" y="39"/>
                  </a:lnTo>
                  <a:lnTo>
                    <a:pt x="106" y="39"/>
                  </a:lnTo>
                  <a:lnTo>
                    <a:pt x="113" y="37"/>
                  </a:lnTo>
                  <a:lnTo>
                    <a:pt x="120" y="35"/>
                  </a:lnTo>
                  <a:lnTo>
                    <a:pt x="125" y="34"/>
                  </a:lnTo>
                  <a:lnTo>
                    <a:pt x="128" y="32"/>
                  </a:lnTo>
                  <a:lnTo>
                    <a:pt x="133" y="29"/>
                  </a:lnTo>
                  <a:lnTo>
                    <a:pt x="137" y="25"/>
                  </a:lnTo>
                  <a:lnTo>
                    <a:pt x="140" y="22"/>
                  </a:lnTo>
                  <a:lnTo>
                    <a:pt x="145" y="19"/>
                  </a:lnTo>
                  <a:lnTo>
                    <a:pt x="149" y="17"/>
                  </a:lnTo>
                  <a:lnTo>
                    <a:pt x="154" y="15"/>
                  </a:lnTo>
                  <a:lnTo>
                    <a:pt x="152" y="15"/>
                  </a:lnTo>
                  <a:lnTo>
                    <a:pt x="164" y="13"/>
                  </a:lnTo>
                  <a:lnTo>
                    <a:pt x="176" y="12"/>
                  </a:lnTo>
                  <a:lnTo>
                    <a:pt x="188" y="13"/>
                  </a:lnTo>
                  <a:lnTo>
                    <a:pt x="198" y="17"/>
                  </a:lnTo>
                  <a:lnTo>
                    <a:pt x="205" y="19"/>
                  </a:lnTo>
                  <a:lnTo>
                    <a:pt x="211" y="19"/>
                  </a:lnTo>
                  <a:lnTo>
                    <a:pt x="220" y="19"/>
                  </a:lnTo>
                  <a:lnTo>
                    <a:pt x="228" y="19"/>
                  </a:lnTo>
                  <a:lnTo>
                    <a:pt x="237" y="17"/>
                  </a:lnTo>
                  <a:lnTo>
                    <a:pt x="243" y="13"/>
                  </a:lnTo>
                  <a:lnTo>
                    <a:pt x="250" y="10"/>
                  </a:lnTo>
                  <a:lnTo>
                    <a:pt x="257" y="7"/>
                  </a:lnTo>
                  <a:lnTo>
                    <a:pt x="250" y="0"/>
                  </a:lnTo>
                  <a:lnTo>
                    <a:pt x="240" y="7"/>
                  </a:lnTo>
                  <a:lnTo>
                    <a:pt x="227" y="8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6" y="5"/>
                  </a:lnTo>
                  <a:lnTo>
                    <a:pt x="189" y="3"/>
                  </a:lnTo>
                  <a:lnTo>
                    <a:pt x="183" y="3"/>
                  </a:lnTo>
                  <a:lnTo>
                    <a:pt x="176" y="3"/>
                  </a:lnTo>
                  <a:lnTo>
                    <a:pt x="171" y="3"/>
                  </a:lnTo>
                  <a:lnTo>
                    <a:pt x="164" y="3"/>
                  </a:lnTo>
                  <a:lnTo>
                    <a:pt x="157" y="5"/>
                  </a:lnTo>
                  <a:lnTo>
                    <a:pt x="150" y="5"/>
                  </a:lnTo>
                  <a:lnTo>
                    <a:pt x="145" y="8"/>
                  </a:lnTo>
                  <a:lnTo>
                    <a:pt x="140" y="12"/>
                  </a:lnTo>
                  <a:lnTo>
                    <a:pt x="135" y="15"/>
                  </a:lnTo>
                  <a:lnTo>
                    <a:pt x="132" y="19"/>
                  </a:lnTo>
                  <a:lnTo>
                    <a:pt x="128" y="20"/>
                  </a:lnTo>
                  <a:lnTo>
                    <a:pt x="125" y="24"/>
                  </a:lnTo>
                  <a:lnTo>
                    <a:pt x="120" y="25"/>
                  </a:lnTo>
                  <a:lnTo>
                    <a:pt x="116" y="27"/>
                  </a:lnTo>
                  <a:lnTo>
                    <a:pt x="106" y="30"/>
                  </a:lnTo>
                  <a:lnTo>
                    <a:pt x="94" y="30"/>
                  </a:lnTo>
                  <a:lnTo>
                    <a:pt x="83" y="29"/>
                  </a:lnTo>
                  <a:lnTo>
                    <a:pt x="72" y="25"/>
                  </a:lnTo>
                  <a:lnTo>
                    <a:pt x="64" y="22"/>
                  </a:lnTo>
                  <a:lnTo>
                    <a:pt x="54" y="19"/>
                  </a:lnTo>
                  <a:lnTo>
                    <a:pt x="45" y="17"/>
                  </a:lnTo>
                  <a:lnTo>
                    <a:pt x="35" y="17"/>
                  </a:lnTo>
                  <a:lnTo>
                    <a:pt x="27" y="19"/>
                  </a:lnTo>
                  <a:lnTo>
                    <a:pt x="17" y="20"/>
                  </a:lnTo>
                  <a:lnTo>
                    <a:pt x="8" y="24"/>
                  </a:lnTo>
                  <a:lnTo>
                    <a:pt x="0" y="27"/>
                  </a:lnTo>
                  <a:lnTo>
                    <a:pt x="5" y="3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6" name="Freeform 321"/>
            <p:cNvSpPr>
              <a:spLocks/>
            </p:cNvSpPr>
            <p:nvPr/>
          </p:nvSpPr>
          <p:spPr bwMode="auto">
            <a:xfrm>
              <a:off x="4367" y="2322"/>
              <a:ext cx="113" cy="17"/>
            </a:xfrm>
            <a:custGeom>
              <a:avLst/>
              <a:gdLst>
                <a:gd name="T0" fmla="*/ 0 w 246"/>
                <a:gd name="T1" fmla="*/ 0 h 39"/>
                <a:gd name="T2" fmla="*/ 0 w 246"/>
                <a:gd name="T3" fmla="*/ 0 h 39"/>
                <a:gd name="T4" fmla="*/ 0 w 246"/>
                <a:gd name="T5" fmla="*/ 0 h 39"/>
                <a:gd name="T6" fmla="*/ 0 w 246"/>
                <a:gd name="T7" fmla="*/ 0 h 39"/>
                <a:gd name="T8" fmla="*/ 0 w 246"/>
                <a:gd name="T9" fmla="*/ 0 h 39"/>
                <a:gd name="T10" fmla="*/ 0 w 246"/>
                <a:gd name="T11" fmla="*/ 0 h 39"/>
                <a:gd name="T12" fmla="*/ 0 w 246"/>
                <a:gd name="T13" fmla="*/ 0 h 39"/>
                <a:gd name="T14" fmla="*/ 0 w 246"/>
                <a:gd name="T15" fmla="*/ 0 h 39"/>
                <a:gd name="T16" fmla="*/ 0 w 246"/>
                <a:gd name="T17" fmla="*/ 0 h 39"/>
                <a:gd name="T18" fmla="*/ 0 w 246"/>
                <a:gd name="T19" fmla="*/ 0 h 39"/>
                <a:gd name="T20" fmla="*/ 0 w 246"/>
                <a:gd name="T21" fmla="*/ 0 h 39"/>
                <a:gd name="T22" fmla="*/ 0 w 246"/>
                <a:gd name="T23" fmla="*/ 0 h 39"/>
                <a:gd name="T24" fmla="*/ 0 w 246"/>
                <a:gd name="T25" fmla="*/ 0 h 39"/>
                <a:gd name="T26" fmla="*/ 0 w 246"/>
                <a:gd name="T27" fmla="*/ 0 h 39"/>
                <a:gd name="T28" fmla="*/ 0 w 246"/>
                <a:gd name="T29" fmla="*/ 0 h 39"/>
                <a:gd name="T30" fmla="*/ 0 w 246"/>
                <a:gd name="T31" fmla="*/ 0 h 39"/>
                <a:gd name="T32" fmla="*/ 0 w 246"/>
                <a:gd name="T33" fmla="*/ 0 h 39"/>
                <a:gd name="T34" fmla="*/ 0 w 246"/>
                <a:gd name="T35" fmla="*/ 0 h 39"/>
                <a:gd name="T36" fmla="*/ 0 w 246"/>
                <a:gd name="T37" fmla="*/ 0 h 39"/>
                <a:gd name="T38" fmla="*/ 0 w 246"/>
                <a:gd name="T39" fmla="*/ 0 h 39"/>
                <a:gd name="T40" fmla="*/ 0 w 246"/>
                <a:gd name="T41" fmla="*/ 0 h 39"/>
                <a:gd name="T42" fmla="*/ 0 w 246"/>
                <a:gd name="T43" fmla="*/ 0 h 39"/>
                <a:gd name="T44" fmla="*/ 0 w 246"/>
                <a:gd name="T45" fmla="*/ 0 h 39"/>
                <a:gd name="T46" fmla="*/ 0 w 246"/>
                <a:gd name="T47" fmla="*/ 0 h 39"/>
                <a:gd name="T48" fmla="*/ 0 w 246"/>
                <a:gd name="T49" fmla="*/ 0 h 39"/>
                <a:gd name="T50" fmla="*/ 0 w 246"/>
                <a:gd name="T51" fmla="*/ 0 h 39"/>
                <a:gd name="T52" fmla="*/ 0 w 246"/>
                <a:gd name="T53" fmla="*/ 0 h 39"/>
                <a:gd name="T54" fmla="*/ 0 w 246"/>
                <a:gd name="T55" fmla="*/ 0 h 39"/>
                <a:gd name="T56" fmla="*/ 0 w 246"/>
                <a:gd name="T57" fmla="*/ 0 h 39"/>
                <a:gd name="T58" fmla="*/ 0 w 246"/>
                <a:gd name="T59" fmla="*/ 0 h 39"/>
                <a:gd name="T60" fmla="*/ 0 w 246"/>
                <a:gd name="T61" fmla="*/ 0 h 39"/>
                <a:gd name="T62" fmla="*/ 0 w 246"/>
                <a:gd name="T63" fmla="*/ 0 h 39"/>
                <a:gd name="T64" fmla="*/ 0 w 246"/>
                <a:gd name="T65" fmla="*/ 0 h 39"/>
                <a:gd name="T66" fmla="*/ 0 w 246"/>
                <a:gd name="T67" fmla="*/ 0 h 39"/>
                <a:gd name="T68" fmla="*/ 0 w 246"/>
                <a:gd name="T69" fmla="*/ 0 h 39"/>
                <a:gd name="T70" fmla="*/ 0 w 246"/>
                <a:gd name="T71" fmla="*/ 0 h 39"/>
                <a:gd name="T72" fmla="*/ 0 w 246"/>
                <a:gd name="T73" fmla="*/ 0 h 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6"/>
                <a:gd name="T112" fmla="*/ 0 h 39"/>
                <a:gd name="T113" fmla="*/ 246 w 246"/>
                <a:gd name="T114" fmla="*/ 39 h 3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6" h="39">
                  <a:moveTo>
                    <a:pt x="5" y="36"/>
                  </a:moveTo>
                  <a:lnTo>
                    <a:pt x="12" y="33"/>
                  </a:lnTo>
                  <a:lnTo>
                    <a:pt x="21" y="29"/>
                  </a:lnTo>
                  <a:lnTo>
                    <a:pt x="27" y="28"/>
                  </a:lnTo>
                  <a:lnTo>
                    <a:pt x="36" y="28"/>
                  </a:lnTo>
                  <a:lnTo>
                    <a:pt x="44" y="28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66" y="33"/>
                  </a:lnTo>
                  <a:lnTo>
                    <a:pt x="78" y="36"/>
                  </a:lnTo>
                  <a:lnTo>
                    <a:pt x="90" y="39"/>
                  </a:lnTo>
                  <a:lnTo>
                    <a:pt x="104" y="39"/>
                  </a:lnTo>
                  <a:lnTo>
                    <a:pt x="115" y="36"/>
                  </a:lnTo>
                  <a:lnTo>
                    <a:pt x="121" y="34"/>
                  </a:lnTo>
                  <a:lnTo>
                    <a:pt x="124" y="31"/>
                  </a:lnTo>
                  <a:lnTo>
                    <a:pt x="129" y="29"/>
                  </a:lnTo>
                  <a:lnTo>
                    <a:pt x="132" y="26"/>
                  </a:lnTo>
                  <a:lnTo>
                    <a:pt x="136" y="22"/>
                  </a:lnTo>
                  <a:lnTo>
                    <a:pt x="139" y="19"/>
                  </a:lnTo>
                  <a:lnTo>
                    <a:pt x="143" y="17"/>
                  </a:lnTo>
                  <a:lnTo>
                    <a:pt x="148" y="16"/>
                  </a:lnTo>
                  <a:lnTo>
                    <a:pt x="146" y="16"/>
                  </a:lnTo>
                  <a:lnTo>
                    <a:pt x="158" y="14"/>
                  </a:lnTo>
                  <a:lnTo>
                    <a:pt x="170" y="14"/>
                  </a:lnTo>
                  <a:lnTo>
                    <a:pt x="180" y="14"/>
                  </a:lnTo>
                  <a:lnTo>
                    <a:pt x="188" y="17"/>
                  </a:lnTo>
                  <a:lnTo>
                    <a:pt x="190" y="17"/>
                  </a:lnTo>
                  <a:lnTo>
                    <a:pt x="197" y="19"/>
                  </a:lnTo>
                  <a:lnTo>
                    <a:pt x="204" y="19"/>
                  </a:lnTo>
                  <a:lnTo>
                    <a:pt x="210" y="21"/>
                  </a:lnTo>
                  <a:lnTo>
                    <a:pt x="219" y="19"/>
                  </a:lnTo>
                  <a:lnTo>
                    <a:pt x="226" y="17"/>
                  </a:lnTo>
                  <a:lnTo>
                    <a:pt x="232" y="16"/>
                  </a:lnTo>
                  <a:lnTo>
                    <a:pt x="239" y="12"/>
                  </a:lnTo>
                  <a:lnTo>
                    <a:pt x="246" y="7"/>
                  </a:lnTo>
                  <a:lnTo>
                    <a:pt x="241" y="0"/>
                  </a:lnTo>
                  <a:lnTo>
                    <a:pt x="231" y="7"/>
                  </a:lnTo>
                  <a:lnTo>
                    <a:pt x="217" y="9"/>
                  </a:lnTo>
                  <a:lnTo>
                    <a:pt x="204" y="11"/>
                  </a:lnTo>
                  <a:lnTo>
                    <a:pt x="193" y="9"/>
                  </a:lnTo>
                  <a:lnTo>
                    <a:pt x="182" y="6"/>
                  </a:lnTo>
                  <a:lnTo>
                    <a:pt x="170" y="4"/>
                  </a:lnTo>
                  <a:lnTo>
                    <a:pt x="158" y="4"/>
                  </a:lnTo>
                  <a:lnTo>
                    <a:pt x="146" y="6"/>
                  </a:lnTo>
                  <a:lnTo>
                    <a:pt x="144" y="6"/>
                  </a:lnTo>
                  <a:lnTo>
                    <a:pt x="144" y="7"/>
                  </a:lnTo>
                  <a:lnTo>
                    <a:pt x="139" y="9"/>
                  </a:lnTo>
                  <a:lnTo>
                    <a:pt x="134" y="12"/>
                  </a:lnTo>
                  <a:lnTo>
                    <a:pt x="129" y="16"/>
                  </a:lnTo>
                  <a:lnTo>
                    <a:pt x="126" y="19"/>
                  </a:lnTo>
                  <a:lnTo>
                    <a:pt x="122" y="21"/>
                  </a:lnTo>
                  <a:lnTo>
                    <a:pt x="121" y="24"/>
                  </a:lnTo>
                  <a:lnTo>
                    <a:pt x="117" y="26"/>
                  </a:lnTo>
                  <a:lnTo>
                    <a:pt x="114" y="26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02" y="29"/>
                  </a:lnTo>
                  <a:lnTo>
                    <a:pt x="92" y="29"/>
                  </a:lnTo>
                  <a:lnTo>
                    <a:pt x="82" y="28"/>
                  </a:lnTo>
                  <a:lnTo>
                    <a:pt x="71" y="24"/>
                  </a:lnTo>
                  <a:lnTo>
                    <a:pt x="63" y="21"/>
                  </a:lnTo>
                  <a:lnTo>
                    <a:pt x="53" y="19"/>
                  </a:lnTo>
                  <a:lnTo>
                    <a:pt x="44" y="17"/>
                  </a:lnTo>
                  <a:lnTo>
                    <a:pt x="36" y="17"/>
                  </a:lnTo>
                  <a:lnTo>
                    <a:pt x="26" y="19"/>
                  </a:lnTo>
                  <a:lnTo>
                    <a:pt x="17" y="21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7" name="Freeform 322"/>
            <p:cNvSpPr>
              <a:spLocks/>
            </p:cNvSpPr>
            <p:nvPr/>
          </p:nvSpPr>
          <p:spPr bwMode="auto">
            <a:xfrm>
              <a:off x="4379" y="2368"/>
              <a:ext cx="106" cy="18"/>
            </a:xfrm>
            <a:custGeom>
              <a:avLst/>
              <a:gdLst>
                <a:gd name="T0" fmla="*/ 0 w 232"/>
                <a:gd name="T1" fmla="*/ 0 h 37"/>
                <a:gd name="T2" fmla="*/ 0 w 232"/>
                <a:gd name="T3" fmla="*/ 0 h 37"/>
                <a:gd name="T4" fmla="*/ 0 w 232"/>
                <a:gd name="T5" fmla="*/ 0 h 37"/>
                <a:gd name="T6" fmla="*/ 0 w 232"/>
                <a:gd name="T7" fmla="*/ 0 h 37"/>
                <a:gd name="T8" fmla="*/ 0 w 232"/>
                <a:gd name="T9" fmla="*/ 0 h 37"/>
                <a:gd name="T10" fmla="*/ 0 w 232"/>
                <a:gd name="T11" fmla="*/ 0 h 37"/>
                <a:gd name="T12" fmla="*/ 0 w 232"/>
                <a:gd name="T13" fmla="*/ 0 h 37"/>
                <a:gd name="T14" fmla="*/ 0 w 232"/>
                <a:gd name="T15" fmla="*/ 0 h 37"/>
                <a:gd name="T16" fmla="*/ 0 w 232"/>
                <a:gd name="T17" fmla="*/ 0 h 37"/>
                <a:gd name="T18" fmla="*/ 0 w 232"/>
                <a:gd name="T19" fmla="*/ 0 h 37"/>
                <a:gd name="T20" fmla="*/ 0 w 232"/>
                <a:gd name="T21" fmla="*/ 0 h 37"/>
                <a:gd name="T22" fmla="*/ 0 w 232"/>
                <a:gd name="T23" fmla="*/ 0 h 37"/>
                <a:gd name="T24" fmla="*/ 0 w 232"/>
                <a:gd name="T25" fmla="*/ 0 h 37"/>
                <a:gd name="T26" fmla="*/ 0 w 232"/>
                <a:gd name="T27" fmla="*/ 0 h 37"/>
                <a:gd name="T28" fmla="*/ 0 w 232"/>
                <a:gd name="T29" fmla="*/ 0 h 37"/>
                <a:gd name="T30" fmla="*/ 0 w 232"/>
                <a:gd name="T31" fmla="*/ 0 h 37"/>
                <a:gd name="T32" fmla="*/ 0 w 232"/>
                <a:gd name="T33" fmla="*/ 0 h 37"/>
                <a:gd name="T34" fmla="*/ 0 w 232"/>
                <a:gd name="T35" fmla="*/ 0 h 37"/>
                <a:gd name="T36" fmla="*/ 0 w 232"/>
                <a:gd name="T37" fmla="*/ 0 h 37"/>
                <a:gd name="T38" fmla="*/ 0 w 232"/>
                <a:gd name="T39" fmla="*/ 0 h 37"/>
                <a:gd name="T40" fmla="*/ 0 w 232"/>
                <a:gd name="T41" fmla="*/ 0 h 37"/>
                <a:gd name="T42" fmla="*/ 0 w 232"/>
                <a:gd name="T43" fmla="*/ 0 h 37"/>
                <a:gd name="T44" fmla="*/ 0 w 232"/>
                <a:gd name="T45" fmla="*/ 0 h 37"/>
                <a:gd name="T46" fmla="*/ 0 w 232"/>
                <a:gd name="T47" fmla="*/ 0 h 37"/>
                <a:gd name="T48" fmla="*/ 0 w 232"/>
                <a:gd name="T49" fmla="*/ 0 h 37"/>
                <a:gd name="T50" fmla="*/ 0 w 232"/>
                <a:gd name="T51" fmla="*/ 0 h 37"/>
                <a:gd name="T52" fmla="*/ 0 w 232"/>
                <a:gd name="T53" fmla="*/ 0 h 37"/>
                <a:gd name="T54" fmla="*/ 0 w 232"/>
                <a:gd name="T55" fmla="*/ 0 h 37"/>
                <a:gd name="T56" fmla="*/ 0 w 232"/>
                <a:gd name="T57" fmla="*/ 0 h 37"/>
                <a:gd name="T58" fmla="*/ 0 w 232"/>
                <a:gd name="T59" fmla="*/ 0 h 37"/>
                <a:gd name="T60" fmla="*/ 0 w 232"/>
                <a:gd name="T61" fmla="*/ 0 h 37"/>
                <a:gd name="T62" fmla="*/ 0 w 232"/>
                <a:gd name="T63" fmla="*/ 0 h 37"/>
                <a:gd name="T64" fmla="*/ 0 w 232"/>
                <a:gd name="T65" fmla="*/ 0 h 37"/>
                <a:gd name="T66" fmla="*/ 0 w 232"/>
                <a:gd name="T67" fmla="*/ 0 h 37"/>
                <a:gd name="T68" fmla="*/ 0 w 232"/>
                <a:gd name="T69" fmla="*/ 0 h 37"/>
                <a:gd name="T70" fmla="*/ 0 w 232"/>
                <a:gd name="T71" fmla="*/ 0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2"/>
                <a:gd name="T109" fmla="*/ 0 h 37"/>
                <a:gd name="T110" fmla="*/ 232 w 232"/>
                <a:gd name="T111" fmla="*/ 37 h 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2" h="37">
                  <a:moveTo>
                    <a:pt x="5" y="32"/>
                  </a:moveTo>
                  <a:lnTo>
                    <a:pt x="12" y="28"/>
                  </a:lnTo>
                  <a:lnTo>
                    <a:pt x="18" y="27"/>
                  </a:lnTo>
                  <a:lnTo>
                    <a:pt x="25" y="25"/>
                  </a:lnTo>
                  <a:lnTo>
                    <a:pt x="34" y="25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56" y="27"/>
                  </a:lnTo>
                  <a:lnTo>
                    <a:pt x="62" y="30"/>
                  </a:lnTo>
                  <a:lnTo>
                    <a:pt x="73" y="34"/>
                  </a:lnTo>
                  <a:lnTo>
                    <a:pt x="84" y="37"/>
                  </a:lnTo>
                  <a:lnTo>
                    <a:pt x="96" y="37"/>
                  </a:lnTo>
                  <a:lnTo>
                    <a:pt x="108" y="34"/>
                  </a:lnTo>
                  <a:lnTo>
                    <a:pt x="113" y="32"/>
                  </a:lnTo>
                  <a:lnTo>
                    <a:pt x="117" y="28"/>
                  </a:lnTo>
                  <a:lnTo>
                    <a:pt x="122" y="27"/>
                  </a:lnTo>
                  <a:lnTo>
                    <a:pt x="125" y="23"/>
                  </a:lnTo>
                  <a:lnTo>
                    <a:pt x="128" y="20"/>
                  </a:lnTo>
                  <a:lnTo>
                    <a:pt x="132" y="18"/>
                  </a:lnTo>
                  <a:lnTo>
                    <a:pt x="135" y="15"/>
                  </a:lnTo>
                  <a:lnTo>
                    <a:pt x="139" y="13"/>
                  </a:lnTo>
                  <a:lnTo>
                    <a:pt x="149" y="12"/>
                  </a:lnTo>
                  <a:lnTo>
                    <a:pt x="159" y="12"/>
                  </a:lnTo>
                  <a:lnTo>
                    <a:pt x="169" y="12"/>
                  </a:lnTo>
                  <a:lnTo>
                    <a:pt x="178" y="15"/>
                  </a:lnTo>
                  <a:lnTo>
                    <a:pt x="179" y="15"/>
                  </a:lnTo>
                  <a:lnTo>
                    <a:pt x="184" y="17"/>
                  </a:lnTo>
                  <a:lnTo>
                    <a:pt x="191" y="17"/>
                  </a:lnTo>
                  <a:lnTo>
                    <a:pt x="198" y="18"/>
                  </a:lnTo>
                  <a:lnTo>
                    <a:pt x="206" y="17"/>
                  </a:lnTo>
                  <a:lnTo>
                    <a:pt x="213" y="15"/>
                  </a:lnTo>
                  <a:lnTo>
                    <a:pt x="220" y="13"/>
                  </a:lnTo>
                  <a:lnTo>
                    <a:pt x="227" y="10"/>
                  </a:lnTo>
                  <a:lnTo>
                    <a:pt x="232" y="6"/>
                  </a:lnTo>
                  <a:lnTo>
                    <a:pt x="227" y="0"/>
                  </a:lnTo>
                  <a:lnTo>
                    <a:pt x="216" y="5"/>
                  </a:lnTo>
                  <a:lnTo>
                    <a:pt x="205" y="8"/>
                  </a:lnTo>
                  <a:lnTo>
                    <a:pt x="191" y="8"/>
                  </a:lnTo>
                  <a:lnTo>
                    <a:pt x="181" y="6"/>
                  </a:lnTo>
                  <a:lnTo>
                    <a:pt x="183" y="6"/>
                  </a:lnTo>
                  <a:lnTo>
                    <a:pt x="171" y="3"/>
                  </a:lnTo>
                  <a:lnTo>
                    <a:pt x="161" y="1"/>
                  </a:lnTo>
                  <a:lnTo>
                    <a:pt x="149" y="3"/>
                  </a:lnTo>
                  <a:lnTo>
                    <a:pt x="137" y="5"/>
                  </a:lnTo>
                  <a:lnTo>
                    <a:pt x="135" y="5"/>
                  </a:lnTo>
                  <a:lnTo>
                    <a:pt x="130" y="6"/>
                  </a:lnTo>
                  <a:lnTo>
                    <a:pt x="127" y="10"/>
                  </a:lnTo>
                  <a:lnTo>
                    <a:pt x="122" y="13"/>
                  </a:lnTo>
                  <a:lnTo>
                    <a:pt x="118" y="17"/>
                  </a:lnTo>
                  <a:lnTo>
                    <a:pt x="115" y="18"/>
                  </a:lnTo>
                  <a:lnTo>
                    <a:pt x="113" y="22"/>
                  </a:lnTo>
                  <a:lnTo>
                    <a:pt x="110" y="23"/>
                  </a:lnTo>
                  <a:lnTo>
                    <a:pt x="106" y="23"/>
                  </a:lnTo>
                  <a:lnTo>
                    <a:pt x="96" y="27"/>
                  </a:lnTo>
                  <a:lnTo>
                    <a:pt x="86" y="27"/>
                  </a:lnTo>
                  <a:lnTo>
                    <a:pt x="76" y="25"/>
                  </a:lnTo>
                  <a:lnTo>
                    <a:pt x="66" y="22"/>
                  </a:lnTo>
                  <a:lnTo>
                    <a:pt x="57" y="18"/>
                  </a:lnTo>
                  <a:lnTo>
                    <a:pt x="49" y="17"/>
                  </a:lnTo>
                  <a:lnTo>
                    <a:pt x="40" y="15"/>
                  </a:lnTo>
                  <a:lnTo>
                    <a:pt x="32" y="15"/>
                  </a:lnTo>
                  <a:lnTo>
                    <a:pt x="23" y="15"/>
                  </a:lnTo>
                  <a:lnTo>
                    <a:pt x="15" y="17"/>
                  </a:lnTo>
                  <a:lnTo>
                    <a:pt x="8" y="20"/>
                  </a:lnTo>
                  <a:lnTo>
                    <a:pt x="0" y="23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8" name="Freeform 323"/>
            <p:cNvSpPr>
              <a:spLocks/>
            </p:cNvSpPr>
            <p:nvPr/>
          </p:nvSpPr>
          <p:spPr bwMode="auto">
            <a:xfrm>
              <a:off x="4391" y="2415"/>
              <a:ext cx="99" cy="17"/>
            </a:xfrm>
            <a:custGeom>
              <a:avLst/>
              <a:gdLst>
                <a:gd name="T0" fmla="*/ 0 w 219"/>
                <a:gd name="T1" fmla="*/ 0 h 36"/>
                <a:gd name="T2" fmla="*/ 0 w 219"/>
                <a:gd name="T3" fmla="*/ 0 h 36"/>
                <a:gd name="T4" fmla="*/ 0 w 219"/>
                <a:gd name="T5" fmla="*/ 0 h 36"/>
                <a:gd name="T6" fmla="*/ 0 w 219"/>
                <a:gd name="T7" fmla="*/ 0 h 36"/>
                <a:gd name="T8" fmla="*/ 0 w 219"/>
                <a:gd name="T9" fmla="*/ 0 h 36"/>
                <a:gd name="T10" fmla="*/ 0 w 219"/>
                <a:gd name="T11" fmla="*/ 0 h 36"/>
                <a:gd name="T12" fmla="*/ 0 w 219"/>
                <a:gd name="T13" fmla="*/ 0 h 36"/>
                <a:gd name="T14" fmla="*/ 0 w 219"/>
                <a:gd name="T15" fmla="*/ 0 h 36"/>
                <a:gd name="T16" fmla="*/ 0 w 219"/>
                <a:gd name="T17" fmla="*/ 0 h 36"/>
                <a:gd name="T18" fmla="*/ 0 w 219"/>
                <a:gd name="T19" fmla="*/ 0 h 36"/>
                <a:gd name="T20" fmla="*/ 0 w 219"/>
                <a:gd name="T21" fmla="*/ 0 h 36"/>
                <a:gd name="T22" fmla="*/ 0 w 219"/>
                <a:gd name="T23" fmla="*/ 0 h 36"/>
                <a:gd name="T24" fmla="*/ 0 w 219"/>
                <a:gd name="T25" fmla="*/ 0 h 36"/>
                <a:gd name="T26" fmla="*/ 0 w 219"/>
                <a:gd name="T27" fmla="*/ 0 h 36"/>
                <a:gd name="T28" fmla="*/ 0 w 219"/>
                <a:gd name="T29" fmla="*/ 0 h 36"/>
                <a:gd name="T30" fmla="*/ 0 w 219"/>
                <a:gd name="T31" fmla="*/ 0 h 36"/>
                <a:gd name="T32" fmla="*/ 0 w 219"/>
                <a:gd name="T33" fmla="*/ 0 h 36"/>
                <a:gd name="T34" fmla="*/ 0 w 219"/>
                <a:gd name="T35" fmla="*/ 0 h 36"/>
                <a:gd name="T36" fmla="*/ 0 w 219"/>
                <a:gd name="T37" fmla="*/ 0 h 36"/>
                <a:gd name="T38" fmla="*/ 0 w 219"/>
                <a:gd name="T39" fmla="*/ 0 h 36"/>
                <a:gd name="T40" fmla="*/ 0 w 219"/>
                <a:gd name="T41" fmla="*/ 0 h 36"/>
                <a:gd name="T42" fmla="*/ 0 w 219"/>
                <a:gd name="T43" fmla="*/ 0 h 36"/>
                <a:gd name="T44" fmla="*/ 0 w 219"/>
                <a:gd name="T45" fmla="*/ 0 h 36"/>
                <a:gd name="T46" fmla="*/ 0 w 219"/>
                <a:gd name="T47" fmla="*/ 0 h 36"/>
                <a:gd name="T48" fmla="*/ 0 w 219"/>
                <a:gd name="T49" fmla="*/ 0 h 36"/>
                <a:gd name="T50" fmla="*/ 0 w 219"/>
                <a:gd name="T51" fmla="*/ 0 h 36"/>
                <a:gd name="T52" fmla="*/ 0 w 219"/>
                <a:gd name="T53" fmla="*/ 0 h 36"/>
                <a:gd name="T54" fmla="*/ 0 w 219"/>
                <a:gd name="T55" fmla="*/ 0 h 36"/>
                <a:gd name="T56" fmla="*/ 0 w 219"/>
                <a:gd name="T57" fmla="*/ 0 h 36"/>
                <a:gd name="T58" fmla="*/ 0 w 219"/>
                <a:gd name="T59" fmla="*/ 0 h 36"/>
                <a:gd name="T60" fmla="*/ 0 w 219"/>
                <a:gd name="T61" fmla="*/ 0 h 36"/>
                <a:gd name="T62" fmla="*/ 0 w 219"/>
                <a:gd name="T63" fmla="*/ 0 h 36"/>
                <a:gd name="T64" fmla="*/ 0 w 219"/>
                <a:gd name="T65" fmla="*/ 0 h 36"/>
                <a:gd name="T66" fmla="*/ 0 w 219"/>
                <a:gd name="T67" fmla="*/ 0 h 36"/>
                <a:gd name="T68" fmla="*/ 0 w 219"/>
                <a:gd name="T69" fmla="*/ 0 h 36"/>
                <a:gd name="T70" fmla="*/ 0 w 219"/>
                <a:gd name="T71" fmla="*/ 0 h 36"/>
                <a:gd name="T72" fmla="*/ 0 w 219"/>
                <a:gd name="T73" fmla="*/ 0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9"/>
                <a:gd name="T112" fmla="*/ 0 h 36"/>
                <a:gd name="T113" fmla="*/ 219 w 219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9" h="36">
                  <a:moveTo>
                    <a:pt x="4" y="32"/>
                  </a:moveTo>
                  <a:lnTo>
                    <a:pt x="10" y="29"/>
                  </a:lnTo>
                  <a:lnTo>
                    <a:pt x="17" y="27"/>
                  </a:lnTo>
                  <a:lnTo>
                    <a:pt x="24" y="26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46" y="26"/>
                  </a:lnTo>
                  <a:lnTo>
                    <a:pt x="53" y="27"/>
                  </a:lnTo>
                  <a:lnTo>
                    <a:pt x="59" y="31"/>
                  </a:lnTo>
                  <a:lnTo>
                    <a:pt x="70" y="34"/>
                  </a:lnTo>
                  <a:lnTo>
                    <a:pt x="80" y="36"/>
                  </a:lnTo>
                  <a:lnTo>
                    <a:pt x="92" y="36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7" y="31"/>
                  </a:lnTo>
                  <a:lnTo>
                    <a:pt x="110" y="29"/>
                  </a:lnTo>
                  <a:lnTo>
                    <a:pt x="114" y="27"/>
                  </a:lnTo>
                  <a:lnTo>
                    <a:pt x="117" y="24"/>
                  </a:lnTo>
                  <a:lnTo>
                    <a:pt x="120" y="22"/>
                  </a:lnTo>
                  <a:lnTo>
                    <a:pt x="124" y="19"/>
                  </a:lnTo>
                  <a:lnTo>
                    <a:pt x="127" y="17"/>
                  </a:lnTo>
                  <a:lnTo>
                    <a:pt x="131" y="15"/>
                  </a:lnTo>
                  <a:lnTo>
                    <a:pt x="141" y="14"/>
                  </a:lnTo>
                  <a:lnTo>
                    <a:pt x="151" y="12"/>
                  </a:lnTo>
                  <a:lnTo>
                    <a:pt x="159" y="14"/>
                  </a:lnTo>
                  <a:lnTo>
                    <a:pt x="168" y="17"/>
                  </a:lnTo>
                  <a:lnTo>
                    <a:pt x="175" y="19"/>
                  </a:lnTo>
                  <a:lnTo>
                    <a:pt x="181" y="19"/>
                  </a:lnTo>
                  <a:lnTo>
                    <a:pt x="188" y="19"/>
                  </a:lnTo>
                  <a:lnTo>
                    <a:pt x="195" y="17"/>
                  </a:lnTo>
                  <a:lnTo>
                    <a:pt x="202" y="17"/>
                  </a:lnTo>
                  <a:lnTo>
                    <a:pt x="208" y="14"/>
                  </a:lnTo>
                  <a:lnTo>
                    <a:pt x="214" y="10"/>
                  </a:lnTo>
                  <a:lnTo>
                    <a:pt x="219" y="7"/>
                  </a:lnTo>
                  <a:lnTo>
                    <a:pt x="214" y="0"/>
                  </a:lnTo>
                  <a:lnTo>
                    <a:pt x="205" y="5"/>
                  </a:lnTo>
                  <a:lnTo>
                    <a:pt x="193" y="9"/>
                  </a:lnTo>
                  <a:lnTo>
                    <a:pt x="181" y="9"/>
                  </a:lnTo>
                  <a:lnTo>
                    <a:pt x="171" y="7"/>
                  </a:lnTo>
                  <a:lnTo>
                    <a:pt x="173" y="9"/>
                  </a:lnTo>
                  <a:lnTo>
                    <a:pt x="163" y="5"/>
                  </a:lnTo>
                  <a:lnTo>
                    <a:pt x="151" y="4"/>
                  </a:lnTo>
                  <a:lnTo>
                    <a:pt x="141" y="4"/>
                  </a:lnTo>
                  <a:lnTo>
                    <a:pt x="129" y="5"/>
                  </a:lnTo>
                  <a:lnTo>
                    <a:pt x="127" y="5"/>
                  </a:lnTo>
                  <a:lnTo>
                    <a:pt x="122" y="7"/>
                  </a:lnTo>
                  <a:lnTo>
                    <a:pt x="119" y="10"/>
                  </a:lnTo>
                  <a:lnTo>
                    <a:pt x="115" y="12"/>
                  </a:lnTo>
                  <a:lnTo>
                    <a:pt x="112" y="15"/>
                  </a:lnTo>
                  <a:lnTo>
                    <a:pt x="109" y="19"/>
                  </a:lnTo>
                  <a:lnTo>
                    <a:pt x="105" y="21"/>
                  </a:lnTo>
                  <a:lnTo>
                    <a:pt x="103" y="22"/>
                  </a:lnTo>
                  <a:lnTo>
                    <a:pt x="100" y="24"/>
                  </a:lnTo>
                  <a:lnTo>
                    <a:pt x="90" y="26"/>
                  </a:lnTo>
                  <a:lnTo>
                    <a:pt x="81" y="26"/>
                  </a:lnTo>
                  <a:lnTo>
                    <a:pt x="71" y="26"/>
                  </a:lnTo>
                  <a:lnTo>
                    <a:pt x="63" y="22"/>
                  </a:lnTo>
                  <a:lnTo>
                    <a:pt x="54" y="19"/>
                  </a:lnTo>
                  <a:lnTo>
                    <a:pt x="48" y="17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15" y="17"/>
                  </a:lnTo>
                  <a:lnTo>
                    <a:pt x="7" y="21"/>
                  </a:lnTo>
                  <a:lnTo>
                    <a:pt x="0" y="24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09" name="Freeform 324"/>
            <p:cNvSpPr>
              <a:spLocks/>
            </p:cNvSpPr>
            <p:nvPr/>
          </p:nvSpPr>
          <p:spPr bwMode="auto">
            <a:xfrm>
              <a:off x="4401" y="2464"/>
              <a:ext cx="95" cy="15"/>
            </a:xfrm>
            <a:custGeom>
              <a:avLst/>
              <a:gdLst>
                <a:gd name="T0" fmla="*/ 0 w 206"/>
                <a:gd name="T1" fmla="*/ 0 h 34"/>
                <a:gd name="T2" fmla="*/ 0 w 206"/>
                <a:gd name="T3" fmla="*/ 0 h 34"/>
                <a:gd name="T4" fmla="*/ 0 w 206"/>
                <a:gd name="T5" fmla="*/ 0 h 34"/>
                <a:gd name="T6" fmla="*/ 0 w 206"/>
                <a:gd name="T7" fmla="*/ 0 h 34"/>
                <a:gd name="T8" fmla="*/ 0 w 206"/>
                <a:gd name="T9" fmla="*/ 0 h 34"/>
                <a:gd name="T10" fmla="*/ 0 w 206"/>
                <a:gd name="T11" fmla="*/ 0 h 34"/>
                <a:gd name="T12" fmla="*/ 0 w 206"/>
                <a:gd name="T13" fmla="*/ 0 h 34"/>
                <a:gd name="T14" fmla="*/ 0 w 206"/>
                <a:gd name="T15" fmla="*/ 0 h 34"/>
                <a:gd name="T16" fmla="*/ 0 w 206"/>
                <a:gd name="T17" fmla="*/ 0 h 34"/>
                <a:gd name="T18" fmla="*/ 0 w 206"/>
                <a:gd name="T19" fmla="*/ 0 h 34"/>
                <a:gd name="T20" fmla="*/ 0 w 206"/>
                <a:gd name="T21" fmla="*/ 0 h 34"/>
                <a:gd name="T22" fmla="*/ 0 w 206"/>
                <a:gd name="T23" fmla="*/ 0 h 34"/>
                <a:gd name="T24" fmla="*/ 0 w 206"/>
                <a:gd name="T25" fmla="*/ 0 h 34"/>
                <a:gd name="T26" fmla="*/ 0 w 206"/>
                <a:gd name="T27" fmla="*/ 0 h 34"/>
                <a:gd name="T28" fmla="*/ 0 w 206"/>
                <a:gd name="T29" fmla="*/ 0 h 34"/>
                <a:gd name="T30" fmla="*/ 0 w 206"/>
                <a:gd name="T31" fmla="*/ 0 h 34"/>
                <a:gd name="T32" fmla="*/ 0 w 206"/>
                <a:gd name="T33" fmla="*/ 0 h 34"/>
                <a:gd name="T34" fmla="*/ 0 w 206"/>
                <a:gd name="T35" fmla="*/ 0 h 34"/>
                <a:gd name="T36" fmla="*/ 0 w 206"/>
                <a:gd name="T37" fmla="*/ 0 h 34"/>
                <a:gd name="T38" fmla="*/ 0 w 206"/>
                <a:gd name="T39" fmla="*/ 0 h 34"/>
                <a:gd name="T40" fmla="*/ 0 w 206"/>
                <a:gd name="T41" fmla="*/ 0 h 34"/>
                <a:gd name="T42" fmla="*/ 0 w 206"/>
                <a:gd name="T43" fmla="*/ 0 h 34"/>
                <a:gd name="T44" fmla="*/ 0 w 206"/>
                <a:gd name="T45" fmla="*/ 0 h 34"/>
                <a:gd name="T46" fmla="*/ 0 w 206"/>
                <a:gd name="T47" fmla="*/ 0 h 34"/>
                <a:gd name="T48" fmla="*/ 0 w 206"/>
                <a:gd name="T49" fmla="*/ 0 h 34"/>
                <a:gd name="T50" fmla="*/ 0 w 206"/>
                <a:gd name="T51" fmla="*/ 0 h 34"/>
                <a:gd name="T52" fmla="*/ 0 w 206"/>
                <a:gd name="T53" fmla="*/ 0 h 34"/>
                <a:gd name="T54" fmla="*/ 0 w 206"/>
                <a:gd name="T55" fmla="*/ 0 h 34"/>
                <a:gd name="T56" fmla="*/ 0 w 206"/>
                <a:gd name="T57" fmla="*/ 0 h 34"/>
                <a:gd name="T58" fmla="*/ 0 w 206"/>
                <a:gd name="T59" fmla="*/ 0 h 34"/>
                <a:gd name="T60" fmla="*/ 0 w 206"/>
                <a:gd name="T61" fmla="*/ 0 h 34"/>
                <a:gd name="T62" fmla="*/ 0 w 206"/>
                <a:gd name="T63" fmla="*/ 0 h 34"/>
                <a:gd name="T64" fmla="*/ 0 w 206"/>
                <a:gd name="T65" fmla="*/ 0 h 34"/>
                <a:gd name="T66" fmla="*/ 0 w 206"/>
                <a:gd name="T67" fmla="*/ 0 h 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6"/>
                <a:gd name="T103" fmla="*/ 0 h 34"/>
                <a:gd name="T104" fmla="*/ 206 w 206"/>
                <a:gd name="T105" fmla="*/ 34 h 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6" h="34">
                  <a:moveTo>
                    <a:pt x="5" y="31"/>
                  </a:moveTo>
                  <a:lnTo>
                    <a:pt x="10" y="28"/>
                  </a:lnTo>
                  <a:lnTo>
                    <a:pt x="17" y="26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42" y="24"/>
                  </a:lnTo>
                  <a:lnTo>
                    <a:pt x="49" y="26"/>
                  </a:lnTo>
                  <a:lnTo>
                    <a:pt x="56" y="29"/>
                  </a:lnTo>
                  <a:lnTo>
                    <a:pt x="66" y="33"/>
                  </a:lnTo>
                  <a:lnTo>
                    <a:pt x="76" y="34"/>
                  </a:lnTo>
                  <a:lnTo>
                    <a:pt x="88" y="34"/>
                  </a:lnTo>
                  <a:lnTo>
                    <a:pt x="98" y="31"/>
                  </a:lnTo>
                  <a:lnTo>
                    <a:pt x="96" y="31"/>
                  </a:lnTo>
                  <a:lnTo>
                    <a:pt x="101" y="29"/>
                  </a:lnTo>
                  <a:lnTo>
                    <a:pt x="105" y="28"/>
                  </a:lnTo>
                  <a:lnTo>
                    <a:pt x="108" y="24"/>
                  </a:lnTo>
                  <a:lnTo>
                    <a:pt x="112" y="22"/>
                  </a:lnTo>
                  <a:lnTo>
                    <a:pt x="115" y="21"/>
                  </a:lnTo>
                  <a:lnTo>
                    <a:pt x="118" y="17"/>
                  </a:lnTo>
                  <a:lnTo>
                    <a:pt x="120" y="16"/>
                  </a:lnTo>
                  <a:lnTo>
                    <a:pt x="123" y="14"/>
                  </a:lnTo>
                  <a:lnTo>
                    <a:pt x="134" y="12"/>
                  </a:lnTo>
                  <a:lnTo>
                    <a:pt x="142" y="12"/>
                  </a:lnTo>
                  <a:lnTo>
                    <a:pt x="151" y="12"/>
                  </a:lnTo>
                  <a:lnTo>
                    <a:pt x="159" y="16"/>
                  </a:lnTo>
                  <a:lnTo>
                    <a:pt x="171" y="17"/>
                  </a:lnTo>
                  <a:lnTo>
                    <a:pt x="183" y="17"/>
                  </a:lnTo>
                  <a:lnTo>
                    <a:pt x="195" y="14"/>
                  </a:lnTo>
                  <a:lnTo>
                    <a:pt x="206" y="7"/>
                  </a:lnTo>
                  <a:lnTo>
                    <a:pt x="200" y="0"/>
                  </a:lnTo>
                  <a:lnTo>
                    <a:pt x="191" y="6"/>
                  </a:lnTo>
                  <a:lnTo>
                    <a:pt x="181" y="7"/>
                  </a:lnTo>
                  <a:lnTo>
                    <a:pt x="171" y="9"/>
                  </a:lnTo>
                  <a:lnTo>
                    <a:pt x="162" y="7"/>
                  </a:lnTo>
                  <a:lnTo>
                    <a:pt x="152" y="4"/>
                  </a:lnTo>
                  <a:lnTo>
                    <a:pt x="142" y="2"/>
                  </a:lnTo>
                  <a:lnTo>
                    <a:pt x="132" y="2"/>
                  </a:lnTo>
                  <a:lnTo>
                    <a:pt x="122" y="4"/>
                  </a:lnTo>
                  <a:lnTo>
                    <a:pt x="117" y="6"/>
                  </a:lnTo>
                  <a:lnTo>
                    <a:pt x="113" y="9"/>
                  </a:lnTo>
                  <a:lnTo>
                    <a:pt x="108" y="11"/>
                  </a:lnTo>
                  <a:lnTo>
                    <a:pt x="105" y="14"/>
                  </a:lnTo>
                  <a:lnTo>
                    <a:pt x="103" y="16"/>
                  </a:lnTo>
                  <a:lnTo>
                    <a:pt x="100" y="19"/>
                  </a:lnTo>
                  <a:lnTo>
                    <a:pt x="98" y="21"/>
                  </a:lnTo>
                  <a:lnTo>
                    <a:pt x="95" y="22"/>
                  </a:lnTo>
                  <a:lnTo>
                    <a:pt x="86" y="24"/>
                  </a:lnTo>
                  <a:lnTo>
                    <a:pt x="76" y="24"/>
                  </a:lnTo>
                  <a:lnTo>
                    <a:pt x="68" y="22"/>
                  </a:lnTo>
                  <a:lnTo>
                    <a:pt x="61" y="21"/>
                  </a:lnTo>
                  <a:lnTo>
                    <a:pt x="52" y="17"/>
                  </a:lnTo>
                  <a:lnTo>
                    <a:pt x="46" y="16"/>
                  </a:lnTo>
                  <a:lnTo>
                    <a:pt x="37" y="14"/>
                  </a:lnTo>
                  <a:lnTo>
                    <a:pt x="30" y="14"/>
                  </a:lnTo>
                  <a:lnTo>
                    <a:pt x="22" y="14"/>
                  </a:lnTo>
                  <a:lnTo>
                    <a:pt x="15" y="16"/>
                  </a:lnTo>
                  <a:lnTo>
                    <a:pt x="7" y="19"/>
                  </a:lnTo>
                  <a:lnTo>
                    <a:pt x="0" y="22"/>
                  </a:lnTo>
                  <a:lnTo>
                    <a:pt x="5" y="3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0" name="Freeform 325"/>
            <p:cNvSpPr>
              <a:spLocks/>
            </p:cNvSpPr>
            <p:nvPr/>
          </p:nvSpPr>
          <p:spPr bwMode="auto">
            <a:xfrm>
              <a:off x="4522" y="2281"/>
              <a:ext cx="110" cy="31"/>
            </a:xfrm>
            <a:custGeom>
              <a:avLst/>
              <a:gdLst>
                <a:gd name="T0" fmla="*/ 0 w 239"/>
                <a:gd name="T1" fmla="*/ 0 h 66"/>
                <a:gd name="T2" fmla="*/ 0 w 239"/>
                <a:gd name="T3" fmla="*/ 0 h 66"/>
                <a:gd name="T4" fmla="*/ 0 w 239"/>
                <a:gd name="T5" fmla="*/ 0 h 66"/>
                <a:gd name="T6" fmla="*/ 0 w 239"/>
                <a:gd name="T7" fmla="*/ 0 h 66"/>
                <a:gd name="T8" fmla="*/ 0 w 239"/>
                <a:gd name="T9" fmla="*/ 0 h 66"/>
                <a:gd name="T10" fmla="*/ 0 w 239"/>
                <a:gd name="T11" fmla="*/ 0 h 66"/>
                <a:gd name="T12" fmla="*/ 0 w 239"/>
                <a:gd name="T13" fmla="*/ 0 h 66"/>
                <a:gd name="T14" fmla="*/ 0 w 239"/>
                <a:gd name="T15" fmla="*/ 0 h 66"/>
                <a:gd name="T16" fmla="*/ 0 w 239"/>
                <a:gd name="T17" fmla="*/ 0 h 66"/>
                <a:gd name="T18" fmla="*/ 0 w 239"/>
                <a:gd name="T19" fmla="*/ 0 h 66"/>
                <a:gd name="T20" fmla="*/ 0 w 239"/>
                <a:gd name="T21" fmla="*/ 0 h 66"/>
                <a:gd name="T22" fmla="*/ 0 w 239"/>
                <a:gd name="T23" fmla="*/ 0 h 66"/>
                <a:gd name="T24" fmla="*/ 0 w 239"/>
                <a:gd name="T25" fmla="*/ 0 h 66"/>
                <a:gd name="T26" fmla="*/ 0 w 239"/>
                <a:gd name="T27" fmla="*/ 0 h 66"/>
                <a:gd name="T28" fmla="*/ 0 w 239"/>
                <a:gd name="T29" fmla="*/ 0 h 66"/>
                <a:gd name="T30" fmla="*/ 0 w 239"/>
                <a:gd name="T31" fmla="*/ 0 h 66"/>
                <a:gd name="T32" fmla="*/ 0 w 239"/>
                <a:gd name="T33" fmla="*/ 0 h 66"/>
                <a:gd name="T34" fmla="*/ 0 w 239"/>
                <a:gd name="T35" fmla="*/ 0 h 66"/>
                <a:gd name="T36" fmla="*/ 0 w 239"/>
                <a:gd name="T37" fmla="*/ 0 h 66"/>
                <a:gd name="T38" fmla="*/ 0 w 239"/>
                <a:gd name="T39" fmla="*/ 0 h 66"/>
                <a:gd name="T40" fmla="*/ 0 w 239"/>
                <a:gd name="T41" fmla="*/ 0 h 66"/>
                <a:gd name="T42" fmla="*/ 0 w 239"/>
                <a:gd name="T43" fmla="*/ 0 h 66"/>
                <a:gd name="T44" fmla="*/ 0 w 239"/>
                <a:gd name="T45" fmla="*/ 0 h 66"/>
                <a:gd name="T46" fmla="*/ 0 w 239"/>
                <a:gd name="T47" fmla="*/ 0 h 66"/>
                <a:gd name="T48" fmla="*/ 0 w 239"/>
                <a:gd name="T49" fmla="*/ 0 h 66"/>
                <a:gd name="T50" fmla="*/ 0 w 239"/>
                <a:gd name="T51" fmla="*/ 0 h 66"/>
                <a:gd name="T52" fmla="*/ 0 w 239"/>
                <a:gd name="T53" fmla="*/ 0 h 66"/>
                <a:gd name="T54" fmla="*/ 0 w 239"/>
                <a:gd name="T55" fmla="*/ 0 h 66"/>
                <a:gd name="T56" fmla="*/ 0 w 239"/>
                <a:gd name="T57" fmla="*/ 0 h 66"/>
                <a:gd name="T58" fmla="*/ 0 w 239"/>
                <a:gd name="T59" fmla="*/ 0 h 66"/>
                <a:gd name="T60" fmla="*/ 0 w 239"/>
                <a:gd name="T61" fmla="*/ 0 h 66"/>
                <a:gd name="T62" fmla="*/ 0 w 239"/>
                <a:gd name="T63" fmla="*/ 0 h 66"/>
                <a:gd name="T64" fmla="*/ 0 w 239"/>
                <a:gd name="T65" fmla="*/ 0 h 66"/>
                <a:gd name="T66" fmla="*/ 0 w 239"/>
                <a:gd name="T67" fmla="*/ 0 h 66"/>
                <a:gd name="T68" fmla="*/ 0 w 239"/>
                <a:gd name="T69" fmla="*/ 0 h 66"/>
                <a:gd name="T70" fmla="*/ 0 w 239"/>
                <a:gd name="T71" fmla="*/ 0 h 66"/>
                <a:gd name="T72" fmla="*/ 0 w 239"/>
                <a:gd name="T73" fmla="*/ 0 h 66"/>
                <a:gd name="T74" fmla="*/ 0 w 239"/>
                <a:gd name="T75" fmla="*/ 0 h 66"/>
                <a:gd name="T76" fmla="*/ 0 w 239"/>
                <a:gd name="T77" fmla="*/ 0 h 66"/>
                <a:gd name="T78" fmla="*/ 0 w 239"/>
                <a:gd name="T79" fmla="*/ 0 h 66"/>
                <a:gd name="T80" fmla="*/ 0 w 239"/>
                <a:gd name="T81" fmla="*/ 0 h 66"/>
                <a:gd name="T82" fmla="*/ 0 w 239"/>
                <a:gd name="T83" fmla="*/ 0 h 66"/>
                <a:gd name="T84" fmla="*/ 0 w 239"/>
                <a:gd name="T85" fmla="*/ 0 h 66"/>
                <a:gd name="T86" fmla="*/ 0 w 239"/>
                <a:gd name="T87" fmla="*/ 0 h 66"/>
                <a:gd name="T88" fmla="*/ 0 w 239"/>
                <a:gd name="T89" fmla="*/ 0 h 66"/>
                <a:gd name="T90" fmla="*/ 0 w 239"/>
                <a:gd name="T91" fmla="*/ 0 h 66"/>
                <a:gd name="T92" fmla="*/ 0 w 239"/>
                <a:gd name="T93" fmla="*/ 0 h 66"/>
                <a:gd name="T94" fmla="*/ 0 w 239"/>
                <a:gd name="T95" fmla="*/ 0 h 66"/>
                <a:gd name="T96" fmla="*/ 0 w 239"/>
                <a:gd name="T97" fmla="*/ 0 h 66"/>
                <a:gd name="T98" fmla="*/ 0 w 239"/>
                <a:gd name="T99" fmla="*/ 0 h 66"/>
                <a:gd name="T100" fmla="*/ 0 w 239"/>
                <a:gd name="T101" fmla="*/ 0 h 66"/>
                <a:gd name="T102" fmla="*/ 0 w 239"/>
                <a:gd name="T103" fmla="*/ 0 h 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66"/>
                <a:gd name="T158" fmla="*/ 239 w 239"/>
                <a:gd name="T159" fmla="*/ 66 h 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66">
                  <a:moveTo>
                    <a:pt x="71" y="13"/>
                  </a:moveTo>
                  <a:lnTo>
                    <a:pt x="73" y="15"/>
                  </a:lnTo>
                  <a:lnTo>
                    <a:pt x="74" y="15"/>
                  </a:lnTo>
                  <a:lnTo>
                    <a:pt x="76" y="18"/>
                  </a:lnTo>
                  <a:lnTo>
                    <a:pt x="76" y="20"/>
                  </a:lnTo>
                  <a:lnTo>
                    <a:pt x="78" y="24"/>
                  </a:lnTo>
                  <a:lnTo>
                    <a:pt x="79" y="27"/>
                  </a:lnTo>
                  <a:lnTo>
                    <a:pt x="81" y="30"/>
                  </a:lnTo>
                  <a:lnTo>
                    <a:pt x="83" y="34"/>
                  </a:lnTo>
                  <a:lnTo>
                    <a:pt x="86" y="35"/>
                  </a:lnTo>
                  <a:lnTo>
                    <a:pt x="93" y="40"/>
                  </a:lnTo>
                  <a:lnTo>
                    <a:pt x="100" y="42"/>
                  </a:lnTo>
                  <a:lnTo>
                    <a:pt x="106" y="46"/>
                  </a:lnTo>
                  <a:lnTo>
                    <a:pt x="113" y="46"/>
                  </a:lnTo>
                  <a:lnTo>
                    <a:pt x="118" y="47"/>
                  </a:lnTo>
                  <a:lnTo>
                    <a:pt x="125" y="47"/>
                  </a:lnTo>
                  <a:lnTo>
                    <a:pt x="132" y="47"/>
                  </a:lnTo>
                  <a:lnTo>
                    <a:pt x="139" y="47"/>
                  </a:lnTo>
                  <a:lnTo>
                    <a:pt x="147" y="47"/>
                  </a:lnTo>
                  <a:lnTo>
                    <a:pt x="154" y="47"/>
                  </a:lnTo>
                  <a:lnTo>
                    <a:pt x="162" y="47"/>
                  </a:lnTo>
                  <a:lnTo>
                    <a:pt x="169" y="49"/>
                  </a:lnTo>
                  <a:lnTo>
                    <a:pt x="171" y="49"/>
                  </a:lnTo>
                  <a:lnTo>
                    <a:pt x="172" y="49"/>
                  </a:lnTo>
                  <a:lnTo>
                    <a:pt x="174" y="51"/>
                  </a:lnTo>
                  <a:lnTo>
                    <a:pt x="174" y="52"/>
                  </a:lnTo>
                  <a:lnTo>
                    <a:pt x="176" y="54"/>
                  </a:lnTo>
                  <a:lnTo>
                    <a:pt x="178" y="57"/>
                  </a:lnTo>
                  <a:lnTo>
                    <a:pt x="181" y="59"/>
                  </a:lnTo>
                  <a:lnTo>
                    <a:pt x="184" y="62"/>
                  </a:lnTo>
                  <a:lnTo>
                    <a:pt x="188" y="64"/>
                  </a:lnTo>
                  <a:lnTo>
                    <a:pt x="189" y="66"/>
                  </a:lnTo>
                  <a:lnTo>
                    <a:pt x="193" y="66"/>
                  </a:lnTo>
                  <a:lnTo>
                    <a:pt x="196" y="66"/>
                  </a:lnTo>
                  <a:lnTo>
                    <a:pt x="198" y="66"/>
                  </a:lnTo>
                  <a:lnTo>
                    <a:pt x="201" y="66"/>
                  </a:lnTo>
                  <a:lnTo>
                    <a:pt x="210" y="66"/>
                  </a:lnTo>
                  <a:lnTo>
                    <a:pt x="220" y="66"/>
                  </a:lnTo>
                  <a:lnTo>
                    <a:pt x="230" y="66"/>
                  </a:lnTo>
                  <a:lnTo>
                    <a:pt x="239" y="62"/>
                  </a:lnTo>
                  <a:lnTo>
                    <a:pt x="235" y="52"/>
                  </a:lnTo>
                  <a:lnTo>
                    <a:pt x="227" y="56"/>
                  </a:lnTo>
                  <a:lnTo>
                    <a:pt x="218" y="56"/>
                  </a:lnTo>
                  <a:lnTo>
                    <a:pt x="210" y="57"/>
                  </a:lnTo>
                  <a:lnTo>
                    <a:pt x="201" y="56"/>
                  </a:lnTo>
                  <a:lnTo>
                    <a:pt x="200" y="56"/>
                  </a:lnTo>
                  <a:lnTo>
                    <a:pt x="196" y="56"/>
                  </a:lnTo>
                  <a:lnTo>
                    <a:pt x="194" y="56"/>
                  </a:lnTo>
                  <a:lnTo>
                    <a:pt x="191" y="56"/>
                  </a:lnTo>
                  <a:lnTo>
                    <a:pt x="189" y="54"/>
                  </a:lnTo>
                  <a:lnTo>
                    <a:pt x="188" y="52"/>
                  </a:lnTo>
                  <a:lnTo>
                    <a:pt x="184" y="49"/>
                  </a:lnTo>
                  <a:lnTo>
                    <a:pt x="183" y="47"/>
                  </a:lnTo>
                  <a:lnTo>
                    <a:pt x="179" y="46"/>
                  </a:lnTo>
                  <a:lnTo>
                    <a:pt x="178" y="42"/>
                  </a:lnTo>
                  <a:lnTo>
                    <a:pt x="174" y="40"/>
                  </a:lnTo>
                  <a:lnTo>
                    <a:pt x="171" y="40"/>
                  </a:lnTo>
                  <a:lnTo>
                    <a:pt x="172" y="40"/>
                  </a:lnTo>
                  <a:lnTo>
                    <a:pt x="164" y="39"/>
                  </a:lnTo>
                  <a:lnTo>
                    <a:pt x="156" y="37"/>
                  </a:lnTo>
                  <a:lnTo>
                    <a:pt x="147" y="37"/>
                  </a:lnTo>
                  <a:lnTo>
                    <a:pt x="139" y="39"/>
                  </a:lnTo>
                  <a:lnTo>
                    <a:pt x="127" y="39"/>
                  </a:lnTo>
                  <a:lnTo>
                    <a:pt x="115" y="37"/>
                  </a:lnTo>
                  <a:lnTo>
                    <a:pt x="103" y="34"/>
                  </a:lnTo>
                  <a:lnTo>
                    <a:pt x="91" y="29"/>
                  </a:lnTo>
                  <a:lnTo>
                    <a:pt x="91" y="27"/>
                  </a:lnTo>
                  <a:lnTo>
                    <a:pt x="89" y="27"/>
                  </a:lnTo>
                  <a:lnTo>
                    <a:pt x="89" y="25"/>
                  </a:lnTo>
                  <a:lnTo>
                    <a:pt x="88" y="22"/>
                  </a:lnTo>
                  <a:lnTo>
                    <a:pt x="86" y="20"/>
                  </a:lnTo>
                  <a:lnTo>
                    <a:pt x="84" y="15"/>
                  </a:lnTo>
                  <a:lnTo>
                    <a:pt x="83" y="10"/>
                  </a:lnTo>
                  <a:lnTo>
                    <a:pt x="79" y="7"/>
                  </a:lnTo>
                  <a:lnTo>
                    <a:pt x="74" y="5"/>
                  </a:lnTo>
                  <a:lnTo>
                    <a:pt x="67" y="3"/>
                  </a:lnTo>
                  <a:lnTo>
                    <a:pt x="61" y="2"/>
                  </a:lnTo>
                  <a:lnTo>
                    <a:pt x="54" y="2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2" y="10"/>
                  </a:lnTo>
                  <a:lnTo>
                    <a:pt x="59" y="12"/>
                  </a:lnTo>
                  <a:lnTo>
                    <a:pt x="66" y="12"/>
                  </a:lnTo>
                  <a:lnTo>
                    <a:pt x="71" y="1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1" name="Freeform 326"/>
            <p:cNvSpPr>
              <a:spLocks/>
            </p:cNvSpPr>
            <p:nvPr/>
          </p:nvSpPr>
          <p:spPr bwMode="auto">
            <a:xfrm>
              <a:off x="4521" y="2331"/>
              <a:ext cx="102" cy="32"/>
            </a:xfrm>
            <a:custGeom>
              <a:avLst/>
              <a:gdLst>
                <a:gd name="T0" fmla="*/ 0 w 225"/>
                <a:gd name="T1" fmla="*/ 0 h 68"/>
                <a:gd name="T2" fmla="*/ 0 w 225"/>
                <a:gd name="T3" fmla="*/ 0 h 68"/>
                <a:gd name="T4" fmla="*/ 0 w 225"/>
                <a:gd name="T5" fmla="*/ 0 h 68"/>
                <a:gd name="T6" fmla="*/ 0 w 225"/>
                <a:gd name="T7" fmla="*/ 0 h 68"/>
                <a:gd name="T8" fmla="*/ 0 w 225"/>
                <a:gd name="T9" fmla="*/ 0 h 68"/>
                <a:gd name="T10" fmla="*/ 0 w 225"/>
                <a:gd name="T11" fmla="*/ 0 h 68"/>
                <a:gd name="T12" fmla="*/ 0 w 225"/>
                <a:gd name="T13" fmla="*/ 0 h 68"/>
                <a:gd name="T14" fmla="*/ 0 w 225"/>
                <a:gd name="T15" fmla="*/ 0 h 68"/>
                <a:gd name="T16" fmla="*/ 0 w 225"/>
                <a:gd name="T17" fmla="*/ 0 h 68"/>
                <a:gd name="T18" fmla="*/ 0 w 225"/>
                <a:gd name="T19" fmla="*/ 0 h 68"/>
                <a:gd name="T20" fmla="*/ 0 w 225"/>
                <a:gd name="T21" fmla="*/ 0 h 68"/>
                <a:gd name="T22" fmla="*/ 0 w 225"/>
                <a:gd name="T23" fmla="*/ 0 h 68"/>
                <a:gd name="T24" fmla="*/ 0 w 225"/>
                <a:gd name="T25" fmla="*/ 0 h 68"/>
                <a:gd name="T26" fmla="*/ 0 w 225"/>
                <a:gd name="T27" fmla="*/ 0 h 68"/>
                <a:gd name="T28" fmla="*/ 0 w 225"/>
                <a:gd name="T29" fmla="*/ 0 h 68"/>
                <a:gd name="T30" fmla="*/ 0 w 225"/>
                <a:gd name="T31" fmla="*/ 0 h 68"/>
                <a:gd name="T32" fmla="*/ 0 w 225"/>
                <a:gd name="T33" fmla="*/ 0 h 68"/>
                <a:gd name="T34" fmla="*/ 0 w 225"/>
                <a:gd name="T35" fmla="*/ 0 h 68"/>
                <a:gd name="T36" fmla="*/ 0 w 225"/>
                <a:gd name="T37" fmla="*/ 0 h 68"/>
                <a:gd name="T38" fmla="*/ 0 w 225"/>
                <a:gd name="T39" fmla="*/ 0 h 68"/>
                <a:gd name="T40" fmla="*/ 0 w 225"/>
                <a:gd name="T41" fmla="*/ 0 h 68"/>
                <a:gd name="T42" fmla="*/ 0 w 225"/>
                <a:gd name="T43" fmla="*/ 0 h 68"/>
                <a:gd name="T44" fmla="*/ 0 w 225"/>
                <a:gd name="T45" fmla="*/ 0 h 68"/>
                <a:gd name="T46" fmla="*/ 0 w 225"/>
                <a:gd name="T47" fmla="*/ 0 h 68"/>
                <a:gd name="T48" fmla="*/ 0 w 225"/>
                <a:gd name="T49" fmla="*/ 0 h 68"/>
                <a:gd name="T50" fmla="*/ 0 w 225"/>
                <a:gd name="T51" fmla="*/ 0 h 68"/>
                <a:gd name="T52" fmla="*/ 0 w 225"/>
                <a:gd name="T53" fmla="*/ 0 h 68"/>
                <a:gd name="T54" fmla="*/ 0 w 225"/>
                <a:gd name="T55" fmla="*/ 0 h 68"/>
                <a:gd name="T56" fmla="*/ 0 w 225"/>
                <a:gd name="T57" fmla="*/ 0 h 68"/>
                <a:gd name="T58" fmla="*/ 0 w 225"/>
                <a:gd name="T59" fmla="*/ 0 h 68"/>
                <a:gd name="T60" fmla="*/ 0 w 225"/>
                <a:gd name="T61" fmla="*/ 0 h 68"/>
                <a:gd name="T62" fmla="*/ 0 w 225"/>
                <a:gd name="T63" fmla="*/ 0 h 68"/>
                <a:gd name="T64" fmla="*/ 0 w 225"/>
                <a:gd name="T65" fmla="*/ 0 h 68"/>
                <a:gd name="T66" fmla="*/ 0 w 225"/>
                <a:gd name="T67" fmla="*/ 0 h 68"/>
                <a:gd name="T68" fmla="*/ 0 w 225"/>
                <a:gd name="T69" fmla="*/ 0 h 68"/>
                <a:gd name="T70" fmla="*/ 0 w 225"/>
                <a:gd name="T71" fmla="*/ 0 h 68"/>
                <a:gd name="T72" fmla="*/ 0 w 225"/>
                <a:gd name="T73" fmla="*/ 0 h 68"/>
                <a:gd name="T74" fmla="*/ 0 w 225"/>
                <a:gd name="T75" fmla="*/ 0 h 68"/>
                <a:gd name="T76" fmla="*/ 0 w 225"/>
                <a:gd name="T77" fmla="*/ 0 h 68"/>
                <a:gd name="T78" fmla="*/ 0 w 225"/>
                <a:gd name="T79" fmla="*/ 0 h 68"/>
                <a:gd name="T80" fmla="*/ 0 w 225"/>
                <a:gd name="T81" fmla="*/ 0 h 68"/>
                <a:gd name="T82" fmla="*/ 0 w 225"/>
                <a:gd name="T83" fmla="*/ 0 h 68"/>
                <a:gd name="T84" fmla="*/ 0 w 225"/>
                <a:gd name="T85" fmla="*/ 0 h 68"/>
                <a:gd name="T86" fmla="*/ 0 w 225"/>
                <a:gd name="T87" fmla="*/ 0 h 68"/>
                <a:gd name="T88" fmla="*/ 0 w 225"/>
                <a:gd name="T89" fmla="*/ 0 h 68"/>
                <a:gd name="T90" fmla="*/ 0 w 225"/>
                <a:gd name="T91" fmla="*/ 0 h 68"/>
                <a:gd name="T92" fmla="*/ 0 w 225"/>
                <a:gd name="T93" fmla="*/ 0 h 68"/>
                <a:gd name="T94" fmla="*/ 0 w 225"/>
                <a:gd name="T95" fmla="*/ 0 h 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68"/>
                <a:gd name="T146" fmla="*/ 225 w 225"/>
                <a:gd name="T147" fmla="*/ 68 h 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68">
                  <a:moveTo>
                    <a:pt x="189" y="58"/>
                  </a:moveTo>
                  <a:lnTo>
                    <a:pt x="188" y="58"/>
                  </a:lnTo>
                  <a:lnTo>
                    <a:pt x="184" y="58"/>
                  </a:lnTo>
                  <a:lnTo>
                    <a:pt x="183" y="58"/>
                  </a:lnTo>
                  <a:lnTo>
                    <a:pt x="179" y="58"/>
                  </a:lnTo>
                  <a:lnTo>
                    <a:pt x="177" y="56"/>
                  </a:lnTo>
                  <a:lnTo>
                    <a:pt x="176" y="55"/>
                  </a:lnTo>
                  <a:lnTo>
                    <a:pt x="174" y="51"/>
                  </a:lnTo>
                  <a:lnTo>
                    <a:pt x="172" y="50"/>
                  </a:lnTo>
                  <a:lnTo>
                    <a:pt x="169" y="48"/>
                  </a:lnTo>
                  <a:lnTo>
                    <a:pt x="167" y="44"/>
                  </a:lnTo>
                  <a:lnTo>
                    <a:pt x="164" y="43"/>
                  </a:lnTo>
                  <a:lnTo>
                    <a:pt x="161" y="41"/>
                  </a:lnTo>
                  <a:lnTo>
                    <a:pt x="162" y="41"/>
                  </a:lnTo>
                  <a:lnTo>
                    <a:pt x="154" y="39"/>
                  </a:lnTo>
                  <a:lnTo>
                    <a:pt x="147" y="39"/>
                  </a:lnTo>
                  <a:lnTo>
                    <a:pt x="139" y="39"/>
                  </a:lnTo>
                  <a:lnTo>
                    <a:pt x="130" y="39"/>
                  </a:lnTo>
                  <a:lnTo>
                    <a:pt x="118" y="39"/>
                  </a:lnTo>
                  <a:lnTo>
                    <a:pt x="108" y="38"/>
                  </a:lnTo>
                  <a:lnTo>
                    <a:pt x="96" y="34"/>
                  </a:lnTo>
                  <a:lnTo>
                    <a:pt x="86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1" y="16"/>
                  </a:lnTo>
                  <a:lnTo>
                    <a:pt x="79" y="11"/>
                  </a:lnTo>
                  <a:lnTo>
                    <a:pt x="76" y="7"/>
                  </a:lnTo>
                  <a:lnTo>
                    <a:pt x="71" y="6"/>
                  </a:lnTo>
                  <a:lnTo>
                    <a:pt x="64" y="4"/>
                  </a:lnTo>
                  <a:lnTo>
                    <a:pt x="57" y="2"/>
                  </a:lnTo>
                  <a:lnTo>
                    <a:pt x="50" y="2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30" y="9"/>
                  </a:lnTo>
                  <a:lnTo>
                    <a:pt x="44" y="9"/>
                  </a:lnTo>
                  <a:lnTo>
                    <a:pt x="56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71" y="16"/>
                  </a:lnTo>
                  <a:lnTo>
                    <a:pt x="72" y="17"/>
                  </a:lnTo>
                  <a:lnTo>
                    <a:pt x="72" y="21"/>
                  </a:lnTo>
                  <a:lnTo>
                    <a:pt x="74" y="24"/>
                  </a:lnTo>
                  <a:lnTo>
                    <a:pt x="76" y="28"/>
                  </a:lnTo>
                  <a:lnTo>
                    <a:pt x="78" y="31"/>
                  </a:lnTo>
                  <a:lnTo>
                    <a:pt x="79" y="34"/>
                  </a:lnTo>
                  <a:lnTo>
                    <a:pt x="81" y="36"/>
                  </a:lnTo>
                  <a:lnTo>
                    <a:pt x="93" y="43"/>
                  </a:lnTo>
                  <a:lnTo>
                    <a:pt x="105" y="46"/>
                  </a:lnTo>
                  <a:lnTo>
                    <a:pt x="118" y="48"/>
                  </a:lnTo>
                  <a:lnTo>
                    <a:pt x="130" y="48"/>
                  </a:lnTo>
                  <a:lnTo>
                    <a:pt x="137" y="48"/>
                  </a:lnTo>
                  <a:lnTo>
                    <a:pt x="145" y="48"/>
                  </a:lnTo>
                  <a:lnTo>
                    <a:pt x="152" y="50"/>
                  </a:lnTo>
                  <a:lnTo>
                    <a:pt x="159" y="51"/>
                  </a:lnTo>
                  <a:lnTo>
                    <a:pt x="161" y="51"/>
                  </a:lnTo>
                  <a:lnTo>
                    <a:pt x="162" y="51"/>
                  </a:lnTo>
                  <a:lnTo>
                    <a:pt x="162" y="53"/>
                  </a:lnTo>
                  <a:lnTo>
                    <a:pt x="164" y="55"/>
                  </a:lnTo>
                  <a:lnTo>
                    <a:pt x="164" y="56"/>
                  </a:lnTo>
                  <a:lnTo>
                    <a:pt x="167" y="60"/>
                  </a:lnTo>
                  <a:lnTo>
                    <a:pt x="169" y="61"/>
                  </a:lnTo>
                  <a:lnTo>
                    <a:pt x="172" y="65"/>
                  </a:lnTo>
                  <a:lnTo>
                    <a:pt x="177" y="66"/>
                  </a:lnTo>
                  <a:lnTo>
                    <a:pt x="181" y="66"/>
                  </a:lnTo>
                  <a:lnTo>
                    <a:pt x="184" y="66"/>
                  </a:lnTo>
                  <a:lnTo>
                    <a:pt x="186" y="68"/>
                  </a:lnTo>
                  <a:lnTo>
                    <a:pt x="189" y="68"/>
                  </a:lnTo>
                  <a:lnTo>
                    <a:pt x="198" y="68"/>
                  </a:lnTo>
                  <a:lnTo>
                    <a:pt x="208" y="68"/>
                  </a:lnTo>
                  <a:lnTo>
                    <a:pt x="216" y="68"/>
                  </a:lnTo>
                  <a:lnTo>
                    <a:pt x="225" y="65"/>
                  </a:lnTo>
                  <a:lnTo>
                    <a:pt x="221" y="56"/>
                  </a:lnTo>
                  <a:lnTo>
                    <a:pt x="213" y="58"/>
                  </a:lnTo>
                  <a:lnTo>
                    <a:pt x="206" y="60"/>
                  </a:lnTo>
                  <a:lnTo>
                    <a:pt x="198" y="60"/>
                  </a:lnTo>
                  <a:lnTo>
                    <a:pt x="189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2" name="Freeform 327"/>
            <p:cNvSpPr>
              <a:spLocks/>
            </p:cNvSpPr>
            <p:nvPr/>
          </p:nvSpPr>
          <p:spPr bwMode="auto">
            <a:xfrm>
              <a:off x="4518" y="2378"/>
              <a:ext cx="72" cy="24"/>
            </a:xfrm>
            <a:custGeom>
              <a:avLst/>
              <a:gdLst>
                <a:gd name="T0" fmla="*/ 0 w 157"/>
                <a:gd name="T1" fmla="*/ 0 h 49"/>
                <a:gd name="T2" fmla="*/ 0 w 157"/>
                <a:gd name="T3" fmla="*/ 0 h 49"/>
                <a:gd name="T4" fmla="*/ 0 w 157"/>
                <a:gd name="T5" fmla="*/ 0 h 49"/>
                <a:gd name="T6" fmla="*/ 0 w 157"/>
                <a:gd name="T7" fmla="*/ 0 h 49"/>
                <a:gd name="T8" fmla="*/ 0 w 157"/>
                <a:gd name="T9" fmla="*/ 0 h 49"/>
                <a:gd name="T10" fmla="*/ 0 w 157"/>
                <a:gd name="T11" fmla="*/ 0 h 49"/>
                <a:gd name="T12" fmla="*/ 0 w 157"/>
                <a:gd name="T13" fmla="*/ 0 h 49"/>
                <a:gd name="T14" fmla="*/ 0 w 157"/>
                <a:gd name="T15" fmla="*/ 0 h 49"/>
                <a:gd name="T16" fmla="*/ 0 w 157"/>
                <a:gd name="T17" fmla="*/ 0 h 49"/>
                <a:gd name="T18" fmla="*/ 0 w 157"/>
                <a:gd name="T19" fmla="*/ 0 h 49"/>
                <a:gd name="T20" fmla="*/ 0 w 157"/>
                <a:gd name="T21" fmla="*/ 0 h 49"/>
                <a:gd name="T22" fmla="*/ 0 w 157"/>
                <a:gd name="T23" fmla="*/ 0 h 49"/>
                <a:gd name="T24" fmla="*/ 0 w 157"/>
                <a:gd name="T25" fmla="*/ 0 h 49"/>
                <a:gd name="T26" fmla="*/ 0 w 157"/>
                <a:gd name="T27" fmla="*/ 0 h 49"/>
                <a:gd name="T28" fmla="*/ 0 w 157"/>
                <a:gd name="T29" fmla="*/ 0 h 49"/>
                <a:gd name="T30" fmla="*/ 0 w 157"/>
                <a:gd name="T31" fmla="*/ 0 h 49"/>
                <a:gd name="T32" fmla="*/ 0 w 157"/>
                <a:gd name="T33" fmla="*/ 0 h 49"/>
                <a:gd name="T34" fmla="*/ 0 w 157"/>
                <a:gd name="T35" fmla="*/ 0 h 49"/>
                <a:gd name="T36" fmla="*/ 0 w 157"/>
                <a:gd name="T37" fmla="*/ 0 h 49"/>
                <a:gd name="T38" fmla="*/ 0 w 157"/>
                <a:gd name="T39" fmla="*/ 0 h 49"/>
                <a:gd name="T40" fmla="*/ 0 w 157"/>
                <a:gd name="T41" fmla="*/ 0 h 49"/>
                <a:gd name="T42" fmla="*/ 0 w 157"/>
                <a:gd name="T43" fmla="*/ 0 h 49"/>
                <a:gd name="T44" fmla="*/ 0 w 157"/>
                <a:gd name="T45" fmla="*/ 0 h 49"/>
                <a:gd name="T46" fmla="*/ 0 w 157"/>
                <a:gd name="T47" fmla="*/ 0 h 49"/>
                <a:gd name="T48" fmla="*/ 0 w 157"/>
                <a:gd name="T49" fmla="*/ 0 h 49"/>
                <a:gd name="T50" fmla="*/ 0 w 157"/>
                <a:gd name="T51" fmla="*/ 0 h 49"/>
                <a:gd name="T52" fmla="*/ 0 w 157"/>
                <a:gd name="T53" fmla="*/ 0 h 49"/>
                <a:gd name="T54" fmla="*/ 0 w 157"/>
                <a:gd name="T55" fmla="*/ 0 h 49"/>
                <a:gd name="T56" fmla="*/ 0 w 157"/>
                <a:gd name="T57" fmla="*/ 0 h 49"/>
                <a:gd name="T58" fmla="*/ 0 w 157"/>
                <a:gd name="T59" fmla="*/ 0 h 49"/>
                <a:gd name="T60" fmla="*/ 0 w 157"/>
                <a:gd name="T61" fmla="*/ 0 h 49"/>
                <a:gd name="T62" fmla="*/ 0 w 157"/>
                <a:gd name="T63" fmla="*/ 0 h 49"/>
                <a:gd name="T64" fmla="*/ 0 w 157"/>
                <a:gd name="T65" fmla="*/ 0 h 49"/>
                <a:gd name="T66" fmla="*/ 0 w 157"/>
                <a:gd name="T67" fmla="*/ 0 h 49"/>
                <a:gd name="T68" fmla="*/ 0 w 157"/>
                <a:gd name="T69" fmla="*/ 0 h 49"/>
                <a:gd name="T70" fmla="*/ 0 w 157"/>
                <a:gd name="T71" fmla="*/ 0 h 49"/>
                <a:gd name="T72" fmla="*/ 0 w 157"/>
                <a:gd name="T73" fmla="*/ 0 h 49"/>
                <a:gd name="T74" fmla="*/ 0 w 157"/>
                <a:gd name="T75" fmla="*/ 0 h 49"/>
                <a:gd name="T76" fmla="*/ 0 w 157"/>
                <a:gd name="T77" fmla="*/ 0 h 49"/>
                <a:gd name="T78" fmla="*/ 0 w 157"/>
                <a:gd name="T79" fmla="*/ 0 h 49"/>
                <a:gd name="T80" fmla="*/ 0 w 157"/>
                <a:gd name="T81" fmla="*/ 0 h 49"/>
                <a:gd name="T82" fmla="*/ 0 w 157"/>
                <a:gd name="T83" fmla="*/ 0 h 49"/>
                <a:gd name="T84" fmla="*/ 0 w 157"/>
                <a:gd name="T85" fmla="*/ 0 h 49"/>
                <a:gd name="T86" fmla="*/ 0 w 157"/>
                <a:gd name="T87" fmla="*/ 0 h 49"/>
                <a:gd name="T88" fmla="*/ 0 w 157"/>
                <a:gd name="T89" fmla="*/ 0 h 49"/>
                <a:gd name="T90" fmla="*/ 0 w 157"/>
                <a:gd name="T91" fmla="*/ 0 h 49"/>
                <a:gd name="T92" fmla="*/ 0 w 157"/>
                <a:gd name="T93" fmla="*/ 0 h 49"/>
                <a:gd name="T94" fmla="*/ 0 w 157"/>
                <a:gd name="T95" fmla="*/ 0 h 49"/>
                <a:gd name="T96" fmla="*/ 0 w 157"/>
                <a:gd name="T97" fmla="*/ 0 h 49"/>
                <a:gd name="T98" fmla="*/ 0 w 157"/>
                <a:gd name="T99" fmla="*/ 0 h 49"/>
                <a:gd name="T100" fmla="*/ 0 w 157"/>
                <a:gd name="T101" fmla="*/ 0 h 49"/>
                <a:gd name="T102" fmla="*/ 0 w 157"/>
                <a:gd name="T103" fmla="*/ 0 h 49"/>
                <a:gd name="T104" fmla="*/ 0 w 157"/>
                <a:gd name="T105" fmla="*/ 0 h 49"/>
                <a:gd name="T106" fmla="*/ 0 w 157"/>
                <a:gd name="T107" fmla="*/ 0 h 49"/>
                <a:gd name="T108" fmla="*/ 0 w 157"/>
                <a:gd name="T109" fmla="*/ 0 h 49"/>
                <a:gd name="T110" fmla="*/ 0 w 157"/>
                <a:gd name="T111" fmla="*/ 0 h 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7"/>
                <a:gd name="T169" fmla="*/ 0 h 49"/>
                <a:gd name="T170" fmla="*/ 157 w 157"/>
                <a:gd name="T171" fmla="*/ 49 h 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7" h="49">
                  <a:moveTo>
                    <a:pt x="64" y="17"/>
                  </a:moveTo>
                  <a:lnTo>
                    <a:pt x="64" y="17"/>
                  </a:lnTo>
                  <a:lnTo>
                    <a:pt x="66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9" y="25"/>
                  </a:lnTo>
                  <a:lnTo>
                    <a:pt x="71" y="28"/>
                  </a:lnTo>
                  <a:lnTo>
                    <a:pt x="72" y="32"/>
                  </a:lnTo>
                  <a:lnTo>
                    <a:pt x="74" y="35"/>
                  </a:lnTo>
                  <a:lnTo>
                    <a:pt x="76" y="37"/>
                  </a:lnTo>
                  <a:lnTo>
                    <a:pt x="74" y="37"/>
                  </a:lnTo>
                  <a:lnTo>
                    <a:pt x="84" y="44"/>
                  </a:lnTo>
                  <a:lnTo>
                    <a:pt x="98" y="47"/>
                  </a:lnTo>
                  <a:lnTo>
                    <a:pt x="111" y="49"/>
                  </a:lnTo>
                  <a:lnTo>
                    <a:pt x="125" y="49"/>
                  </a:lnTo>
                  <a:lnTo>
                    <a:pt x="137" y="49"/>
                  </a:lnTo>
                  <a:lnTo>
                    <a:pt x="147" y="47"/>
                  </a:lnTo>
                  <a:lnTo>
                    <a:pt x="154" y="45"/>
                  </a:lnTo>
                  <a:lnTo>
                    <a:pt x="157" y="45"/>
                  </a:lnTo>
                  <a:lnTo>
                    <a:pt x="154" y="37"/>
                  </a:lnTo>
                  <a:lnTo>
                    <a:pt x="147" y="39"/>
                  </a:lnTo>
                  <a:lnTo>
                    <a:pt x="138" y="39"/>
                  </a:lnTo>
                  <a:lnTo>
                    <a:pt x="130" y="40"/>
                  </a:lnTo>
                  <a:lnTo>
                    <a:pt x="120" y="40"/>
                  </a:lnTo>
                  <a:lnTo>
                    <a:pt x="108" y="40"/>
                  </a:lnTo>
                  <a:lnTo>
                    <a:pt x="98" y="39"/>
                  </a:lnTo>
                  <a:lnTo>
                    <a:pt x="89" y="35"/>
                  </a:lnTo>
                  <a:lnTo>
                    <a:pt x="81" y="30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79" y="25"/>
                  </a:lnTo>
                  <a:lnTo>
                    <a:pt x="77" y="23"/>
                  </a:lnTo>
                  <a:lnTo>
                    <a:pt x="76" y="18"/>
                  </a:lnTo>
                  <a:lnTo>
                    <a:pt x="74" y="13"/>
                  </a:lnTo>
                  <a:lnTo>
                    <a:pt x="71" y="10"/>
                  </a:lnTo>
                  <a:lnTo>
                    <a:pt x="67" y="8"/>
                  </a:lnTo>
                  <a:lnTo>
                    <a:pt x="55" y="5"/>
                  </a:lnTo>
                  <a:lnTo>
                    <a:pt x="44" y="3"/>
                  </a:lnTo>
                  <a:lnTo>
                    <a:pt x="30" y="1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28" y="12"/>
                  </a:lnTo>
                  <a:lnTo>
                    <a:pt x="42" y="12"/>
                  </a:lnTo>
                  <a:lnTo>
                    <a:pt x="54" y="13"/>
                  </a:lnTo>
                  <a:lnTo>
                    <a:pt x="64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3" name="Freeform 328"/>
            <p:cNvSpPr>
              <a:spLocks/>
            </p:cNvSpPr>
            <p:nvPr/>
          </p:nvSpPr>
          <p:spPr bwMode="auto">
            <a:xfrm>
              <a:off x="4517" y="2428"/>
              <a:ext cx="90" cy="36"/>
            </a:xfrm>
            <a:custGeom>
              <a:avLst/>
              <a:gdLst>
                <a:gd name="T0" fmla="*/ 0 w 199"/>
                <a:gd name="T1" fmla="*/ 0 h 77"/>
                <a:gd name="T2" fmla="*/ 0 w 199"/>
                <a:gd name="T3" fmla="*/ 0 h 77"/>
                <a:gd name="T4" fmla="*/ 0 w 199"/>
                <a:gd name="T5" fmla="*/ 0 h 77"/>
                <a:gd name="T6" fmla="*/ 0 w 199"/>
                <a:gd name="T7" fmla="*/ 0 h 77"/>
                <a:gd name="T8" fmla="*/ 0 w 199"/>
                <a:gd name="T9" fmla="*/ 0 h 77"/>
                <a:gd name="T10" fmla="*/ 0 w 199"/>
                <a:gd name="T11" fmla="*/ 0 h 77"/>
                <a:gd name="T12" fmla="*/ 0 w 199"/>
                <a:gd name="T13" fmla="*/ 0 h 77"/>
                <a:gd name="T14" fmla="*/ 0 w 199"/>
                <a:gd name="T15" fmla="*/ 0 h 77"/>
                <a:gd name="T16" fmla="*/ 0 w 199"/>
                <a:gd name="T17" fmla="*/ 0 h 77"/>
                <a:gd name="T18" fmla="*/ 0 w 199"/>
                <a:gd name="T19" fmla="*/ 0 h 77"/>
                <a:gd name="T20" fmla="*/ 0 w 199"/>
                <a:gd name="T21" fmla="*/ 0 h 77"/>
                <a:gd name="T22" fmla="*/ 0 w 199"/>
                <a:gd name="T23" fmla="*/ 0 h 77"/>
                <a:gd name="T24" fmla="*/ 0 w 199"/>
                <a:gd name="T25" fmla="*/ 0 h 77"/>
                <a:gd name="T26" fmla="*/ 0 w 199"/>
                <a:gd name="T27" fmla="*/ 0 h 77"/>
                <a:gd name="T28" fmla="*/ 0 w 199"/>
                <a:gd name="T29" fmla="*/ 0 h 77"/>
                <a:gd name="T30" fmla="*/ 0 w 199"/>
                <a:gd name="T31" fmla="*/ 0 h 77"/>
                <a:gd name="T32" fmla="*/ 0 w 199"/>
                <a:gd name="T33" fmla="*/ 0 h 77"/>
                <a:gd name="T34" fmla="*/ 0 w 199"/>
                <a:gd name="T35" fmla="*/ 0 h 77"/>
                <a:gd name="T36" fmla="*/ 0 w 199"/>
                <a:gd name="T37" fmla="*/ 0 h 77"/>
                <a:gd name="T38" fmla="*/ 0 w 199"/>
                <a:gd name="T39" fmla="*/ 0 h 77"/>
                <a:gd name="T40" fmla="*/ 0 w 199"/>
                <a:gd name="T41" fmla="*/ 0 h 77"/>
                <a:gd name="T42" fmla="*/ 0 w 199"/>
                <a:gd name="T43" fmla="*/ 0 h 77"/>
                <a:gd name="T44" fmla="*/ 0 w 199"/>
                <a:gd name="T45" fmla="*/ 0 h 77"/>
                <a:gd name="T46" fmla="*/ 0 w 199"/>
                <a:gd name="T47" fmla="*/ 0 h 77"/>
                <a:gd name="T48" fmla="*/ 0 w 199"/>
                <a:gd name="T49" fmla="*/ 0 h 77"/>
                <a:gd name="T50" fmla="*/ 0 w 199"/>
                <a:gd name="T51" fmla="*/ 0 h 77"/>
                <a:gd name="T52" fmla="*/ 0 w 199"/>
                <a:gd name="T53" fmla="*/ 0 h 77"/>
                <a:gd name="T54" fmla="*/ 0 w 199"/>
                <a:gd name="T55" fmla="*/ 0 h 77"/>
                <a:gd name="T56" fmla="*/ 0 w 199"/>
                <a:gd name="T57" fmla="*/ 0 h 77"/>
                <a:gd name="T58" fmla="*/ 0 w 199"/>
                <a:gd name="T59" fmla="*/ 0 h 77"/>
                <a:gd name="T60" fmla="*/ 0 w 199"/>
                <a:gd name="T61" fmla="*/ 0 h 77"/>
                <a:gd name="T62" fmla="*/ 0 w 199"/>
                <a:gd name="T63" fmla="*/ 0 h 77"/>
                <a:gd name="T64" fmla="*/ 0 w 199"/>
                <a:gd name="T65" fmla="*/ 0 h 77"/>
                <a:gd name="T66" fmla="*/ 0 w 199"/>
                <a:gd name="T67" fmla="*/ 0 h 77"/>
                <a:gd name="T68" fmla="*/ 0 w 199"/>
                <a:gd name="T69" fmla="*/ 0 h 77"/>
                <a:gd name="T70" fmla="*/ 0 w 199"/>
                <a:gd name="T71" fmla="*/ 0 h 77"/>
                <a:gd name="T72" fmla="*/ 0 w 199"/>
                <a:gd name="T73" fmla="*/ 0 h 77"/>
                <a:gd name="T74" fmla="*/ 0 w 199"/>
                <a:gd name="T75" fmla="*/ 0 h 77"/>
                <a:gd name="T76" fmla="*/ 0 w 199"/>
                <a:gd name="T77" fmla="*/ 0 h 77"/>
                <a:gd name="T78" fmla="*/ 0 w 199"/>
                <a:gd name="T79" fmla="*/ 0 h 77"/>
                <a:gd name="T80" fmla="*/ 0 w 199"/>
                <a:gd name="T81" fmla="*/ 0 h 77"/>
                <a:gd name="T82" fmla="*/ 0 w 199"/>
                <a:gd name="T83" fmla="*/ 0 h 77"/>
                <a:gd name="T84" fmla="*/ 0 w 199"/>
                <a:gd name="T85" fmla="*/ 0 h 77"/>
                <a:gd name="T86" fmla="*/ 0 w 199"/>
                <a:gd name="T87" fmla="*/ 0 h 77"/>
                <a:gd name="T88" fmla="*/ 0 w 199"/>
                <a:gd name="T89" fmla="*/ 0 h 77"/>
                <a:gd name="T90" fmla="*/ 0 w 199"/>
                <a:gd name="T91" fmla="*/ 0 h 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9"/>
                <a:gd name="T139" fmla="*/ 0 h 77"/>
                <a:gd name="T140" fmla="*/ 199 w 199"/>
                <a:gd name="T141" fmla="*/ 77 h 7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9" h="77">
                  <a:moveTo>
                    <a:pt x="166" y="66"/>
                  </a:moveTo>
                  <a:lnTo>
                    <a:pt x="165" y="66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58" y="64"/>
                  </a:lnTo>
                  <a:lnTo>
                    <a:pt x="156" y="62"/>
                  </a:lnTo>
                  <a:lnTo>
                    <a:pt x="156" y="61"/>
                  </a:lnTo>
                  <a:lnTo>
                    <a:pt x="155" y="59"/>
                  </a:lnTo>
                  <a:lnTo>
                    <a:pt x="153" y="57"/>
                  </a:lnTo>
                  <a:lnTo>
                    <a:pt x="151" y="54"/>
                  </a:lnTo>
                  <a:lnTo>
                    <a:pt x="148" y="52"/>
                  </a:lnTo>
                  <a:lnTo>
                    <a:pt x="146" y="49"/>
                  </a:lnTo>
                  <a:lnTo>
                    <a:pt x="143" y="49"/>
                  </a:lnTo>
                  <a:lnTo>
                    <a:pt x="136" y="47"/>
                  </a:lnTo>
                  <a:lnTo>
                    <a:pt x="129" y="45"/>
                  </a:lnTo>
                  <a:lnTo>
                    <a:pt x="122" y="45"/>
                  </a:lnTo>
                  <a:lnTo>
                    <a:pt x="116" y="44"/>
                  </a:lnTo>
                  <a:lnTo>
                    <a:pt x="105" y="42"/>
                  </a:lnTo>
                  <a:lnTo>
                    <a:pt x="95" y="40"/>
                  </a:lnTo>
                  <a:lnTo>
                    <a:pt x="85" y="37"/>
                  </a:lnTo>
                  <a:lnTo>
                    <a:pt x="77" y="30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3" y="20"/>
                  </a:lnTo>
                  <a:lnTo>
                    <a:pt x="72" y="15"/>
                  </a:lnTo>
                  <a:lnTo>
                    <a:pt x="68" y="11"/>
                  </a:lnTo>
                  <a:lnTo>
                    <a:pt x="65" y="10"/>
                  </a:lnTo>
                  <a:lnTo>
                    <a:pt x="53" y="6"/>
                  </a:lnTo>
                  <a:lnTo>
                    <a:pt x="43" y="3"/>
                  </a:lnTo>
                  <a:lnTo>
                    <a:pt x="31" y="1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29" y="11"/>
                  </a:lnTo>
                  <a:lnTo>
                    <a:pt x="39" y="13"/>
                  </a:lnTo>
                  <a:lnTo>
                    <a:pt x="51" y="15"/>
                  </a:lnTo>
                  <a:lnTo>
                    <a:pt x="61" y="18"/>
                  </a:lnTo>
                  <a:lnTo>
                    <a:pt x="63" y="18"/>
                  </a:lnTo>
                  <a:lnTo>
                    <a:pt x="63" y="22"/>
                  </a:lnTo>
                  <a:lnTo>
                    <a:pt x="65" y="23"/>
                  </a:lnTo>
                  <a:lnTo>
                    <a:pt x="65" y="27"/>
                  </a:lnTo>
                  <a:lnTo>
                    <a:pt x="67" y="30"/>
                  </a:lnTo>
                  <a:lnTo>
                    <a:pt x="68" y="33"/>
                  </a:lnTo>
                  <a:lnTo>
                    <a:pt x="70" y="35"/>
                  </a:lnTo>
                  <a:lnTo>
                    <a:pt x="72" y="39"/>
                  </a:lnTo>
                  <a:lnTo>
                    <a:pt x="70" y="37"/>
                  </a:lnTo>
                  <a:lnTo>
                    <a:pt x="80" y="45"/>
                  </a:lnTo>
                  <a:lnTo>
                    <a:pt x="92" y="50"/>
                  </a:lnTo>
                  <a:lnTo>
                    <a:pt x="102" y="52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7" y="55"/>
                  </a:lnTo>
                  <a:lnTo>
                    <a:pt x="134" y="57"/>
                  </a:lnTo>
                  <a:lnTo>
                    <a:pt x="141" y="59"/>
                  </a:lnTo>
                  <a:lnTo>
                    <a:pt x="143" y="61"/>
                  </a:lnTo>
                  <a:lnTo>
                    <a:pt x="144" y="62"/>
                  </a:lnTo>
                  <a:lnTo>
                    <a:pt x="146" y="66"/>
                  </a:lnTo>
                  <a:lnTo>
                    <a:pt x="148" y="67"/>
                  </a:lnTo>
                  <a:lnTo>
                    <a:pt x="151" y="71"/>
                  </a:lnTo>
                  <a:lnTo>
                    <a:pt x="155" y="72"/>
                  </a:lnTo>
                  <a:lnTo>
                    <a:pt x="155" y="74"/>
                  </a:lnTo>
                  <a:lnTo>
                    <a:pt x="156" y="74"/>
                  </a:lnTo>
                  <a:lnTo>
                    <a:pt x="158" y="74"/>
                  </a:lnTo>
                  <a:lnTo>
                    <a:pt x="161" y="74"/>
                  </a:lnTo>
                  <a:lnTo>
                    <a:pt x="163" y="74"/>
                  </a:lnTo>
                  <a:lnTo>
                    <a:pt x="165" y="76"/>
                  </a:lnTo>
                  <a:lnTo>
                    <a:pt x="173" y="77"/>
                  </a:lnTo>
                  <a:lnTo>
                    <a:pt x="182" y="77"/>
                  </a:lnTo>
                  <a:lnTo>
                    <a:pt x="190" y="77"/>
                  </a:lnTo>
                  <a:lnTo>
                    <a:pt x="199" y="76"/>
                  </a:lnTo>
                  <a:lnTo>
                    <a:pt x="195" y="67"/>
                  </a:lnTo>
                  <a:lnTo>
                    <a:pt x="188" y="67"/>
                  </a:lnTo>
                  <a:lnTo>
                    <a:pt x="182" y="67"/>
                  </a:lnTo>
                  <a:lnTo>
                    <a:pt x="173" y="67"/>
                  </a:lnTo>
                  <a:lnTo>
                    <a:pt x="166" y="6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4" name="Freeform 329"/>
            <p:cNvSpPr>
              <a:spLocks/>
            </p:cNvSpPr>
            <p:nvPr/>
          </p:nvSpPr>
          <p:spPr bwMode="auto">
            <a:xfrm>
              <a:off x="4514" y="2475"/>
              <a:ext cx="84" cy="39"/>
            </a:xfrm>
            <a:custGeom>
              <a:avLst/>
              <a:gdLst>
                <a:gd name="T0" fmla="*/ 0 w 181"/>
                <a:gd name="T1" fmla="*/ 0 h 83"/>
                <a:gd name="T2" fmla="*/ 0 w 181"/>
                <a:gd name="T3" fmla="*/ 0 h 83"/>
                <a:gd name="T4" fmla="*/ 0 w 181"/>
                <a:gd name="T5" fmla="*/ 0 h 83"/>
                <a:gd name="T6" fmla="*/ 0 w 181"/>
                <a:gd name="T7" fmla="*/ 0 h 83"/>
                <a:gd name="T8" fmla="*/ 0 w 181"/>
                <a:gd name="T9" fmla="*/ 0 h 83"/>
                <a:gd name="T10" fmla="*/ 0 w 181"/>
                <a:gd name="T11" fmla="*/ 0 h 83"/>
                <a:gd name="T12" fmla="*/ 0 w 181"/>
                <a:gd name="T13" fmla="*/ 0 h 83"/>
                <a:gd name="T14" fmla="*/ 0 w 181"/>
                <a:gd name="T15" fmla="*/ 0 h 83"/>
                <a:gd name="T16" fmla="*/ 0 w 181"/>
                <a:gd name="T17" fmla="*/ 0 h 83"/>
                <a:gd name="T18" fmla="*/ 0 w 181"/>
                <a:gd name="T19" fmla="*/ 0 h 83"/>
                <a:gd name="T20" fmla="*/ 0 w 181"/>
                <a:gd name="T21" fmla="*/ 0 h 83"/>
                <a:gd name="T22" fmla="*/ 0 w 181"/>
                <a:gd name="T23" fmla="*/ 0 h 83"/>
                <a:gd name="T24" fmla="*/ 0 w 181"/>
                <a:gd name="T25" fmla="*/ 0 h 83"/>
                <a:gd name="T26" fmla="*/ 0 w 181"/>
                <a:gd name="T27" fmla="*/ 0 h 83"/>
                <a:gd name="T28" fmla="*/ 0 w 181"/>
                <a:gd name="T29" fmla="*/ 0 h 83"/>
                <a:gd name="T30" fmla="*/ 0 w 181"/>
                <a:gd name="T31" fmla="*/ 0 h 83"/>
                <a:gd name="T32" fmla="*/ 0 w 181"/>
                <a:gd name="T33" fmla="*/ 0 h 83"/>
                <a:gd name="T34" fmla="*/ 0 w 181"/>
                <a:gd name="T35" fmla="*/ 0 h 83"/>
                <a:gd name="T36" fmla="*/ 0 w 181"/>
                <a:gd name="T37" fmla="*/ 0 h 83"/>
                <a:gd name="T38" fmla="*/ 0 w 181"/>
                <a:gd name="T39" fmla="*/ 0 h 83"/>
                <a:gd name="T40" fmla="*/ 0 w 181"/>
                <a:gd name="T41" fmla="*/ 0 h 83"/>
                <a:gd name="T42" fmla="*/ 0 w 181"/>
                <a:gd name="T43" fmla="*/ 0 h 83"/>
                <a:gd name="T44" fmla="*/ 0 w 181"/>
                <a:gd name="T45" fmla="*/ 0 h 83"/>
                <a:gd name="T46" fmla="*/ 0 w 181"/>
                <a:gd name="T47" fmla="*/ 0 h 83"/>
                <a:gd name="T48" fmla="*/ 0 w 181"/>
                <a:gd name="T49" fmla="*/ 0 h 83"/>
                <a:gd name="T50" fmla="*/ 0 w 181"/>
                <a:gd name="T51" fmla="*/ 0 h 83"/>
                <a:gd name="T52" fmla="*/ 0 w 181"/>
                <a:gd name="T53" fmla="*/ 0 h 83"/>
                <a:gd name="T54" fmla="*/ 0 w 181"/>
                <a:gd name="T55" fmla="*/ 0 h 83"/>
                <a:gd name="T56" fmla="*/ 0 w 181"/>
                <a:gd name="T57" fmla="*/ 0 h 83"/>
                <a:gd name="T58" fmla="*/ 0 w 181"/>
                <a:gd name="T59" fmla="*/ 0 h 83"/>
                <a:gd name="T60" fmla="*/ 0 w 181"/>
                <a:gd name="T61" fmla="*/ 0 h 83"/>
                <a:gd name="T62" fmla="*/ 0 w 181"/>
                <a:gd name="T63" fmla="*/ 0 h 83"/>
                <a:gd name="T64" fmla="*/ 0 w 181"/>
                <a:gd name="T65" fmla="*/ 0 h 83"/>
                <a:gd name="T66" fmla="*/ 0 w 181"/>
                <a:gd name="T67" fmla="*/ 0 h 83"/>
                <a:gd name="T68" fmla="*/ 0 w 181"/>
                <a:gd name="T69" fmla="*/ 0 h 83"/>
                <a:gd name="T70" fmla="*/ 0 w 181"/>
                <a:gd name="T71" fmla="*/ 0 h 83"/>
                <a:gd name="T72" fmla="*/ 0 w 181"/>
                <a:gd name="T73" fmla="*/ 0 h 83"/>
                <a:gd name="T74" fmla="*/ 0 w 181"/>
                <a:gd name="T75" fmla="*/ 0 h 83"/>
                <a:gd name="T76" fmla="*/ 0 w 181"/>
                <a:gd name="T77" fmla="*/ 0 h 83"/>
                <a:gd name="T78" fmla="*/ 0 w 181"/>
                <a:gd name="T79" fmla="*/ 0 h 83"/>
                <a:gd name="T80" fmla="*/ 0 w 181"/>
                <a:gd name="T81" fmla="*/ 0 h 83"/>
                <a:gd name="T82" fmla="*/ 0 w 181"/>
                <a:gd name="T83" fmla="*/ 0 h 83"/>
                <a:gd name="T84" fmla="*/ 0 w 181"/>
                <a:gd name="T85" fmla="*/ 0 h 83"/>
                <a:gd name="T86" fmla="*/ 0 w 181"/>
                <a:gd name="T87" fmla="*/ 0 h 83"/>
                <a:gd name="T88" fmla="*/ 0 w 181"/>
                <a:gd name="T89" fmla="*/ 0 h 83"/>
                <a:gd name="T90" fmla="*/ 0 w 181"/>
                <a:gd name="T91" fmla="*/ 0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1"/>
                <a:gd name="T139" fmla="*/ 0 h 83"/>
                <a:gd name="T140" fmla="*/ 181 w 1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1" h="83">
                  <a:moveTo>
                    <a:pt x="153" y="71"/>
                  </a:moveTo>
                  <a:lnTo>
                    <a:pt x="151" y="71"/>
                  </a:lnTo>
                  <a:lnTo>
                    <a:pt x="149" y="69"/>
                  </a:lnTo>
                  <a:lnTo>
                    <a:pt x="146" y="69"/>
                  </a:lnTo>
                  <a:lnTo>
                    <a:pt x="144" y="69"/>
                  </a:lnTo>
                  <a:lnTo>
                    <a:pt x="142" y="68"/>
                  </a:lnTo>
                  <a:lnTo>
                    <a:pt x="142" y="66"/>
                  </a:lnTo>
                  <a:lnTo>
                    <a:pt x="141" y="64"/>
                  </a:lnTo>
                  <a:lnTo>
                    <a:pt x="139" y="63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0" y="54"/>
                  </a:lnTo>
                  <a:lnTo>
                    <a:pt x="132" y="54"/>
                  </a:lnTo>
                  <a:lnTo>
                    <a:pt x="125" y="52"/>
                  </a:lnTo>
                  <a:lnTo>
                    <a:pt x="119" y="51"/>
                  </a:lnTo>
                  <a:lnTo>
                    <a:pt x="112" y="49"/>
                  </a:lnTo>
                  <a:lnTo>
                    <a:pt x="105" y="47"/>
                  </a:lnTo>
                  <a:lnTo>
                    <a:pt x="95" y="46"/>
                  </a:lnTo>
                  <a:lnTo>
                    <a:pt x="86" y="44"/>
                  </a:lnTo>
                  <a:lnTo>
                    <a:pt x="78" y="41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70" y="30"/>
                  </a:lnTo>
                  <a:lnTo>
                    <a:pt x="68" y="29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6" y="18"/>
                  </a:lnTo>
                  <a:lnTo>
                    <a:pt x="63" y="15"/>
                  </a:lnTo>
                  <a:lnTo>
                    <a:pt x="59" y="13"/>
                  </a:lnTo>
                  <a:lnTo>
                    <a:pt x="49" y="8"/>
                  </a:lnTo>
                  <a:lnTo>
                    <a:pt x="37" y="7"/>
                  </a:lnTo>
                  <a:lnTo>
                    <a:pt x="27" y="3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9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9" y="10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25" y="13"/>
                  </a:lnTo>
                  <a:lnTo>
                    <a:pt x="36" y="15"/>
                  </a:lnTo>
                  <a:lnTo>
                    <a:pt x="46" y="18"/>
                  </a:lnTo>
                  <a:lnTo>
                    <a:pt x="54" y="22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9" y="29"/>
                  </a:lnTo>
                  <a:lnTo>
                    <a:pt x="59" y="32"/>
                  </a:lnTo>
                  <a:lnTo>
                    <a:pt x="61" y="35"/>
                  </a:lnTo>
                  <a:lnTo>
                    <a:pt x="63" y="39"/>
                  </a:lnTo>
                  <a:lnTo>
                    <a:pt x="64" y="41"/>
                  </a:lnTo>
                  <a:lnTo>
                    <a:pt x="63" y="41"/>
                  </a:lnTo>
                  <a:lnTo>
                    <a:pt x="73" y="47"/>
                  </a:lnTo>
                  <a:lnTo>
                    <a:pt x="83" y="52"/>
                  </a:lnTo>
                  <a:lnTo>
                    <a:pt x="93" y="56"/>
                  </a:lnTo>
                  <a:lnTo>
                    <a:pt x="103" y="57"/>
                  </a:lnTo>
                  <a:lnTo>
                    <a:pt x="110" y="59"/>
                  </a:lnTo>
                  <a:lnTo>
                    <a:pt x="117" y="59"/>
                  </a:lnTo>
                  <a:lnTo>
                    <a:pt x="122" y="61"/>
                  </a:lnTo>
                  <a:lnTo>
                    <a:pt x="129" y="63"/>
                  </a:lnTo>
                  <a:lnTo>
                    <a:pt x="129" y="64"/>
                  </a:lnTo>
                  <a:lnTo>
                    <a:pt x="130" y="64"/>
                  </a:lnTo>
                  <a:lnTo>
                    <a:pt x="130" y="66"/>
                  </a:lnTo>
                  <a:lnTo>
                    <a:pt x="130" y="68"/>
                  </a:lnTo>
                  <a:lnTo>
                    <a:pt x="132" y="71"/>
                  </a:lnTo>
                  <a:lnTo>
                    <a:pt x="136" y="73"/>
                  </a:lnTo>
                  <a:lnTo>
                    <a:pt x="137" y="76"/>
                  </a:lnTo>
                  <a:lnTo>
                    <a:pt x="141" y="78"/>
                  </a:lnTo>
                  <a:lnTo>
                    <a:pt x="142" y="78"/>
                  </a:lnTo>
                  <a:lnTo>
                    <a:pt x="144" y="79"/>
                  </a:lnTo>
                  <a:lnTo>
                    <a:pt x="146" y="79"/>
                  </a:lnTo>
                  <a:lnTo>
                    <a:pt x="149" y="79"/>
                  </a:lnTo>
                  <a:lnTo>
                    <a:pt x="151" y="81"/>
                  </a:lnTo>
                  <a:lnTo>
                    <a:pt x="159" y="83"/>
                  </a:lnTo>
                  <a:lnTo>
                    <a:pt x="166" y="83"/>
                  </a:lnTo>
                  <a:lnTo>
                    <a:pt x="175" y="83"/>
                  </a:lnTo>
                  <a:lnTo>
                    <a:pt x="181" y="83"/>
                  </a:lnTo>
                  <a:lnTo>
                    <a:pt x="180" y="73"/>
                  </a:lnTo>
                  <a:lnTo>
                    <a:pt x="173" y="73"/>
                  </a:lnTo>
                  <a:lnTo>
                    <a:pt x="166" y="73"/>
                  </a:lnTo>
                  <a:lnTo>
                    <a:pt x="159" y="73"/>
                  </a:lnTo>
                  <a:lnTo>
                    <a:pt x="153" y="7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5" name="Freeform 330"/>
            <p:cNvSpPr>
              <a:spLocks/>
            </p:cNvSpPr>
            <p:nvPr/>
          </p:nvSpPr>
          <p:spPr bwMode="auto">
            <a:xfrm>
              <a:off x="4320" y="2310"/>
              <a:ext cx="38" cy="56"/>
            </a:xfrm>
            <a:custGeom>
              <a:avLst/>
              <a:gdLst>
                <a:gd name="T0" fmla="*/ 0 w 81"/>
                <a:gd name="T1" fmla="*/ 0 h 124"/>
                <a:gd name="T2" fmla="*/ 0 w 81"/>
                <a:gd name="T3" fmla="*/ 0 h 124"/>
                <a:gd name="T4" fmla="*/ 0 w 81"/>
                <a:gd name="T5" fmla="*/ 0 h 124"/>
                <a:gd name="T6" fmla="*/ 0 w 81"/>
                <a:gd name="T7" fmla="*/ 0 h 124"/>
                <a:gd name="T8" fmla="*/ 0 w 81"/>
                <a:gd name="T9" fmla="*/ 0 h 124"/>
                <a:gd name="T10" fmla="*/ 0 w 81"/>
                <a:gd name="T11" fmla="*/ 0 h 124"/>
                <a:gd name="T12" fmla="*/ 0 w 81"/>
                <a:gd name="T13" fmla="*/ 0 h 124"/>
                <a:gd name="T14" fmla="*/ 0 w 81"/>
                <a:gd name="T15" fmla="*/ 0 h 124"/>
                <a:gd name="T16" fmla="*/ 0 w 81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"/>
                <a:gd name="T28" fmla="*/ 0 h 124"/>
                <a:gd name="T29" fmla="*/ 81 w 81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" h="124">
                  <a:moveTo>
                    <a:pt x="5" y="5"/>
                  </a:moveTo>
                  <a:lnTo>
                    <a:pt x="0" y="63"/>
                  </a:lnTo>
                  <a:lnTo>
                    <a:pt x="28" y="124"/>
                  </a:lnTo>
                  <a:lnTo>
                    <a:pt x="81" y="119"/>
                  </a:lnTo>
                  <a:lnTo>
                    <a:pt x="39" y="76"/>
                  </a:lnTo>
                  <a:lnTo>
                    <a:pt x="76" y="58"/>
                  </a:lnTo>
                  <a:lnTo>
                    <a:pt x="28" y="34"/>
                  </a:lnTo>
                  <a:lnTo>
                    <a:pt x="6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6" name="Freeform 331"/>
            <p:cNvSpPr>
              <a:spLocks/>
            </p:cNvSpPr>
            <p:nvPr/>
          </p:nvSpPr>
          <p:spPr bwMode="auto">
            <a:xfrm>
              <a:off x="5029" y="2358"/>
              <a:ext cx="283" cy="282"/>
            </a:xfrm>
            <a:custGeom>
              <a:avLst/>
              <a:gdLst>
                <a:gd name="T0" fmla="*/ 0 w 619"/>
                <a:gd name="T1" fmla="*/ 0 h 611"/>
                <a:gd name="T2" fmla="*/ 0 w 619"/>
                <a:gd name="T3" fmla="*/ 0 h 611"/>
                <a:gd name="T4" fmla="*/ 0 w 619"/>
                <a:gd name="T5" fmla="*/ 0 h 611"/>
                <a:gd name="T6" fmla="*/ 0 w 619"/>
                <a:gd name="T7" fmla="*/ 0 h 611"/>
                <a:gd name="T8" fmla="*/ 0 w 619"/>
                <a:gd name="T9" fmla="*/ 0 h 6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"/>
                <a:gd name="T16" fmla="*/ 0 h 611"/>
                <a:gd name="T17" fmla="*/ 619 w 619"/>
                <a:gd name="T18" fmla="*/ 611 h 6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" h="611">
                  <a:moveTo>
                    <a:pt x="377" y="611"/>
                  </a:moveTo>
                  <a:lnTo>
                    <a:pt x="619" y="354"/>
                  </a:lnTo>
                  <a:lnTo>
                    <a:pt x="242" y="0"/>
                  </a:lnTo>
                  <a:lnTo>
                    <a:pt x="0" y="257"/>
                  </a:lnTo>
                  <a:lnTo>
                    <a:pt x="377" y="6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7" name="Freeform 332"/>
            <p:cNvSpPr>
              <a:spLocks/>
            </p:cNvSpPr>
            <p:nvPr/>
          </p:nvSpPr>
          <p:spPr bwMode="auto">
            <a:xfrm>
              <a:off x="5190" y="2399"/>
              <a:ext cx="75" cy="75"/>
            </a:xfrm>
            <a:custGeom>
              <a:avLst/>
              <a:gdLst>
                <a:gd name="T0" fmla="*/ 0 w 164"/>
                <a:gd name="T1" fmla="*/ 0 h 162"/>
                <a:gd name="T2" fmla="*/ 0 w 164"/>
                <a:gd name="T3" fmla="*/ 0 h 162"/>
                <a:gd name="T4" fmla="*/ 0 w 164"/>
                <a:gd name="T5" fmla="*/ 0 h 162"/>
                <a:gd name="T6" fmla="*/ 0 w 164"/>
                <a:gd name="T7" fmla="*/ 0 h 162"/>
                <a:gd name="T8" fmla="*/ 0 w 164"/>
                <a:gd name="T9" fmla="*/ 0 h 162"/>
                <a:gd name="T10" fmla="*/ 0 w 164"/>
                <a:gd name="T11" fmla="*/ 0 h 162"/>
                <a:gd name="T12" fmla="*/ 0 w 164"/>
                <a:gd name="T13" fmla="*/ 0 h 162"/>
                <a:gd name="T14" fmla="*/ 0 w 164"/>
                <a:gd name="T15" fmla="*/ 0 h 162"/>
                <a:gd name="T16" fmla="*/ 0 w 164"/>
                <a:gd name="T17" fmla="*/ 0 h 162"/>
                <a:gd name="T18" fmla="*/ 0 w 164"/>
                <a:gd name="T19" fmla="*/ 0 h 162"/>
                <a:gd name="T20" fmla="*/ 0 w 164"/>
                <a:gd name="T21" fmla="*/ 0 h 162"/>
                <a:gd name="T22" fmla="*/ 0 w 164"/>
                <a:gd name="T23" fmla="*/ 0 h 162"/>
                <a:gd name="T24" fmla="*/ 0 w 164"/>
                <a:gd name="T25" fmla="*/ 0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162"/>
                <a:gd name="T41" fmla="*/ 164 w 164"/>
                <a:gd name="T42" fmla="*/ 162 h 1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162">
                  <a:moveTo>
                    <a:pt x="164" y="88"/>
                  </a:moveTo>
                  <a:lnTo>
                    <a:pt x="149" y="74"/>
                  </a:lnTo>
                  <a:lnTo>
                    <a:pt x="84" y="14"/>
                  </a:lnTo>
                  <a:lnTo>
                    <a:pt x="69" y="0"/>
                  </a:lnTo>
                  <a:lnTo>
                    <a:pt x="55" y="15"/>
                  </a:lnTo>
                  <a:lnTo>
                    <a:pt x="0" y="74"/>
                  </a:lnTo>
                  <a:lnTo>
                    <a:pt x="18" y="91"/>
                  </a:lnTo>
                  <a:lnTo>
                    <a:pt x="71" y="36"/>
                  </a:lnTo>
                  <a:lnTo>
                    <a:pt x="130" y="91"/>
                  </a:lnTo>
                  <a:lnTo>
                    <a:pt x="77" y="147"/>
                  </a:lnTo>
                  <a:lnTo>
                    <a:pt x="94" y="162"/>
                  </a:lnTo>
                  <a:lnTo>
                    <a:pt x="150" y="103"/>
                  </a:lnTo>
                  <a:lnTo>
                    <a:pt x="164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8" name="Freeform 333"/>
            <p:cNvSpPr>
              <a:spLocks/>
            </p:cNvSpPr>
            <p:nvPr/>
          </p:nvSpPr>
          <p:spPr bwMode="auto">
            <a:xfrm>
              <a:off x="5138" y="2378"/>
              <a:ext cx="152" cy="232"/>
            </a:xfrm>
            <a:custGeom>
              <a:avLst/>
              <a:gdLst>
                <a:gd name="T0" fmla="*/ 0 w 332"/>
                <a:gd name="T1" fmla="*/ 0 h 499"/>
                <a:gd name="T2" fmla="*/ 0 w 332"/>
                <a:gd name="T3" fmla="*/ 0 h 499"/>
                <a:gd name="T4" fmla="*/ 0 w 332"/>
                <a:gd name="T5" fmla="*/ 0 h 499"/>
                <a:gd name="T6" fmla="*/ 0 w 332"/>
                <a:gd name="T7" fmla="*/ 0 h 499"/>
                <a:gd name="T8" fmla="*/ 0 w 332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2"/>
                <a:gd name="T16" fmla="*/ 0 h 499"/>
                <a:gd name="T17" fmla="*/ 332 w 332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2" h="499">
                  <a:moveTo>
                    <a:pt x="0" y="0"/>
                  </a:moveTo>
                  <a:lnTo>
                    <a:pt x="291" y="289"/>
                  </a:lnTo>
                  <a:lnTo>
                    <a:pt x="125" y="499"/>
                  </a:lnTo>
                  <a:lnTo>
                    <a:pt x="332" y="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19" name="Freeform 334"/>
            <p:cNvSpPr>
              <a:spLocks/>
            </p:cNvSpPr>
            <p:nvPr/>
          </p:nvSpPr>
          <p:spPr bwMode="auto">
            <a:xfrm>
              <a:off x="5223" y="2356"/>
              <a:ext cx="57" cy="87"/>
            </a:xfrm>
            <a:custGeom>
              <a:avLst/>
              <a:gdLst>
                <a:gd name="T0" fmla="*/ 0 w 123"/>
                <a:gd name="T1" fmla="*/ 0 h 187"/>
                <a:gd name="T2" fmla="*/ 0 w 123"/>
                <a:gd name="T3" fmla="*/ 0 h 187"/>
                <a:gd name="T4" fmla="*/ 0 w 123"/>
                <a:gd name="T5" fmla="*/ 0 h 187"/>
                <a:gd name="T6" fmla="*/ 0 w 123"/>
                <a:gd name="T7" fmla="*/ 0 h 187"/>
                <a:gd name="T8" fmla="*/ 0 w 123"/>
                <a:gd name="T9" fmla="*/ 0 h 187"/>
                <a:gd name="T10" fmla="*/ 0 w 123"/>
                <a:gd name="T11" fmla="*/ 0 h 187"/>
                <a:gd name="T12" fmla="*/ 0 w 123"/>
                <a:gd name="T13" fmla="*/ 0 h 187"/>
                <a:gd name="T14" fmla="*/ 0 w 123"/>
                <a:gd name="T15" fmla="*/ 0 h 187"/>
                <a:gd name="T16" fmla="*/ 0 w 123"/>
                <a:gd name="T17" fmla="*/ 0 h 187"/>
                <a:gd name="T18" fmla="*/ 0 w 123"/>
                <a:gd name="T19" fmla="*/ 0 h 187"/>
                <a:gd name="T20" fmla="*/ 0 w 123"/>
                <a:gd name="T21" fmla="*/ 0 h 187"/>
                <a:gd name="T22" fmla="*/ 0 w 123"/>
                <a:gd name="T23" fmla="*/ 0 h 187"/>
                <a:gd name="T24" fmla="*/ 0 w 123"/>
                <a:gd name="T25" fmla="*/ 0 h 187"/>
                <a:gd name="T26" fmla="*/ 0 w 123"/>
                <a:gd name="T27" fmla="*/ 0 h 187"/>
                <a:gd name="T28" fmla="*/ 0 w 123"/>
                <a:gd name="T29" fmla="*/ 0 h 187"/>
                <a:gd name="T30" fmla="*/ 0 w 123"/>
                <a:gd name="T31" fmla="*/ 0 h 187"/>
                <a:gd name="T32" fmla="*/ 0 w 123"/>
                <a:gd name="T33" fmla="*/ 0 h 187"/>
                <a:gd name="T34" fmla="*/ 0 w 123"/>
                <a:gd name="T35" fmla="*/ 0 h 1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3"/>
                <a:gd name="T55" fmla="*/ 0 h 187"/>
                <a:gd name="T56" fmla="*/ 123 w 123"/>
                <a:gd name="T57" fmla="*/ 187 h 1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3" h="187">
                  <a:moveTo>
                    <a:pt x="108" y="0"/>
                  </a:moveTo>
                  <a:lnTo>
                    <a:pt x="3" y="66"/>
                  </a:lnTo>
                  <a:lnTo>
                    <a:pt x="0" y="152"/>
                  </a:lnTo>
                  <a:lnTo>
                    <a:pt x="17" y="123"/>
                  </a:lnTo>
                  <a:lnTo>
                    <a:pt x="20" y="176"/>
                  </a:lnTo>
                  <a:lnTo>
                    <a:pt x="32" y="133"/>
                  </a:lnTo>
                  <a:lnTo>
                    <a:pt x="50" y="187"/>
                  </a:lnTo>
                  <a:lnTo>
                    <a:pt x="54" y="118"/>
                  </a:lnTo>
                  <a:lnTo>
                    <a:pt x="56" y="116"/>
                  </a:lnTo>
                  <a:lnTo>
                    <a:pt x="62" y="113"/>
                  </a:lnTo>
                  <a:lnTo>
                    <a:pt x="69" y="108"/>
                  </a:lnTo>
                  <a:lnTo>
                    <a:pt x="79" y="99"/>
                  </a:lnTo>
                  <a:lnTo>
                    <a:pt x="89" y="91"/>
                  </a:lnTo>
                  <a:lnTo>
                    <a:pt x="100" y="79"/>
                  </a:lnTo>
                  <a:lnTo>
                    <a:pt x="106" y="66"/>
                  </a:lnTo>
                  <a:lnTo>
                    <a:pt x="111" y="50"/>
                  </a:lnTo>
                  <a:lnTo>
                    <a:pt x="123" y="3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99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0" name="Freeform 335"/>
            <p:cNvSpPr>
              <a:spLocks/>
            </p:cNvSpPr>
            <p:nvPr/>
          </p:nvSpPr>
          <p:spPr bwMode="auto">
            <a:xfrm>
              <a:off x="5088" y="2089"/>
              <a:ext cx="73" cy="160"/>
            </a:xfrm>
            <a:custGeom>
              <a:avLst/>
              <a:gdLst>
                <a:gd name="T0" fmla="*/ 0 w 159"/>
                <a:gd name="T1" fmla="*/ 0 h 347"/>
                <a:gd name="T2" fmla="*/ 0 w 159"/>
                <a:gd name="T3" fmla="*/ 0 h 347"/>
                <a:gd name="T4" fmla="*/ 0 w 159"/>
                <a:gd name="T5" fmla="*/ 0 h 347"/>
                <a:gd name="T6" fmla="*/ 0 w 159"/>
                <a:gd name="T7" fmla="*/ 0 h 347"/>
                <a:gd name="T8" fmla="*/ 0 w 159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347"/>
                <a:gd name="T17" fmla="*/ 159 w 159"/>
                <a:gd name="T18" fmla="*/ 347 h 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347">
                  <a:moveTo>
                    <a:pt x="124" y="0"/>
                  </a:moveTo>
                  <a:lnTo>
                    <a:pt x="159" y="56"/>
                  </a:lnTo>
                  <a:lnTo>
                    <a:pt x="83" y="347"/>
                  </a:lnTo>
                  <a:lnTo>
                    <a:pt x="0" y="15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1" name="Freeform 336"/>
            <p:cNvSpPr>
              <a:spLocks/>
            </p:cNvSpPr>
            <p:nvPr/>
          </p:nvSpPr>
          <p:spPr bwMode="auto">
            <a:xfrm>
              <a:off x="5008" y="2103"/>
              <a:ext cx="38" cy="128"/>
            </a:xfrm>
            <a:custGeom>
              <a:avLst/>
              <a:gdLst>
                <a:gd name="T0" fmla="*/ 0 w 81"/>
                <a:gd name="T1" fmla="*/ 0 h 276"/>
                <a:gd name="T2" fmla="*/ 0 w 81"/>
                <a:gd name="T3" fmla="*/ 0 h 276"/>
                <a:gd name="T4" fmla="*/ 0 w 81"/>
                <a:gd name="T5" fmla="*/ 0 h 276"/>
                <a:gd name="T6" fmla="*/ 0 w 81"/>
                <a:gd name="T7" fmla="*/ 0 h 276"/>
                <a:gd name="T8" fmla="*/ 0 w 81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76"/>
                <a:gd name="T17" fmla="*/ 81 w 81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76">
                  <a:moveTo>
                    <a:pt x="30" y="0"/>
                  </a:moveTo>
                  <a:lnTo>
                    <a:pt x="6" y="61"/>
                  </a:lnTo>
                  <a:lnTo>
                    <a:pt x="0" y="276"/>
                  </a:lnTo>
                  <a:lnTo>
                    <a:pt x="81" y="12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2" name="Freeform 337"/>
            <p:cNvSpPr>
              <a:spLocks/>
            </p:cNvSpPr>
            <p:nvPr/>
          </p:nvSpPr>
          <p:spPr bwMode="auto">
            <a:xfrm>
              <a:off x="5049" y="2211"/>
              <a:ext cx="21" cy="29"/>
            </a:xfrm>
            <a:custGeom>
              <a:avLst/>
              <a:gdLst>
                <a:gd name="T0" fmla="*/ 0 w 46"/>
                <a:gd name="T1" fmla="*/ 0 h 64"/>
                <a:gd name="T2" fmla="*/ 0 w 46"/>
                <a:gd name="T3" fmla="*/ 0 h 64"/>
                <a:gd name="T4" fmla="*/ 0 w 46"/>
                <a:gd name="T5" fmla="*/ 0 h 64"/>
                <a:gd name="T6" fmla="*/ 0 w 46"/>
                <a:gd name="T7" fmla="*/ 0 h 64"/>
                <a:gd name="T8" fmla="*/ 0 w 46"/>
                <a:gd name="T9" fmla="*/ 0 h 64"/>
                <a:gd name="T10" fmla="*/ 0 w 46"/>
                <a:gd name="T11" fmla="*/ 0 h 64"/>
                <a:gd name="T12" fmla="*/ 0 w 46"/>
                <a:gd name="T13" fmla="*/ 0 h 64"/>
                <a:gd name="T14" fmla="*/ 0 w 46"/>
                <a:gd name="T15" fmla="*/ 0 h 64"/>
                <a:gd name="T16" fmla="*/ 0 w 46"/>
                <a:gd name="T17" fmla="*/ 0 h 64"/>
                <a:gd name="T18" fmla="*/ 0 w 46"/>
                <a:gd name="T19" fmla="*/ 0 h 64"/>
                <a:gd name="T20" fmla="*/ 0 w 46"/>
                <a:gd name="T21" fmla="*/ 0 h 64"/>
                <a:gd name="T22" fmla="*/ 0 w 46"/>
                <a:gd name="T23" fmla="*/ 0 h 64"/>
                <a:gd name="T24" fmla="*/ 0 w 46"/>
                <a:gd name="T25" fmla="*/ 0 h 64"/>
                <a:gd name="T26" fmla="*/ 0 w 46"/>
                <a:gd name="T27" fmla="*/ 0 h 64"/>
                <a:gd name="T28" fmla="*/ 0 w 46"/>
                <a:gd name="T29" fmla="*/ 0 h 64"/>
                <a:gd name="T30" fmla="*/ 0 w 46"/>
                <a:gd name="T31" fmla="*/ 0 h 64"/>
                <a:gd name="T32" fmla="*/ 0 w 46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64"/>
                <a:gd name="T53" fmla="*/ 46 w 4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64">
                  <a:moveTo>
                    <a:pt x="24" y="64"/>
                  </a:moveTo>
                  <a:lnTo>
                    <a:pt x="33" y="61"/>
                  </a:lnTo>
                  <a:lnTo>
                    <a:pt x="39" y="54"/>
                  </a:lnTo>
                  <a:lnTo>
                    <a:pt x="44" y="44"/>
                  </a:lnTo>
                  <a:lnTo>
                    <a:pt x="46" y="32"/>
                  </a:lnTo>
                  <a:lnTo>
                    <a:pt x="44" y="20"/>
                  </a:lnTo>
                  <a:lnTo>
                    <a:pt x="39" y="10"/>
                  </a:lnTo>
                  <a:lnTo>
                    <a:pt x="33" y="4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7" y="10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  <p:sp>
          <p:nvSpPr>
            <p:cNvPr id="38023" name="Freeform 338"/>
            <p:cNvSpPr>
              <a:spLocks/>
            </p:cNvSpPr>
            <p:nvPr/>
          </p:nvSpPr>
          <p:spPr bwMode="auto">
            <a:xfrm>
              <a:off x="5048" y="2292"/>
              <a:ext cx="22" cy="28"/>
            </a:xfrm>
            <a:custGeom>
              <a:avLst/>
              <a:gdLst>
                <a:gd name="T0" fmla="*/ 0 w 45"/>
                <a:gd name="T1" fmla="*/ 0 h 63"/>
                <a:gd name="T2" fmla="*/ 0 w 45"/>
                <a:gd name="T3" fmla="*/ 0 h 63"/>
                <a:gd name="T4" fmla="*/ 0 w 45"/>
                <a:gd name="T5" fmla="*/ 0 h 63"/>
                <a:gd name="T6" fmla="*/ 0 w 45"/>
                <a:gd name="T7" fmla="*/ 0 h 63"/>
                <a:gd name="T8" fmla="*/ 0 w 45"/>
                <a:gd name="T9" fmla="*/ 0 h 63"/>
                <a:gd name="T10" fmla="*/ 0 w 45"/>
                <a:gd name="T11" fmla="*/ 0 h 63"/>
                <a:gd name="T12" fmla="*/ 0 w 45"/>
                <a:gd name="T13" fmla="*/ 0 h 63"/>
                <a:gd name="T14" fmla="*/ 0 w 45"/>
                <a:gd name="T15" fmla="*/ 0 h 63"/>
                <a:gd name="T16" fmla="*/ 0 w 45"/>
                <a:gd name="T17" fmla="*/ 0 h 63"/>
                <a:gd name="T18" fmla="*/ 0 w 45"/>
                <a:gd name="T19" fmla="*/ 0 h 63"/>
                <a:gd name="T20" fmla="*/ 0 w 45"/>
                <a:gd name="T21" fmla="*/ 0 h 63"/>
                <a:gd name="T22" fmla="*/ 0 w 45"/>
                <a:gd name="T23" fmla="*/ 0 h 63"/>
                <a:gd name="T24" fmla="*/ 0 w 45"/>
                <a:gd name="T25" fmla="*/ 0 h 63"/>
                <a:gd name="T26" fmla="*/ 0 w 45"/>
                <a:gd name="T27" fmla="*/ 0 h 63"/>
                <a:gd name="T28" fmla="*/ 0 w 45"/>
                <a:gd name="T29" fmla="*/ 0 h 63"/>
                <a:gd name="T30" fmla="*/ 0 w 45"/>
                <a:gd name="T31" fmla="*/ 0 h 63"/>
                <a:gd name="T32" fmla="*/ 0 w 45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63"/>
                <a:gd name="T53" fmla="*/ 45 w 45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63">
                  <a:moveTo>
                    <a:pt x="23" y="63"/>
                  </a:moveTo>
                  <a:lnTo>
                    <a:pt x="32" y="59"/>
                  </a:lnTo>
                  <a:lnTo>
                    <a:pt x="39" y="53"/>
                  </a:lnTo>
                  <a:lnTo>
                    <a:pt x="44" y="42"/>
                  </a:lnTo>
                  <a:lnTo>
                    <a:pt x="45" y="31"/>
                  </a:lnTo>
                  <a:lnTo>
                    <a:pt x="44" y="19"/>
                  </a:lnTo>
                  <a:lnTo>
                    <a:pt x="39" y="9"/>
                  </a:lnTo>
                  <a:lnTo>
                    <a:pt x="32" y="2"/>
                  </a:lnTo>
                  <a:lnTo>
                    <a:pt x="23" y="0"/>
                  </a:lnTo>
                  <a:lnTo>
                    <a:pt x="13" y="2"/>
                  </a:lnTo>
                  <a:lnTo>
                    <a:pt x="6" y="9"/>
                  </a:lnTo>
                  <a:lnTo>
                    <a:pt x="1" y="19"/>
                  </a:lnTo>
                  <a:lnTo>
                    <a:pt x="0" y="31"/>
                  </a:lnTo>
                  <a:lnTo>
                    <a:pt x="1" y="42"/>
                  </a:lnTo>
                  <a:lnTo>
                    <a:pt x="6" y="53"/>
                  </a:lnTo>
                  <a:lnTo>
                    <a:pt x="13" y="59"/>
                  </a:lnTo>
                  <a:lnTo>
                    <a:pt x="23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d-ID" altLang="id-ID"/>
            </a:p>
          </p:txBody>
        </p:sp>
      </p:grpSp>
      <p:sp>
        <p:nvSpPr>
          <p:cNvPr id="206" name="AutoShape 16"/>
          <p:cNvSpPr>
            <a:spLocks noChangeArrowheads="1"/>
          </p:cNvSpPr>
          <p:nvPr/>
        </p:nvSpPr>
        <p:spPr bwMode="auto">
          <a:xfrm>
            <a:off x="0" y="155276"/>
            <a:ext cx="5504680" cy="67682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Times New Roman" charset="0"/>
            </a:endParaRPr>
          </a:p>
        </p:txBody>
      </p:sp>
      <p:sp>
        <p:nvSpPr>
          <p:cNvPr id="37917" name="Text Box 7"/>
          <p:cNvSpPr txBox="1">
            <a:spLocks noChangeArrowheads="1"/>
          </p:cNvSpPr>
          <p:nvPr/>
        </p:nvSpPr>
        <p:spPr bwMode="auto">
          <a:xfrm>
            <a:off x="323850" y="279400"/>
            <a:ext cx="4808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d-ID" altLang="id-ID" sz="2000" i="1">
                <a:solidFill>
                  <a:srgbClr val="C00000"/>
                </a:solidFill>
                <a:latin typeface="Arial Black" pitchFamily="34" charset="0"/>
              </a:rPr>
              <a:t>SISTEM INFORMASI KESEHATAN</a:t>
            </a:r>
          </a:p>
        </p:txBody>
      </p:sp>
      <p:sp>
        <p:nvSpPr>
          <p:cNvPr id="37918" name="Freeform 61"/>
          <p:cNvSpPr>
            <a:spLocks/>
          </p:cNvSpPr>
          <p:nvPr/>
        </p:nvSpPr>
        <p:spPr bwMode="auto">
          <a:xfrm>
            <a:off x="4040188" y="1976438"/>
            <a:ext cx="144462" cy="4762"/>
          </a:xfrm>
          <a:custGeom>
            <a:avLst/>
            <a:gdLst>
              <a:gd name="T0" fmla="*/ 2147483647 w 217"/>
              <a:gd name="T1" fmla="*/ 2147483647 h 12"/>
              <a:gd name="T2" fmla="*/ 2147483647 w 217"/>
              <a:gd name="T3" fmla="*/ 2147483647 h 12"/>
              <a:gd name="T4" fmla="*/ 2147483647 w 217"/>
              <a:gd name="T5" fmla="*/ 2147483647 h 12"/>
              <a:gd name="T6" fmla="*/ 2147483647 w 217"/>
              <a:gd name="T7" fmla="*/ 0 h 12"/>
              <a:gd name="T8" fmla="*/ 2147483647 w 217"/>
              <a:gd name="T9" fmla="*/ 0 h 12"/>
              <a:gd name="T10" fmla="*/ 0 w 217"/>
              <a:gd name="T11" fmla="*/ 2147483647 h 12"/>
              <a:gd name="T12" fmla="*/ 2147483647 w 217"/>
              <a:gd name="T13" fmla="*/ 0 h 12"/>
              <a:gd name="T14" fmla="*/ 0 w 217"/>
              <a:gd name="T15" fmla="*/ 0 h 12"/>
              <a:gd name="T16" fmla="*/ 0 w 217"/>
              <a:gd name="T17" fmla="*/ 2147483647 h 12"/>
              <a:gd name="T18" fmla="*/ 2147483647 w 217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7"/>
              <a:gd name="T31" fmla="*/ 0 h 12"/>
              <a:gd name="T32" fmla="*/ 217 w 217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7" h="12">
                <a:moveTo>
                  <a:pt x="11" y="6"/>
                </a:moveTo>
                <a:lnTo>
                  <a:pt x="5" y="12"/>
                </a:lnTo>
                <a:lnTo>
                  <a:pt x="217" y="12"/>
                </a:lnTo>
                <a:lnTo>
                  <a:pt x="217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37919" name="Freeform 219"/>
          <p:cNvSpPr>
            <a:spLocks/>
          </p:cNvSpPr>
          <p:nvPr/>
        </p:nvSpPr>
        <p:spPr bwMode="auto">
          <a:xfrm>
            <a:off x="5018088" y="1992313"/>
            <a:ext cx="7937" cy="244475"/>
          </a:xfrm>
          <a:custGeom>
            <a:avLst/>
            <a:gdLst>
              <a:gd name="T0" fmla="*/ 2147483647 w 12"/>
              <a:gd name="T1" fmla="*/ 2147483647 h 357"/>
              <a:gd name="T2" fmla="*/ 2147483647 w 12"/>
              <a:gd name="T3" fmla="*/ 2147483647 h 357"/>
              <a:gd name="T4" fmla="*/ 2147483647 w 12"/>
              <a:gd name="T5" fmla="*/ 0 h 357"/>
              <a:gd name="T6" fmla="*/ 0 w 12"/>
              <a:gd name="T7" fmla="*/ 0 h 357"/>
              <a:gd name="T8" fmla="*/ 0 w 12"/>
              <a:gd name="T9" fmla="*/ 2147483647 h 357"/>
              <a:gd name="T10" fmla="*/ 2147483647 w 12"/>
              <a:gd name="T11" fmla="*/ 2147483647 h 3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357"/>
              <a:gd name="T20" fmla="*/ 12 w 12"/>
              <a:gd name="T21" fmla="*/ 357 h 3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357">
                <a:moveTo>
                  <a:pt x="6" y="357"/>
                </a:moveTo>
                <a:lnTo>
                  <a:pt x="12" y="357"/>
                </a:lnTo>
                <a:lnTo>
                  <a:pt x="12" y="0"/>
                </a:lnTo>
                <a:lnTo>
                  <a:pt x="0" y="0"/>
                </a:lnTo>
                <a:lnTo>
                  <a:pt x="0" y="357"/>
                </a:lnTo>
                <a:lnTo>
                  <a:pt x="6" y="35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20" name="Freeform 219"/>
          <p:cNvSpPr>
            <a:spLocks/>
          </p:cNvSpPr>
          <p:nvPr/>
        </p:nvSpPr>
        <p:spPr bwMode="auto">
          <a:xfrm>
            <a:off x="5408613" y="2016125"/>
            <a:ext cx="7937" cy="244475"/>
          </a:xfrm>
          <a:custGeom>
            <a:avLst/>
            <a:gdLst>
              <a:gd name="T0" fmla="*/ 2147483647 w 12"/>
              <a:gd name="T1" fmla="*/ 2147483647 h 357"/>
              <a:gd name="T2" fmla="*/ 2147483647 w 12"/>
              <a:gd name="T3" fmla="*/ 2147483647 h 357"/>
              <a:gd name="T4" fmla="*/ 2147483647 w 12"/>
              <a:gd name="T5" fmla="*/ 0 h 357"/>
              <a:gd name="T6" fmla="*/ 0 w 12"/>
              <a:gd name="T7" fmla="*/ 0 h 357"/>
              <a:gd name="T8" fmla="*/ 0 w 12"/>
              <a:gd name="T9" fmla="*/ 2147483647 h 357"/>
              <a:gd name="T10" fmla="*/ 2147483647 w 12"/>
              <a:gd name="T11" fmla="*/ 2147483647 h 3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357"/>
              <a:gd name="T20" fmla="*/ 12 w 12"/>
              <a:gd name="T21" fmla="*/ 357 h 3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357">
                <a:moveTo>
                  <a:pt x="6" y="357"/>
                </a:moveTo>
                <a:lnTo>
                  <a:pt x="12" y="357"/>
                </a:lnTo>
                <a:lnTo>
                  <a:pt x="12" y="0"/>
                </a:lnTo>
                <a:lnTo>
                  <a:pt x="0" y="0"/>
                </a:lnTo>
                <a:lnTo>
                  <a:pt x="0" y="357"/>
                </a:lnTo>
                <a:lnTo>
                  <a:pt x="6" y="35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21" name="Freeform 226"/>
          <p:cNvSpPr>
            <a:spLocks/>
          </p:cNvSpPr>
          <p:nvPr/>
        </p:nvSpPr>
        <p:spPr bwMode="auto">
          <a:xfrm>
            <a:off x="5567363" y="2001838"/>
            <a:ext cx="7937" cy="244475"/>
          </a:xfrm>
          <a:custGeom>
            <a:avLst/>
            <a:gdLst>
              <a:gd name="T0" fmla="*/ 2147483647 w 12"/>
              <a:gd name="T1" fmla="*/ 2147483647 h 357"/>
              <a:gd name="T2" fmla="*/ 2147483647 w 12"/>
              <a:gd name="T3" fmla="*/ 2147483647 h 357"/>
              <a:gd name="T4" fmla="*/ 2147483647 w 12"/>
              <a:gd name="T5" fmla="*/ 0 h 357"/>
              <a:gd name="T6" fmla="*/ 0 w 12"/>
              <a:gd name="T7" fmla="*/ 0 h 357"/>
              <a:gd name="T8" fmla="*/ 0 w 12"/>
              <a:gd name="T9" fmla="*/ 2147483647 h 357"/>
              <a:gd name="T10" fmla="*/ 2147483647 w 12"/>
              <a:gd name="T11" fmla="*/ 2147483647 h 3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357"/>
              <a:gd name="T20" fmla="*/ 12 w 12"/>
              <a:gd name="T21" fmla="*/ 357 h 3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357">
                <a:moveTo>
                  <a:pt x="6" y="357"/>
                </a:moveTo>
                <a:lnTo>
                  <a:pt x="12" y="357"/>
                </a:lnTo>
                <a:lnTo>
                  <a:pt x="12" y="0"/>
                </a:lnTo>
                <a:lnTo>
                  <a:pt x="0" y="0"/>
                </a:lnTo>
                <a:lnTo>
                  <a:pt x="0" y="357"/>
                </a:lnTo>
                <a:lnTo>
                  <a:pt x="6" y="35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DC55B6-335A-4139-8572-198DEE5439B0}" type="datetime1">
              <a:rPr lang="id-ID" altLang="id-ID" smtClean="0"/>
              <a:pPr eaLnBrk="1" hangingPunct="1"/>
              <a:t>23/12/2013</a:t>
            </a:fld>
            <a:endParaRPr lang="en-US" altLang="id-ID" smtClean="0"/>
          </a:p>
        </p:txBody>
      </p:sp>
      <p:sp>
        <p:nvSpPr>
          <p:cNvPr id="307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d-ID" smtClean="0"/>
              <a:t>DINKES PURWOREJO JAWATENGAH</a:t>
            </a:r>
          </a:p>
        </p:txBody>
      </p:sp>
      <p:sp>
        <p:nvSpPr>
          <p:cNvPr id="2458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81000" y="533400"/>
            <a:ext cx="1447800" cy="1295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04800" y="18288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d-ID" sz="1400" b="1"/>
              <a:t>LUAR GEDUNG</a:t>
            </a: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0" y="152400"/>
            <a:ext cx="21336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24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4" name="Object 2"/>
          <p:cNvGraphicFramePr>
            <a:graphicFrameLocks noChangeAspect="1"/>
          </p:cNvGraphicFramePr>
          <p:nvPr/>
        </p:nvGraphicFramePr>
        <p:xfrm>
          <a:off x="152400" y="4343400"/>
          <a:ext cx="838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343400"/>
                        <a:ext cx="838200" cy="76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5" name="Object 3"/>
          <p:cNvGraphicFramePr>
            <a:graphicFrameLocks noChangeAspect="1"/>
          </p:cNvGraphicFramePr>
          <p:nvPr/>
        </p:nvGraphicFramePr>
        <p:xfrm>
          <a:off x="1600200" y="4724400"/>
          <a:ext cx="838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Slide" r:id="rId6" imgW="4572000" imgH="3429000" progId="PowerPoint.Slide.8">
                  <p:embed/>
                </p:oleObj>
              </mc:Choice>
              <mc:Fallback>
                <p:oleObj name="Slide" r:id="rId6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724400"/>
                        <a:ext cx="8382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864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7" name="Object 4"/>
          <p:cNvGraphicFramePr>
            <a:graphicFrameLocks noChangeAspect="1"/>
          </p:cNvGraphicFramePr>
          <p:nvPr/>
        </p:nvGraphicFramePr>
        <p:xfrm>
          <a:off x="3810000" y="5486400"/>
          <a:ext cx="914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Slide" r:id="rId9" imgW="4572000" imgH="3429000" progId="PowerPoint.Slide.8">
                  <p:embed/>
                </p:oleObj>
              </mc:Choice>
              <mc:Fallback>
                <p:oleObj name="Slide" r:id="rId9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486400"/>
                        <a:ext cx="914400" cy="609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1447800" y="3048000"/>
            <a:ext cx="10668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4400"/>
            <a:ext cx="9144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838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pim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3733800" y="4648200"/>
            <a:ext cx="106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10668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2667000" y="6019800"/>
            <a:ext cx="762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2590800" y="2971800"/>
            <a:ext cx="1905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 flipV="1">
            <a:off x="2743200" y="4800600"/>
            <a:ext cx="5334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2476500" y="185738"/>
            <a:ext cx="608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d-ID" sz="2000" b="1">
                <a:solidFill>
                  <a:srgbClr val="FF0000"/>
                </a:solidFill>
                <a:latin typeface="Comic Sans MS" pitchFamily="66" charset="0"/>
              </a:rPr>
              <a:t>ALUR DATA PELAYANAN KESEHATAN DASAR</a:t>
            </a:r>
          </a:p>
        </p:txBody>
      </p:sp>
      <p:sp>
        <p:nvSpPr>
          <p:cNvPr id="24600" name="Oval 24"/>
          <p:cNvSpPr>
            <a:spLocks noChangeArrowheads="1"/>
          </p:cNvSpPr>
          <p:nvPr/>
        </p:nvSpPr>
        <p:spPr bwMode="auto">
          <a:xfrm>
            <a:off x="0" y="2438400"/>
            <a:ext cx="5638800" cy="441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>
            <a:off x="4648200" y="3657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4495800" y="3657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24603" name="AutoShape 27"/>
          <p:cNvSpPr>
            <a:spLocks noChangeArrowheads="1"/>
          </p:cNvSpPr>
          <p:nvPr/>
        </p:nvSpPr>
        <p:spPr bwMode="auto">
          <a:xfrm>
            <a:off x="1828800" y="1828800"/>
            <a:ext cx="6096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04" name="AutoShape 28"/>
          <p:cNvSpPr>
            <a:spLocks/>
          </p:cNvSpPr>
          <p:nvPr/>
        </p:nvSpPr>
        <p:spPr bwMode="auto">
          <a:xfrm>
            <a:off x="5257800" y="1066800"/>
            <a:ext cx="1295400" cy="5181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05" name="AutoShape 29"/>
          <p:cNvSpPr>
            <a:spLocks noChangeArrowheads="1"/>
          </p:cNvSpPr>
          <p:nvPr/>
        </p:nvSpPr>
        <p:spPr bwMode="auto">
          <a:xfrm>
            <a:off x="6172200" y="35052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pic>
        <p:nvPicPr>
          <p:cNvPr id="24606" name="Picture 30" descr="IMG_223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0"/>
            <a:ext cx="1828800" cy="1219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6918325" y="1484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08" name="AutoShape 32"/>
          <p:cNvSpPr>
            <a:spLocks noChangeArrowheads="1"/>
          </p:cNvSpPr>
          <p:nvPr/>
        </p:nvSpPr>
        <p:spPr bwMode="auto">
          <a:xfrm>
            <a:off x="2590800" y="1524000"/>
            <a:ext cx="1600200" cy="7620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d-ID"/>
              <a:t>PUSKESMAS</a:t>
            </a:r>
          </a:p>
        </p:txBody>
      </p:sp>
      <p:sp>
        <p:nvSpPr>
          <p:cNvPr id="24609" name="AutoShape 33"/>
          <p:cNvSpPr>
            <a:spLocks noChangeArrowheads="1"/>
          </p:cNvSpPr>
          <p:nvPr/>
        </p:nvSpPr>
        <p:spPr bwMode="auto">
          <a:xfrm>
            <a:off x="7010400" y="5257800"/>
            <a:ext cx="1600200" cy="7620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d-ID"/>
              <a:t>PUSKESMAS</a:t>
            </a:r>
          </a:p>
        </p:txBody>
      </p:sp>
      <p:sp>
        <p:nvSpPr>
          <p:cNvPr id="24610" name="AutoShape 34"/>
          <p:cNvSpPr>
            <a:spLocks noChangeArrowheads="1"/>
          </p:cNvSpPr>
          <p:nvPr/>
        </p:nvSpPr>
        <p:spPr bwMode="auto">
          <a:xfrm>
            <a:off x="7391400" y="2362200"/>
            <a:ext cx="6096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11" name="AutoShape 35"/>
          <p:cNvSpPr>
            <a:spLocks noChangeArrowheads="1"/>
          </p:cNvSpPr>
          <p:nvPr/>
        </p:nvSpPr>
        <p:spPr bwMode="auto">
          <a:xfrm>
            <a:off x="7543800" y="4572000"/>
            <a:ext cx="5334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d-ID" altLang="id-ID"/>
          </a:p>
        </p:txBody>
      </p:sp>
      <p:sp>
        <p:nvSpPr>
          <p:cNvPr id="24612" name="AutoShape 36"/>
          <p:cNvSpPr>
            <a:spLocks noChangeArrowheads="1"/>
          </p:cNvSpPr>
          <p:nvPr/>
        </p:nvSpPr>
        <p:spPr bwMode="auto">
          <a:xfrm>
            <a:off x="6908800" y="1384300"/>
            <a:ext cx="1600200" cy="7620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d-ID"/>
              <a:t>PUSKESMAS</a:t>
            </a:r>
          </a:p>
        </p:txBody>
      </p:sp>
    </p:spTree>
    <p:extLst>
      <p:ext uri="{BB962C8B-B14F-4D97-AF65-F5344CB8AC3E}">
        <p14:creationId xmlns:p14="http://schemas.microsoft.com/office/powerpoint/2010/main" val="76593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/>
      <p:bldP spid="24582" grpId="0" animBg="1"/>
      <p:bldP spid="24583" grpId="0"/>
      <p:bldP spid="24588" grpId="0" animBg="1"/>
      <p:bldP spid="24594" grpId="0" animBg="1"/>
      <p:bldP spid="24595" grpId="0" animBg="1"/>
      <p:bldP spid="24596" grpId="0" animBg="1"/>
      <p:bldP spid="24597" grpId="0" animBg="1"/>
      <p:bldP spid="24598" grpId="0" animBg="1"/>
      <p:bldP spid="24599" grpId="0"/>
      <p:bldP spid="24600" grpId="0" animBg="1"/>
      <p:bldP spid="24601" grpId="0" animBg="1"/>
      <p:bldP spid="24602" grpId="0" animBg="1"/>
      <p:bldP spid="24603" grpId="0" animBg="1"/>
      <p:bldP spid="24604" grpId="0" animBg="1"/>
      <p:bldP spid="24605" grpId="0" animBg="1"/>
      <p:bldP spid="24607" grpId="0"/>
      <p:bldP spid="24608" grpId="0" animBg="1"/>
      <p:bldP spid="24609" grpId="0" animBg="1"/>
      <p:bldP spid="24610" grpId="0" animBg="1"/>
      <p:bldP spid="24611" grpId="0" animBg="1"/>
      <p:bldP spid="246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990600"/>
            <a:ext cx="8305800" cy="5638800"/>
            <a:chOff x="678" y="688"/>
            <a:chExt cx="3259" cy="3366"/>
          </a:xfrm>
        </p:grpSpPr>
        <p:sp>
          <p:nvSpPr>
            <p:cNvPr id="50186" name="Text Box 3"/>
            <p:cNvSpPr txBox="1">
              <a:spLocks noChangeArrowheads="1"/>
            </p:cNvSpPr>
            <p:nvPr/>
          </p:nvSpPr>
          <p:spPr bwMode="auto">
            <a:xfrm>
              <a:off x="678" y="688"/>
              <a:ext cx="1339" cy="428"/>
            </a:xfrm>
            <a:prstGeom prst="rect">
              <a:avLst/>
            </a:prstGeom>
            <a:noFill/>
            <a:ln w="76200" cmpd="tri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sz="2000" dirty="0">
                  <a:solidFill>
                    <a:srgbClr val="FF3300"/>
                  </a:solidFill>
                  <a:latin typeface="Arial" charset="0"/>
                </a:rPr>
                <a:t>SISTEM INFORMASI 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sz="2000" dirty="0">
                  <a:solidFill>
                    <a:srgbClr val="FF3300"/>
                  </a:solidFill>
                  <a:latin typeface="Arial" charset="0"/>
                </a:rPr>
                <a:t>KABUPATEN / KOTA</a:t>
              </a:r>
            </a:p>
          </p:txBody>
        </p:sp>
        <p:sp>
          <p:nvSpPr>
            <p:cNvPr id="50187" name="Text Box 4"/>
            <p:cNvSpPr txBox="1">
              <a:spLocks noChangeArrowheads="1"/>
            </p:cNvSpPr>
            <p:nvPr/>
          </p:nvSpPr>
          <p:spPr bwMode="auto">
            <a:xfrm>
              <a:off x="1545" y="1357"/>
              <a:ext cx="1711" cy="354"/>
            </a:xfrm>
            <a:prstGeom prst="rect">
              <a:avLst/>
            </a:prstGeom>
            <a:noFill/>
            <a:ln w="57150" cmpd="thinThick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rgbClr val="00CC00"/>
                  </a:solidFill>
                  <a:latin typeface="Arial" charset="0"/>
                </a:rPr>
                <a:t>SISTEM INFORMASI KESEHATAN 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rgbClr val="00CC00"/>
                  </a:solidFill>
                  <a:latin typeface="Arial" charset="0"/>
                </a:rPr>
                <a:t>KABUPATEN / KOTA</a:t>
              </a:r>
            </a:p>
          </p:txBody>
        </p:sp>
        <p:sp>
          <p:nvSpPr>
            <p:cNvPr id="50188" name="Text Box 5"/>
            <p:cNvSpPr txBox="1">
              <a:spLocks noChangeArrowheads="1"/>
            </p:cNvSpPr>
            <p:nvPr/>
          </p:nvSpPr>
          <p:spPr bwMode="auto">
            <a:xfrm>
              <a:off x="2322" y="1874"/>
              <a:ext cx="1585" cy="32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dirty="0">
                  <a:latin typeface="Arial" charset="0"/>
                </a:rPr>
                <a:t>SISTEM INFORMASI MANAJEMEN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 dirty="0">
                  <a:latin typeface="Arial" charset="0"/>
                </a:rPr>
                <a:t>PUSKESMAS</a:t>
              </a:r>
            </a:p>
          </p:txBody>
        </p:sp>
        <p:sp>
          <p:nvSpPr>
            <p:cNvPr id="50189" name="Text Box 6"/>
            <p:cNvSpPr txBox="1">
              <a:spLocks noChangeArrowheads="1"/>
            </p:cNvSpPr>
            <p:nvPr/>
          </p:nvSpPr>
          <p:spPr bwMode="auto">
            <a:xfrm>
              <a:off x="2307" y="2366"/>
              <a:ext cx="1600" cy="32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SISTEM INFORMASI MANAJEMEN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RUMAH SAKIT</a:t>
              </a:r>
            </a:p>
          </p:txBody>
        </p:sp>
        <p:sp>
          <p:nvSpPr>
            <p:cNvPr id="50190" name="Text Box 7"/>
            <p:cNvSpPr txBox="1">
              <a:spLocks noChangeArrowheads="1"/>
            </p:cNvSpPr>
            <p:nvPr/>
          </p:nvSpPr>
          <p:spPr bwMode="auto">
            <a:xfrm>
              <a:off x="2304" y="3276"/>
              <a:ext cx="1633" cy="309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SISTEM INFORMASI KEWASPADAAN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PENYAKIT MENULAR</a:t>
              </a:r>
            </a:p>
          </p:txBody>
        </p:sp>
        <p:sp>
          <p:nvSpPr>
            <p:cNvPr id="50191" name="Text Box 8"/>
            <p:cNvSpPr txBox="1">
              <a:spLocks noChangeArrowheads="1"/>
            </p:cNvSpPr>
            <p:nvPr/>
          </p:nvSpPr>
          <p:spPr bwMode="auto">
            <a:xfrm>
              <a:off x="2304" y="3746"/>
              <a:ext cx="1633" cy="308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SISTEM INFORMASI KEWASPADAAN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GIZI</a:t>
              </a:r>
            </a:p>
          </p:txBody>
        </p:sp>
        <p:sp>
          <p:nvSpPr>
            <p:cNvPr id="50192" name="Text Box 9"/>
            <p:cNvSpPr txBox="1">
              <a:spLocks noChangeArrowheads="1"/>
            </p:cNvSpPr>
            <p:nvPr/>
          </p:nvSpPr>
          <p:spPr bwMode="auto">
            <a:xfrm>
              <a:off x="2306" y="2796"/>
              <a:ext cx="1601" cy="32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SISTEM INFORMASI MANAJEMEN</a:t>
              </a:r>
            </a:p>
            <a:p>
              <a:pPr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KESEHATAN LINGKUNGAN</a:t>
              </a:r>
            </a:p>
          </p:txBody>
        </p:sp>
        <p:sp>
          <p:nvSpPr>
            <p:cNvPr id="50193" name="Freeform 10"/>
            <p:cNvSpPr>
              <a:spLocks/>
            </p:cNvSpPr>
            <p:nvPr/>
          </p:nvSpPr>
          <p:spPr bwMode="auto">
            <a:xfrm>
              <a:off x="864" y="1200"/>
              <a:ext cx="288" cy="2256"/>
            </a:xfrm>
            <a:custGeom>
              <a:avLst/>
              <a:gdLst>
                <a:gd name="T0" fmla="*/ 0 w 288"/>
                <a:gd name="T1" fmla="*/ 0 h 2256"/>
                <a:gd name="T2" fmla="*/ 0 w 288"/>
                <a:gd name="T3" fmla="*/ 2256 h 2256"/>
                <a:gd name="T4" fmla="*/ 288 w 288"/>
                <a:gd name="T5" fmla="*/ 2256 h 2256"/>
                <a:gd name="T6" fmla="*/ 0 60000 65536"/>
                <a:gd name="T7" fmla="*/ 0 60000 65536"/>
                <a:gd name="T8" fmla="*/ 0 60000 65536"/>
                <a:gd name="T9" fmla="*/ 0 w 288"/>
                <a:gd name="T10" fmla="*/ 0 h 2256"/>
                <a:gd name="T11" fmla="*/ 288 w 288"/>
                <a:gd name="T12" fmla="*/ 2256 h 2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256">
                  <a:moveTo>
                    <a:pt x="0" y="0"/>
                  </a:moveTo>
                  <a:lnTo>
                    <a:pt x="0" y="2256"/>
                  </a:lnTo>
                  <a:lnTo>
                    <a:pt x="288" y="2256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Line 11"/>
            <p:cNvSpPr>
              <a:spLocks noChangeShapeType="1"/>
            </p:cNvSpPr>
            <p:nvPr/>
          </p:nvSpPr>
          <p:spPr bwMode="auto">
            <a:xfrm>
              <a:off x="864" y="1488"/>
              <a:ext cx="6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Freeform 12"/>
            <p:cNvSpPr>
              <a:spLocks/>
            </p:cNvSpPr>
            <p:nvPr/>
          </p:nvSpPr>
          <p:spPr bwMode="auto">
            <a:xfrm>
              <a:off x="1776" y="1728"/>
              <a:ext cx="480" cy="2112"/>
            </a:xfrm>
            <a:custGeom>
              <a:avLst/>
              <a:gdLst>
                <a:gd name="T0" fmla="*/ 0 w 480"/>
                <a:gd name="T1" fmla="*/ 0 h 2112"/>
                <a:gd name="T2" fmla="*/ 0 w 480"/>
                <a:gd name="T3" fmla="*/ 2112 h 2112"/>
                <a:gd name="T4" fmla="*/ 480 w 480"/>
                <a:gd name="T5" fmla="*/ 2112 h 2112"/>
                <a:gd name="T6" fmla="*/ 0 60000 65536"/>
                <a:gd name="T7" fmla="*/ 0 60000 65536"/>
                <a:gd name="T8" fmla="*/ 0 60000 65536"/>
                <a:gd name="T9" fmla="*/ 0 w 480"/>
                <a:gd name="T10" fmla="*/ 0 h 2112"/>
                <a:gd name="T11" fmla="*/ 480 w 480"/>
                <a:gd name="T12" fmla="*/ 2112 h 2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2112">
                  <a:moveTo>
                    <a:pt x="0" y="0"/>
                  </a:moveTo>
                  <a:lnTo>
                    <a:pt x="0" y="2112"/>
                  </a:lnTo>
                  <a:lnTo>
                    <a:pt x="480" y="2112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Line 13"/>
            <p:cNvSpPr>
              <a:spLocks noChangeShapeType="1"/>
            </p:cNvSpPr>
            <p:nvPr/>
          </p:nvSpPr>
          <p:spPr bwMode="auto">
            <a:xfrm>
              <a:off x="1776" y="3408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Line 14"/>
            <p:cNvSpPr>
              <a:spLocks noChangeShapeType="1"/>
            </p:cNvSpPr>
            <p:nvPr/>
          </p:nvSpPr>
          <p:spPr bwMode="auto">
            <a:xfrm>
              <a:off x="1776" y="2496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Line 15"/>
            <p:cNvSpPr>
              <a:spLocks noChangeShapeType="1"/>
            </p:cNvSpPr>
            <p:nvPr/>
          </p:nvSpPr>
          <p:spPr bwMode="auto">
            <a:xfrm>
              <a:off x="1776" y="2928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Line 16"/>
            <p:cNvSpPr>
              <a:spLocks noChangeShapeType="1"/>
            </p:cNvSpPr>
            <p:nvPr/>
          </p:nvSpPr>
          <p:spPr bwMode="auto">
            <a:xfrm>
              <a:off x="1776" y="2016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Line 17"/>
            <p:cNvSpPr>
              <a:spLocks noChangeShapeType="1"/>
            </p:cNvSpPr>
            <p:nvPr/>
          </p:nvSpPr>
          <p:spPr bwMode="auto">
            <a:xfrm>
              <a:off x="864" y="2976"/>
              <a:ext cx="24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1" name="Line 18"/>
            <p:cNvSpPr>
              <a:spLocks noChangeShapeType="1"/>
            </p:cNvSpPr>
            <p:nvPr/>
          </p:nvSpPr>
          <p:spPr bwMode="auto">
            <a:xfrm>
              <a:off x="864" y="2160"/>
              <a:ext cx="24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Line 19"/>
            <p:cNvSpPr>
              <a:spLocks noChangeShapeType="1"/>
            </p:cNvSpPr>
            <p:nvPr/>
          </p:nvSpPr>
          <p:spPr bwMode="auto">
            <a:xfrm>
              <a:off x="864" y="2448"/>
              <a:ext cx="24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Line 20"/>
            <p:cNvSpPr>
              <a:spLocks noChangeShapeType="1"/>
            </p:cNvSpPr>
            <p:nvPr/>
          </p:nvSpPr>
          <p:spPr bwMode="auto">
            <a:xfrm>
              <a:off x="864" y="1824"/>
              <a:ext cx="24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21" name="Picture 21" descr="D:\webdkk\Movie3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2700" y="12700"/>
            <a:ext cx="8890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828783" y="360508"/>
            <a:ext cx="6221164" cy="585621"/>
            <a:chOff x="1044" y="1404"/>
            <a:chExt cx="1825" cy="734"/>
          </a:xfrm>
        </p:grpSpPr>
        <p:sp>
          <p:nvSpPr>
            <p:cNvPr id="102426" name="Text Box 26"/>
            <p:cNvSpPr txBox="1">
              <a:spLocks noChangeArrowheads="1"/>
            </p:cNvSpPr>
            <p:nvPr/>
          </p:nvSpPr>
          <p:spPr bwMode="auto">
            <a:xfrm>
              <a:off x="1962" y="1487"/>
              <a:ext cx="66" cy="65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dist="53882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id-ID" sz="2800">
                <a:solidFill>
                  <a:schemeClr val="bg1"/>
                </a:solidFill>
                <a:latin typeface="Futura XBlk BT" pitchFamily="34" charset="0"/>
              </a:endParaRPr>
            </a:p>
          </p:txBody>
        </p:sp>
        <p:sp>
          <p:nvSpPr>
            <p:cNvPr id="102427" name="Rectangle 27"/>
            <p:cNvSpPr>
              <a:spLocks noChangeArrowheads="1"/>
            </p:cNvSpPr>
            <p:nvPr/>
          </p:nvSpPr>
          <p:spPr bwMode="auto">
            <a:xfrm>
              <a:off x="1044" y="1404"/>
              <a:ext cx="1825" cy="38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tIns="0" b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3300"/>
                  </a:solidFill>
                  <a:latin typeface="Arial Black" pitchFamily="34" charset="0"/>
                </a:rPr>
                <a:t>HERIARKHI SISTEM INFORMASI</a:t>
              </a: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825750" y="2571750"/>
            <a:ext cx="3644900" cy="1968500"/>
          </a:xfrm>
          <a:prstGeom prst="rect">
            <a:avLst/>
          </a:prstGeom>
          <a:solidFill>
            <a:srgbClr val="CC66FF"/>
          </a:solidFill>
          <a:ln w="12700">
            <a:solidFill>
              <a:srgbClr val="9900CC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44950" y="40957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15950" y="2419350"/>
            <a:ext cx="1435100" cy="2425700"/>
          </a:xfrm>
          <a:prstGeom prst="rect">
            <a:avLst/>
          </a:prstGeom>
          <a:solidFill>
            <a:srgbClr val="CC66FF"/>
          </a:solidFill>
          <a:ln w="12700">
            <a:solidFill>
              <a:srgbClr val="9900CC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245350" y="2419350"/>
            <a:ext cx="1435100" cy="2425700"/>
          </a:xfrm>
          <a:prstGeom prst="rect">
            <a:avLst/>
          </a:prstGeom>
          <a:solidFill>
            <a:srgbClr val="CC66FF"/>
          </a:solidFill>
          <a:ln w="12700">
            <a:solidFill>
              <a:srgbClr val="9900CC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368550" y="40957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645150" y="40957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368550" y="19621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044950" y="19621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645150" y="1962150"/>
            <a:ext cx="1206500" cy="1130300"/>
          </a:xfrm>
          <a:prstGeom prst="rect">
            <a:avLst/>
          </a:prstGeom>
          <a:solidFill>
            <a:srgbClr val="FFCC66"/>
          </a:solidFill>
          <a:ln w="12700">
            <a:solidFill>
              <a:srgbClr val="FF6633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539750" y="5183188"/>
            <a:ext cx="8223250" cy="1293812"/>
          </a:xfrm>
          <a:prstGeom prst="rightArrow">
            <a:avLst>
              <a:gd name="adj1" fmla="val 50000"/>
              <a:gd name="adj2" fmla="val 59145"/>
            </a:avLst>
          </a:prstGeom>
          <a:solidFill>
            <a:srgbClr val="00CC66"/>
          </a:solidFill>
          <a:ln w="12700">
            <a:solidFill>
              <a:srgbClr val="006600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2819400" y="3429000"/>
            <a:ext cx="36576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Enam bentuk perubahan</a:t>
            </a: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2209800" y="3251200"/>
            <a:ext cx="457200" cy="685800"/>
          </a:xfrm>
          <a:prstGeom prst="right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0033">
                  <a:gamma/>
                  <a:shade val="80000"/>
                  <a:invGamma/>
                </a:srgbClr>
              </a:gs>
              <a:gs pos="100000">
                <a:srgbClr val="FF0033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6680200" y="3251200"/>
            <a:ext cx="457200" cy="685800"/>
          </a:xfrm>
          <a:prstGeom prst="right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0033">
                  <a:gamma/>
                  <a:shade val="80000"/>
                  <a:invGamma/>
                </a:srgbClr>
              </a:gs>
              <a:gs pos="100000">
                <a:srgbClr val="FF0033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4038600" y="1965325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Manusia &amp;</a:t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Budaya</a:t>
            </a: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2362200" y="1965325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Pengguna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562600" y="1981200"/>
            <a:ext cx="13589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Proses &amp;</a:t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Kinerja</a:t>
            </a: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3886200" y="40386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Struktur Org</a:t>
            </a: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2362200" y="40386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Produk</a:t>
            </a: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5638800" y="40386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Teknologi</a:t>
            </a: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495300" y="2946400"/>
            <a:ext cx="1676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10000"/>
              </a:spcBef>
            </a:pP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Kondisi</a:t>
            </a:r>
          </a:p>
          <a:p>
            <a:pPr algn="ctr" eaLnBrk="0" hangingPunct="0">
              <a:lnSpc>
                <a:spcPct val="120000"/>
              </a:lnSpc>
              <a:spcBef>
                <a:spcPct val="10000"/>
              </a:spcBef>
            </a:pP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saat ini</a:t>
            </a: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7127875" y="2946400"/>
            <a:ext cx="16764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10000"/>
              </a:spcBef>
            </a:pP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Kondisi</a:t>
            </a:r>
          </a:p>
          <a:p>
            <a:pPr algn="ctr" eaLnBrk="0" hangingPunct="0">
              <a:lnSpc>
                <a:spcPct val="120000"/>
              </a:lnSpc>
              <a:spcBef>
                <a:spcPct val="10000"/>
              </a:spcBef>
            </a:pP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yang </a:t>
            </a:r>
          </a:p>
          <a:p>
            <a:pPr algn="ctr" eaLnBrk="0" hangingPunct="0">
              <a:lnSpc>
                <a:spcPct val="120000"/>
              </a:lnSpc>
              <a:spcBef>
                <a:spcPct val="10000"/>
              </a:spcBef>
            </a:pP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diinginkan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47688" y="5487988"/>
            <a:ext cx="7608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Pembangunan institusi melalui komunikasi, </a:t>
            </a:r>
            <a:b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pendidikan dan pelatihan, partisipasi dan komitmen.</a:t>
            </a: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727700" y="2717800"/>
            <a:ext cx="266700" cy="2413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6121400" y="2717800"/>
            <a:ext cx="266700" cy="2413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6515100" y="2717800"/>
            <a:ext cx="266700" cy="2413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64" name="Arc 28"/>
          <p:cNvSpPr>
            <a:spLocks/>
          </p:cNvSpPr>
          <p:nvPr/>
        </p:nvSpPr>
        <p:spPr bwMode="auto">
          <a:xfrm rot="120000">
            <a:off x="5802313" y="2503488"/>
            <a:ext cx="446087" cy="350837"/>
          </a:xfrm>
          <a:custGeom>
            <a:avLst/>
            <a:gdLst>
              <a:gd name="T0" fmla="*/ 0 w 36316"/>
              <a:gd name="T1" fmla="*/ 2147483647 h 21600"/>
              <a:gd name="T2" fmla="*/ 2147483647 w 36316"/>
              <a:gd name="T3" fmla="*/ 2147483647 h 21600"/>
              <a:gd name="T4" fmla="*/ 2147483647 w 36316"/>
              <a:gd name="T5" fmla="*/ 2147483647 h 21600"/>
              <a:gd name="T6" fmla="*/ 0 60000 65536"/>
              <a:gd name="T7" fmla="*/ 0 60000 65536"/>
              <a:gd name="T8" fmla="*/ 0 60000 65536"/>
              <a:gd name="T9" fmla="*/ 0 w 36316"/>
              <a:gd name="T10" fmla="*/ 0 h 21600"/>
              <a:gd name="T11" fmla="*/ 36316 w 3631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16" h="21600" fill="none" extrusionOk="0">
                <a:moveTo>
                  <a:pt x="0" y="9702"/>
                </a:moveTo>
                <a:cubicBezTo>
                  <a:pt x="3997" y="3644"/>
                  <a:pt x="10770" y="-1"/>
                  <a:pt x="18028" y="0"/>
                </a:cubicBezTo>
                <a:cubicBezTo>
                  <a:pt x="25456" y="0"/>
                  <a:pt x="32363" y="3817"/>
                  <a:pt x="36316" y="10106"/>
                </a:cubicBezTo>
              </a:path>
              <a:path w="36316" h="21600" stroke="0" extrusionOk="0">
                <a:moveTo>
                  <a:pt x="0" y="9702"/>
                </a:moveTo>
                <a:cubicBezTo>
                  <a:pt x="3997" y="3644"/>
                  <a:pt x="10770" y="-1"/>
                  <a:pt x="18028" y="0"/>
                </a:cubicBezTo>
                <a:cubicBezTo>
                  <a:pt x="25456" y="0"/>
                  <a:pt x="32363" y="3817"/>
                  <a:pt x="36316" y="10106"/>
                </a:cubicBezTo>
                <a:lnTo>
                  <a:pt x="18028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5" name="Arc 29"/>
          <p:cNvSpPr>
            <a:spLocks/>
          </p:cNvSpPr>
          <p:nvPr/>
        </p:nvSpPr>
        <p:spPr bwMode="auto">
          <a:xfrm rot="120000">
            <a:off x="6259513" y="2509838"/>
            <a:ext cx="446087" cy="350837"/>
          </a:xfrm>
          <a:custGeom>
            <a:avLst/>
            <a:gdLst>
              <a:gd name="T0" fmla="*/ 0 w 36316"/>
              <a:gd name="T1" fmla="*/ 2147483647 h 21600"/>
              <a:gd name="T2" fmla="*/ 2147483647 w 36316"/>
              <a:gd name="T3" fmla="*/ 2147483647 h 21600"/>
              <a:gd name="T4" fmla="*/ 2147483647 w 36316"/>
              <a:gd name="T5" fmla="*/ 2147483647 h 21600"/>
              <a:gd name="T6" fmla="*/ 0 60000 65536"/>
              <a:gd name="T7" fmla="*/ 0 60000 65536"/>
              <a:gd name="T8" fmla="*/ 0 60000 65536"/>
              <a:gd name="T9" fmla="*/ 0 w 36316"/>
              <a:gd name="T10" fmla="*/ 0 h 21600"/>
              <a:gd name="T11" fmla="*/ 36316 w 3631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16" h="21600" fill="none" extrusionOk="0">
                <a:moveTo>
                  <a:pt x="0" y="9702"/>
                </a:moveTo>
                <a:cubicBezTo>
                  <a:pt x="3997" y="3644"/>
                  <a:pt x="10770" y="-1"/>
                  <a:pt x="18028" y="0"/>
                </a:cubicBezTo>
                <a:cubicBezTo>
                  <a:pt x="25456" y="0"/>
                  <a:pt x="32363" y="3817"/>
                  <a:pt x="36316" y="10106"/>
                </a:cubicBezTo>
              </a:path>
              <a:path w="36316" h="21600" stroke="0" extrusionOk="0">
                <a:moveTo>
                  <a:pt x="0" y="9702"/>
                </a:moveTo>
                <a:cubicBezTo>
                  <a:pt x="3997" y="3644"/>
                  <a:pt x="10770" y="-1"/>
                  <a:pt x="18028" y="0"/>
                </a:cubicBezTo>
                <a:cubicBezTo>
                  <a:pt x="25456" y="0"/>
                  <a:pt x="32363" y="3817"/>
                  <a:pt x="36316" y="10106"/>
                </a:cubicBezTo>
                <a:lnTo>
                  <a:pt x="18028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84650" y="4559300"/>
            <a:ext cx="933450" cy="425450"/>
            <a:chOff x="2636" y="2872"/>
            <a:chExt cx="588" cy="268"/>
          </a:xfrm>
        </p:grpSpPr>
        <p:sp>
          <p:nvSpPr>
            <p:cNvPr id="14454" name="Line 31"/>
            <p:cNvSpPr>
              <a:spLocks noChangeShapeType="1"/>
            </p:cNvSpPr>
            <p:nvPr/>
          </p:nvSpPr>
          <p:spPr bwMode="auto">
            <a:xfrm>
              <a:off x="2920" y="2872"/>
              <a:ext cx="0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Line 32"/>
            <p:cNvSpPr>
              <a:spLocks noChangeShapeType="1"/>
            </p:cNvSpPr>
            <p:nvPr/>
          </p:nvSpPr>
          <p:spPr bwMode="auto">
            <a:xfrm>
              <a:off x="2636" y="3072"/>
              <a:ext cx="5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Line 33"/>
            <p:cNvSpPr>
              <a:spLocks noChangeShapeType="1"/>
            </p:cNvSpPr>
            <p:nvPr/>
          </p:nvSpPr>
          <p:spPr bwMode="auto">
            <a:xfrm>
              <a:off x="2708" y="2912"/>
              <a:ext cx="0" cy="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Line 34"/>
            <p:cNvSpPr>
              <a:spLocks noChangeShapeType="1"/>
            </p:cNvSpPr>
            <p:nvPr/>
          </p:nvSpPr>
          <p:spPr bwMode="auto">
            <a:xfrm>
              <a:off x="3132" y="2916"/>
              <a:ext cx="0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Line 35"/>
            <p:cNvSpPr>
              <a:spLocks noChangeShapeType="1"/>
            </p:cNvSpPr>
            <p:nvPr/>
          </p:nvSpPr>
          <p:spPr bwMode="auto">
            <a:xfrm>
              <a:off x="2640" y="307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Line 36"/>
            <p:cNvSpPr>
              <a:spLocks noChangeShapeType="1"/>
            </p:cNvSpPr>
            <p:nvPr/>
          </p:nvSpPr>
          <p:spPr bwMode="auto">
            <a:xfrm>
              <a:off x="2828" y="307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Line 37"/>
            <p:cNvSpPr>
              <a:spLocks noChangeShapeType="1"/>
            </p:cNvSpPr>
            <p:nvPr/>
          </p:nvSpPr>
          <p:spPr bwMode="auto">
            <a:xfrm>
              <a:off x="3040" y="307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4495800" y="4432300"/>
            <a:ext cx="2921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4495800" y="4673600"/>
            <a:ext cx="2921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4146550" y="4673600"/>
            <a:ext cx="2921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4838700" y="4673600"/>
            <a:ext cx="2921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2" name="Rectangle 42"/>
          <p:cNvSpPr>
            <a:spLocks noChangeArrowheads="1"/>
          </p:cNvSpPr>
          <p:nvPr/>
        </p:nvSpPr>
        <p:spPr bwMode="auto">
          <a:xfrm>
            <a:off x="4711700" y="4927600"/>
            <a:ext cx="2286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3" name="Rectangle 43"/>
          <p:cNvSpPr>
            <a:spLocks noChangeArrowheads="1"/>
          </p:cNvSpPr>
          <p:nvPr/>
        </p:nvSpPr>
        <p:spPr bwMode="auto">
          <a:xfrm>
            <a:off x="4368800" y="4927600"/>
            <a:ext cx="2286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4076700" y="4927600"/>
            <a:ext cx="2286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74" name="Line 45"/>
          <p:cNvSpPr>
            <a:spLocks noChangeShapeType="1"/>
          </p:cNvSpPr>
          <p:nvPr/>
        </p:nvSpPr>
        <p:spPr bwMode="auto">
          <a:xfrm>
            <a:off x="4298950" y="4629150"/>
            <a:ext cx="673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75" name="Line 46"/>
          <p:cNvSpPr>
            <a:spLocks noChangeShapeType="1"/>
          </p:cNvSpPr>
          <p:nvPr/>
        </p:nvSpPr>
        <p:spPr bwMode="auto">
          <a:xfrm>
            <a:off x="5118100" y="4883150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Rectangle 47"/>
          <p:cNvSpPr>
            <a:spLocks noChangeArrowheads="1"/>
          </p:cNvSpPr>
          <p:nvPr/>
        </p:nvSpPr>
        <p:spPr bwMode="auto">
          <a:xfrm>
            <a:off x="4991100" y="4927600"/>
            <a:ext cx="228600" cy="152400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5940425" y="4418013"/>
            <a:ext cx="644525" cy="733425"/>
            <a:chOff x="3742" y="2783"/>
            <a:chExt cx="406" cy="462"/>
          </a:xfrm>
        </p:grpSpPr>
        <p:sp>
          <p:nvSpPr>
            <p:cNvPr id="14428" name="Rectangle 49"/>
            <p:cNvSpPr>
              <a:spLocks noChangeArrowheads="1"/>
            </p:cNvSpPr>
            <p:nvPr/>
          </p:nvSpPr>
          <p:spPr bwMode="auto">
            <a:xfrm>
              <a:off x="3805" y="3049"/>
              <a:ext cx="287" cy="78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9" name="Freeform 50"/>
            <p:cNvSpPr>
              <a:spLocks/>
            </p:cNvSpPr>
            <p:nvPr/>
          </p:nvSpPr>
          <p:spPr bwMode="auto">
            <a:xfrm>
              <a:off x="3809" y="3080"/>
              <a:ext cx="46" cy="22"/>
            </a:xfrm>
            <a:custGeom>
              <a:avLst/>
              <a:gdLst>
                <a:gd name="T0" fmla="*/ 0 w 46"/>
                <a:gd name="T1" fmla="*/ 10 h 22"/>
                <a:gd name="T2" fmla="*/ 6 w 46"/>
                <a:gd name="T3" fmla="*/ 21 h 22"/>
                <a:gd name="T4" fmla="*/ 37 w 46"/>
                <a:gd name="T5" fmla="*/ 21 h 22"/>
                <a:gd name="T6" fmla="*/ 45 w 46"/>
                <a:gd name="T7" fmla="*/ 10 h 22"/>
                <a:gd name="T8" fmla="*/ 38 w 46"/>
                <a:gd name="T9" fmla="*/ 0 h 22"/>
                <a:gd name="T10" fmla="*/ 6 w 46"/>
                <a:gd name="T11" fmla="*/ 0 h 22"/>
                <a:gd name="T12" fmla="*/ 0 w 46"/>
                <a:gd name="T13" fmla="*/ 1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2"/>
                <a:gd name="T23" fmla="*/ 46 w 46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2">
                  <a:moveTo>
                    <a:pt x="0" y="10"/>
                  </a:moveTo>
                  <a:lnTo>
                    <a:pt x="6" y="21"/>
                  </a:lnTo>
                  <a:lnTo>
                    <a:pt x="37" y="21"/>
                  </a:lnTo>
                  <a:lnTo>
                    <a:pt x="45" y="10"/>
                  </a:lnTo>
                  <a:lnTo>
                    <a:pt x="38" y="0"/>
                  </a:lnTo>
                  <a:lnTo>
                    <a:pt x="6" y="0"/>
                  </a:lnTo>
                  <a:lnTo>
                    <a:pt x="0" y="1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0" name="Freeform 51"/>
            <p:cNvSpPr>
              <a:spLocks/>
            </p:cNvSpPr>
            <p:nvPr/>
          </p:nvSpPr>
          <p:spPr bwMode="auto">
            <a:xfrm>
              <a:off x="3926" y="3059"/>
              <a:ext cx="110" cy="62"/>
            </a:xfrm>
            <a:custGeom>
              <a:avLst/>
              <a:gdLst>
                <a:gd name="T0" fmla="*/ 0 w 110"/>
                <a:gd name="T1" fmla="*/ 53 h 62"/>
                <a:gd name="T2" fmla="*/ 7 w 110"/>
                <a:gd name="T3" fmla="*/ 61 h 62"/>
                <a:gd name="T4" fmla="*/ 101 w 110"/>
                <a:gd name="T5" fmla="*/ 61 h 62"/>
                <a:gd name="T6" fmla="*/ 109 w 110"/>
                <a:gd name="T7" fmla="*/ 53 h 62"/>
                <a:gd name="T8" fmla="*/ 109 w 110"/>
                <a:gd name="T9" fmla="*/ 9 h 62"/>
                <a:gd name="T10" fmla="*/ 101 w 110"/>
                <a:gd name="T11" fmla="*/ 0 h 62"/>
                <a:gd name="T12" fmla="*/ 7 w 110"/>
                <a:gd name="T13" fmla="*/ 0 h 62"/>
                <a:gd name="T14" fmla="*/ 0 w 110"/>
                <a:gd name="T15" fmla="*/ 6 h 62"/>
                <a:gd name="T16" fmla="*/ 0 w 110"/>
                <a:gd name="T17" fmla="*/ 53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0"/>
                <a:gd name="T28" fmla="*/ 0 h 62"/>
                <a:gd name="T29" fmla="*/ 110 w 110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0" h="62">
                  <a:moveTo>
                    <a:pt x="0" y="53"/>
                  </a:moveTo>
                  <a:lnTo>
                    <a:pt x="7" y="61"/>
                  </a:lnTo>
                  <a:lnTo>
                    <a:pt x="101" y="61"/>
                  </a:lnTo>
                  <a:lnTo>
                    <a:pt x="109" y="53"/>
                  </a:lnTo>
                  <a:lnTo>
                    <a:pt x="109" y="9"/>
                  </a:lnTo>
                  <a:lnTo>
                    <a:pt x="101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53"/>
                  </a:lnTo>
                </a:path>
              </a:pathLst>
            </a:custGeom>
            <a:solidFill>
              <a:srgbClr val="80808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1" name="Freeform 52"/>
            <p:cNvSpPr>
              <a:spLocks/>
            </p:cNvSpPr>
            <p:nvPr/>
          </p:nvSpPr>
          <p:spPr bwMode="auto">
            <a:xfrm>
              <a:off x="3810" y="2783"/>
              <a:ext cx="275" cy="230"/>
            </a:xfrm>
            <a:custGeom>
              <a:avLst/>
              <a:gdLst>
                <a:gd name="T0" fmla="*/ 0 w 275"/>
                <a:gd name="T1" fmla="*/ 217 h 230"/>
                <a:gd name="T2" fmla="*/ 3 w 275"/>
                <a:gd name="T3" fmla="*/ 226 h 230"/>
                <a:gd name="T4" fmla="*/ 13 w 275"/>
                <a:gd name="T5" fmla="*/ 229 h 230"/>
                <a:gd name="T6" fmla="*/ 260 w 275"/>
                <a:gd name="T7" fmla="*/ 229 h 230"/>
                <a:gd name="T8" fmla="*/ 270 w 275"/>
                <a:gd name="T9" fmla="*/ 226 h 230"/>
                <a:gd name="T10" fmla="*/ 274 w 275"/>
                <a:gd name="T11" fmla="*/ 217 h 230"/>
                <a:gd name="T12" fmla="*/ 274 w 275"/>
                <a:gd name="T13" fmla="*/ 15 h 230"/>
                <a:gd name="T14" fmla="*/ 271 w 275"/>
                <a:gd name="T15" fmla="*/ 5 h 230"/>
                <a:gd name="T16" fmla="*/ 262 w 275"/>
                <a:gd name="T17" fmla="*/ 0 h 230"/>
                <a:gd name="T18" fmla="*/ 15 w 275"/>
                <a:gd name="T19" fmla="*/ 0 h 230"/>
                <a:gd name="T20" fmla="*/ 5 w 275"/>
                <a:gd name="T21" fmla="*/ 3 h 230"/>
                <a:gd name="T22" fmla="*/ 0 w 275"/>
                <a:gd name="T23" fmla="*/ 15 h 230"/>
                <a:gd name="T24" fmla="*/ 0 w 275"/>
                <a:gd name="T25" fmla="*/ 217 h 2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5"/>
                <a:gd name="T40" fmla="*/ 0 h 230"/>
                <a:gd name="T41" fmla="*/ 275 w 275"/>
                <a:gd name="T42" fmla="*/ 230 h 2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5" h="230">
                  <a:moveTo>
                    <a:pt x="0" y="217"/>
                  </a:moveTo>
                  <a:lnTo>
                    <a:pt x="3" y="226"/>
                  </a:lnTo>
                  <a:lnTo>
                    <a:pt x="13" y="229"/>
                  </a:lnTo>
                  <a:lnTo>
                    <a:pt x="260" y="229"/>
                  </a:lnTo>
                  <a:lnTo>
                    <a:pt x="270" y="226"/>
                  </a:lnTo>
                  <a:lnTo>
                    <a:pt x="274" y="217"/>
                  </a:lnTo>
                  <a:lnTo>
                    <a:pt x="274" y="15"/>
                  </a:lnTo>
                  <a:lnTo>
                    <a:pt x="271" y="5"/>
                  </a:lnTo>
                  <a:lnTo>
                    <a:pt x="262" y="0"/>
                  </a:lnTo>
                  <a:lnTo>
                    <a:pt x="15" y="0"/>
                  </a:lnTo>
                  <a:lnTo>
                    <a:pt x="5" y="3"/>
                  </a:lnTo>
                  <a:lnTo>
                    <a:pt x="0" y="15"/>
                  </a:lnTo>
                  <a:lnTo>
                    <a:pt x="0" y="21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2" name="Freeform 53"/>
            <p:cNvSpPr>
              <a:spLocks/>
            </p:cNvSpPr>
            <p:nvPr/>
          </p:nvSpPr>
          <p:spPr bwMode="auto">
            <a:xfrm>
              <a:off x="3830" y="2807"/>
              <a:ext cx="238" cy="177"/>
            </a:xfrm>
            <a:custGeom>
              <a:avLst/>
              <a:gdLst>
                <a:gd name="T0" fmla="*/ 0 w 238"/>
                <a:gd name="T1" fmla="*/ 166 h 177"/>
                <a:gd name="T2" fmla="*/ 11 w 238"/>
                <a:gd name="T3" fmla="*/ 176 h 177"/>
                <a:gd name="T4" fmla="*/ 225 w 238"/>
                <a:gd name="T5" fmla="*/ 176 h 177"/>
                <a:gd name="T6" fmla="*/ 237 w 238"/>
                <a:gd name="T7" fmla="*/ 165 h 177"/>
                <a:gd name="T8" fmla="*/ 237 w 238"/>
                <a:gd name="T9" fmla="*/ 10 h 177"/>
                <a:gd name="T10" fmla="*/ 227 w 238"/>
                <a:gd name="T11" fmla="*/ 0 h 177"/>
                <a:gd name="T12" fmla="*/ 14 w 238"/>
                <a:gd name="T13" fmla="*/ 0 h 177"/>
                <a:gd name="T14" fmla="*/ 0 w 238"/>
                <a:gd name="T15" fmla="*/ 8 h 177"/>
                <a:gd name="T16" fmla="*/ 0 w 238"/>
                <a:gd name="T17" fmla="*/ 166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177"/>
                <a:gd name="T29" fmla="*/ 238 w 238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177">
                  <a:moveTo>
                    <a:pt x="0" y="166"/>
                  </a:moveTo>
                  <a:lnTo>
                    <a:pt x="11" y="176"/>
                  </a:lnTo>
                  <a:lnTo>
                    <a:pt x="225" y="176"/>
                  </a:lnTo>
                  <a:lnTo>
                    <a:pt x="237" y="165"/>
                  </a:lnTo>
                  <a:lnTo>
                    <a:pt x="237" y="10"/>
                  </a:lnTo>
                  <a:lnTo>
                    <a:pt x="227" y="0"/>
                  </a:lnTo>
                  <a:lnTo>
                    <a:pt x="14" y="0"/>
                  </a:lnTo>
                  <a:lnTo>
                    <a:pt x="0" y="8"/>
                  </a:lnTo>
                  <a:lnTo>
                    <a:pt x="0" y="166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3" name="Freeform 54"/>
            <p:cNvSpPr>
              <a:spLocks/>
            </p:cNvSpPr>
            <p:nvPr/>
          </p:nvSpPr>
          <p:spPr bwMode="auto">
            <a:xfrm>
              <a:off x="3838" y="2814"/>
              <a:ext cx="223" cy="161"/>
            </a:xfrm>
            <a:custGeom>
              <a:avLst/>
              <a:gdLst>
                <a:gd name="T0" fmla="*/ 0 w 223"/>
                <a:gd name="T1" fmla="*/ 152 h 161"/>
                <a:gd name="T2" fmla="*/ 11 w 223"/>
                <a:gd name="T3" fmla="*/ 160 h 161"/>
                <a:gd name="T4" fmla="*/ 211 w 223"/>
                <a:gd name="T5" fmla="*/ 160 h 161"/>
                <a:gd name="T6" fmla="*/ 222 w 223"/>
                <a:gd name="T7" fmla="*/ 150 h 161"/>
                <a:gd name="T8" fmla="*/ 222 w 223"/>
                <a:gd name="T9" fmla="*/ 12 h 161"/>
                <a:gd name="T10" fmla="*/ 211 w 223"/>
                <a:gd name="T11" fmla="*/ 1 h 161"/>
                <a:gd name="T12" fmla="*/ 11 w 223"/>
                <a:gd name="T13" fmla="*/ 0 h 161"/>
                <a:gd name="T14" fmla="*/ 0 w 223"/>
                <a:gd name="T15" fmla="*/ 9 h 161"/>
                <a:gd name="T16" fmla="*/ 0 w 223"/>
                <a:gd name="T17" fmla="*/ 152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3"/>
                <a:gd name="T28" fmla="*/ 0 h 161"/>
                <a:gd name="T29" fmla="*/ 223 w 223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3" h="161">
                  <a:moveTo>
                    <a:pt x="0" y="152"/>
                  </a:moveTo>
                  <a:lnTo>
                    <a:pt x="11" y="160"/>
                  </a:lnTo>
                  <a:lnTo>
                    <a:pt x="211" y="160"/>
                  </a:lnTo>
                  <a:lnTo>
                    <a:pt x="222" y="150"/>
                  </a:lnTo>
                  <a:lnTo>
                    <a:pt x="222" y="12"/>
                  </a:lnTo>
                  <a:lnTo>
                    <a:pt x="211" y="1"/>
                  </a:lnTo>
                  <a:lnTo>
                    <a:pt x="11" y="0"/>
                  </a:lnTo>
                  <a:lnTo>
                    <a:pt x="0" y="9"/>
                  </a:lnTo>
                  <a:lnTo>
                    <a:pt x="0" y="15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4" name="Rectangle 55"/>
            <p:cNvSpPr>
              <a:spLocks noChangeArrowheads="1"/>
            </p:cNvSpPr>
            <p:nvPr/>
          </p:nvSpPr>
          <p:spPr bwMode="auto">
            <a:xfrm>
              <a:off x="3805" y="3065"/>
              <a:ext cx="109" cy="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Rectangle 56"/>
            <p:cNvSpPr>
              <a:spLocks noChangeArrowheads="1"/>
            </p:cNvSpPr>
            <p:nvPr/>
          </p:nvSpPr>
          <p:spPr bwMode="auto">
            <a:xfrm>
              <a:off x="3805" y="3119"/>
              <a:ext cx="109" cy="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Rectangle 57"/>
            <p:cNvSpPr>
              <a:spLocks noChangeArrowheads="1"/>
            </p:cNvSpPr>
            <p:nvPr/>
          </p:nvSpPr>
          <p:spPr bwMode="auto">
            <a:xfrm>
              <a:off x="4040" y="3063"/>
              <a:ext cx="52" cy="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Rectangle 58"/>
            <p:cNvSpPr>
              <a:spLocks noChangeArrowheads="1"/>
            </p:cNvSpPr>
            <p:nvPr/>
          </p:nvSpPr>
          <p:spPr bwMode="auto">
            <a:xfrm>
              <a:off x="4040" y="3119"/>
              <a:ext cx="52" cy="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Rectangle 59"/>
            <p:cNvSpPr>
              <a:spLocks noChangeArrowheads="1"/>
            </p:cNvSpPr>
            <p:nvPr/>
          </p:nvSpPr>
          <p:spPr bwMode="auto">
            <a:xfrm>
              <a:off x="3938" y="3072"/>
              <a:ext cx="85" cy="8"/>
            </a:xfrm>
            <a:prstGeom prst="rect">
              <a:avLst/>
            </a:prstGeom>
            <a:solidFill>
              <a:srgbClr val="404040"/>
            </a:solidFill>
            <a:ln w="12700">
              <a:solidFill>
                <a:srgbClr val="40404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9" name="Rectangle 60"/>
            <p:cNvSpPr>
              <a:spLocks noChangeArrowheads="1"/>
            </p:cNvSpPr>
            <p:nvPr/>
          </p:nvSpPr>
          <p:spPr bwMode="auto">
            <a:xfrm>
              <a:off x="3951" y="3087"/>
              <a:ext cx="60" cy="8"/>
            </a:xfrm>
            <a:prstGeom prst="rect">
              <a:avLst/>
            </a:prstGeom>
            <a:solidFill>
              <a:srgbClr val="404040"/>
            </a:solidFill>
            <a:ln w="12700">
              <a:solidFill>
                <a:srgbClr val="40404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" name="Line 61"/>
            <p:cNvSpPr>
              <a:spLocks noChangeShapeType="1"/>
            </p:cNvSpPr>
            <p:nvPr/>
          </p:nvSpPr>
          <p:spPr bwMode="auto">
            <a:xfrm>
              <a:off x="3927" y="3077"/>
              <a:ext cx="10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Line 62"/>
            <p:cNvSpPr>
              <a:spLocks noChangeShapeType="1"/>
            </p:cNvSpPr>
            <p:nvPr/>
          </p:nvSpPr>
          <p:spPr bwMode="auto">
            <a:xfrm>
              <a:off x="3927" y="3093"/>
              <a:ext cx="10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Rectangle 63"/>
            <p:cNvSpPr>
              <a:spLocks noChangeArrowheads="1"/>
            </p:cNvSpPr>
            <p:nvPr/>
          </p:nvSpPr>
          <p:spPr bwMode="auto">
            <a:xfrm>
              <a:off x="4052" y="3080"/>
              <a:ext cx="28" cy="9"/>
            </a:xfrm>
            <a:prstGeom prst="rect">
              <a:avLst/>
            </a:prstGeom>
            <a:solidFill>
              <a:srgbClr val="40404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" name="Freeform 64"/>
            <p:cNvSpPr>
              <a:spLocks/>
            </p:cNvSpPr>
            <p:nvPr/>
          </p:nvSpPr>
          <p:spPr bwMode="auto">
            <a:xfrm>
              <a:off x="3742" y="3143"/>
              <a:ext cx="405" cy="81"/>
            </a:xfrm>
            <a:custGeom>
              <a:avLst/>
              <a:gdLst>
                <a:gd name="T0" fmla="*/ 41 w 405"/>
                <a:gd name="T1" fmla="*/ 0 h 81"/>
                <a:gd name="T2" fmla="*/ 44 w 405"/>
                <a:gd name="T3" fmla="*/ 0 h 81"/>
                <a:gd name="T4" fmla="*/ 370 w 405"/>
                <a:gd name="T5" fmla="*/ 0 h 81"/>
                <a:gd name="T6" fmla="*/ 404 w 405"/>
                <a:gd name="T7" fmla="*/ 80 h 81"/>
                <a:gd name="T8" fmla="*/ 0 w 405"/>
                <a:gd name="T9" fmla="*/ 80 h 81"/>
                <a:gd name="T10" fmla="*/ 41 w 405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5"/>
                <a:gd name="T19" fmla="*/ 0 h 81"/>
                <a:gd name="T20" fmla="*/ 405 w 405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5" h="81">
                  <a:moveTo>
                    <a:pt x="41" y="0"/>
                  </a:moveTo>
                  <a:lnTo>
                    <a:pt x="44" y="0"/>
                  </a:lnTo>
                  <a:lnTo>
                    <a:pt x="370" y="0"/>
                  </a:lnTo>
                  <a:lnTo>
                    <a:pt x="404" y="80"/>
                  </a:lnTo>
                  <a:lnTo>
                    <a:pt x="0" y="80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Freeform 65"/>
            <p:cNvSpPr>
              <a:spLocks/>
            </p:cNvSpPr>
            <p:nvPr/>
          </p:nvSpPr>
          <p:spPr bwMode="auto">
            <a:xfrm>
              <a:off x="3742" y="3223"/>
              <a:ext cx="406" cy="22"/>
            </a:xfrm>
            <a:custGeom>
              <a:avLst/>
              <a:gdLst>
                <a:gd name="T0" fmla="*/ 0 w 406"/>
                <a:gd name="T1" fmla="*/ 0 h 22"/>
                <a:gd name="T2" fmla="*/ 405 w 406"/>
                <a:gd name="T3" fmla="*/ 0 h 22"/>
                <a:gd name="T4" fmla="*/ 394 w 406"/>
                <a:gd name="T5" fmla="*/ 21 h 22"/>
                <a:gd name="T6" fmla="*/ 11 w 406"/>
                <a:gd name="T7" fmla="*/ 21 h 22"/>
                <a:gd name="T8" fmla="*/ 0 w 40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22"/>
                <a:gd name="T17" fmla="*/ 406 w 40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22">
                  <a:moveTo>
                    <a:pt x="0" y="0"/>
                  </a:moveTo>
                  <a:lnTo>
                    <a:pt x="405" y="0"/>
                  </a:lnTo>
                  <a:lnTo>
                    <a:pt x="394" y="21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Freeform 66"/>
            <p:cNvSpPr>
              <a:spLocks/>
            </p:cNvSpPr>
            <p:nvPr/>
          </p:nvSpPr>
          <p:spPr bwMode="auto">
            <a:xfrm>
              <a:off x="3791" y="3149"/>
              <a:ext cx="260" cy="23"/>
            </a:xfrm>
            <a:custGeom>
              <a:avLst/>
              <a:gdLst>
                <a:gd name="T0" fmla="*/ 2 w 260"/>
                <a:gd name="T1" fmla="*/ 0 h 23"/>
                <a:gd name="T2" fmla="*/ 0 w 260"/>
                <a:gd name="T3" fmla="*/ 22 h 23"/>
                <a:gd name="T4" fmla="*/ 259 w 260"/>
                <a:gd name="T5" fmla="*/ 22 h 23"/>
                <a:gd name="T6" fmla="*/ 254 w 260"/>
                <a:gd name="T7" fmla="*/ 0 h 23"/>
                <a:gd name="T8" fmla="*/ 2 w 260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23"/>
                <a:gd name="T17" fmla="*/ 260 w 26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23">
                  <a:moveTo>
                    <a:pt x="2" y="0"/>
                  </a:moveTo>
                  <a:lnTo>
                    <a:pt x="0" y="22"/>
                  </a:lnTo>
                  <a:lnTo>
                    <a:pt x="259" y="22"/>
                  </a:lnTo>
                  <a:lnTo>
                    <a:pt x="254" y="0"/>
                  </a:lnTo>
                  <a:lnTo>
                    <a:pt x="2" y="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Freeform 67"/>
            <p:cNvSpPr>
              <a:spLocks/>
            </p:cNvSpPr>
            <p:nvPr/>
          </p:nvSpPr>
          <p:spPr bwMode="auto">
            <a:xfrm>
              <a:off x="3770" y="3161"/>
              <a:ext cx="237" cy="39"/>
            </a:xfrm>
            <a:custGeom>
              <a:avLst/>
              <a:gdLst>
                <a:gd name="T0" fmla="*/ 20 w 237"/>
                <a:gd name="T1" fmla="*/ 0 h 39"/>
                <a:gd name="T2" fmla="*/ 233 w 237"/>
                <a:gd name="T3" fmla="*/ 0 h 39"/>
                <a:gd name="T4" fmla="*/ 236 w 237"/>
                <a:gd name="T5" fmla="*/ 38 h 39"/>
                <a:gd name="T6" fmla="*/ 213 w 237"/>
                <a:gd name="T7" fmla="*/ 38 h 39"/>
                <a:gd name="T8" fmla="*/ 213 w 237"/>
                <a:gd name="T9" fmla="*/ 33 h 39"/>
                <a:gd name="T10" fmla="*/ 200 w 237"/>
                <a:gd name="T11" fmla="*/ 33 h 39"/>
                <a:gd name="T12" fmla="*/ 200 w 237"/>
                <a:gd name="T13" fmla="*/ 38 h 39"/>
                <a:gd name="T14" fmla="*/ 42 w 237"/>
                <a:gd name="T15" fmla="*/ 38 h 39"/>
                <a:gd name="T16" fmla="*/ 44 w 237"/>
                <a:gd name="T17" fmla="*/ 33 h 39"/>
                <a:gd name="T18" fmla="*/ 29 w 237"/>
                <a:gd name="T19" fmla="*/ 33 h 39"/>
                <a:gd name="T20" fmla="*/ 28 w 237"/>
                <a:gd name="T21" fmla="*/ 38 h 39"/>
                <a:gd name="T22" fmla="*/ 0 w 237"/>
                <a:gd name="T23" fmla="*/ 38 h 39"/>
                <a:gd name="T24" fmla="*/ 20 w 237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7"/>
                <a:gd name="T40" fmla="*/ 0 h 39"/>
                <a:gd name="T41" fmla="*/ 237 w 237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7" h="39">
                  <a:moveTo>
                    <a:pt x="20" y="0"/>
                  </a:moveTo>
                  <a:lnTo>
                    <a:pt x="233" y="0"/>
                  </a:lnTo>
                  <a:lnTo>
                    <a:pt x="236" y="38"/>
                  </a:lnTo>
                  <a:lnTo>
                    <a:pt x="213" y="38"/>
                  </a:lnTo>
                  <a:lnTo>
                    <a:pt x="213" y="33"/>
                  </a:lnTo>
                  <a:lnTo>
                    <a:pt x="200" y="33"/>
                  </a:lnTo>
                  <a:lnTo>
                    <a:pt x="200" y="38"/>
                  </a:lnTo>
                  <a:lnTo>
                    <a:pt x="42" y="38"/>
                  </a:lnTo>
                  <a:lnTo>
                    <a:pt x="44" y="33"/>
                  </a:lnTo>
                  <a:lnTo>
                    <a:pt x="29" y="33"/>
                  </a:lnTo>
                  <a:lnTo>
                    <a:pt x="28" y="38"/>
                  </a:lnTo>
                  <a:lnTo>
                    <a:pt x="0" y="38"/>
                  </a:lnTo>
                  <a:lnTo>
                    <a:pt x="20" y="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7" name="Freeform 68"/>
            <p:cNvSpPr>
              <a:spLocks/>
            </p:cNvSpPr>
            <p:nvPr/>
          </p:nvSpPr>
          <p:spPr bwMode="auto">
            <a:xfrm>
              <a:off x="4008" y="3161"/>
              <a:ext cx="49" cy="23"/>
            </a:xfrm>
            <a:custGeom>
              <a:avLst/>
              <a:gdLst>
                <a:gd name="T0" fmla="*/ 0 w 49"/>
                <a:gd name="T1" fmla="*/ 0 h 23"/>
                <a:gd name="T2" fmla="*/ 0 w 49"/>
                <a:gd name="T3" fmla="*/ 0 h 23"/>
                <a:gd name="T4" fmla="*/ 1 w 49"/>
                <a:gd name="T5" fmla="*/ 22 h 23"/>
                <a:gd name="T6" fmla="*/ 48 w 49"/>
                <a:gd name="T7" fmla="*/ 22 h 23"/>
                <a:gd name="T8" fmla="*/ 44 w 49"/>
                <a:gd name="T9" fmla="*/ 0 h 23"/>
                <a:gd name="T10" fmla="*/ 0 w 49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3"/>
                <a:gd name="T20" fmla="*/ 49 w 49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3">
                  <a:moveTo>
                    <a:pt x="0" y="0"/>
                  </a:moveTo>
                  <a:lnTo>
                    <a:pt x="0" y="0"/>
                  </a:lnTo>
                  <a:lnTo>
                    <a:pt x="1" y="22"/>
                  </a:lnTo>
                  <a:lnTo>
                    <a:pt x="48" y="22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8" name="Freeform 69"/>
            <p:cNvSpPr>
              <a:spLocks/>
            </p:cNvSpPr>
            <p:nvPr/>
          </p:nvSpPr>
          <p:spPr bwMode="auto">
            <a:xfrm>
              <a:off x="4011" y="3181"/>
              <a:ext cx="50" cy="23"/>
            </a:xfrm>
            <a:custGeom>
              <a:avLst/>
              <a:gdLst>
                <a:gd name="T0" fmla="*/ 15 w 50"/>
                <a:gd name="T1" fmla="*/ 0 h 23"/>
                <a:gd name="T2" fmla="*/ 15 w 50"/>
                <a:gd name="T3" fmla="*/ 6 h 23"/>
                <a:gd name="T4" fmla="*/ 0 w 50"/>
                <a:gd name="T5" fmla="*/ 6 h 23"/>
                <a:gd name="T6" fmla="*/ 2 w 50"/>
                <a:gd name="T7" fmla="*/ 22 h 23"/>
                <a:gd name="T8" fmla="*/ 49 w 50"/>
                <a:gd name="T9" fmla="*/ 22 h 23"/>
                <a:gd name="T10" fmla="*/ 46 w 50"/>
                <a:gd name="T11" fmla="*/ 6 h 23"/>
                <a:gd name="T12" fmla="*/ 30 w 50"/>
                <a:gd name="T13" fmla="*/ 6 h 23"/>
                <a:gd name="T14" fmla="*/ 30 w 50"/>
                <a:gd name="T15" fmla="*/ 0 h 23"/>
                <a:gd name="T16" fmla="*/ 15 w 50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3"/>
                <a:gd name="T29" fmla="*/ 50 w 50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3">
                  <a:moveTo>
                    <a:pt x="15" y="0"/>
                  </a:moveTo>
                  <a:lnTo>
                    <a:pt x="15" y="6"/>
                  </a:lnTo>
                  <a:lnTo>
                    <a:pt x="0" y="6"/>
                  </a:lnTo>
                  <a:lnTo>
                    <a:pt x="2" y="22"/>
                  </a:lnTo>
                  <a:lnTo>
                    <a:pt x="49" y="22"/>
                  </a:lnTo>
                  <a:lnTo>
                    <a:pt x="46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15" y="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9" name="Freeform 70"/>
            <p:cNvSpPr>
              <a:spLocks/>
            </p:cNvSpPr>
            <p:nvPr/>
          </p:nvSpPr>
          <p:spPr bwMode="auto">
            <a:xfrm>
              <a:off x="4058" y="3163"/>
              <a:ext cx="71" cy="38"/>
            </a:xfrm>
            <a:custGeom>
              <a:avLst/>
              <a:gdLst>
                <a:gd name="T0" fmla="*/ 0 w 71"/>
                <a:gd name="T1" fmla="*/ 0 h 38"/>
                <a:gd name="T2" fmla="*/ 10 w 71"/>
                <a:gd name="T3" fmla="*/ 37 h 38"/>
                <a:gd name="T4" fmla="*/ 70 w 71"/>
                <a:gd name="T5" fmla="*/ 37 h 38"/>
                <a:gd name="T6" fmla="*/ 54 w 71"/>
                <a:gd name="T7" fmla="*/ 0 h 38"/>
                <a:gd name="T8" fmla="*/ 0 w 7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38"/>
                <a:gd name="T17" fmla="*/ 71 w 7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38">
                  <a:moveTo>
                    <a:pt x="0" y="0"/>
                  </a:moveTo>
                  <a:lnTo>
                    <a:pt x="10" y="37"/>
                  </a:lnTo>
                  <a:lnTo>
                    <a:pt x="70" y="37"/>
                  </a:lnTo>
                  <a:lnTo>
                    <a:pt x="54" y="0"/>
                  </a:lnTo>
                  <a:lnTo>
                    <a:pt x="0" y="0"/>
                  </a:lnTo>
                </a:path>
              </a:pathLst>
            </a:custGeom>
            <a:solidFill>
              <a:srgbClr val="5F5F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0" name="AutoShape 71"/>
            <p:cNvSpPr>
              <a:spLocks noChangeArrowheads="1"/>
            </p:cNvSpPr>
            <p:nvPr/>
          </p:nvSpPr>
          <p:spPr bwMode="auto">
            <a:xfrm>
              <a:off x="3885" y="3016"/>
              <a:ext cx="127" cy="15"/>
            </a:xfrm>
            <a:prstGeom prst="roundRect">
              <a:avLst>
                <a:gd name="adj" fmla="val 12495"/>
              </a:avLst>
            </a:prstGeom>
            <a:solidFill>
              <a:srgbClr val="5F5F5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Rectangle 72"/>
            <p:cNvSpPr>
              <a:spLocks noChangeArrowheads="1"/>
            </p:cNvSpPr>
            <p:nvPr/>
          </p:nvSpPr>
          <p:spPr bwMode="auto">
            <a:xfrm>
              <a:off x="4052" y="2998"/>
              <a:ext cx="11" cy="8"/>
            </a:xfrm>
            <a:prstGeom prst="rect">
              <a:avLst/>
            </a:prstGeom>
            <a:solidFill>
              <a:srgbClr val="40404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Rectangle 73"/>
            <p:cNvSpPr>
              <a:spLocks noChangeArrowheads="1"/>
            </p:cNvSpPr>
            <p:nvPr/>
          </p:nvSpPr>
          <p:spPr bwMode="auto">
            <a:xfrm>
              <a:off x="3853" y="3028"/>
              <a:ext cx="193" cy="11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Rectangle 74"/>
            <p:cNvSpPr>
              <a:spLocks noChangeArrowheads="1"/>
            </p:cNvSpPr>
            <p:nvPr/>
          </p:nvSpPr>
          <p:spPr bwMode="auto">
            <a:xfrm>
              <a:off x="3853" y="3044"/>
              <a:ext cx="191" cy="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2481263" y="4429125"/>
            <a:ext cx="969962" cy="723900"/>
            <a:chOff x="1563" y="2790"/>
            <a:chExt cx="611" cy="456"/>
          </a:xfrm>
        </p:grpSpPr>
        <p:sp>
          <p:nvSpPr>
            <p:cNvPr id="14403" name="Freeform 76"/>
            <p:cNvSpPr>
              <a:spLocks/>
            </p:cNvSpPr>
            <p:nvPr/>
          </p:nvSpPr>
          <p:spPr bwMode="auto">
            <a:xfrm>
              <a:off x="2033" y="2843"/>
              <a:ext cx="141" cy="342"/>
            </a:xfrm>
            <a:custGeom>
              <a:avLst/>
              <a:gdLst>
                <a:gd name="T0" fmla="*/ 0 w 141"/>
                <a:gd name="T1" fmla="*/ 341 h 342"/>
                <a:gd name="T2" fmla="*/ 0 w 141"/>
                <a:gd name="T3" fmla="*/ 0 h 342"/>
                <a:gd name="T4" fmla="*/ 140 w 141"/>
                <a:gd name="T5" fmla="*/ 0 h 342"/>
                <a:gd name="T6" fmla="*/ 140 w 141"/>
                <a:gd name="T7" fmla="*/ 341 h 342"/>
                <a:gd name="T8" fmla="*/ 0 w 141"/>
                <a:gd name="T9" fmla="*/ 341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342"/>
                <a:gd name="T17" fmla="*/ 141 w 141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342">
                  <a:moveTo>
                    <a:pt x="0" y="341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41"/>
                  </a:lnTo>
                  <a:lnTo>
                    <a:pt x="0" y="341"/>
                  </a:lnTo>
                </a:path>
              </a:pathLst>
            </a:custGeom>
            <a:solidFill>
              <a:srgbClr val="FFFF00"/>
            </a:solidFill>
            <a:ln w="12700" cap="rnd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77"/>
            <p:cNvSpPr>
              <a:spLocks/>
            </p:cNvSpPr>
            <p:nvPr/>
          </p:nvSpPr>
          <p:spPr bwMode="auto">
            <a:xfrm>
              <a:off x="1563" y="3034"/>
              <a:ext cx="449" cy="160"/>
            </a:xfrm>
            <a:custGeom>
              <a:avLst/>
              <a:gdLst>
                <a:gd name="T0" fmla="*/ 0 w 449"/>
                <a:gd name="T1" fmla="*/ 0 h 160"/>
                <a:gd name="T2" fmla="*/ 0 w 449"/>
                <a:gd name="T3" fmla="*/ 79 h 160"/>
                <a:gd name="T4" fmla="*/ 41 w 449"/>
                <a:gd name="T5" fmla="*/ 79 h 160"/>
                <a:gd name="T6" fmla="*/ 41 w 449"/>
                <a:gd name="T7" fmla="*/ 128 h 160"/>
                <a:gd name="T8" fmla="*/ 84 w 449"/>
                <a:gd name="T9" fmla="*/ 128 h 160"/>
                <a:gd name="T10" fmla="*/ 104 w 449"/>
                <a:gd name="T11" fmla="*/ 159 h 160"/>
                <a:gd name="T12" fmla="*/ 292 w 449"/>
                <a:gd name="T13" fmla="*/ 159 h 160"/>
                <a:gd name="T14" fmla="*/ 310 w 449"/>
                <a:gd name="T15" fmla="*/ 101 h 160"/>
                <a:gd name="T16" fmla="*/ 365 w 449"/>
                <a:gd name="T17" fmla="*/ 82 h 160"/>
                <a:gd name="T18" fmla="*/ 406 w 449"/>
                <a:gd name="T19" fmla="*/ 110 h 160"/>
                <a:gd name="T20" fmla="*/ 406 w 449"/>
                <a:gd name="T21" fmla="*/ 159 h 160"/>
                <a:gd name="T22" fmla="*/ 448 w 449"/>
                <a:gd name="T23" fmla="*/ 159 h 160"/>
                <a:gd name="T24" fmla="*/ 448 w 449"/>
                <a:gd name="T25" fmla="*/ 0 h 160"/>
                <a:gd name="T26" fmla="*/ 310 w 449"/>
                <a:gd name="T27" fmla="*/ 0 h 160"/>
                <a:gd name="T28" fmla="*/ 257 w 449"/>
                <a:gd name="T29" fmla="*/ 45 h 160"/>
                <a:gd name="T30" fmla="*/ 245 w 449"/>
                <a:gd name="T31" fmla="*/ 45 h 160"/>
                <a:gd name="T32" fmla="*/ 245 w 449"/>
                <a:gd name="T33" fmla="*/ 0 h 160"/>
                <a:gd name="T34" fmla="*/ 0 w 449"/>
                <a:gd name="T35" fmla="*/ 0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9"/>
                <a:gd name="T55" fmla="*/ 0 h 160"/>
                <a:gd name="T56" fmla="*/ 449 w 449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9" h="160">
                  <a:moveTo>
                    <a:pt x="0" y="0"/>
                  </a:moveTo>
                  <a:lnTo>
                    <a:pt x="0" y="79"/>
                  </a:lnTo>
                  <a:lnTo>
                    <a:pt x="41" y="79"/>
                  </a:lnTo>
                  <a:lnTo>
                    <a:pt x="41" y="128"/>
                  </a:lnTo>
                  <a:lnTo>
                    <a:pt x="84" y="128"/>
                  </a:lnTo>
                  <a:lnTo>
                    <a:pt x="104" y="159"/>
                  </a:lnTo>
                  <a:lnTo>
                    <a:pt x="292" y="159"/>
                  </a:lnTo>
                  <a:lnTo>
                    <a:pt x="310" y="101"/>
                  </a:lnTo>
                  <a:lnTo>
                    <a:pt x="365" y="82"/>
                  </a:lnTo>
                  <a:lnTo>
                    <a:pt x="406" y="110"/>
                  </a:lnTo>
                  <a:lnTo>
                    <a:pt x="406" y="159"/>
                  </a:lnTo>
                  <a:lnTo>
                    <a:pt x="448" y="159"/>
                  </a:lnTo>
                  <a:lnTo>
                    <a:pt x="448" y="0"/>
                  </a:lnTo>
                  <a:lnTo>
                    <a:pt x="310" y="0"/>
                  </a:lnTo>
                  <a:lnTo>
                    <a:pt x="257" y="45"/>
                  </a:lnTo>
                  <a:lnTo>
                    <a:pt x="245" y="45"/>
                  </a:lnTo>
                  <a:lnTo>
                    <a:pt x="24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78"/>
            <p:cNvSpPr>
              <a:spLocks/>
            </p:cNvSpPr>
            <p:nvPr/>
          </p:nvSpPr>
          <p:spPr bwMode="auto">
            <a:xfrm>
              <a:off x="1870" y="3122"/>
              <a:ext cx="99" cy="97"/>
            </a:xfrm>
            <a:custGeom>
              <a:avLst/>
              <a:gdLst>
                <a:gd name="T0" fmla="*/ 98 w 99"/>
                <a:gd name="T1" fmla="*/ 48 h 97"/>
                <a:gd name="T2" fmla="*/ 98 w 99"/>
                <a:gd name="T3" fmla="*/ 42 h 97"/>
                <a:gd name="T4" fmla="*/ 96 w 99"/>
                <a:gd name="T5" fmla="*/ 38 h 97"/>
                <a:gd name="T6" fmla="*/ 96 w 99"/>
                <a:gd name="T7" fmla="*/ 33 h 97"/>
                <a:gd name="T8" fmla="*/ 95 w 99"/>
                <a:gd name="T9" fmla="*/ 28 h 97"/>
                <a:gd name="T10" fmla="*/ 92 w 99"/>
                <a:gd name="T11" fmla="*/ 23 h 97"/>
                <a:gd name="T12" fmla="*/ 89 w 99"/>
                <a:gd name="T13" fmla="*/ 20 h 97"/>
                <a:gd name="T14" fmla="*/ 86 w 99"/>
                <a:gd name="T15" fmla="*/ 16 h 97"/>
                <a:gd name="T16" fmla="*/ 81 w 99"/>
                <a:gd name="T17" fmla="*/ 13 h 97"/>
                <a:gd name="T18" fmla="*/ 77 w 99"/>
                <a:gd name="T19" fmla="*/ 8 h 97"/>
                <a:gd name="T20" fmla="*/ 74 w 99"/>
                <a:gd name="T21" fmla="*/ 5 h 97"/>
                <a:gd name="T22" fmla="*/ 69 w 99"/>
                <a:gd name="T23" fmla="*/ 4 h 97"/>
                <a:gd name="T24" fmla="*/ 65 w 99"/>
                <a:gd name="T25" fmla="*/ 2 h 97"/>
                <a:gd name="T26" fmla="*/ 60 w 99"/>
                <a:gd name="T27" fmla="*/ 0 h 97"/>
                <a:gd name="T28" fmla="*/ 54 w 99"/>
                <a:gd name="T29" fmla="*/ 0 h 97"/>
                <a:gd name="T30" fmla="*/ 49 w 99"/>
                <a:gd name="T31" fmla="*/ 0 h 97"/>
                <a:gd name="T32" fmla="*/ 44 w 99"/>
                <a:gd name="T33" fmla="*/ 0 h 97"/>
                <a:gd name="T34" fmla="*/ 40 w 99"/>
                <a:gd name="T35" fmla="*/ 0 h 97"/>
                <a:gd name="T36" fmla="*/ 34 w 99"/>
                <a:gd name="T37" fmla="*/ 1 h 97"/>
                <a:gd name="T38" fmla="*/ 31 w 99"/>
                <a:gd name="T39" fmla="*/ 2 h 97"/>
                <a:gd name="T40" fmla="*/ 25 w 99"/>
                <a:gd name="T41" fmla="*/ 4 h 97"/>
                <a:gd name="T42" fmla="*/ 22 w 99"/>
                <a:gd name="T43" fmla="*/ 7 h 97"/>
                <a:gd name="T44" fmla="*/ 17 w 99"/>
                <a:gd name="T45" fmla="*/ 10 h 97"/>
                <a:gd name="T46" fmla="*/ 13 w 99"/>
                <a:gd name="T47" fmla="*/ 14 h 97"/>
                <a:gd name="T48" fmla="*/ 8 w 99"/>
                <a:gd name="T49" fmla="*/ 19 h 97"/>
                <a:gd name="T50" fmla="*/ 7 w 99"/>
                <a:gd name="T51" fmla="*/ 22 h 97"/>
                <a:gd name="T52" fmla="*/ 4 w 99"/>
                <a:gd name="T53" fmla="*/ 26 h 97"/>
                <a:gd name="T54" fmla="*/ 2 w 99"/>
                <a:gd name="T55" fmla="*/ 31 h 97"/>
                <a:gd name="T56" fmla="*/ 1 w 99"/>
                <a:gd name="T57" fmla="*/ 36 h 97"/>
                <a:gd name="T58" fmla="*/ 0 w 99"/>
                <a:gd name="T59" fmla="*/ 41 h 97"/>
                <a:gd name="T60" fmla="*/ 0 w 99"/>
                <a:gd name="T61" fmla="*/ 45 h 97"/>
                <a:gd name="T62" fmla="*/ 0 w 99"/>
                <a:gd name="T63" fmla="*/ 50 h 97"/>
                <a:gd name="T64" fmla="*/ 0 w 99"/>
                <a:gd name="T65" fmla="*/ 56 h 97"/>
                <a:gd name="T66" fmla="*/ 1 w 99"/>
                <a:gd name="T67" fmla="*/ 60 h 97"/>
                <a:gd name="T68" fmla="*/ 2 w 99"/>
                <a:gd name="T69" fmla="*/ 66 h 97"/>
                <a:gd name="T70" fmla="*/ 4 w 99"/>
                <a:gd name="T71" fmla="*/ 70 h 97"/>
                <a:gd name="T72" fmla="*/ 7 w 99"/>
                <a:gd name="T73" fmla="*/ 73 h 97"/>
                <a:gd name="T74" fmla="*/ 10 w 99"/>
                <a:gd name="T75" fmla="*/ 78 h 97"/>
                <a:gd name="T76" fmla="*/ 14 w 99"/>
                <a:gd name="T77" fmla="*/ 82 h 97"/>
                <a:gd name="T78" fmla="*/ 17 w 99"/>
                <a:gd name="T79" fmla="*/ 85 h 97"/>
                <a:gd name="T80" fmla="*/ 22 w 99"/>
                <a:gd name="T81" fmla="*/ 88 h 97"/>
                <a:gd name="T82" fmla="*/ 26 w 99"/>
                <a:gd name="T83" fmla="*/ 91 h 97"/>
                <a:gd name="T84" fmla="*/ 31 w 99"/>
                <a:gd name="T85" fmla="*/ 93 h 97"/>
                <a:gd name="T86" fmla="*/ 35 w 99"/>
                <a:gd name="T87" fmla="*/ 94 h 97"/>
                <a:gd name="T88" fmla="*/ 41 w 99"/>
                <a:gd name="T89" fmla="*/ 96 h 97"/>
                <a:gd name="T90" fmla="*/ 46 w 99"/>
                <a:gd name="T91" fmla="*/ 96 h 97"/>
                <a:gd name="T92" fmla="*/ 50 w 99"/>
                <a:gd name="T93" fmla="*/ 96 h 97"/>
                <a:gd name="T94" fmla="*/ 56 w 99"/>
                <a:gd name="T95" fmla="*/ 96 h 97"/>
                <a:gd name="T96" fmla="*/ 60 w 99"/>
                <a:gd name="T97" fmla="*/ 94 h 97"/>
                <a:gd name="T98" fmla="*/ 66 w 99"/>
                <a:gd name="T99" fmla="*/ 94 h 97"/>
                <a:gd name="T100" fmla="*/ 71 w 99"/>
                <a:gd name="T101" fmla="*/ 91 h 97"/>
                <a:gd name="T102" fmla="*/ 75 w 99"/>
                <a:gd name="T103" fmla="*/ 90 h 97"/>
                <a:gd name="T104" fmla="*/ 78 w 99"/>
                <a:gd name="T105" fmla="*/ 87 h 97"/>
                <a:gd name="T106" fmla="*/ 83 w 99"/>
                <a:gd name="T107" fmla="*/ 82 h 97"/>
                <a:gd name="T108" fmla="*/ 86 w 99"/>
                <a:gd name="T109" fmla="*/ 79 h 97"/>
                <a:gd name="T110" fmla="*/ 90 w 99"/>
                <a:gd name="T111" fmla="*/ 75 h 97"/>
                <a:gd name="T112" fmla="*/ 92 w 99"/>
                <a:gd name="T113" fmla="*/ 72 h 97"/>
                <a:gd name="T114" fmla="*/ 95 w 99"/>
                <a:gd name="T115" fmla="*/ 66 h 97"/>
                <a:gd name="T116" fmla="*/ 96 w 99"/>
                <a:gd name="T117" fmla="*/ 62 h 97"/>
                <a:gd name="T118" fmla="*/ 98 w 99"/>
                <a:gd name="T119" fmla="*/ 56 h 97"/>
                <a:gd name="T120" fmla="*/ 98 w 99"/>
                <a:gd name="T121" fmla="*/ 53 h 97"/>
                <a:gd name="T122" fmla="*/ 98 w 99"/>
                <a:gd name="T123" fmla="*/ 48 h 9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9"/>
                <a:gd name="T187" fmla="*/ 0 h 97"/>
                <a:gd name="T188" fmla="*/ 99 w 99"/>
                <a:gd name="T189" fmla="*/ 97 h 9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9" h="97">
                  <a:moveTo>
                    <a:pt x="98" y="48"/>
                  </a:moveTo>
                  <a:lnTo>
                    <a:pt x="98" y="42"/>
                  </a:lnTo>
                  <a:lnTo>
                    <a:pt x="96" y="38"/>
                  </a:lnTo>
                  <a:lnTo>
                    <a:pt x="96" y="33"/>
                  </a:lnTo>
                  <a:lnTo>
                    <a:pt x="95" y="28"/>
                  </a:lnTo>
                  <a:lnTo>
                    <a:pt x="92" y="23"/>
                  </a:lnTo>
                  <a:lnTo>
                    <a:pt x="89" y="20"/>
                  </a:lnTo>
                  <a:lnTo>
                    <a:pt x="86" y="16"/>
                  </a:lnTo>
                  <a:lnTo>
                    <a:pt x="81" y="13"/>
                  </a:lnTo>
                  <a:lnTo>
                    <a:pt x="77" y="8"/>
                  </a:lnTo>
                  <a:lnTo>
                    <a:pt x="74" y="5"/>
                  </a:lnTo>
                  <a:lnTo>
                    <a:pt x="69" y="4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22" y="7"/>
                  </a:lnTo>
                  <a:lnTo>
                    <a:pt x="17" y="10"/>
                  </a:lnTo>
                  <a:lnTo>
                    <a:pt x="13" y="14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4" y="26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1" y="60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0" y="78"/>
                  </a:lnTo>
                  <a:lnTo>
                    <a:pt x="14" y="82"/>
                  </a:lnTo>
                  <a:lnTo>
                    <a:pt x="17" y="85"/>
                  </a:lnTo>
                  <a:lnTo>
                    <a:pt x="22" y="88"/>
                  </a:lnTo>
                  <a:lnTo>
                    <a:pt x="26" y="91"/>
                  </a:lnTo>
                  <a:lnTo>
                    <a:pt x="31" y="93"/>
                  </a:lnTo>
                  <a:lnTo>
                    <a:pt x="35" y="94"/>
                  </a:lnTo>
                  <a:lnTo>
                    <a:pt x="41" y="96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56" y="96"/>
                  </a:lnTo>
                  <a:lnTo>
                    <a:pt x="60" y="94"/>
                  </a:lnTo>
                  <a:lnTo>
                    <a:pt x="66" y="94"/>
                  </a:lnTo>
                  <a:lnTo>
                    <a:pt x="71" y="91"/>
                  </a:lnTo>
                  <a:lnTo>
                    <a:pt x="75" y="90"/>
                  </a:lnTo>
                  <a:lnTo>
                    <a:pt x="78" y="87"/>
                  </a:lnTo>
                  <a:lnTo>
                    <a:pt x="83" y="82"/>
                  </a:lnTo>
                  <a:lnTo>
                    <a:pt x="86" y="79"/>
                  </a:lnTo>
                  <a:lnTo>
                    <a:pt x="90" y="75"/>
                  </a:lnTo>
                  <a:lnTo>
                    <a:pt x="92" y="72"/>
                  </a:lnTo>
                  <a:lnTo>
                    <a:pt x="95" y="66"/>
                  </a:lnTo>
                  <a:lnTo>
                    <a:pt x="96" y="62"/>
                  </a:lnTo>
                  <a:lnTo>
                    <a:pt x="98" y="56"/>
                  </a:lnTo>
                  <a:lnTo>
                    <a:pt x="98" y="53"/>
                  </a:lnTo>
                  <a:lnTo>
                    <a:pt x="98" y="4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79"/>
            <p:cNvSpPr>
              <a:spLocks/>
            </p:cNvSpPr>
            <p:nvPr/>
          </p:nvSpPr>
          <p:spPr bwMode="auto">
            <a:xfrm>
              <a:off x="1594" y="3164"/>
              <a:ext cx="57" cy="58"/>
            </a:xfrm>
            <a:custGeom>
              <a:avLst/>
              <a:gdLst>
                <a:gd name="T0" fmla="*/ 56 w 57"/>
                <a:gd name="T1" fmla="*/ 29 h 58"/>
                <a:gd name="T2" fmla="*/ 56 w 57"/>
                <a:gd name="T3" fmla="*/ 24 h 58"/>
                <a:gd name="T4" fmla="*/ 54 w 57"/>
                <a:gd name="T5" fmla="*/ 20 h 58"/>
                <a:gd name="T6" fmla="*/ 53 w 57"/>
                <a:gd name="T7" fmla="*/ 17 h 58"/>
                <a:gd name="T8" fmla="*/ 53 w 57"/>
                <a:gd name="T9" fmla="*/ 14 h 58"/>
                <a:gd name="T10" fmla="*/ 50 w 57"/>
                <a:gd name="T11" fmla="*/ 11 h 58"/>
                <a:gd name="T12" fmla="*/ 47 w 57"/>
                <a:gd name="T13" fmla="*/ 8 h 58"/>
                <a:gd name="T14" fmla="*/ 44 w 57"/>
                <a:gd name="T15" fmla="*/ 5 h 58"/>
                <a:gd name="T16" fmla="*/ 41 w 57"/>
                <a:gd name="T17" fmla="*/ 2 h 58"/>
                <a:gd name="T18" fmla="*/ 38 w 57"/>
                <a:gd name="T19" fmla="*/ 2 h 58"/>
                <a:gd name="T20" fmla="*/ 33 w 57"/>
                <a:gd name="T21" fmla="*/ 1 h 58"/>
                <a:gd name="T22" fmla="*/ 30 w 57"/>
                <a:gd name="T23" fmla="*/ 0 h 58"/>
                <a:gd name="T24" fmla="*/ 26 w 57"/>
                <a:gd name="T25" fmla="*/ 0 h 58"/>
                <a:gd name="T26" fmla="*/ 22 w 57"/>
                <a:gd name="T27" fmla="*/ 1 h 58"/>
                <a:gd name="T28" fmla="*/ 19 w 57"/>
                <a:gd name="T29" fmla="*/ 2 h 58"/>
                <a:gd name="T30" fmla="*/ 14 w 57"/>
                <a:gd name="T31" fmla="*/ 2 h 58"/>
                <a:gd name="T32" fmla="*/ 10 w 57"/>
                <a:gd name="T33" fmla="*/ 5 h 58"/>
                <a:gd name="T34" fmla="*/ 8 w 57"/>
                <a:gd name="T35" fmla="*/ 7 h 58"/>
                <a:gd name="T36" fmla="*/ 5 w 57"/>
                <a:gd name="T37" fmla="*/ 10 h 58"/>
                <a:gd name="T38" fmla="*/ 2 w 57"/>
                <a:gd name="T39" fmla="*/ 13 h 58"/>
                <a:gd name="T40" fmla="*/ 1 w 57"/>
                <a:gd name="T41" fmla="*/ 16 h 58"/>
                <a:gd name="T42" fmla="*/ 1 w 57"/>
                <a:gd name="T43" fmla="*/ 20 h 58"/>
                <a:gd name="T44" fmla="*/ 0 w 57"/>
                <a:gd name="T45" fmla="*/ 24 h 58"/>
                <a:gd name="T46" fmla="*/ 0 w 57"/>
                <a:gd name="T47" fmla="*/ 29 h 58"/>
                <a:gd name="T48" fmla="*/ 0 w 57"/>
                <a:gd name="T49" fmla="*/ 32 h 58"/>
                <a:gd name="T50" fmla="*/ 0 w 57"/>
                <a:gd name="T51" fmla="*/ 35 h 58"/>
                <a:gd name="T52" fmla="*/ 1 w 57"/>
                <a:gd name="T53" fmla="*/ 39 h 58"/>
                <a:gd name="T54" fmla="*/ 2 w 57"/>
                <a:gd name="T55" fmla="*/ 42 h 58"/>
                <a:gd name="T56" fmla="*/ 4 w 57"/>
                <a:gd name="T57" fmla="*/ 45 h 58"/>
                <a:gd name="T58" fmla="*/ 8 w 57"/>
                <a:gd name="T59" fmla="*/ 48 h 58"/>
                <a:gd name="T60" fmla="*/ 10 w 57"/>
                <a:gd name="T61" fmla="*/ 49 h 58"/>
                <a:gd name="T62" fmla="*/ 13 w 57"/>
                <a:gd name="T63" fmla="*/ 52 h 58"/>
                <a:gd name="T64" fmla="*/ 17 w 57"/>
                <a:gd name="T65" fmla="*/ 54 h 58"/>
                <a:gd name="T66" fmla="*/ 20 w 57"/>
                <a:gd name="T67" fmla="*/ 55 h 58"/>
                <a:gd name="T68" fmla="*/ 25 w 57"/>
                <a:gd name="T69" fmla="*/ 57 h 58"/>
                <a:gd name="T70" fmla="*/ 28 w 57"/>
                <a:gd name="T71" fmla="*/ 57 h 58"/>
                <a:gd name="T72" fmla="*/ 32 w 57"/>
                <a:gd name="T73" fmla="*/ 55 h 58"/>
                <a:gd name="T74" fmla="*/ 36 w 57"/>
                <a:gd name="T75" fmla="*/ 54 h 58"/>
                <a:gd name="T76" fmla="*/ 39 w 57"/>
                <a:gd name="T77" fmla="*/ 54 h 58"/>
                <a:gd name="T78" fmla="*/ 42 w 57"/>
                <a:gd name="T79" fmla="*/ 52 h 58"/>
                <a:gd name="T80" fmla="*/ 47 w 57"/>
                <a:gd name="T81" fmla="*/ 49 h 58"/>
                <a:gd name="T82" fmla="*/ 48 w 57"/>
                <a:gd name="T83" fmla="*/ 46 h 58"/>
                <a:gd name="T84" fmla="*/ 51 w 57"/>
                <a:gd name="T85" fmla="*/ 43 h 58"/>
                <a:gd name="T86" fmla="*/ 53 w 57"/>
                <a:gd name="T87" fmla="*/ 40 h 58"/>
                <a:gd name="T88" fmla="*/ 54 w 57"/>
                <a:gd name="T89" fmla="*/ 36 h 58"/>
                <a:gd name="T90" fmla="*/ 56 w 57"/>
                <a:gd name="T91" fmla="*/ 33 h 58"/>
                <a:gd name="T92" fmla="*/ 56 w 57"/>
                <a:gd name="T93" fmla="*/ 30 h 58"/>
                <a:gd name="T94" fmla="*/ 56 w 57"/>
                <a:gd name="T95" fmla="*/ 29 h 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"/>
                <a:gd name="T145" fmla="*/ 0 h 58"/>
                <a:gd name="T146" fmla="*/ 57 w 57"/>
                <a:gd name="T147" fmla="*/ 58 h 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" h="58">
                  <a:moveTo>
                    <a:pt x="56" y="29"/>
                  </a:moveTo>
                  <a:lnTo>
                    <a:pt x="56" y="24"/>
                  </a:lnTo>
                  <a:lnTo>
                    <a:pt x="54" y="20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0" y="11"/>
                  </a:lnTo>
                  <a:lnTo>
                    <a:pt x="47" y="8"/>
                  </a:lnTo>
                  <a:lnTo>
                    <a:pt x="44" y="5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8" y="48"/>
                  </a:lnTo>
                  <a:lnTo>
                    <a:pt x="10" y="49"/>
                  </a:lnTo>
                  <a:lnTo>
                    <a:pt x="13" y="52"/>
                  </a:lnTo>
                  <a:lnTo>
                    <a:pt x="17" y="54"/>
                  </a:lnTo>
                  <a:lnTo>
                    <a:pt x="20" y="55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2" y="55"/>
                  </a:lnTo>
                  <a:lnTo>
                    <a:pt x="36" y="54"/>
                  </a:lnTo>
                  <a:lnTo>
                    <a:pt x="39" y="54"/>
                  </a:lnTo>
                  <a:lnTo>
                    <a:pt x="42" y="52"/>
                  </a:lnTo>
                  <a:lnTo>
                    <a:pt x="47" y="49"/>
                  </a:lnTo>
                  <a:lnTo>
                    <a:pt x="48" y="46"/>
                  </a:lnTo>
                  <a:lnTo>
                    <a:pt x="51" y="43"/>
                  </a:lnTo>
                  <a:lnTo>
                    <a:pt x="53" y="40"/>
                  </a:lnTo>
                  <a:lnTo>
                    <a:pt x="54" y="36"/>
                  </a:lnTo>
                  <a:lnTo>
                    <a:pt x="56" y="33"/>
                  </a:lnTo>
                  <a:lnTo>
                    <a:pt x="56" y="30"/>
                  </a:lnTo>
                  <a:lnTo>
                    <a:pt x="56" y="29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80"/>
            <p:cNvSpPr>
              <a:spLocks/>
            </p:cNvSpPr>
            <p:nvPr/>
          </p:nvSpPr>
          <p:spPr bwMode="auto">
            <a:xfrm>
              <a:off x="1563" y="3034"/>
              <a:ext cx="246" cy="159"/>
            </a:xfrm>
            <a:custGeom>
              <a:avLst/>
              <a:gdLst>
                <a:gd name="T0" fmla="*/ 0 w 246"/>
                <a:gd name="T1" fmla="*/ 79 h 159"/>
                <a:gd name="T2" fmla="*/ 0 w 246"/>
                <a:gd name="T3" fmla="*/ 0 h 159"/>
                <a:gd name="T4" fmla="*/ 245 w 246"/>
                <a:gd name="T5" fmla="*/ 0 h 159"/>
                <a:gd name="T6" fmla="*/ 245 w 246"/>
                <a:gd name="T7" fmla="*/ 158 h 159"/>
                <a:gd name="T8" fmla="*/ 137 w 246"/>
                <a:gd name="T9" fmla="*/ 158 h 159"/>
                <a:gd name="T10" fmla="*/ 137 w 246"/>
                <a:gd name="T11" fmla="*/ 149 h 159"/>
                <a:gd name="T12" fmla="*/ 135 w 246"/>
                <a:gd name="T13" fmla="*/ 141 h 159"/>
                <a:gd name="T14" fmla="*/ 132 w 246"/>
                <a:gd name="T15" fmla="*/ 134 h 159"/>
                <a:gd name="T16" fmla="*/ 131 w 246"/>
                <a:gd name="T17" fmla="*/ 126 h 159"/>
                <a:gd name="T18" fmla="*/ 126 w 246"/>
                <a:gd name="T19" fmla="*/ 119 h 159"/>
                <a:gd name="T20" fmla="*/ 122 w 246"/>
                <a:gd name="T21" fmla="*/ 112 h 159"/>
                <a:gd name="T22" fmla="*/ 118 w 246"/>
                <a:gd name="T23" fmla="*/ 106 h 159"/>
                <a:gd name="T24" fmla="*/ 110 w 246"/>
                <a:gd name="T25" fmla="*/ 101 h 159"/>
                <a:gd name="T26" fmla="*/ 106 w 246"/>
                <a:gd name="T27" fmla="*/ 95 h 159"/>
                <a:gd name="T28" fmla="*/ 98 w 246"/>
                <a:gd name="T29" fmla="*/ 91 h 159"/>
                <a:gd name="T30" fmla="*/ 91 w 246"/>
                <a:gd name="T31" fmla="*/ 87 h 159"/>
                <a:gd name="T32" fmla="*/ 84 w 246"/>
                <a:gd name="T33" fmla="*/ 84 h 159"/>
                <a:gd name="T34" fmla="*/ 76 w 246"/>
                <a:gd name="T35" fmla="*/ 82 h 159"/>
                <a:gd name="T36" fmla="*/ 69 w 246"/>
                <a:gd name="T37" fmla="*/ 81 h 159"/>
                <a:gd name="T38" fmla="*/ 64 w 246"/>
                <a:gd name="T39" fmla="*/ 79 h 159"/>
                <a:gd name="T40" fmla="*/ 0 w 246"/>
                <a:gd name="T41" fmla="*/ 79 h 1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6"/>
                <a:gd name="T64" fmla="*/ 0 h 159"/>
                <a:gd name="T65" fmla="*/ 246 w 246"/>
                <a:gd name="T66" fmla="*/ 159 h 1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6" h="159">
                  <a:moveTo>
                    <a:pt x="0" y="79"/>
                  </a:moveTo>
                  <a:lnTo>
                    <a:pt x="0" y="0"/>
                  </a:lnTo>
                  <a:lnTo>
                    <a:pt x="245" y="0"/>
                  </a:lnTo>
                  <a:lnTo>
                    <a:pt x="245" y="158"/>
                  </a:lnTo>
                  <a:lnTo>
                    <a:pt x="137" y="158"/>
                  </a:lnTo>
                  <a:lnTo>
                    <a:pt x="137" y="149"/>
                  </a:lnTo>
                  <a:lnTo>
                    <a:pt x="135" y="141"/>
                  </a:lnTo>
                  <a:lnTo>
                    <a:pt x="132" y="134"/>
                  </a:lnTo>
                  <a:lnTo>
                    <a:pt x="131" y="126"/>
                  </a:lnTo>
                  <a:lnTo>
                    <a:pt x="126" y="119"/>
                  </a:lnTo>
                  <a:lnTo>
                    <a:pt x="122" y="112"/>
                  </a:lnTo>
                  <a:lnTo>
                    <a:pt x="118" y="106"/>
                  </a:lnTo>
                  <a:lnTo>
                    <a:pt x="110" y="101"/>
                  </a:lnTo>
                  <a:lnTo>
                    <a:pt x="106" y="95"/>
                  </a:lnTo>
                  <a:lnTo>
                    <a:pt x="98" y="91"/>
                  </a:lnTo>
                  <a:lnTo>
                    <a:pt x="91" y="87"/>
                  </a:lnTo>
                  <a:lnTo>
                    <a:pt x="84" y="84"/>
                  </a:lnTo>
                  <a:lnTo>
                    <a:pt x="76" y="82"/>
                  </a:lnTo>
                  <a:lnTo>
                    <a:pt x="69" y="81"/>
                  </a:lnTo>
                  <a:lnTo>
                    <a:pt x="64" y="79"/>
                  </a:lnTo>
                  <a:lnTo>
                    <a:pt x="0" y="7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81"/>
            <p:cNvSpPr>
              <a:spLocks/>
            </p:cNvSpPr>
            <p:nvPr/>
          </p:nvSpPr>
          <p:spPr bwMode="auto">
            <a:xfrm>
              <a:off x="1700" y="3192"/>
              <a:ext cx="137" cy="24"/>
            </a:xfrm>
            <a:custGeom>
              <a:avLst/>
              <a:gdLst>
                <a:gd name="T0" fmla="*/ 0 w 137"/>
                <a:gd name="T1" fmla="*/ 0 h 24"/>
                <a:gd name="T2" fmla="*/ 0 w 137"/>
                <a:gd name="T3" fmla="*/ 23 h 24"/>
                <a:gd name="T4" fmla="*/ 136 w 137"/>
                <a:gd name="T5" fmla="*/ 23 h 24"/>
                <a:gd name="T6" fmla="*/ 136 w 137"/>
                <a:gd name="T7" fmla="*/ 0 h 24"/>
                <a:gd name="T8" fmla="*/ 0 w 137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24"/>
                <a:gd name="T17" fmla="*/ 137 w 137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24">
                  <a:moveTo>
                    <a:pt x="0" y="0"/>
                  </a:moveTo>
                  <a:lnTo>
                    <a:pt x="0" y="23"/>
                  </a:lnTo>
                  <a:lnTo>
                    <a:pt x="136" y="23"/>
                  </a:lnTo>
                  <a:lnTo>
                    <a:pt x="136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82"/>
            <p:cNvSpPr>
              <a:spLocks/>
            </p:cNvSpPr>
            <p:nvPr/>
          </p:nvSpPr>
          <p:spPr bwMode="auto">
            <a:xfrm>
              <a:off x="1982" y="2790"/>
              <a:ext cx="25" cy="283"/>
            </a:xfrm>
            <a:custGeom>
              <a:avLst/>
              <a:gdLst>
                <a:gd name="T0" fmla="*/ 0 w 25"/>
                <a:gd name="T1" fmla="*/ 0 h 283"/>
                <a:gd name="T2" fmla="*/ 0 w 25"/>
                <a:gd name="T3" fmla="*/ 282 h 283"/>
                <a:gd name="T4" fmla="*/ 24 w 25"/>
                <a:gd name="T5" fmla="*/ 282 h 283"/>
                <a:gd name="T6" fmla="*/ 24 w 25"/>
                <a:gd name="T7" fmla="*/ 0 h 283"/>
                <a:gd name="T8" fmla="*/ 0 w 25"/>
                <a:gd name="T9" fmla="*/ 0 h 2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83"/>
                <a:gd name="T17" fmla="*/ 25 w 25"/>
                <a:gd name="T18" fmla="*/ 283 h 2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83">
                  <a:moveTo>
                    <a:pt x="0" y="0"/>
                  </a:moveTo>
                  <a:lnTo>
                    <a:pt x="0" y="282"/>
                  </a:lnTo>
                  <a:lnTo>
                    <a:pt x="24" y="282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0" name="Freeform 83"/>
            <p:cNvSpPr>
              <a:spLocks/>
            </p:cNvSpPr>
            <p:nvPr/>
          </p:nvSpPr>
          <p:spPr bwMode="auto">
            <a:xfrm>
              <a:off x="2002" y="3034"/>
              <a:ext cx="156" cy="177"/>
            </a:xfrm>
            <a:custGeom>
              <a:avLst/>
              <a:gdLst>
                <a:gd name="T0" fmla="*/ 19 w 156"/>
                <a:gd name="T1" fmla="*/ 0 h 177"/>
                <a:gd name="T2" fmla="*/ 19 w 156"/>
                <a:gd name="T3" fmla="*/ 158 h 177"/>
                <a:gd name="T4" fmla="*/ 155 w 156"/>
                <a:gd name="T5" fmla="*/ 158 h 177"/>
                <a:gd name="T6" fmla="*/ 155 w 156"/>
                <a:gd name="T7" fmla="*/ 176 h 177"/>
                <a:gd name="T8" fmla="*/ 0 w 156"/>
                <a:gd name="T9" fmla="*/ 176 h 177"/>
                <a:gd name="T10" fmla="*/ 0 w 156"/>
                <a:gd name="T11" fmla="*/ 0 h 177"/>
                <a:gd name="T12" fmla="*/ 19 w 156"/>
                <a:gd name="T13" fmla="*/ 0 h 1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177"/>
                <a:gd name="T23" fmla="*/ 156 w 156"/>
                <a:gd name="T24" fmla="*/ 177 h 1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177">
                  <a:moveTo>
                    <a:pt x="19" y="0"/>
                  </a:moveTo>
                  <a:lnTo>
                    <a:pt x="19" y="158"/>
                  </a:lnTo>
                  <a:lnTo>
                    <a:pt x="155" y="158"/>
                  </a:lnTo>
                  <a:lnTo>
                    <a:pt x="155" y="176"/>
                  </a:lnTo>
                  <a:lnTo>
                    <a:pt x="0" y="176"/>
                  </a:ln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1" name="Freeform 84"/>
            <p:cNvSpPr>
              <a:spLocks/>
            </p:cNvSpPr>
            <p:nvPr/>
          </p:nvSpPr>
          <p:spPr bwMode="auto">
            <a:xfrm>
              <a:off x="1808" y="2995"/>
              <a:ext cx="109" cy="86"/>
            </a:xfrm>
            <a:custGeom>
              <a:avLst/>
              <a:gdLst>
                <a:gd name="T0" fmla="*/ 0 w 109"/>
                <a:gd name="T1" fmla="*/ 85 h 86"/>
                <a:gd name="T2" fmla="*/ 93 w 109"/>
                <a:gd name="T3" fmla="*/ 0 h 86"/>
                <a:gd name="T4" fmla="*/ 108 w 109"/>
                <a:gd name="T5" fmla="*/ 38 h 86"/>
                <a:gd name="T6" fmla="*/ 79 w 109"/>
                <a:gd name="T7" fmla="*/ 38 h 86"/>
                <a:gd name="T8" fmla="*/ 79 w 109"/>
                <a:gd name="T9" fmla="*/ 85 h 86"/>
                <a:gd name="T10" fmla="*/ 0 w 109"/>
                <a:gd name="T11" fmla="*/ 85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86"/>
                <a:gd name="T20" fmla="*/ 109 w 10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86">
                  <a:moveTo>
                    <a:pt x="0" y="85"/>
                  </a:moveTo>
                  <a:lnTo>
                    <a:pt x="93" y="0"/>
                  </a:lnTo>
                  <a:lnTo>
                    <a:pt x="108" y="38"/>
                  </a:lnTo>
                  <a:lnTo>
                    <a:pt x="79" y="38"/>
                  </a:lnTo>
                  <a:lnTo>
                    <a:pt x="79" y="85"/>
                  </a:lnTo>
                  <a:lnTo>
                    <a:pt x="0" y="85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2" name="Freeform 85"/>
            <p:cNvSpPr>
              <a:spLocks/>
            </p:cNvSpPr>
            <p:nvPr/>
          </p:nvSpPr>
          <p:spPr bwMode="auto">
            <a:xfrm>
              <a:off x="1888" y="3034"/>
              <a:ext cx="95" cy="39"/>
            </a:xfrm>
            <a:custGeom>
              <a:avLst/>
              <a:gdLst>
                <a:gd name="T0" fmla="*/ 0 w 95"/>
                <a:gd name="T1" fmla="*/ 38 h 39"/>
                <a:gd name="T2" fmla="*/ 0 w 95"/>
                <a:gd name="T3" fmla="*/ 0 h 39"/>
                <a:gd name="T4" fmla="*/ 94 w 95"/>
                <a:gd name="T5" fmla="*/ 0 h 39"/>
                <a:gd name="T6" fmla="*/ 94 w 95"/>
                <a:gd name="T7" fmla="*/ 38 h 39"/>
                <a:gd name="T8" fmla="*/ 0 w 95"/>
                <a:gd name="T9" fmla="*/ 38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39"/>
                <a:gd name="T17" fmla="*/ 95 w 95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39">
                  <a:moveTo>
                    <a:pt x="0" y="38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94" y="38"/>
                  </a:lnTo>
                  <a:lnTo>
                    <a:pt x="0" y="3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3" name="Freeform 86"/>
            <p:cNvSpPr>
              <a:spLocks/>
            </p:cNvSpPr>
            <p:nvPr/>
          </p:nvSpPr>
          <p:spPr bwMode="auto">
            <a:xfrm>
              <a:off x="1647" y="2790"/>
              <a:ext cx="308" cy="285"/>
            </a:xfrm>
            <a:custGeom>
              <a:avLst/>
              <a:gdLst>
                <a:gd name="T0" fmla="*/ 0 w 308"/>
                <a:gd name="T1" fmla="*/ 244 h 285"/>
                <a:gd name="T2" fmla="*/ 0 w 308"/>
                <a:gd name="T3" fmla="*/ 25 h 285"/>
                <a:gd name="T4" fmla="*/ 1 w 308"/>
                <a:gd name="T5" fmla="*/ 17 h 285"/>
                <a:gd name="T6" fmla="*/ 5 w 308"/>
                <a:gd name="T7" fmla="*/ 11 h 285"/>
                <a:gd name="T8" fmla="*/ 8 w 308"/>
                <a:gd name="T9" fmla="*/ 7 h 285"/>
                <a:gd name="T10" fmla="*/ 13 w 308"/>
                <a:gd name="T11" fmla="*/ 2 h 285"/>
                <a:gd name="T12" fmla="*/ 22 w 308"/>
                <a:gd name="T13" fmla="*/ 0 h 285"/>
                <a:gd name="T14" fmla="*/ 26 w 308"/>
                <a:gd name="T15" fmla="*/ 0 h 285"/>
                <a:gd name="T16" fmla="*/ 168 w 308"/>
                <a:gd name="T17" fmla="*/ 0 h 285"/>
                <a:gd name="T18" fmla="*/ 178 w 308"/>
                <a:gd name="T19" fmla="*/ 1 h 285"/>
                <a:gd name="T20" fmla="*/ 185 w 308"/>
                <a:gd name="T21" fmla="*/ 4 h 285"/>
                <a:gd name="T22" fmla="*/ 191 w 308"/>
                <a:gd name="T23" fmla="*/ 11 h 285"/>
                <a:gd name="T24" fmla="*/ 194 w 308"/>
                <a:gd name="T25" fmla="*/ 16 h 285"/>
                <a:gd name="T26" fmla="*/ 307 w 308"/>
                <a:gd name="T27" fmla="*/ 284 h 285"/>
                <a:gd name="T28" fmla="*/ 286 w 308"/>
                <a:gd name="T29" fmla="*/ 284 h 285"/>
                <a:gd name="T30" fmla="*/ 177 w 308"/>
                <a:gd name="T31" fmla="*/ 23 h 285"/>
                <a:gd name="T32" fmla="*/ 174 w 308"/>
                <a:gd name="T33" fmla="*/ 20 h 285"/>
                <a:gd name="T34" fmla="*/ 171 w 308"/>
                <a:gd name="T35" fmla="*/ 19 h 285"/>
                <a:gd name="T36" fmla="*/ 168 w 308"/>
                <a:gd name="T37" fmla="*/ 17 h 285"/>
                <a:gd name="T38" fmla="*/ 28 w 308"/>
                <a:gd name="T39" fmla="*/ 17 h 285"/>
                <a:gd name="T40" fmla="*/ 23 w 308"/>
                <a:gd name="T41" fmla="*/ 20 h 285"/>
                <a:gd name="T42" fmla="*/ 20 w 308"/>
                <a:gd name="T43" fmla="*/ 22 h 285"/>
                <a:gd name="T44" fmla="*/ 20 w 308"/>
                <a:gd name="T45" fmla="*/ 25 h 285"/>
                <a:gd name="T46" fmla="*/ 20 w 308"/>
                <a:gd name="T47" fmla="*/ 31 h 285"/>
                <a:gd name="T48" fmla="*/ 20 w 308"/>
                <a:gd name="T49" fmla="*/ 244 h 285"/>
                <a:gd name="T50" fmla="*/ 0 w 308"/>
                <a:gd name="T51" fmla="*/ 244 h 2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8"/>
                <a:gd name="T79" fmla="*/ 0 h 285"/>
                <a:gd name="T80" fmla="*/ 308 w 308"/>
                <a:gd name="T81" fmla="*/ 285 h 2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8" h="285">
                  <a:moveTo>
                    <a:pt x="0" y="244"/>
                  </a:moveTo>
                  <a:lnTo>
                    <a:pt x="0" y="25"/>
                  </a:lnTo>
                  <a:lnTo>
                    <a:pt x="1" y="17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168" y="0"/>
                  </a:lnTo>
                  <a:lnTo>
                    <a:pt x="178" y="1"/>
                  </a:lnTo>
                  <a:lnTo>
                    <a:pt x="185" y="4"/>
                  </a:lnTo>
                  <a:lnTo>
                    <a:pt x="191" y="11"/>
                  </a:lnTo>
                  <a:lnTo>
                    <a:pt x="194" y="16"/>
                  </a:lnTo>
                  <a:lnTo>
                    <a:pt x="307" y="284"/>
                  </a:lnTo>
                  <a:lnTo>
                    <a:pt x="286" y="284"/>
                  </a:lnTo>
                  <a:lnTo>
                    <a:pt x="177" y="23"/>
                  </a:lnTo>
                  <a:lnTo>
                    <a:pt x="174" y="20"/>
                  </a:lnTo>
                  <a:lnTo>
                    <a:pt x="171" y="19"/>
                  </a:lnTo>
                  <a:lnTo>
                    <a:pt x="168" y="17"/>
                  </a:lnTo>
                  <a:lnTo>
                    <a:pt x="28" y="17"/>
                  </a:lnTo>
                  <a:lnTo>
                    <a:pt x="23" y="20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0" y="244"/>
                  </a:lnTo>
                  <a:lnTo>
                    <a:pt x="0" y="244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4" name="Freeform 87"/>
            <p:cNvSpPr>
              <a:spLocks/>
            </p:cNvSpPr>
            <p:nvPr/>
          </p:nvSpPr>
          <p:spPr bwMode="auto">
            <a:xfrm>
              <a:off x="1808" y="2951"/>
              <a:ext cx="34" cy="32"/>
            </a:xfrm>
            <a:custGeom>
              <a:avLst/>
              <a:gdLst>
                <a:gd name="T0" fmla="*/ 4 w 34"/>
                <a:gd name="T1" fmla="*/ 29 h 32"/>
                <a:gd name="T2" fmla="*/ 3 w 34"/>
                <a:gd name="T3" fmla="*/ 31 h 32"/>
                <a:gd name="T4" fmla="*/ 1 w 34"/>
                <a:gd name="T5" fmla="*/ 31 h 32"/>
                <a:gd name="T6" fmla="*/ 1 w 34"/>
                <a:gd name="T7" fmla="*/ 29 h 32"/>
                <a:gd name="T8" fmla="*/ 0 w 34"/>
                <a:gd name="T9" fmla="*/ 29 h 32"/>
                <a:gd name="T10" fmla="*/ 0 w 34"/>
                <a:gd name="T11" fmla="*/ 28 h 32"/>
                <a:gd name="T12" fmla="*/ 0 w 34"/>
                <a:gd name="T13" fmla="*/ 26 h 32"/>
                <a:gd name="T14" fmla="*/ 28 w 34"/>
                <a:gd name="T15" fmla="*/ 0 h 32"/>
                <a:gd name="T16" fmla="*/ 28 w 34"/>
                <a:gd name="T17" fmla="*/ 0 h 32"/>
                <a:gd name="T18" fmla="*/ 31 w 34"/>
                <a:gd name="T19" fmla="*/ 0 h 32"/>
                <a:gd name="T20" fmla="*/ 31 w 34"/>
                <a:gd name="T21" fmla="*/ 0 h 32"/>
                <a:gd name="T22" fmla="*/ 33 w 34"/>
                <a:gd name="T23" fmla="*/ 0 h 32"/>
                <a:gd name="T24" fmla="*/ 33 w 34"/>
                <a:gd name="T25" fmla="*/ 1 h 32"/>
                <a:gd name="T26" fmla="*/ 31 w 34"/>
                <a:gd name="T27" fmla="*/ 2 h 32"/>
                <a:gd name="T28" fmla="*/ 4 w 34"/>
                <a:gd name="T29" fmla="*/ 29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32"/>
                <a:gd name="T47" fmla="*/ 34 w 34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32">
                  <a:moveTo>
                    <a:pt x="4" y="29"/>
                  </a:moveTo>
                  <a:lnTo>
                    <a:pt x="3" y="31"/>
                  </a:lnTo>
                  <a:lnTo>
                    <a:pt x="1" y="31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1" y="2"/>
                  </a:lnTo>
                  <a:lnTo>
                    <a:pt x="4" y="2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5" name="Freeform 88"/>
            <p:cNvSpPr>
              <a:spLocks/>
            </p:cNvSpPr>
            <p:nvPr/>
          </p:nvSpPr>
          <p:spPr bwMode="auto">
            <a:xfrm>
              <a:off x="1826" y="2969"/>
              <a:ext cx="50" cy="52"/>
            </a:xfrm>
            <a:custGeom>
              <a:avLst/>
              <a:gdLst>
                <a:gd name="T0" fmla="*/ 49 w 50"/>
                <a:gd name="T1" fmla="*/ 48 h 52"/>
                <a:gd name="T2" fmla="*/ 1 w 50"/>
                <a:gd name="T3" fmla="*/ 0 h 52"/>
                <a:gd name="T4" fmla="*/ 0 w 50"/>
                <a:gd name="T5" fmla="*/ 2 h 52"/>
                <a:gd name="T6" fmla="*/ 47 w 50"/>
                <a:gd name="T7" fmla="*/ 51 h 52"/>
                <a:gd name="T8" fmla="*/ 49 w 50"/>
                <a:gd name="T9" fmla="*/ 4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52"/>
                <a:gd name="T17" fmla="*/ 50 w 50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52">
                  <a:moveTo>
                    <a:pt x="49" y="48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47" y="51"/>
                  </a:lnTo>
                  <a:lnTo>
                    <a:pt x="49" y="4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6" name="Freeform 89"/>
            <p:cNvSpPr>
              <a:spLocks/>
            </p:cNvSpPr>
            <p:nvPr/>
          </p:nvSpPr>
          <p:spPr bwMode="auto">
            <a:xfrm>
              <a:off x="1717" y="2883"/>
              <a:ext cx="153" cy="159"/>
            </a:xfrm>
            <a:custGeom>
              <a:avLst/>
              <a:gdLst>
                <a:gd name="T0" fmla="*/ 50 w 153"/>
                <a:gd name="T1" fmla="*/ 16 h 159"/>
                <a:gd name="T2" fmla="*/ 53 w 153"/>
                <a:gd name="T3" fmla="*/ 25 h 159"/>
                <a:gd name="T4" fmla="*/ 50 w 153"/>
                <a:gd name="T5" fmla="*/ 25 h 159"/>
                <a:gd name="T6" fmla="*/ 50 w 153"/>
                <a:gd name="T7" fmla="*/ 38 h 159"/>
                <a:gd name="T8" fmla="*/ 47 w 153"/>
                <a:gd name="T9" fmla="*/ 38 h 159"/>
                <a:gd name="T10" fmla="*/ 39 w 153"/>
                <a:gd name="T11" fmla="*/ 39 h 159"/>
                <a:gd name="T12" fmla="*/ 39 w 153"/>
                <a:gd name="T13" fmla="*/ 44 h 159"/>
                <a:gd name="T14" fmla="*/ 44 w 153"/>
                <a:gd name="T15" fmla="*/ 47 h 159"/>
                <a:gd name="T16" fmla="*/ 45 w 153"/>
                <a:gd name="T17" fmla="*/ 53 h 159"/>
                <a:gd name="T18" fmla="*/ 63 w 153"/>
                <a:gd name="T19" fmla="*/ 69 h 159"/>
                <a:gd name="T20" fmla="*/ 98 w 153"/>
                <a:gd name="T21" fmla="*/ 76 h 159"/>
                <a:gd name="T22" fmla="*/ 110 w 153"/>
                <a:gd name="T23" fmla="*/ 76 h 159"/>
                <a:gd name="T24" fmla="*/ 113 w 153"/>
                <a:gd name="T25" fmla="*/ 82 h 159"/>
                <a:gd name="T26" fmla="*/ 109 w 153"/>
                <a:gd name="T27" fmla="*/ 90 h 159"/>
                <a:gd name="T28" fmla="*/ 100 w 153"/>
                <a:gd name="T29" fmla="*/ 90 h 159"/>
                <a:gd name="T30" fmla="*/ 94 w 153"/>
                <a:gd name="T31" fmla="*/ 87 h 159"/>
                <a:gd name="T32" fmla="*/ 90 w 153"/>
                <a:gd name="T33" fmla="*/ 90 h 159"/>
                <a:gd name="T34" fmla="*/ 81 w 153"/>
                <a:gd name="T35" fmla="*/ 90 h 159"/>
                <a:gd name="T36" fmla="*/ 53 w 153"/>
                <a:gd name="T37" fmla="*/ 84 h 159"/>
                <a:gd name="T38" fmla="*/ 50 w 153"/>
                <a:gd name="T39" fmla="*/ 103 h 159"/>
                <a:gd name="T40" fmla="*/ 92 w 153"/>
                <a:gd name="T41" fmla="*/ 115 h 159"/>
                <a:gd name="T42" fmla="*/ 131 w 153"/>
                <a:gd name="T43" fmla="*/ 143 h 159"/>
                <a:gd name="T44" fmla="*/ 147 w 153"/>
                <a:gd name="T45" fmla="*/ 137 h 159"/>
                <a:gd name="T46" fmla="*/ 152 w 153"/>
                <a:gd name="T47" fmla="*/ 140 h 159"/>
                <a:gd name="T48" fmla="*/ 132 w 153"/>
                <a:gd name="T49" fmla="*/ 158 h 159"/>
                <a:gd name="T50" fmla="*/ 125 w 153"/>
                <a:gd name="T51" fmla="*/ 152 h 159"/>
                <a:gd name="T52" fmla="*/ 85 w 153"/>
                <a:gd name="T53" fmla="*/ 135 h 159"/>
                <a:gd name="T54" fmla="*/ 90 w 153"/>
                <a:gd name="T55" fmla="*/ 141 h 159"/>
                <a:gd name="T56" fmla="*/ 91 w 153"/>
                <a:gd name="T57" fmla="*/ 144 h 159"/>
                <a:gd name="T58" fmla="*/ 91 w 153"/>
                <a:gd name="T59" fmla="*/ 150 h 159"/>
                <a:gd name="T60" fmla="*/ 0 w 153"/>
                <a:gd name="T61" fmla="*/ 150 h 159"/>
                <a:gd name="T62" fmla="*/ 0 w 153"/>
                <a:gd name="T63" fmla="*/ 69 h 159"/>
                <a:gd name="T64" fmla="*/ 13 w 153"/>
                <a:gd name="T65" fmla="*/ 69 h 159"/>
                <a:gd name="T66" fmla="*/ 16 w 153"/>
                <a:gd name="T67" fmla="*/ 53 h 159"/>
                <a:gd name="T68" fmla="*/ 20 w 153"/>
                <a:gd name="T69" fmla="*/ 44 h 159"/>
                <a:gd name="T70" fmla="*/ 23 w 153"/>
                <a:gd name="T71" fmla="*/ 35 h 159"/>
                <a:gd name="T72" fmla="*/ 26 w 153"/>
                <a:gd name="T73" fmla="*/ 36 h 159"/>
                <a:gd name="T74" fmla="*/ 26 w 153"/>
                <a:gd name="T75" fmla="*/ 32 h 159"/>
                <a:gd name="T76" fmla="*/ 23 w 153"/>
                <a:gd name="T77" fmla="*/ 25 h 159"/>
                <a:gd name="T78" fmla="*/ 23 w 153"/>
                <a:gd name="T79" fmla="*/ 17 h 159"/>
                <a:gd name="T80" fmla="*/ 23 w 153"/>
                <a:gd name="T81" fmla="*/ 10 h 159"/>
                <a:gd name="T82" fmla="*/ 26 w 153"/>
                <a:gd name="T83" fmla="*/ 2 h 159"/>
                <a:gd name="T84" fmla="*/ 30 w 153"/>
                <a:gd name="T85" fmla="*/ 0 h 159"/>
                <a:gd name="T86" fmla="*/ 36 w 153"/>
                <a:gd name="T87" fmla="*/ 0 h 159"/>
                <a:gd name="T88" fmla="*/ 42 w 153"/>
                <a:gd name="T89" fmla="*/ 0 h 159"/>
                <a:gd name="T90" fmla="*/ 47 w 153"/>
                <a:gd name="T91" fmla="*/ 1 h 159"/>
                <a:gd name="T92" fmla="*/ 50 w 153"/>
                <a:gd name="T93" fmla="*/ 5 h 159"/>
                <a:gd name="T94" fmla="*/ 50 w 153"/>
                <a:gd name="T95" fmla="*/ 13 h 159"/>
                <a:gd name="T96" fmla="*/ 60 w 153"/>
                <a:gd name="T97" fmla="*/ 16 h 159"/>
                <a:gd name="T98" fmla="*/ 50 w 153"/>
                <a:gd name="T99" fmla="*/ 16 h 1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59"/>
                <a:gd name="T152" fmla="*/ 153 w 153"/>
                <a:gd name="T153" fmla="*/ 159 h 1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59">
                  <a:moveTo>
                    <a:pt x="50" y="16"/>
                  </a:moveTo>
                  <a:lnTo>
                    <a:pt x="53" y="25"/>
                  </a:lnTo>
                  <a:lnTo>
                    <a:pt x="50" y="25"/>
                  </a:lnTo>
                  <a:lnTo>
                    <a:pt x="50" y="38"/>
                  </a:lnTo>
                  <a:lnTo>
                    <a:pt x="47" y="38"/>
                  </a:lnTo>
                  <a:lnTo>
                    <a:pt x="39" y="39"/>
                  </a:lnTo>
                  <a:lnTo>
                    <a:pt x="39" y="44"/>
                  </a:lnTo>
                  <a:lnTo>
                    <a:pt x="44" y="47"/>
                  </a:lnTo>
                  <a:lnTo>
                    <a:pt x="45" y="53"/>
                  </a:lnTo>
                  <a:lnTo>
                    <a:pt x="63" y="69"/>
                  </a:lnTo>
                  <a:lnTo>
                    <a:pt x="98" y="76"/>
                  </a:lnTo>
                  <a:lnTo>
                    <a:pt x="110" y="76"/>
                  </a:lnTo>
                  <a:lnTo>
                    <a:pt x="113" y="82"/>
                  </a:lnTo>
                  <a:lnTo>
                    <a:pt x="109" y="90"/>
                  </a:lnTo>
                  <a:lnTo>
                    <a:pt x="100" y="90"/>
                  </a:lnTo>
                  <a:lnTo>
                    <a:pt x="94" y="87"/>
                  </a:lnTo>
                  <a:lnTo>
                    <a:pt x="90" y="90"/>
                  </a:lnTo>
                  <a:lnTo>
                    <a:pt x="81" y="90"/>
                  </a:lnTo>
                  <a:lnTo>
                    <a:pt x="53" y="84"/>
                  </a:lnTo>
                  <a:lnTo>
                    <a:pt x="50" y="103"/>
                  </a:lnTo>
                  <a:lnTo>
                    <a:pt x="92" y="115"/>
                  </a:lnTo>
                  <a:lnTo>
                    <a:pt x="131" y="143"/>
                  </a:lnTo>
                  <a:lnTo>
                    <a:pt x="147" y="137"/>
                  </a:lnTo>
                  <a:lnTo>
                    <a:pt x="152" y="140"/>
                  </a:lnTo>
                  <a:lnTo>
                    <a:pt x="132" y="158"/>
                  </a:lnTo>
                  <a:lnTo>
                    <a:pt x="125" y="152"/>
                  </a:lnTo>
                  <a:lnTo>
                    <a:pt x="85" y="135"/>
                  </a:lnTo>
                  <a:lnTo>
                    <a:pt x="90" y="141"/>
                  </a:lnTo>
                  <a:lnTo>
                    <a:pt x="91" y="144"/>
                  </a:lnTo>
                  <a:lnTo>
                    <a:pt x="91" y="150"/>
                  </a:lnTo>
                  <a:lnTo>
                    <a:pt x="0" y="150"/>
                  </a:lnTo>
                  <a:lnTo>
                    <a:pt x="0" y="69"/>
                  </a:lnTo>
                  <a:lnTo>
                    <a:pt x="13" y="69"/>
                  </a:lnTo>
                  <a:lnTo>
                    <a:pt x="16" y="53"/>
                  </a:lnTo>
                  <a:lnTo>
                    <a:pt x="20" y="44"/>
                  </a:lnTo>
                  <a:lnTo>
                    <a:pt x="23" y="35"/>
                  </a:lnTo>
                  <a:lnTo>
                    <a:pt x="26" y="36"/>
                  </a:lnTo>
                  <a:lnTo>
                    <a:pt x="26" y="32"/>
                  </a:lnTo>
                  <a:lnTo>
                    <a:pt x="23" y="25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0" y="5"/>
                  </a:lnTo>
                  <a:lnTo>
                    <a:pt x="50" y="13"/>
                  </a:lnTo>
                  <a:lnTo>
                    <a:pt x="60" y="16"/>
                  </a:lnTo>
                  <a:lnTo>
                    <a:pt x="50" y="16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7" name="Freeform 90"/>
            <p:cNvSpPr>
              <a:spLocks/>
            </p:cNvSpPr>
            <p:nvPr/>
          </p:nvSpPr>
          <p:spPr bwMode="auto">
            <a:xfrm>
              <a:off x="1808" y="3072"/>
              <a:ext cx="195" cy="121"/>
            </a:xfrm>
            <a:custGeom>
              <a:avLst/>
              <a:gdLst>
                <a:gd name="T0" fmla="*/ 0 w 195"/>
                <a:gd name="T1" fmla="*/ 120 h 121"/>
                <a:gd name="T2" fmla="*/ 53 w 195"/>
                <a:gd name="T3" fmla="*/ 0 h 121"/>
                <a:gd name="T4" fmla="*/ 194 w 195"/>
                <a:gd name="T5" fmla="*/ 0 h 121"/>
                <a:gd name="T6" fmla="*/ 194 w 195"/>
                <a:gd name="T7" fmla="*/ 7 h 121"/>
                <a:gd name="T8" fmla="*/ 57 w 195"/>
                <a:gd name="T9" fmla="*/ 7 h 121"/>
                <a:gd name="T10" fmla="*/ 7 w 195"/>
                <a:gd name="T11" fmla="*/ 120 h 121"/>
                <a:gd name="T12" fmla="*/ 0 w 195"/>
                <a:gd name="T13" fmla="*/ 12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"/>
                <a:gd name="T22" fmla="*/ 0 h 121"/>
                <a:gd name="T23" fmla="*/ 195 w 195"/>
                <a:gd name="T24" fmla="*/ 121 h 1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" h="121">
                  <a:moveTo>
                    <a:pt x="0" y="120"/>
                  </a:moveTo>
                  <a:lnTo>
                    <a:pt x="53" y="0"/>
                  </a:lnTo>
                  <a:lnTo>
                    <a:pt x="194" y="0"/>
                  </a:lnTo>
                  <a:lnTo>
                    <a:pt x="194" y="7"/>
                  </a:lnTo>
                  <a:lnTo>
                    <a:pt x="57" y="7"/>
                  </a:lnTo>
                  <a:lnTo>
                    <a:pt x="7" y="120"/>
                  </a:lnTo>
                  <a:lnTo>
                    <a:pt x="0" y="12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8" name="Freeform 91"/>
            <p:cNvSpPr>
              <a:spLocks/>
            </p:cNvSpPr>
            <p:nvPr/>
          </p:nvSpPr>
          <p:spPr bwMode="auto">
            <a:xfrm>
              <a:off x="2033" y="3071"/>
              <a:ext cx="141" cy="114"/>
            </a:xfrm>
            <a:custGeom>
              <a:avLst/>
              <a:gdLst>
                <a:gd name="T0" fmla="*/ 0 w 141"/>
                <a:gd name="T1" fmla="*/ 113 h 114"/>
                <a:gd name="T2" fmla="*/ 0 w 141"/>
                <a:gd name="T3" fmla="*/ 0 h 114"/>
                <a:gd name="T4" fmla="*/ 140 w 141"/>
                <a:gd name="T5" fmla="*/ 0 h 114"/>
                <a:gd name="T6" fmla="*/ 140 w 141"/>
                <a:gd name="T7" fmla="*/ 113 h 114"/>
                <a:gd name="T8" fmla="*/ 0 w 141"/>
                <a:gd name="T9" fmla="*/ 113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14"/>
                <a:gd name="T17" fmla="*/ 141 w 141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14">
                  <a:moveTo>
                    <a:pt x="0" y="113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113"/>
                  </a:lnTo>
                  <a:lnTo>
                    <a:pt x="0" y="11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19" name="Freeform 92"/>
            <p:cNvSpPr>
              <a:spLocks/>
            </p:cNvSpPr>
            <p:nvPr/>
          </p:nvSpPr>
          <p:spPr bwMode="auto">
            <a:xfrm>
              <a:off x="2033" y="2957"/>
              <a:ext cx="141" cy="115"/>
            </a:xfrm>
            <a:custGeom>
              <a:avLst/>
              <a:gdLst>
                <a:gd name="T0" fmla="*/ 0 w 141"/>
                <a:gd name="T1" fmla="*/ 114 h 115"/>
                <a:gd name="T2" fmla="*/ 0 w 141"/>
                <a:gd name="T3" fmla="*/ 0 h 115"/>
                <a:gd name="T4" fmla="*/ 140 w 141"/>
                <a:gd name="T5" fmla="*/ 0 h 115"/>
                <a:gd name="T6" fmla="*/ 140 w 141"/>
                <a:gd name="T7" fmla="*/ 114 h 115"/>
                <a:gd name="T8" fmla="*/ 0 w 141"/>
                <a:gd name="T9" fmla="*/ 114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15"/>
                <a:gd name="T17" fmla="*/ 141 w 141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15">
                  <a:moveTo>
                    <a:pt x="0" y="114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114"/>
                  </a:lnTo>
                  <a:lnTo>
                    <a:pt x="0" y="11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0" name="Freeform 93"/>
            <p:cNvSpPr>
              <a:spLocks/>
            </p:cNvSpPr>
            <p:nvPr/>
          </p:nvSpPr>
          <p:spPr bwMode="auto">
            <a:xfrm>
              <a:off x="2033" y="2843"/>
              <a:ext cx="141" cy="116"/>
            </a:xfrm>
            <a:custGeom>
              <a:avLst/>
              <a:gdLst>
                <a:gd name="T0" fmla="*/ 0 w 141"/>
                <a:gd name="T1" fmla="*/ 115 h 116"/>
                <a:gd name="T2" fmla="*/ 0 w 141"/>
                <a:gd name="T3" fmla="*/ 0 h 116"/>
                <a:gd name="T4" fmla="*/ 140 w 141"/>
                <a:gd name="T5" fmla="*/ 0 h 116"/>
                <a:gd name="T6" fmla="*/ 140 w 141"/>
                <a:gd name="T7" fmla="*/ 115 h 116"/>
                <a:gd name="T8" fmla="*/ 0 w 141"/>
                <a:gd name="T9" fmla="*/ 115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16"/>
                <a:gd name="T17" fmla="*/ 141 w 141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16">
                  <a:moveTo>
                    <a:pt x="0" y="11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115"/>
                  </a:lnTo>
                  <a:lnTo>
                    <a:pt x="0" y="11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1" name="Freeform 94"/>
            <p:cNvSpPr>
              <a:spLocks/>
            </p:cNvSpPr>
            <p:nvPr/>
          </p:nvSpPr>
          <p:spPr bwMode="auto">
            <a:xfrm>
              <a:off x="1569" y="3139"/>
              <a:ext cx="54" cy="107"/>
            </a:xfrm>
            <a:custGeom>
              <a:avLst/>
              <a:gdLst>
                <a:gd name="T0" fmla="*/ 53 w 54"/>
                <a:gd name="T1" fmla="*/ 27 h 107"/>
                <a:gd name="T2" fmla="*/ 50 w 54"/>
                <a:gd name="T3" fmla="*/ 27 h 107"/>
                <a:gd name="T4" fmla="*/ 44 w 54"/>
                <a:gd name="T5" fmla="*/ 29 h 107"/>
                <a:gd name="T6" fmla="*/ 41 w 54"/>
                <a:gd name="T7" fmla="*/ 32 h 107"/>
                <a:gd name="T8" fmla="*/ 36 w 54"/>
                <a:gd name="T9" fmla="*/ 33 h 107"/>
                <a:gd name="T10" fmla="*/ 33 w 54"/>
                <a:gd name="T11" fmla="*/ 36 h 107"/>
                <a:gd name="T12" fmla="*/ 30 w 54"/>
                <a:gd name="T13" fmla="*/ 41 h 107"/>
                <a:gd name="T14" fmla="*/ 29 w 54"/>
                <a:gd name="T15" fmla="*/ 44 h 107"/>
                <a:gd name="T16" fmla="*/ 27 w 54"/>
                <a:gd name="T17" fmla="*/ 48 h 107"/>
                <a:gd name="T18" fmla="*/ 27 w 54"/>
                <a:gd name="T19" fmla="*/ 54 h 107"/>
                <a:gd name="T20" fmla="*/ 27 w 54"/>
                <a:gd name="T21" fmla="*/ 57 h 107"/>
                <a:gd name="T22" fmla="*/ 29 w 54"/>
                <a:gd name="T23" fmla="*/ 61 h 107"/>
                <a:gd name="T24" fmla="*/ 32 w 54"/>
                <a:gd name="T25" fmla="*/ 66 h 107"/>
                <a:gd name="T26" fmla="*/ 35 w 54"/>
                <a:gd name="T27" fmla="*/ 69 h 107"/>
                <a:gd name="T28" fmla="*/ 38 w 54"/>
                <a:gd name="T29" fmla="*/ 72 h 107"/>
                <a:gd name="T30" fmla="*/ 42 w 54"/>
                <a:gd name="T31" fmla="*/ 75 h 107"/>
                <a:gd name="T32" fmla="*/ 45 w 54"/>
                <a:gd name="T33" fmla="*/ 75 h 107"/>
                <a:gd name="T34" fmla="*/ 50 w 54"/>
                <a:gd name="T35" fmla="*/ 78 h 107"/>
                <a:gd name="T36" fmla="*/ 53 w 54"/>
                <a:gd name="T37" fmla="*/ 78 h 107"/>
                <a:gd name="T38" fmla="*/ 53 w 54"/>
                <a:gd name="T39" fmla="*/ 106 h 107"/>
                <a:gd name="T40" fmla="*/ 50 w 54"/>
                <a:gd name="T41" fmla="*/ 106 h 107"/>
                <a:gd name="T42" fmla="*/ 42 w 54"/>
                <a:gd name="T43" fmla="*/ 104 h 107"/>
                <a:gd name="T44" fmla="*/ 35 w 54"/>
                <a:gd name="T45" fmla="*/ 103 h 107"/>
                <a:gd name="T46" fmla="*/ 29 w 54"/>
                <a:gd name="T47" fmla="*/ 100 h 107"/>
                <a:gd name="T48" fmla="*/ 25 w 54"/>
                <a:gd name="T49" fmla="*/ 97 h 107"/>
                <a:gd name="T50" fmla="*/ 19 w 54"/>
                <a:gd name="T51" fmla="*/ 92 h 107"/>
                <a:gd name="T52" fmla="*/ 14 w 54"/>
                <a:gd name="T53" fmla="*/ 88 h 107"/>
                <a:gd name="T54" fmla="*/ 10 w 54"/>
                <a:gd name="T55" fmla="*/ 83 h 107"/>
                <a:gd name="T56" fmla="*/ 7 w 54"/>
                <a:gd name="T57" fmla="*/ 78 h 107"/>
                <a:gd name="T58" fmla="*/ 4 w 54"/>
                <a:gd name="T59" fmla="*/ 73 h 107"/>
                <a:gd name="T60" fmla="*/ 2 w 54"/>
                <a:gd name="T61" fmla="*/ 66 h 107"/>
                <a:gd name="T62" fmla="*/ 1 w 54"/>
                <a:gd name="T63" fmla="*/ 60 h 107"/>
                <a:gd name="T64" fmla="*/ 0 w 54"/>
                <a:gd name="T65" fmla="*/ 54 h 107"/>
                <a:gd name="T66" fmla="*/ 1 w 54"/>
                <a:gd name="T67" fmla="*/ 47 h 107"/>
                <a:gd name="T68" fmla="*/ 1 w 54"/>
                <a:gd name="T69" fmla="*/ 41 h 107"/>
                <a:gd name="T70" fmla="*/ 4 w 54"/>
                <a:gd name="T71" fmla="*/ 35 h 107"/>
                <a:gd name="T72" fmla="*/ 5 w 54"/>
                <a:gd name="T73" fmla="*/ 29 h 107"/>
                <a:gd name="T74" fmla="*/ 10 w 54"/>
                <a:gd name="T75" fmla="*/ 23 h 107"/>
                <a:gd name="T76" fmla="*/ 13 w 54"/>
                <a:gd name="T77" fmla="*/ 19 h 107"/>
                <a:gd name="T78" fmla="*/ 17 w 54"/>
                <a:gd name="T79" fmla="*/ 13 h 107"/>
                <a:gd name="T80" fmla="*/ 23 w 54"/>
                <a:gd name="T81" fmla="*/ 10 h 107"/>
                <a:gd name="T82" fmla="*/ 27 w 54"/>
                <a:gd name="T83" fmla="*/ 5 h 107"/>
                <a:gd name="T84" fmla="*/ 33 w 54"/>
                <a:gd name="T85" fmla="*/ 4 h 107"/>
                <a:gd name="T86" fmla="*/ 41 w 54"/>
                <a:gd name="T87" fmla="*/ 2 h 107"/>
                <a:gd name="T88" fmla="*/ 47 w 54"/>
                <a:gd name="T89" fmla="*/ 1 h 107"/>
                <a:gd name="T90" fmla="*/ 53 w 54"/>
                <a:gd name="T91" fmla="*/ 0 h 107"/>
                <a:gd name="T92" fmla="*/ 53 w 54"/>
                <a:gd name="T93" fmla="*/ 27 h 1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"/>
                <a:gd name="T142" fmla="*/ 0 h 107"/>
                <a:gd name="T143" fmla="*/ 54 w 54"/>
                <a:gd name="T144" fmla="*/ 107 h 1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" h="107">
                  <a:moveTo>
                    <a:pt x="53" y="27"/>
                  </a:moveTo>
                  <a:lnTo>
                    <a:pt x="50" y="27"/>
                  </a:lnTo>
                  <a:lnTo>
                    <a:pt x="44" y="29"/>
                  </a:lnTo>
                  <a:lnTo>
                    <a:pt x="41" y="32"/>
                  </a:lnTo>
                  <a:lnTo>
                    <a:pt x="36" y="33"/>
                  </a:lnTo>
                  <a:lnTo>
                    <a:pt x="33" y="36"/>
                  </a:lnTo>
                  <a:lnTo>
                    <a:pt x="30" y="41"/>
                  </a:lnTo>
                  <a:lnTo>
                    <a:pt x="29" y="44"/>
                  </a:lnTo>
                  <a:lnTo>
                    <a:pt x="27" y="48"/>
                  </a:lnTo>
                  <a:lnTo>
                    <a:pt x="27" y="54"/>
                  </a:lnTo>
                  <a:lnTo>
                    <a:pt x="27" y="57"/>
                  </a:lnTo>
                  <a:lnTo>
                    <a:pt x="29" y="61"/>
                  </a:lnTo>
                  <a:lnTo>
                    <a:pt x="32" y="66"/>
                  </a:lnTo>
                  <a:lnTo>
                    <a:pt x="35" y="69"/>
                  </a:lnTo>
                  <a:lnTo>
                    <a:pt x="38" y="72"/>
                  </a:lnTo>
                  <a:lnTo>
                    <a:pt x="42" y="75"/>
                  </a:lnTo>
                  <a:lnTo>
                    <a:pt x="45" y="75"/>
                  </a:lnTo>
                  <a:lnTo>
                    <a:pt x="50" y="78"/>
                  </a:lnTo>
                  <a:lnTo>
                    <a:pt x="53" y="78"/>
                  </a:lnTo>
                  <a:lnTo>
                    <a:pt x="53" y="106"/>
                  </a:lnTo>
                  <a:lnTo>
                    <a:pt x="50" y="106"/>
                  </a:lnTo>
                  <a:lnTo>
                    <a:pt x="42" y="104"/>
                  </a:lnTo>
                  <a:lnTo>
                    <a:pt x="35" y="103"/>
                  </a:lnTo>
                  <a:lnTo>
                    <a:pt x="29" y="100"/>
                  </a:lnTo>
                  <a:lnTo>
                    <a:pt x="25" y="97"/>
                  </a:lnTo>
                  <a:lnTo>
                    <a:pt x="19" y="92"/>
                  </a:lnTo>
                  <a:lnTo>
                    <a:pt x="14" y="88"/>
                  </a:lnTo>
                  <a:lnTo>
                    <a:pt x="10" y="83"/>
                  </a:lnTo>
                  <a:lnTo>
                    <a:pt x="7" y="78"/>
                  </a:lnTo>
                  <a:lnTo>
                    <a:pt x="4" y="73"/>
                  </a:lnTo>
                  <a:lnTo>
                    <a:pt x="2" y="66"/>
                  </a:lnTo>
                  <a:lnTo>
                    <a:pt x="1" y="60"/>
                  </a:lnTo>
                  <a:lnTo>
                    <a:pt x="0" y="54"/>
                  </a:lnTo>
                  <a:lnTo>
                    <a:pt x="1" y="47"/>
                  </a:lnTo>
                  <a:lnTo>
                    <a:pt x="1" y="41"/>
                  </a:lnTo>
                  <a:lnTo>
                    <a:pt x="4" y="35"/>
                  </a:lnTo>
                  <a:lnTo>
                    <a:pt x="5" y="29"/>
                  </a:lnTo>
                  <a:lnTo>
                    <a:pt x="10" y="23"/>
                  </a:lnTo>
                  <a:lnTo>
                    <a:pt x="13" y="19"/>
                  </a:lnTo>
                  <a:lnTo>
                    <a:pt x="17" y="13"/>
                  </a:lnTo>
                  <a:lnTo>
                    <a:pt x="23" y="10"/>
                  </a:lnTo>
                  <a:lnTo>
                    <a:pt x="27" y="5"/>
                  </a:lnTo>
                  <a:lnTo>
                    <a:pt x="33" y="4"/>
                  </a:lnTo>
                  <a:lnTo>
                    <a:pt x="41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7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Freeform 95"/>
            <p:cNvSpPr>
              <a:spLocks/>
            </p:cNvSpPr>
            <p:nvPr/>
          </p:nvSpPr>
          <p:spPr bwMode="auto">
            <a:xfrm>
              <a:off x="1622" y="3139"/>
              <a:ext cx="53" cy="107"/>
            </a:xfrm>
            <a:custGeom>
              <a:avLst/>
              <a:gdLst>
                <a:gd name="T0" fmla="*/ 0 w 53"/>
                <a:gd name="T1" fmla="*/ 27 h 107"/>
                <a:gd name="T2" fmla="*/ 4 w 53"/>
                <a:gd name="T3" fmla="*/ 27 h 107"/>
                <a:gd name="T4" fmla="*/ 8 w 53"/>
                <a:gd name="T5" fmla="*/ 29 h 107"/>
                <a:gd name="T6" fmla="*/ 13 w 53"/>
                <a:gd name="T7" fmla="*/ 32 h 107"/>
                <a:gd name="T8" fmla="*/ 16 w 53"/>
                <a:gd name="T9" fmla="*/ 33 h 107"/>
                <a:gd name="T10" fmla="*/ 19 w 53"/>
                <a:gd name="T11" fmla="*/ 36 h 107"/>
                <a:gd name="T12" fmla="*/ 22 w 53"/>
                <a:gd name="T13" fmla="*/ 41 h 107"/>
                <a:gd name="T14" fmla="*/ 23 w 53"/>
                <a:gd name="T15" fmla="*/ 44 h 107"/>
                <a:gd name="T16" fmla="*/ 25 w 53"/>
                <a:gd name="T17" fmla="*/ 48 h 107"/>
                <a:gd name="T18" fmla="*/ 25 w 53"/>
                <a:gd name="T19" fmla="*/ 54 h 107"/>
                <a:gd name="T20" fmla="*/ 25 w 53"/>
                <a:gd name="T21" fmla="*/ 57 h 107"/>
                <a:gd name="T22" fmla="*/ 23 w 53"/>
                <a:gd name="T23" fmla="*/ 61 h 107"/>
                <a:gd name="T24" fmla="*/ 22 w 53"/>
                <a:gd name="T25" fmla="*/ 66 h 107"/>
                <a:gd name="T26" fmla="*/ 19 w 53"/>
                <a:gd name="T27" fmla="*/ 69 h 107"/>
                <a:gd name="T28" fmla="*/ 14 w 53"/>
                <a:gd name="T29" fmla="*/ 72 h 107"/>
                <a:gd name="T30" fmla="*/ 11 w 53"/>
                <a:gd name="T31" fmla="*/ 75 h 107"/>
                <a:gd name="T32" fmla="*/ 7 w 53"/>
                <a:gd name="T33" fmla="*/ 75 h 107"/>
                <a:gd name="T34" fmla="*/ 2 w 53"/>
                <a:gd name="T35" fmla="*/ 78 h 107"/>
                <a:gd name="T36" fmla="*/ 0 w 53"/>
                <a:gd name="T37" fmla="*/ 78 h 107"/>
                <a:gd name="T38" fmla="*/ 0 w 53"/>
                <a:gd name="T39" fmla="*/ 106 h 107"/>
                <a:gd name="T40" fmla="*/ 4 w 53"/>
                <a:gd name="T41" fmla="*/ 106 h 107"/>
                <a:gd name="T42" fmla="*/ 11 w 53"/>
                <a:gd name="T43" fmla="*/ 104 h 107"/>
                <a:gd name="T44" fmla="*/ 17 w 53"/>
                <a:gd name="T45" fmla="*/ 103 h 107"/>
                <a:gd name="T46" fmla="*/ 23 w 53"/>
                <a:gd name="T47" fmla="*/ 100 h 107"/>
                <a:gd name="T48" fmla="*/ 29 w 53"/>
                <a:gd name="T49" fmla="*/ 97 h 107"/>
                <a:gd name="T50" fmla="*/ 34 w 53"/>
                <a:gd name="T51" fmla="*/ 92 h 107"/>
                <a:gd name="T52" fmla="*/ 38 w 53"/>
                <a:gd name="T53" fmla="*/ 88 h 107"/>
                <a:gd name="T54" fmla="*/ 43 w 53"/>
                <a:gd name="T55" fmla="*/ 83 h 107"/>
                <a:gd name="T56" fmla="*/ 46 w 53"/>
                <a:gd name="T57" fmla="*/ 78 h 107"/>
                <a:gd name="T58" fmla="*/ 50 w 53"/>
                <a:gd name="T59" fmla="*/ 73 h 107"/>
                <a:gd name="T60" fmla="*/ 52 w 53"/>
                <a:gd name="T61" fmla="*/ 66 h 107"/>
                <a:gd name="T62" fmla="*/ 52 w 53"/>
                <a:gd name="T63" fmla="*/ 60 h 107"/>
                <a:gd name="T64" fmla="*/ 52 w 53"/>
                <a:gd name="T65" fmla="*/ 54 h 107"/>
                <a:gd name="T66" fmla="*/ 52 w 53"/>
                <a:gd name="T67" fmla="*/ 47 h 107"/>
                <a:gd name="T68" fmla="*/ 52 w 53"/>
                <a:gd name="T69" fmla="*/ 41 h 107"/>
                <a:gd name="T70" fmla="*/ 50 w 53"/>
                <a:gd name="T71" fmla="*/ 35 h 107"/>
                <a:gd name="T72" fmla="*/ 47 w 53"/>
                <a:gd name="T73" fmla="*/ 29 h 107"/>
                <a:gd name="T74" fmla="*/ 44 w 53"/>
                <a:gd name="T75" fmla="*/ 23 h 107"/>
                <a:gd name="T76" fmla="*/ 40 w 53"/>
                <a:gd name="T77" fmla="*/ 19 h 107"/>
                <a:gd name="T78" fmla="*/ 35 w 53"/>
                <a:gd name="T79" fmla="*/ 13 h 107"/>
                <a:gd name="T80" fmla="*/ 31 w 53"/>
                <a:gd name="T81" fmla="*/ 10 h 107"/>
                <a:gd name="T82" fmla="*/ 25 w 53"/>
                <a:gd name="T83" fmla="*/ 5 h 107"/>
                <a:gd name="T84" fmla="*/ 19 w 53"/>
                <a:gd name="T85" fmla="*/ 4 h 107"/>
                <a:gd name="T86" fmla="*/ 13 w 53"/>
                <a:gd name="T87" fmla="*/ 2 h 107"/>
                <a:gd name="T88" fmla="*/ 7 w 53"/>
                <a:gd name="T89" fmla="*/ 1 h 107"/>
                <a:gd name="T90" fmla="*/ 0 w 53"/>
                <a:gd name="T91" fmla="*/ 0 h 107"/>
                <a:gd name="T92" fmla="*/ 0 w 53"/>
                <a:gd name="T93" fmla="*/ 27 h 1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3"/>
                <a:gd name="T142" fmla="*/ 0 h 107"/>
                <a:gd name="T143" fmla="*/ 53 w 53"/>
                <a:gd name="T144" fmla="*/ 107 h 1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3" h="107">
                  <a:moveTo>
                    <a:pt x="0" y="27"/>
                  </a:moveTo>
                  <a:lnTo>
                    <a:pt x="4" y="27"/>
                  </a:lnTo>
                  <a:lnTo>
                    <a:pt x="8" y="29"/>
                  </a:lnTo>
                  <a:lnTo>
                    <a:pt x="13" y="32"/>
                  </a:lnTo>
                  <a:lnTo>
                    <a:pt x="16" y="33"/>
                  </a:lnTo>
                  <a:lnTo>
                    <a:pt x="19" y="36"/>
                  </a:lnTo>
                  <a:lnTo>
                    <a:pt x="22" y="41"/>
                  </a:lnTo>
                  <a:lnTo>
                    <a:pt x="23" y="44"/>
                  </a:lnTo>
                  <a:lnTo>
                    <a:pt x="25" y="48"/>
                  </a:lnTo>
                  <a:lnTo>
                    <a:pt x="25" y="54"/>
                  </a:lnTo>
                  <a:lnTo>
                    <a:pt x="25" y="57"/>
                  </a:lnTo>
                  <a:lnTo>
                    <a:pt x="23" y="61"/>
                  </a:lnTo>
                  <a:lnTo>
                    <a:pt x="22" y="66"/>
                  </a:lnTo>
                  <a:lnTo>
                    <a:pt x="19" y="69"/>
                  </a:lnTo>
                  <a:lnTo>
                    <a:pt x="14" y="72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2" y="78"/>
                  </a:lnTo>
                  <a:lnTo>
                    <a:pt x="0" y="78"/>
                  </a:lnTo>
                  <a:lnTo>
                    <a:pt x="0" y="106"/>
                  </a:lnTo>
                  <a:lnTo>
                    <a:pt x="4" y="106"/>
                  </a:lnTo>
                  <a:lnTo>
                    <a:pt x="11" y="104"/>
                  </a:lnTo>
                  <a:lnTo>
                    <a:pt x="17" y="103"/>
                  </a:lnTo>
                  <a:lnTo>
                    <a:pt x="23" y="100"/>
                  </a:lnTo>
                  <a:lnTo>
                    <a:pt x="29" y="97"/>
                  </a:lnTo>
                  <a:lnTo>
                    <a:pt x="34" y="92"/>
                  </a:lnTo>
                  <a:lnTo>
                    <a:pt x="38" y="88"/>
                  </a:lnTo>
                  <a:lnTo>
                    <a:pt x="43" y="83"/>
                  </a:lnTo>
                  <a:lnTo>
                    <a:pt x="46" y="78"/>
                  </a:lnTo>
                  <a:lnTo>
                    <a:pt x="50" y="73"/>
                  </a:lnTo>
                  <a:lnTo>
                    <a:pt x="52" y="66"/>
                  </a:lnTo>
                  <a:lnTo>
                    <a:pt x="52" y="60"/>
                  </a:lnTo>
                  <a:lnTo>
                    <a:pt x="52" y="54"/>
                  </a:lnTo>
                  <a:lnTo>
                    <a:pt x="52" y="47"/>
                  </a:lnTo>
                  <a:lnTo>
                    <a:pt x="52" y="41"/>
                  </a:lnTo>
                  <a:lnTo>
                    <a:pt x="50" y="35"/>
                  </a:lnTo>
                  <a:lnTo>
                    <a:pt x="47" y="29"/>
                  </a:lnTo>
                  <a:lnTo>
                    <a:pt x="44" y="23"/>
                  </a:lnTo>
                  <a:lnTo>
                    <a:pt x="40" y="19"/>
                  </a:lnTo>
                  <a:lnTo>
                    <a:pt x="35" y="13"/>
                  </a:lnTo>
                  <a:lnTo>
                    <a:pt x="31" y="10"/>
                  </a:lnTo>
                  <a:lnTo>
                    <a:pt x="25" y="5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27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Freeform 96"/>
            <p:cNvSpPr>
              <a:spLocks/>
            </p:cNvSpPr>
            <p:nvPr/>
          </p:nvSpPr>
          <p:spPr bwMode="auto">
            <a:xfrm>
              <a:off x="1847" y="3099"/>
              <a:ext cx="73" cy="144"/>
            </a:xfrm>
            <a:custGeom>
              <a:avLst/>
              <a:gdLst>
                <a:gd name="T0" fmla="*/ 72 w 73"/>
                <a:gd name="T1" fmla="*/ 30 h 144"/>
                <a:gd name="T2" fmla="*/ 66 w 73"/>
                <a:gd name="T3" fmla="*/ 30 h 144"/>
                <a:gd name="T4" fmla="*/ 61 w 73"/>
                <a:gd name="T5" fmla="*/ 32 h 144"/>
                <a:gd name="T6" fmla="*/ 55 w 73"/>
                <a:gd name="T7" fmla="*/ 33 h 144"/>
                <a:gd name="T8" fmla="*/ 51 w 73"/>
                <a:gd name="T9" fmla="*/ 36 h 144"/>
                <a:gd name="T10" fmla="*/ 47 w 73"/>
                <a:gd name="T11" fmla="*/ 41 h 144"/>
                <a:gd name="T12" fmla="*/ 42 w 73"/>
                <a:gd name="T13" fmla="*/ 45 h 144"/>
                <a:gd name="T14" fmla="*/ 39 w 73"/>
                <a:gd name="T15" fmla="*/ 48 h 144"/>
                <a:gd name="T16" fmla="*/ 36 w 73"/>
                <a:gd name="T17" fmla="*/ 53 h 144"/>
                <a:gd name="T18" fmla="*/ 32 w 73"/>
                <a:gd name="T19" fmla="*/ 58 h 144"/>
                <a:gd name="T20" fmla="*/ 32 w 73"/>
                <a:gd name="T21" fmla="*/ 64 h 144"/>
                <a:gd name="T22" fmla="*/ 32 w 73"/>
                <a:gd name="T23" fmla="*/ 69 h 144"/>
                <a:gd name="T24" fmla="*/ 32 w 73"/>
                <a:gd name="T25" fmla="*/ 76 h 144"/>
                <a:gd name="T26" fmla="*/ 32 w 73"/>
                <a:gd name="T27" fmla="*/ 81 h 144"/>
                <a:gd name="T28" fmla="*/ 35 w 73"/>
                <a:gd name="T29" fmla="*/ 86 h 144"/>
                <a:gd name="T30" fmla="*/ 36 w 73"/>
                <a:gd name="T31" fmla="*/ 91 h 144"/>
                <a:gd name="T32" fmla="*/ 41 w 73"/>
                <a:gd name="T33" fmla="*/ 95 h 144"/>
                <a:gd name="T34" fmla="*/ 44 w 73"/>
                <a:gd name="T35" fmla="*/ 100 h 144"/>
                <a:gd name="T36" fmla="*/ 48 w 73"/>
                <a:gd name="T37" fmla="*/ 104 h 144"/>
                <a:gd name="T38" fmla="*/ 52 w 73"/>
                <a:gd name="T39" fmla="*/ 106 h 144"/>
                <a:gd name="T40" fmla="*/ 57 w 73"/>
                <a:gd name="T41" fmla="*/ 110 h 144"/>
                <a:gd name="T42" fmla="*/ 64 w 73"/>
                <a:gd name="T43" fmla="*/ 112 h 144"/>
                <a:gd name="T44" fmla="*/ 69 w 73"/>
                <a:gd name="T45" fmla="*/ 113 h 144"/>
                <a:gd name="T46" fmla="*/ 72 w 73"/>
                <a:gd name="T47" fmla="*/ 113 h 144"/>
                <a:gd name="T48" fmla="*/ 72 w 73"/>
                <a:gd name="T49" fmla="*/ 143 h 144"/>
                <a:gd name="T50" fmla="*/ 72 w 73"/>
                <a:gd name="T51" fmla="*/ 143 h 144"/>
                <a:gd name="T52" fmla="*/ 64 w 73"/>
                <a:gd name="T53" fmla="*/ 143 h 144"/>
                <a:gd name="T54" fmla="*/ 55 w 73"/>
                <a:gd name="T55" fmla="*/ 141 h 144"/>
                <a:gd name="T56" fmla="*/ 49 w 73"/>
                <a:gd name="T57" fmla="*/ 140 h 144"/>
                <a:gd name="T58" fmla="*/ 42 w 73"/>
                <a:gd name="T59" fmla="*/ 137 h 144"/>
                <a:gd name="T60" fmla="*/ 35 w 73"/>
                <a:gd name="T61" fmla="*/ 134 h 144"/>
                <a:gd name="T62" fmla="*/ 29 w 73"/>
                <a:gd name="T63" fmla="*/ 129 h 144"/>
                <a:gd name="T64" fmla="*/ 23 w 73"/>
                <a:gd name="T65" fmla="*/ 125 h 144"/>
                <a:gd name="T66" fmla="*/ 17 w 73"/>
                <a:gd name="T67" fmla="*/ 119 h 144"/>
                <a:gd name="T68" fmla="*/ 13 w 73"/>
                <a:gd name="T69" fmla="*/ 113 h 144"/>
                <a:gd name="T70" fmla="*/ 10 w 73"/>
                <a:gd name="T71" fmla="*/ 106 h 144"/>
                <a:gd name="T72" fmla="*/ 5 w 73"/>
                <a:gd name="T73" fmla="*/ 100 h 144"/>
                <a:gd name="T74" fmla="*/ 2 w 73"/>
                <a:gd name="T75" fmla="*/ 94 h 144"/>
                <a:gd name="T76" fmla="*/ 1 w 73"/>
                <a:gd name="T77" fmla="*/ 85 h 144"/>
                <a:gd name="T78" fmla="*/ 0 w 73"/>
                <a:gd name="T79" fmla="*/ 79 h 144"/>
                <a:gd name="T80" fmla="*/ 0 w 73"/>
                <a:gd name="T81" fmla="*/ 72 h 144"/>
                <a:gd name="T82" fmla="*/ 0 w 73"/>
                <a:gd name="T83" fmla="*/ 63 h 144"/>
                <a:gd name="T84" fmla="*/ 1 w 73"/>
                <a:gd name="T85" fmla="*/ 56 h 144"/>
                <a:gd name="T86" fmla="*/ 4 w 73"/>
                <a:gd name="T87" fmla="*/ 50 h 144"/>
                <a:gd name="T88" fmla="*/ 5 w 73"/>
                <a:gd name="T89" fmla="*/ 42 h 144"/>
                <a:gd name="T90" fmla="*/ 10 w 73"/>
                <a:gd name="T91" fmla="*/ 35 h 144"/>
                <a:gd name="T92" fmla="*/ 13 w 73"/>
                <a:gd name="T93" fmla="*/ 29 h 144"/>
                <a:gd name="T94" fmla="*/ 19 w 73"/>
                <a:gd name="T95" fmla="*/ 23 h 144"/>
                <a:gd name="T96" fmla="*/ 23 w 73"/>
                <a:gd name="T97" fmla="*/ 17 h 144"/>
                <a:gd name="T98" fmla="*/ 30 w 73"/>
                <a:gd name="T99" fmla="*/ 13 h 144"/>
                <a:gd name="T100" fmla="*/ 36 w 73"/>
                <a:gd name="T101" fmla="*/ 8 h 144"/>
                <a:gd name="T102" fmla="*/ 44 w 73"/>
                <a:gd name="T103" fmla="*/ 5 h 144"/>
                <a:gd name="T104" fmla="*/ 49 w 73"/>
                <a:gd name="T105" fmla="*/ 2 h 144"/>
                <a:gd name="T106" fmla="*/ 57 w 73"/>
                <a:gd name="T107" fmla="*/ 1 h 144"/>
                <a:gd name="T108" fmla="*/ 64 w 73"/>
                <a:gd name="T109" fmla="*/ 0 h 144"/>
                <a:gd name="T110" fmla="*/ 72 w 73"/>
                <a:gd name="T111" fmla="*/ 0 h 144"/>
                <a:gd name="T112" fmla="*/ 72 w 73"/>
                <a:gd name="T113" fmla="*/ 3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"/>
                <a:gd name="T172" fmla="*/ 0 h 144"/>
                <a:gd name="T173" fmla="*/ 73 w 73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" h="144">
                  <a:moveTo>
                    <a:pt x="72" y="30"/>
                  </a:moveTo>
                  <a:lnTo>
                    <a:pt x="66" y="30"/>
                  </a:lnTo>
                  <a:lnTo>
                    <a:pt x="61" y="32"/>
                  </a:lnTo>
                  <a:lnTo>
                    <a:pt x="55" y="33"/>
                  </a:lnTo>
                  <a:lnTo>
                    <a:pt x="51" y="36"/>
                  </a:lnTo>
                  <a:lnTo>
                    <a:pt x="47" y="41"/>
                  </a:lnTo>
                  <a:lnTo>
                    <a:pt x="42" y="45"/>
                  </a:lnTo>
                  <a:lnTo>
                    <a:pt x="39" y="48"/>
                  </a:lnTo>
                  <a:lnTo>
                    <a:pt x="36" y="53"/>
                  </a:lnTo>
                  <a:lnTo>
                    <a:pt x="32" y="58"/>
                  </a:lnTo>
                  <a:lnTo>
                    <a:pt x="32" y="64"/>
                  </a:lnTo>
                  <a:lnTo>
                    <a:pt x="32" y="69"/>
                  </a:lnTo>
                  <a:lnTo>
                    <a:pt x="32" y="76"/>
                  </a:lnTo>
                  <a:lnTo>
                    <a:pt x="32" y="81"/>
                  </a:lnTo>
                  <a:lnTo>
                    <a:pt x="35" y="86"/>
                  </a:lnTo>
                  <a:lnTo>
                    <a:pt x="36" y="91"/>
                  </a:lnTo>
                  <a:lnTo>
                    <a:pt x="41" y="95"/>
                  </a:lnTo>
                  <a:lnTo>
                    <a:pt x="44" y="100"/>
                  </a:lnTo>
                  <a:lnTo>
                    <a:pt x="48" y="104"/>
                  </a:lnTo>
                  <a:lnTo>
                    <a:pt x="52" y="106"/>
                  </a:lnTo>
                  <a:lnTo>
                    <a:pt x="57" y="110"/>
                  </a:lnTo>
                  <a:lnTo>
                    <a:pt x="64" y="112"/>
                  </a:lnTo>
                  <a:lnTo>
                    <a:pt x="69" y="113"/>
                  </a:lnTo>
                  <a:lnTo>
                    <a:pt x="72" y="113"/>
                  </a:lnTo>
                  <a:lnTo>
                    <a:pt x="72" y="143"/>
                  </a:lnTo>
                  <a:lnTo>
                    <a:pt x="64" y="143"/>
                  </a:lnTo>
                  <a:lnTo>
                    <a:pt x="55" y="141"/>
                  </a:lnTo>
                  <a:lnTo>
                    <a:pt x="49" y="140"/>
                  </a:lnTo>
                  <a:lnTo>
                    <a:pt x="42" y="137"/>
                  </a:lnTo>
                  <a:lnTo>
                    <a:pt x="35" y="134"/>
                  </a:lnTo>
                  <a:lnTo>
                    <a:pt x="29" y="129"/>
                  </a:lnTo>
                  <a:lnTo>
                    <a:pt x="23" y="125"/>
                  </a:lnTo>
                  <a:lnTo>
                    <a:pt x="17" y="119"/>
                  </a:lnTo>
                  <a:lnTo>
                    <a:pt x="13" y="113"/>
                  </a:lnTo>
                  <a:lnTo>
                    <a:pt x="10" y="106"/>
                  </a:lnTo>
                  <a:lnTo>
                    <a:pt x="5" y="100"/>
                  </a:lnTo>
                  <a:lnTo>
                    <a:pt x="2" y="94"/>
                  </a:lnTo>
                  <a:lnTo>
                    <a:pt x="1" y="85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4" y="50"/>
                  </a:lnTo>
                  <a:lnTo>
                    <a:pt x="5" y="42"/>
                  </a:lnTo>
                  <a:lnTo>
                    <a:pt x="10" y="35"/>
                  </a:lnTo>
                  <a:lnTo>
                    <a:pt x="13" y="29"/>
                  </a:lnTo>
                  <a:lnTo>
                    <a:pt x="19" y="23"/>
                  </a:lnTo>
                  <a:lnTo>
                    <a:pt x="23" y="17"/>
                  </a:lnTo>
                  <a:lnTo>
                    <a:pt x="30" y="13"/>
                  </a:lnTo>
                  <a:lnTo>
                    <a:pt x="36" y="8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72" y="3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Freeform 97"/>
            <p:cNvSpPr>
              <a:spLocks/>
            </p:cNvSpPr>
            <p:nvPr/>
          </p:nvSpPr>
          <p:spPr bwMode="auto">
            <a:xfrm>
              <a:off x="1919" y="3099"/>
              <a:ext cx="73" cy="144"/>
            </a:xfrm>
            <a:custGeom>
              <a:avLst/>
              <a:gdLst>
                <a:gd name="T0" fmla="*/ 0 w 73"/>
                <a:gd name="T1" fmla="*/ 30 h 144"/>
                <a:gd name="T2" fmla="*/ 4 w 73"/>
                <a:gd name="T3" fmla="*/ 30 h 144"/>
                <a:gd name="T4" fmla="*/ 10 w 73"/>
                <a:gd name="T5" fmla="*/ 32 h 144"/>
                <a:gd name="T6" fmla="*/ 16 w 73"/>
                <a:gd name="T7" fmla="*/ 33 h 144"/>
                <a:gd name="T8" fmla="*/ 20 w 73"/>
                <a:gd name="T9" fmla="*/ 36 h 144"/>
                <a:gd name="T10" fmla="*/ 24 w 73"/>
                <a:gd name="T11" fmla="*/ 39 h 144"/>
                <a:gd name="T12" fmla="*/ 29 w 73"/>
                <a:gd name="T13" fmla="*/ 44 h 144"/>
                <a:gd name="T14" fmla="*/ 32 w 73"/>
                <a:gd name="T15" fmla="*/ 48 h 144"/>
                <a:gd name="T16" fmla="*/ 35 w 73"/>
                <a:gd name="T17" fmla="*/ 53 h 144"/>
                <a:gd name="T18" fmla="*/ 38 w 73"/>
                <a:gd name="T19" fmla="*/ 58 h 144"/>
                <a:gd name="T20" fmla="*/ 39 w 73"/>
                <a:gd name="T21" fmla="*/ 63 h 144"/>
                <a:gd name="T22" fmla="*/ 39 w 73"/>
                <a:gd name="T23" fmla="*/ 69 h 144"/>
                <a:gd name="T24" fmla="*/ 39 w 73"/>
                <a:gd name="T25" fmla="*/ 75 h 144"/>
                <a:gd name="T26" fmla="*/ 38 w 73"/>
                <a:gd name="T27" fmla="*/ 81 h 144"/>
                <a:gd name="T28" fmla="*/ 36 w 73"/>
                <a:gd name="T29" fmla="*/ 85 h 144"/>
                <a:gd name="T30" fmla="*/ 35 w 73"/>
                <a:gd name="T31" fmla="*/ 91 h 144"/>
                <a:gd name="T32" fmla="*/ 30 w 73"/>
                <a:gd name="T33" fmla="*/ 95 h 144"/>
                <a:gd name="T34" fmla="*/ 27 w 73"/>
                <a:gd name="T35" fmla="*/ 100 h 144"/>
                <a:gd name="T36" fmla="*/ 23 w 73"/>
                <a:gd name="T37" fmla="*/ 104 h 144"/>
                <a:gd name="T38" fmla="*/ 19 w 73"/>
                <a:gd name="T39" fmla="*/ 106 h 144"/>
                <a:gd name="T40" fmla="*/ 13 w 73"/>
                <a:gd name="T41" fmla="*/ 110 h 144"/>
                <a:gd name="T42" fmla="*/ 8 w 73"/>
                <a:gd name="T43" fmla="*/ 112 h 144"/>
                <a:gd name="T44" fmla="*/ 2 w 73"/>
                <a:gd name="T45" fmla="*/ 112 h 144"/>
                <a:gd name="T46" fmla="*/ 0 w 73"/>
                <a:gd name="T47" fmla="*/ 112 h 144"/>
                <a:gd name="T48" fmla="*/ 0 w 73"/>
                <a:gd name="T49" fmla="*/ 143 h 144"/>
                <a:gd name="T50" fmla="*/ 0 w 73"/>
                <a:gd name="T51" fmla="*/ 143 h 144"/>
                <a:gd name="T52" fmla="*/ 8 w 73"/>
                <a:gd name="T53" fmla="*/ 143 h 144"/>
                <a:gd name="T54" fmla="*/ 14 w 73"/>
                <a:gd name="T55" fmla="*/ 141 h 144"/>
                <a:gd name="T56" fmla="*/ 22 w 73"/>
                <a:gd name="T57" fmla="*/ 140 h 144"/>
                <a:gd name="T58" fmla="*/ 29 w 73"/>
                <a:gd name="T59" fmla="*/ 137 h 144"/>
                <a:gd name="T60" fmla="*/ 36 w 73"/>
                <a:gd name="T61" fmla="*/ 134 h 144"/>
                <a:gd name="T62" fmla="*/ 42 w 73"/>
                <a:gd name="T63" fmla="*/ 129 h 144"/>
                <a:gd name="T64" fmla="*/ 48 w 73"/>
                <a:gd name="T65" fmla="*/ 125 h 144"/>
                <a:gd name="T66" fmla="*/ 54 w 73"/>
                <a:gd name="T67" fmla="*/ 119 h 144"/>
                <a:gd name="T68" fmla="*/ 58 w 73"/>
                <a:gd name="T69" fmla="*/ 113 h 144"/>
                <a:gd name="T70" fmla="*/ 63 w 73"/>
                <a:gd name="T71" fmla="*/ 106 h 144"/>
                <a:gd name="T72" fmla="*/ 66 w 73"/>
                <a:gd name="T73" fmla="*/ 100 h 144"/>
                <a:gd name="T74" fmla="*/ 67 w 73"/>
                <a:gd name="T75" fmla="*/ 94 h 144"/>
                <a:gd name="T76" fmla="*/ 70 w 73"/>
                <a:gd name="T77" fmla="*/ 85 h 144"/>
                <a:gd name="T78" fmla="*/ 72 w 73"/>
                <a:gd name="T79" fmla="*/ 78 h 144"/>
                <a:gd name="T80" fmla="*/ 72 w 73"/>
                <a:gd name="T81" fmla="*/ 70 h 144"/>
                <a:gd name="T82" fmla="*/ 72 w 73"/>
                <a:gd name="T83" fmla="*/ 63 h 144"/>
                <a:gd name="T84" fmla="*/ 70 w 73"/>
                <a:gd name="T85" fmla="*/ 56 h 144"/>
                <a:gd name="T86" fmla="*/ 67 w 73"/>
                <a:gd name="T87" fmla="*/ 48 h 144"/>
                <a:gd name="T88" fmla="*/ 66 w 73"/>
                <a:gd name="T89" fmla="*/ 42 h 144"/>
                <a:gd name="T90" fmla="*/ 63 w 73"/>
                <a:gd name="T91" fmla="*/ 35 h 144"/>
                <a:gd name="T92" fmla="*/ 57 w 73"/>
                <a:gd name="T93" fmla="*/ 28 h 144"/>
                <a:gd name="T94" fmla="*/ 52 w 73"/>
                <a:gd name="T95" fmla="*/ 23 h 144"/>
                <a:gd name="T96" fmla="*/ 47 w 73"/>
                <a:gd name="T97" fmla="*/ 17 h 144"/>
                <a:gd name="T98" fmla="*/ 42 w 73"/>
                <a:gd name="T99" fmla="*/ 13 h 144"/>
                <a:gd name="T100" fmla="*/ 35 w 73"/>
                <a:gd name="T101" fmla="*/ 8 h 144"/>
                <a:gd name="T102" fmla="*/ 27 w 73"/>
                <a:gd name="T103" fmla="*/ 5 h 144"/>
                <a:gd name="T104" fmla="*/ 22 w 73"/>
                <a:gd name="T105" fmla="*/ 2 h 144"/>
                <a:gd name="T106" fmla="*/ 14 w 73"/>
                <a:gd name="T107" fmla="*/ 1 h 144"/>
                <a:gd name="T108" fmla="*/ 7 w 73"/>
                <a:gd name="T109" fmla="*/ 0 h 144"/>
                <a:gd name="T110" fmla="*/ 0 w 73"/>
                <a:gd name="T111" fmla="*/ 0 h 144"/>
                <a:gd name="T112" fmla="*/ 0 w 73"/>
                <a:gd name="T113" fmla="*/ 3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"/>
                <a:gd name="T172" fmla="*/ 0 h 144"/>
                <a:gd name="T173" fmla="*/ 73 w 73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" h="144">
                  <a:moveTo>
                    <a:pt x="0" y="30"/>
                  </a:moveTo>
                  <a:lnTo>
                    <a:pt x="4" y="30"/>
                  </a:lnTo>
                  <a:lnTo>
                    <a:pt x="10" y="32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4" y="39"/>
                  </a:lnTo>
                  <a:lnTo>
                    <a:pt x="29" y="44"/>
                  </a:lnTo>
                  <a:lnTo>
                    <a:pt x="32" y="48"/>
                  </a:lnTo>
                  <a:lnTo>
                    <a:pt x="35" y="53"/>
                  </a:lnTo>
                  <a:lnTo>
                    <a:pt x="38" y="58"/>
                  </a:lnTo>
                  <a:lnTo>
                    <a:pt x="39" y="63"/>
                  </a:lnTo>
                  <a:lnTo>
                    <a:pt x="39" y="69"/>
                  </a:lnTo>
                  <a:lnTo>
                    <a:pt x="39" y="75"/>
                  </a:lnTo>
                  <a:lnTo>
                    <a:pt x="38" y="81"/>
                  </a:lnTo>
                  <a:lnTo>
                    <a:pt x="36" y="85"/>
                  </a:lnTo>
                  <a:lnTo>
                    <a:pt x="35" y="91"/>
                  </a:lnTo>
                  <a:lnTo>
                    <a:pt x="30" y="95"/>
                  </a:lnTo>
                  <a:lnTo>
                    <a:pt x="27" y="100"/>
                  </a:lnTo>
                  <a:lnTo>
                    <a:pt x="23" y="104"/>
                  </a:lnTo>
                  <a:lnTo>
                    <a:pt x="19" y="106"/>
                  </a:lnTo>
                  <a:lnTo>
                    <a:pt x="13" y="110"/>
                  </a:lnTo>
                  <a:lnTo>
                    <a:pt x="8" y="112"/>
                  </a:lnTo>
                  <a:lnTo>
                    <a:pt x="2" y="112"/>
                  </a:lnTo>
                  <a:lnTo>
                    <a:pt x="0" y="112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" y="141"/>
                  </a:lnTo>
                  <a:lnTo>
                    <a:pt x="22" y="140"/>
                  </a:lnTo>
                  <a:lnTo>
                    <a:pt x="29" y="137"/>
                  </a:lnTo>
                  <a:lnTo>
                    <a:pt x="36" y="134"/>
                  </a:lnTo>
                  <a:lnTo>
                    <a:pt x="42" y="129"/>
                  </a:lnTo>
                  <a:lnTo>
                    <a:pt x="48" y="125"/>
                  </a:lnTo>
                  <a:lnTo>
                    <a:pt x="54" y="119"/>
                  </a:lnTo>
                  <a:lnTo>
                    <a:pt x="58" y="113"/>
                  </a:lnTo>
                  <a:lnTo>
                    <a:pt x="63" y="106"/>
                  </a:lnTo>
                  <a:lnTo>
                    <a:pt x="66" y="100"/>
                  </a:lnTo>
                  <a:lnTo>
                    <a:pt x="67" y="94"/>
                  </a:lnTo>
                  <a:lnTo>
                    <a:pt x="70" y="85"/>
                  </a:lnTo>
                  <a:lnTo>
                    <a:pt x="72" y="78"/>
                  </a:lnTo>
                  <a:lnTo>
                    <a:pt x="72" y="70"/>
                  </a:lnTo>
                  <a:lnTo>
                    <a:pt x="72" y="63"/>
                  </a:lnTo>
                  <a:lnTo>
                    <a:pt x="70" y="56"/>
                  </a:lnTo>
                  <a:lnTo>
                    <a:pt x="67" y="48"/>
                  </a:lnTo>
                  <a:lnTo>
                    <a:pt x="66" y="42"/>
                  </a:lnTo>
                  <a:lnTo>
                    <a:pt x="63" y="35"/>
                  </a:lnTo>
                  <a:lnTo>
                    <a:pt x="57" y="28"/>
                  </a:lnTo>
                  <a:lnTo>
                    <a:pt x="52" y="23"/>
                  </a:lnTo>
                  <a:lnTo>
                    <a:pt x="47" y="17"/>
                  </a:lnTo>
                  <a:lnTo>
                    <a:pt x="42" y="13"/>
                  </a:lnTo>
                  <a:lnTo>
                    <a:pt x="35" y="8"/>
                  </a:lnTo>
                  <a:lnTo>
                    <a:pt x="27" y="5"/>
                  </a:lnTo>
                  <a:lnTo>
                    <a:pt x="22" y="2"/>
                  </a:lnTo>
                  <a:lnTo>
                    <a:pt x="14" y="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5" name="Line 98"/>
            <p:cNvSpPr>
              <a:spLocks noChangeShapeType="1"/>
            </p:cNvSpPr>
            <p:nvPr/>
          </p:nvSpPr>
          <p:spPr bwMode="auto">
            <a:xfrm>
              <a:off x="1604" y="3115"/>
              <a:ext cx="0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Line 99"/>
            <p:cNvSpPr>
              <a:spLocks noChangeShapeType="1"/>
            </p:cNvSpPr>
            <p:nvPr/>
          </p:nvSpPr>
          <p:spPr bwMode="auto">
            <a:xfrm>
              <a:off x="1674" y="3193"/>
              <a:ext cx="17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7" name="Line 100"/>
            <p:cNvSpPr>
              <a:spLocks noChangeShapeType="1"/>
            </p:cNvSpPr>
            <p:nvPr/>
          </p:nvSpPr>
          <p:spPr bwMode="auto">
            <a:xfrm>
              <a:off x="1987" y="3193"/>
              <a:ext cx="1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1"/>
          <p:cNvGrpSpPr>
            <a:grpSpLocks/>
          </p:cNvGrpSpPr>
          <p:nvPr/>
        </p:nvGrpSpPr>
        <p:grpSpPr bwMode="auto">
          <a:xfrm>
            <a:off x="4130675" y="2474913"/>
            <a:ext cx="1052513" cy="539750"/>
            <a:chOff x="2602" y="1559"/>
            <a:chExt cx="663" cy="340"/>
          </a:xfrm>
        </p:grpSpPr>
        <p:sp>
          <p:nvSpPr>
            <p:cNvPr id="112" name="Freeform 102"/>
            <p:cNvSpPr>
              <a:spLocks/>
            </p:cNvSpPr>
            <p:nvPr/>
          </p:nvSpPr>
          <p:spPr bwMode="auto">
            <a:xfrm>
              <a:off x="2602" y="1576"/>
              <a:ext cx="176" cy="224"/>
            </a:xfrm>
            <a:custGeom>
              <a:avLst/>
              <a:gdLst/>
              <a:ahLst/>
              <a:cxnLst>
                <a:cxn ang="0">
                  <a:pos x="0" y="223"/>
                </a:cxn>
                <a:cxn ang="0">
                  <a:pos x="2" y="137"/>
                </a:cxn>
                <a:cxn ang="0">
                  <a:pos x="10" y="114"/>
                </a:cxn>
                <a:cxn ang="0">
                  <a:pos x="23" y="101"/>
                </a:cxn>
                <a:cxn ang="0">
                  <a:pos x="40" y="99"/>
                </a:cxn>
                <a:cxn ang="0">
                  <a:pos x="56" y="97"/>
                </a:cxn>
                <a:cxn ang="0">
                  <a:pos x="62" y="88"/>
                </a:cxn>
                <a:cxn ang="0">
                  <a:pos x="63" y="75"/>
                </a:cxn>
                <a:cxn ang="0">
                  <a:pos x="57" y="69"/>
                </a:cxn>
                <a:cxn ang="0">
                  <a:pos x="57" y="65"/>
                </a:cxn>
                <a:cxn ang="0">
                  <a:pos x="52" y="60"/>
                </a:cxn>
                <a:cxn ang="0">
                  <a:pos x="47" y="50"/>
                </a:cxn>
                <a:cxn ang="0">
                  <a:pos x="49" y="47"/>
                </a:cxn>
                <a:cxn ang="0">
                  <a:pos x="43" y="39"/>
                </a:cxn>
                <a:cxn ang="0">
                  <a:pos x="49" y="23"/>
                </a:cxn>
                <a:cxn ang="0">
                  <a:pos x="57" y="15"/>
                </a:cxn>
                <a:cxn ang="0">
                  <a:pos x="69" y="4"/>
                </a:cxn>
                <a:cxn ang="0">
                  <a:pos x="92" y="0"/>
                </a:cxn>
                <a:cxn ang="0">
                  <a:pos x="109" y="8"/>
                </a:cxn>
                <a:cxn ang="0">
                  <a:pos x="115" y="14"/>
                </a:cxn>
                <a:cxn ang="0">
                  <a:pos x="125" y="17"/>
                </a:cxn>
                <a:cxn ang="0">
                  <a:pos x="125" y="26"/>
                </a:cxn>
                <a:cxn ang="0">
                  <a:pos x="125" y="30"/>
                </a:cxn>
                <a:cxn ang="0">
                  <a:pos x="133" y="37"/>
                </a:cxn>
                <a:cxn ang="0">
                  <a:pos x="127" y="49"/>
                </a:cxn>
                <a:cxn ang="0">
                  <a:pos x="128" y="57"/>
                </a:cxn>
                <a:cxn ang="0">
                  <a:pos x="124" y="65"/>
                </a:cxn>
                <a:cxn ang="0">
                  <a:pos x="120" y="68"/>
                </a:cxn>
                <a:cxn ang="0">
                  <a:pos x="120" y="72"/>
                </a:cxn>
                <a:cxn ang="0">
                  <a:pos x="114" y="81"/>
                </a:cxn>
                <a:cxn ang="0">
                  <a:pos x="109" y="88"/>
                </a:cxn>
                <a:cxn ang="0">
                  <a:pos x="121" y="97"/>
                </a:cxn>
                <a:cxn ang="0">
                  <a:pos x="140" y="104"/>
                </a:cxn>
                <a:cxn ang="0">
                  <a:pos x="159" y="112"/>
                </a:cxn>
                <a:cxn ang="0">
                  <a:pos x="169" y="123"/>
                </a:cxn>
                <a:cxn ang="0">
                  <a:pos x="172" y="136"/>
                </a:cxn>
                <a:cxn ang="0">
                  <a:pos x="175" y="154"/>
                </a:cxn>
                <a:cxn ang="0">
                  <a:pos x="175" y="214"/>
                </a:cxn>
                <a:cxn ang="0">
                  <a:pos x="0" y="223"/>
                </a:cxn>
              </a:cxnLst>
              <a:rect l="0" t="0" r="r" b="b"/>
              <a:pathLst>
                <a:path w="176" h="224">
                  <a:moveTo>
                    <a:pt x="0" y="223"/>
                  </a:moveTo>
                  <a:lnTo>
                    <a:pt x="2" y="137"/>
                  </a:lnTo>
                  <a:lnTo>
                    <a:pt x="10" y="114"/>
                  </a:lnTo>
                  <a:lnTo>
                    <a:pt x="23" y="101"/>
                  </a:lnTo>
                  <a:lnTo>
                    <a:pt x="40" y="99"/>
                  </a:lnTo>
                  <a:lnTo>
                    <a:pt x="56" y="97"/>
                  </a:lnTo>
                  <a:lnTo>
                    <a:pt x="62" y="88"/>
                  </a:lnTo>
                  <a:lnTo>
                    <a:pt x="63" y="75"/>
                  </a:lnTo>
                  <a:lnTo>
                    <a:pt x="57" y="69"/>
                  </a:lnTo>
                  <a:lnTo>
                    <a:pt x="57" y="65"/>
                  </a:lnTo>
                  <a:lnTo>
                    <a:pt x="52" y="60"/>
                  </a:lnTo>
                  <a:lnTo>
                    <a:pt x="47" y="50"/>
                  </a:lnTo>
                  <a:lnTo>
                    <a:pt x="49" y="47"/>
                  </a:lnTo>
                  <a:lnTo>
                    <a:pt x="43" y="39"/>
                  </a:lnTo>
                  <a:lnTo>
                    <a:pt x="49" y="23"/>
                  </a:lnTo>
                  <a:lnTo>
                    <a:pt x="57" y="15"/>
                  </a:lnTo>
                  <a:lnTo>
                    <a:pt x="69" y="4"/>
                  </a:lnTo>
                  <a:lnTo>
                    <a:pt x="92" y="0"/>
                  </a:lnTo>
                  <a:lnTo>
                    <a:pt x="109" y="8"/>
                  </a:lnTo>
                  <a:lnTo>
                    <a:pt x="115" y="14"/>
                  </a:lnTo>
                  <a:lnTo>
                    <a:pt x="125" y="17"/>
                  </a:lnTo>
                  <a:lnTo>
                    <a:pt x="125" y="26"/>
                  </a:lnTo>
                  <a:lnTo>
                    <a:pt x="125" y="30"/>
                  </a:lnTo>
                  <a:lnTo>
                    <a:pt x="133" y="37"/>
                  </a:lnTo>
                  <a:lnTo>
                    <a:pt x="127" y="49"/>
                  </a:lnTo>
                  <a:lnTo>
                    <a:pt x="128" y="57"/>
                  </a:lnTo>
                  <a:lnTo>
                    <a:pt x="124" y="65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14" y="81"/>
                  </a:lnTo>
                  <a:lnTo>
                    <a:pt x="109" y="88"/>
                  </a:lnTo>
                  <a:lnTo>
                    <a:pt x="121" y="97"/>
                  </a:lnTo>
                  <a:lnTo>
                    <a:pt x="140" y="104"/>
                  </a:lnTo>
                  <a:lnTo>
                    <a:pt x="159" y="112"/>
                  </a:lnTo>
                  <a:lnTo>
                    <a:pt x="169" y="123"/>
                  </a:lnTo>
                  <a:lnTo>
                    <a:pt x="172" y="136"/>
                  </a:lnTo>
                  <a:lnTo>
                    <a:pt x="175" y="154"/>
                  </a:lnTo>
                  <a:lnTo>
                    <a:pt x="175" y="214"/>
                  </a:lnTo>
                  <a:lnTo>
                    <a:pt x="0" y="223"/>
                  </a:lnTo>
                </a:path>
              </a:pathLst>
            </a:custGeom>
            <a:solidFill>
              <a:srgbClr val="5F5F5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3" name="Freeform 103"/>
            <p:cNvSpPr>
              <a:spLocks/>
            </p:cNvSpPr>
            <p:nvPr/>
          </p:nvSpPr>
          <p:spPr bwMode="auto">
            <a:xfrm>
              <a:off x="2737" y="1563"/>
              <a:ext cx="185" cy="214"/>
            </a:xfrm>
            <a:custGeom>
              <a:avLst/>
              <a:gdLst/>
              <a:ahLst/>
              <a:cxnLst>
                <a:cxn ang="0">
                  <a:pos x="1" y="211"/>
                </a:cxn>
                <a:cxn ang="0">
                  <a:pos x="0" y="146"/>
                </a:cxn>
                <a:cxn ang="0">
                  <a:pos x="5" y="130"/>
                </a:cxn>
                <a:cxn ang="0">
                  <a:pos x="20" y="114"/>
                </a:cxn>
                <a:cxn ang="0">
                  <a:pos x="34" y="108"/>
                </a:cxn>
                <a:cxn ang="0">
                  <a:pos x="28" y="98"/>
                </a:cxn>
                <a:cxn ang="0">
                  <a:pos x="36" y="78"/>
                </a:cxn>
                <a:cxn ang="0">
                  <a:pos x="36" y="56"/>
                </a:cxn>
                <a:cxn ang="0">
                  <a:pos x="31" y="36"/>
                </a:cxn>
                <a:cxn ang="0">
                  <a:pos x="42" y="14"/>
                </a:cxn>
                <a:cxn ang="0">
                  <a:pos x="63" y="0"/>
                </a:cxn>
                <a:cxn ang="0">
                  <a:pos x="70" y="1"/>
                </a:cxn>
                <a:cxn ang="0">
                  <a:pos x="81" y="5"/>
                </a:cxn>
                <a:cxn ang="0">
                  <a:pos x="88" y="4"/>
                </a:cxn>
                <a:cxn ang="0">
                  <a:pos x="108" y="20"/>
                </a:cxn>
                <a:cxn ang="0">
                  <a:pos x="118" y="43"/>
                </a:cxn>
                <a:cxn ang="0">
                  <a:pos x="123" y="68"/>
                </a:cxn>
                <a:cxn ang="0">
                  <a:pos x="124" y="86"/>
                </a:cxn>
                <a:cxn ang="0">
                  <a:pos x="124" y="99"/>
                </a:cxn>
                <a:cxn ang="0">
                  <a:pos x="123" y="105"/>
                </a:cxn>
                <a:cxn ang="0">
                  <a:pos x="136" y="113"/>
                </a:cxn>
                <a:cxn ang="0">
                  <a:pos x="153" y="123"/>
                </a:cxn>
                <a:cxn ang="0">
                  <a:pos x="184" y="159"/>
                </a:cxn>
                <a:cxn ang="0">
                  <a:pos x="184" y="175"/>
                </a:cxn>
                <a:cxn ang="0">
                  <a:pos x="184" y="211"/>
                </a:cxn>
                <a:cxn ang="0">
                  <a:pos x="88" y="213"/>
                </a:cxn>
                <a:cxn ang="0">
                  <a:pos x="42" y="213"/>
                </a:cxn>
                <a:cxn ang="0">
                  <a:pos x="1" y="211"/>
                </a:cxn>
              </a:cxnLst>
              <a:rect l="0" t="0" r="r" b="b"/>
              <a:pathLst>
                <a:path w="185" h="214">
                  <a:moveTo>
                    <a:pt x="1" y="211"/>
                  </a:moveTo>
                  <a:lnTo>
                    <a:pt x="0" y="146"/>
                  </a:lnTo>
                  <a:lnTo>
                    <a:pt x="5" y="130"/>
                  </a:lnTo>
                  <a:lnTo>
                    <a:pt x="20" y="114"/>
                  </a:lnTo>
                  <a:lnTo>
                    <a:pt x="34" y="108"/>
                  </a:lnTo>
                  <a:lnTo>
                    <a:pt x="28" y="98"/>
                  </a:lnTo>
                  <a:lnTo>
                    <a:pt x="36" y="78"/>
                  </a:lnTo>
                  <a:lnTo>
                    <a:pt x="36" y="56"/>
                  </a:lnTo>
                  <a:lnTo>
                    <a:pt x="31" y="36"/>
                  </a:lnTo>
                  <a:lnTo>
                    <a:pt x="42" y="14"/>
                  </a:lnTo>
                  <a:lnTo>
                    <a:pt x="63" y="0"/>
                  </a:lnTo>
                  <a:lnTo>
                    <a:pt x="70" y="1"/>
                  </a:lnTo>
                  <a:lnTo>
                    <a:pt x="81" y="5"/>
                  </a:lnTo>
                  <a:lnTo>
                    <a:pt x="88" y="4"/>
                  </a:lnTo>
                  <a:lnTo>
                    <a:pt x="108" y="20"/>
                  </a:lnTo>
                  <a:lnTo>
                    <a:pt x="118" y="43"/>
                  </a:lnTo>
                  <a:lnTo>
                    <a:pt x="123" y="68"/>
                  </a:lnTo>
                  <a:lnTo>
                    <a:pt x="124" y="86"/>
                  </a:lnTo>
                  <a:lnTo>
                    <a:pt x="124" y="99"/>
                  </a:lnTo>
                  <a:lnTo>
                    <a:pt x="123" y="105"/>
                  </a:lnTo>
                  <a:lnTo>
                    <a:pt x="136" y="113"/>
                  </a:lnTo>
                  <a:lnTo>
                    <a:pt x="153" y="123"/>
                  </a:lnTo>
                  <a:lnTo>
                    <a:pt x="184" y="159"/>
                  </a:lnTo>
                  <a:lnTo>
                    <a:pt x="184" y="175"/>
                  </a:lnTo>
                  <a:lnTo>
                    <a:pt x="184" y="211"/>
                  </a:lnTo>
                  <a:lnTo>
                    <a:pt x="88" y="213"/>
                  </a:lnTo>
                  <a:lnTo>
                    <a:pt x="42" y="213"/>
                  </a:lnTo>
                  <a:lnTo>
                    <a:pt x="1" y="211"/>
                  </a:lnTo>
                </a:path>
              </a:pathLst>
            </a:custGeom>
            <a:solidFill>
              <a:srgbClr val="5F5F5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4" name="Freeform 104"/>
            <p:cNvSpPr>
              <a:spLocks/>
            </p:cNvSpPr>
            <p:nvPr/>
          </p:nvSpPr>
          <p:spPr bwMode="auto">
            <a:xfrm>
              <a:off x="2912" y="1559"/>
              <a:ext cx="194" cy="221"/>
            </a:xfrm>
            <a:custGeom>
              <a:avLst/>
              <a:gdLst/>
              <a:ahLst/>
              <a:cxnLst>
                <a:cxn ang="0">
                  <a:pos x="182" y="217"/>
                </a:cxn>
                <a:cxn ang="0">
                  <a:pos x="193" y="204"/>
                </a:cxn>
                <a:cxn ang="0">
                  <a:pos x="193" y="189"/>
                </a:cxn>
                <a:cxn ang="0">
                  <a:pos x="191" y="173"/>
                </a:cxn>
                <a:cxn ang="0">
                  <a:pos x="169" y="117"/>
                </a:cxn>
                <a:cxn ang="0">
                  <a:pos x="155" y="111"/>
                </a:cxn>
                <a:cxn ang="0">
                  <a:pos x="134" y="104"/>
                </a:cxn>
                <a:cxn ang="0">
                  <a:pos x="110" y="92"/>
                </a:cxn>
                <a:cxn ang="0">
                  <a:pos x="110" y="79"/>
                </a:cxn>
                <a:cxn ang="0">
                  <a:pos x="113" y="70"/>
                </a:cxn>
                <a:cxn ang="0">
                  <a:pos x="120" y="65"/>
                </a:cxn>
                <a:cxn ang="0">
                  <a:pos x="124" y="47"/>
                </a:cxn>
                <a:cxn ang="0">
                  <a:pos x="121" y="41"/>
                </a:cxn>
                <a:cxn ang="0">
                  <a:pos x="117" y="18"/>
                </a:cxn>
                <a:cxn ang="0">
                  <a:pos x="97" y="4"/>
                </a:cxn>
                <a:cxn ang="0">
                  <a:pos x="75" y="0"/>
                </a:cxn>
                <a:cxn ang="0">
                  <a:pos x="58" y="8"/>
                </a:cxn>
                <a:cxn ang="0">
                  <a:pos x="50" y="23"/>
                </a:cxn>
                <a:cxn ang="0">
                  <a:pos x="50" y="43"/>
                </a:cxn>
                <a:cxn ang="0">
                  <a:pos x="46" y="47"/>
                </a:cxn>
                <a:cxn ang="0">
                  <a:pos x="50" y="63"/>
                </a:cxn>
                <a:cxn ang="0">
                  <a:pos x="58" y="69"/>
                </a:cxn>
                <a:cxn ang="0">
                  <a:pos x="63" y="79"/>
                </a:cxn>
                <a:cxn ang="0">
                  <a:pos x="63" y="91"/>
                </a:cxn>
                <a:cxn ang="0">
                  <a:pos x="53" y="96"/>
                </a:cxn>
                <a:cxn ang="0">
                  <a:pos x="36" y="96"/>
                </a:cxn>
                <a:cxn ang="0">
                  <a:pos x="14" y="95"/>
                </a:cxn>
                <a:cxn ang="0">
                  <a:pos x="11" y="110"/>
                </a:cxn>
                <a:cxn ang="0">
                  <a:pos x="5" y="123"/>
                </a:cxn>
                <a:cxn ang="0">
                  <a:pos x="0" y="159"/>
                </a:cxn>
                <a:cxn ang="0">
                  <a:pos x="0" y="193"/>
                </a:cxn>
                <a:cxn ang="0">
                  <a:pos x="0" y="211"/>
                </a:cxn>
                <a:cxn ang="0">
                  <a:pos x="0" y="218"/>
                </a:cxn>
                <a:cxn ang="0">
                  <a:pos x="78" y="220"/>
                </a:cxn>
                <a:cxn ang="0">
                  <a:pos x="182" y="217"/>
                </a:cxn>
              </a:cxnLst>
              <a:rect l="0" t="0" r="r" b="b"/>
              <a:pathLst>
                <a:path w="194" h="221">
                  <a:moveTo>
                    <a:pt x="182" y="217"/>
                  </a:moveTo>
                  <a:lnTo>
                    <a:pt x="193" y="204"/>
                  </a:lnTo>
                  <a:lnTo>
                    <a:pt x="193" y="189"/>
                  </a:lnTo>
                  <a:lnTo>
                    <a:pt x="191" y="173"/>
                  </a:lnTo>
                  <a:lnTo>
                    <a:pt x="169" y="117"/>
                  </a:lnTo>
                  <a:lnTo>
                    <a:pt x="155" y="111"/>
                  </a:lnTo>
                  <a:lnTo>
                    <a:pt x="134" y="104"/>
                  </a:lnTo>
                  <a:lnTo>
                    <a:pt x="110" y="92"/>
                  </a:lnTo>
                  <a:lnTo>
                    <a:pt x="110" y="79"/>
                  </a:lnTo>
                  <a:lnTo>
                    <a:pt x="113" y="70"/>
                  </a:lnTo>
                  <a:lnTo>
                    <a:pt x="120" y="65"/>
                  </a:lnTo>
                  <a:lnTo>
                    <a:pt x="124" y="47"/>
                  </a:lnTo>
                  <a:lnTo>
                    <a:pt x="121" y="41"/>
                  </a:lnTo>
                  <a:lnTo>
                    <a:pt x="117" y="18"/>
                  </a:lnTo>
                  <a:lnTo>
                    <a:pt x="97" y="4"/>
                  </a:lnTo>
                  <a:lnTo>
                    <a:pt x="75" y="0"/>
                  </a:lnTo>
                  <a:lnTo>
                    <a:pt x="58" y="8"/>
                  </a:lnTo>
                  <a:lnTo>
                    <a:pt x="50" y="23"/>
                  </a:lnTo>
                  <a:lnTo>
                    <a:pt x="50" y="43"/>
                  </a:lnTo>
                  <a:lnTo>
                    <a:pt x="46" y="47"/>
                  </a:lnTo>
                  <a:lnTo>
                    <a:pt x="50" y="63"/>
                  </a:lnTo>
                  <a:lnTo>
                    <a:pt x="58" y="69"/>
                  </a:lnTo>
                  <a:lnTo>
                    <a:pt x="63" y="79"/>
                  </a:lnTo>
                  <a:lnTo>
                    <a:pt x="63" y="91"/>
                  </a:lnTo>
                  <a:lnTo>
                    <a:pt x="53" y="96"/>
                  </a:lnTo>
                  <a:lnTo>
                    <a:pt x="36" y="96"/>
                  </a:lnTo>
                  <a:lnTo>
                    <a:pt x="14" y="95"/>
                  </a:lnTo>
                  <a:lnTo>
                    <a:pt x="11" y="110"/>
                  </a:lnTo>
                  <a:lnTo>
                    <a:pt x="5" y="123"/>
                  </a:lnTo>
                  <a:lnTo>
                    <a:pt x="0" y="159"/>
                  </a:lnTo>
                  <a:lnTo>
                    <a:pt x="0" y="193"/>
                  </a:lnTo>
                  <a:lnTo>
                    <a:pt x="0" y="211"/>
                  </a:lnTo>
                  <a:lnTo>
                    <a:pt x="0" y="218"/>
                  </a:lnTo>
                  <a:lnTo>
                    <a:pt x="78" y="220"/>
                  </a:lnTo>
                  <a:lnTo>
                    <a:pt x="182" y="217"/>
                  </a:lnTo>
                </a:path>
              </a:pathLst>
            </a:custGeom>
            <a:solidFill>
              <a:srgbClr val="5F5F5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5" name="Freeform 105"/>
            <p:cNvSpPr>
              <a:spLocks/>
            </p:cNvSpPr>
            <p:nvPr/>
          </p:nvSpPr>
          <p:spPr bwMode="auto">
            <a:xfrm>
              <a:off x="3045" y="1565"/>
              <a:ext cx="187" cy="220"/>
            </a:xfrm>
            <a:custGeom>
              <a:avLst/>
              <a:gdLst/>
              <a:ahLst/>
              <a:cxnLst>
                <a:cxn ang="0">
                  <a:pos x="177" y="219"/>
                </a:cxn>
                <a:cxn ang="0">
                  <a:pos x="186" y="205"/>
                </a:cxn>
                <a:cxn ang="0">
                  <a:pos x="181" y="175"/>
                </a:cxn>
                <a:cxn ang="0">
                  <a:pos x="158" y="116"/>
                </a:cxn>
                <a:cxn ang="0">
                  <a:pos x="146" y="111"/>
                </a:cxn>
                <a:cxn ang="0">
                  <a:pos x="123" y="104"/>
                </a:cxn>
                <a:cxn ang="0">
                  <a:pos x="111" y="94"/>
                </a:cxn>
                <a:cxn ang="0">
                  <a:pos x="111" y="87"/>
                </a:cxn>
                <a:cxn ang="0">
                  <a:pos x="122" y="72"/>
                </a:cxn>
                <a:cxn ang="0">
                  <a:pos x="129" y="56"/>
                </a:cxn>
                <a:cxn ang="0">
                  <a:pos x="123" y="21"/>
                </a:cxn>
                <a:cxn ang="0">
                  <a:pos x="98" y="0"/>
                </a:cxn>
                <a:cxn ang="0">
                  <a:pos x="87" y="4"/>
                </a:cxn>
                <a:cxn ang="0">
                  <a:pos x="75" y="1"/>
                </a:cxn>
                <a:cxn ang="0">
                  <a:pos x="55" y="17"/>
                </a:cxn>
                <a:cxn ang="0">
                  <a:pos x="53" y="47"/>
                </a:cxn>
                <a:cxn ang="0">
                  <a:pos x="50" y="53"/>
                </a:cxn>
                <a:cxn ang="0">
                  <a:pos x="49" y="60"/>
                </a:cxn>
                <a:cxn ang="0">
                  <a:pos x="58" y="72"/>
                </a:cxn>
                <a:cxn ang="0">
                  <a:pos x="63" y="81"/>
                </a:cxn>
                <a:cxn ang="0">
                  <a:pos x="66" y="88"/>
                </a:cxn>
                <a:cxn ang="0">
                  <a:pos x="63" y="98"/>
                </a:cxn>
                <a:cxn ang="0">
                  <a:pos x="50" y="104"/>
                </a:cxn>
                <a:cxn ang="0">
                  <a:pos x="26" y="107"/>
                </a:cxn>
                <a:cxn ang="0">
                  <a:pos x="10" y="113"/>
                </a:cxn>
                <a:cxn ang="0">
                  <a:pos x="4" y="133"/>
                </a:cxn>
                <a:cxn ang="0">
                  <a:pos x="1" y="179"/>
                </a:cxn>
                <a:cxn ang="0">
                  <a:pos x="1" y="197"/>
                </a:cxn>
                <a:cxn ang="0">
                  <a:pos x="0" y="216"/>
                </a:cxn>
                <a:cxn ang="0">
                  <a:pos x="56" y="219"/>
                </a:cxn>
                <a:cxn ang="0">
                  <a:pos x="113" y="219"/>
                </a:cxn>
                <a:cxn ang="0">
                  <a:pos x="143" y="219"/>
                </a:cxn>
                <a:cxn ang="0">
                  <a:pos x="159" y="219"/>
                </a:cxn>
                <a:cxn ang="0">
                  <a:pos x="177" y="219"/>
                </a:cxn>
              </a:cxnLst>
              <a:rect l="0" t="0" r="r" b="b"/>
              <a:pathLst>
                <a:path w="187" h="220">
                  <a:moveTo>
                    <a:pt x="177" y="219"/>
                  </a:moveTo>
                  <a:lnTo>
                    <a:pt x="186" y="205"/>
                  </a:lnTo>
                  <a:lnTo>
                    <a:pt x="181" y="175"/>
                  </a:lnTo>
                  <a:lnTo>
                    <a:pt x="158" y="116"/>
                  </a:lnTo>
                  <a:lnTo>
                    <a:pt x="146" y="111"/>
                  </a:lnTo>
                  <a:lnTo>
                    <a:pt x="123" y="104"/>
                  </a:lnTo>
                  <a:lnTo>
                    <a:pt x="111" y="94"/>
                  </a:lnTo>
                  <a:lnTo>
                    <a:pt x="111" y="87"/>
                  </a:lnTo>
                  <a:lnTo>
                    <a:pt x="122" y="72"/>
                  </a:lnTo>
                  <a:lnTo>
                    <a:pt x="129" y="56"/>
                  </a:lnTo>
                  <a:lnTo>
                    <a:pt x="123" y="21"/>
                  </a:lnTo>
                  <a:lnTo>
                    <a:pt x="98" y="0"/>
                  </a:lnTo>
                  <a:lnTo>
                    <a:pt x="87" y="4"/>
                  </a:lnTo>
                  <a:lnTo>
                    <a:pt x="75" y="1"/>
                  </a:lnTo>
                  <a:lnTo>
                    <a:pt x="55" y="17"/>
                  </a:lnTo>
                  <a:lnTo>
                    <a:pt x="53" y="47"/>
                  </a:lnTo>
                  <a:lnTo>
                    <a:pt x="50" y="53"/>
                  </a:lnTo>
                  <a:lnTo>
                    <a:pt x="49" y="60"/>
                  </a:lnTo>
                  <a:lnTo>
                    <a:pt x="58" y="72"/>
                  </a:lnTo>
                  <a:lnTo>
                    <a:pt x="63" y="81"/>
                  </a:lnTo>
                  <a:lnTo>
                    <a:pt x="66" y="88"/>
                  </a:lnTo>
                  <a:lnTo>
                    <a:pt x="63" y="98"/>
                  </a:lnTo>
                  <a:lnTo>
                    <a:pt x="50" y="104"/>
                  </a:lnTo>
                  <a:lnTo>
                    <a:pt x="26" y="107"/>
                  </a:lnTo>
                  <a:lnTo>
                    <a:pt x="10" y="113"/>
                  </a:lnTo>
                  <a:lnTo>
                    <a:pt x="4" y="133"/>
                  </a:lnTo>
                  <a:lnTo>
                    <a:pt x="1" y="179"/>
                  </a:lnTo>
                  <a:lnTo>
                    <a:pt x="1" y="197"/>
                  </a:lnTo>
                  <a:lnTo>
                    <a:pt x="0" y="216"/>
                  </a:lnTo>
                  <a:lnTo>
                    <a:pt x="56" y="219"/>
                  </a:lnTo>
                  <a:lnTo>
                    <a:pt x="113" y="219"/>
                  </a:lnTo>
                  <a:lnTo>
                    <a:pt x="143" y="219"/>
                  </a:lnTo>
                  <a:lnTo>
                    <a:pt x="159" y="219"/>
                  </a:lnTo>
                  <a:lnTo>
                    <a:pt x="177" y="219"/>
                  </a:lnTo>
                </a:path>
              </a:pathLst>
            </a:custGeom>
            <a:solidFill>
              <a:srgbClr val="5F5F5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6" name="Freeform 106"/>
            <p:cNvSpPr>
              <a:spLocks/>
            </p:cNvSpPr>
            <p:nvPr/>
          </p:nvSpPr>
          <p:spPr bwMode="auto">
            <a:xfrm>
              <a:off x="2603" y="1629"/>
              <a:ext cx="196" cy="229"/>
            </a:xfrm>
            <a:custGeom>
              <a:avLst/>
              <a:gdLst/>
              <a:ahLst/>
              <a:cxnLst>
                <a:cxn ang="0">
                  <a:pos x="17" y="228"/>
                </a:cxn>
                <a:cxn ang="0">
                  <a:pos x="0" y="223"/>
                </a:cxn>
                <a:cxn ang="0">
                  <a:pos x="0" y="142"/>
                </a:cxn>
                <a:cxn ang="0">
                  <a:pos x="13" y="125"/>
                </a:cxn>
                <a:cxn ang="0">
                  <a:pos x="36" y="118"/>
                </a:cxn>
                <a:cxn ang="0">
                  <a:pos x="50" y="112"/>
                </a:cxn>
                <a:cxn ang="0">
                  <a:pos x="65" y="106"/>
                </a:cxn>
                <a:cxn ang="0">
                  <a:pos x="71" y="98"/>
                </a:cxn>
                <a:cxn ang="0">
                  <a:pos x="71" y="93"/>
                </a:cxn>
                <a:cxn ang="0">
                  <a:pos x="69" y="89"/>
                </a:cxn>
                <a:cxn ang="0">
                  <a:pos x="59" y="86"/>
                </a:cxn>
                <a:cxn ang="0">
                  <a:pos x="50" y="66"/>
                </a:cxn>
                <a:cxn ang="0">
                  <a:pos x="56" y="38"/>
                </a:cxn>
                <a:cxn ang="0">
                  <a:pos x="59" y="18"/>
                </a:cxn>
                <a:cxn ang="0">
                  <a:pos x="72" y="4"/>
                </a:cxn>
                <a:cxn ang="0">
                  <a:pos x="82" y="0"/>
                </a:cxn>
                <a:cxn ang="0">
                  <a:pos x="91" y="0"/>
                </a:cxn>
                <a:cxn ang="0">
                  <a:pos x="98" y="1"/>
                </a:cxn>
                <a:cxn ang="0">
                  <a:pos x="103" y="0"/>
                </a:cxn>
                <a:cxn ang="0">
                  <a:pos x="120" y="8"/>
                </a:cxn>
                <a:cxn ang="0">
                  <a:pos x="135" y="34"/>
                </a:cxn>
                <a:cxn ang="0">
                  <a:pos x="145" y="56"/>
                </a:cxn>
                <a:cxn ang="0">
                  <a:pos x="145" y="76"/>
                </a:cxn>
                <a:cxn ang="0">
                  <a:pos x="135" y="89"/>
                </a:cxn>
                <a:cxn ang="0">
                  <a:pos x="125" y="95"/>
                </a:cxn>
                <a:cxn ang="0">
                  <a:pos x="128" y="101"/>
                </a:cxn>
                <a:cxn ang="0">
                  <a:pos x="145" y="111"/>
                </a:cxn>
                <a:cxn ang="0">
                  <a:pos x="168" y="112"/>
                </a:cxn>
                <a:cxn ang="0">
                  <a:pos x="180" y="118"/>
                </a:cxn>
                <a:cxn ang="0">
                  <a:pos x="190" y="124"/>
                </a:cxn>
                <a:cxn ang="0">
                  <a:pos x="193" y="135"/>
                </a:cxn>
                <a:cxn ang="0">
                  <a:pos x="195" y="145"/>
                </a:cxn>
                <a:cxn ang="0">
                  <a:pos x="181" y="228"/>
                </a:cxn>
                <a:cxn ang="0">
                  <a:pos x="17" y="228"/>
                </a:cxn>
              </a:cxnLst>
              <a:rect l="0" t="0" r="r" b="b"/>
              <a:pathLst>
                <a:path w="196" h="229">
                  <a:moveTo>
                    <a:pt x="17" y="228"/>
                  </a:moveTo>
                  <a:lnTo>
                    <a:pt x="0" y="223"/>
                  </a:lnTo>
                  <a:lnTo>
                    <a:pt x="0" y="142"/>
                  </a:lnTo>
                  <a:lnTo>
                    <a:pt x="13" y="125"/>
                  </a:lnTo>
                  <a:lnTo>
                    <a:pt x="36" y="118"/>
                  </a:lnTo>
                  <a:lnTo>
                    <a:pt x="50" y="112"/>
                  </a:lnTo>
                  <a:lnTo>
                    <a:pt x="65" y="106"/>
                  </a:lnTo>
                  <a:lnTo>
                    <a:pt x="71" y="98"/>
                  </a:lnTo>
                  <a:lnTo>
                    <a:pt x="71" y="93"/>
                  </a:lnTo>
                  <a:lnTo>
                    <a:pt x="69" y="89"/>
                  </a:lnTo>
                  <a:lnTo>
                    <a:pt x="59" y="86"/>
                  </a:lnTo>
                  <a:lnTo>
                    <a:pt x="50" y="66"/>
                  </a:lnTo>
                  <a:lnTo>
                    <a:pt x="56" y="38"/>
                  </a:lnTo>
                  <a:lnTo>
                    <a:pt x="59" y="18"/>
                  </a:lnTo>
                  <a:lnTo>
                    <a:pt x="72" y="4"/>
                  </a:lnTo>
                  <a:lnTo>
                    <a:pt x="82" y="0"/>
                  </a:lnTo>
                  <a:lnTo>
                    <a:pt x="91" y="0"/>
                  </a:lnTo>
                  <a:lnTo>
                    <a:pt x="98" y="1"/>
                  </a:lnTo>
                  <a:lnTo>
                    <a:pt x="103" y="0"/>
                  </a:lnTo>
                  <a:lnTo>
                    <a:pt x="120" y="8"/>
                  </a:lnTo>
                  <a:lnTo>
                    <a:pt x="135" y="34"/>
                  </a:lnTo>
                  <a:lnTo>
                    <a:pt x="145" y="56"/>
                  </a:lnTo>
                  <a:lnTo>
                    <a:pt x="145" y="76"/>
                  </a:lnTo>
                  <a:lnTo>
                    <a:pt x="135" y="89"/>
                  </a:lnTo>
                  <a:lnTo>
                    <a:pt x="125" y="95"/>
                  </a:lnTo>
                  <a:lnTo>
                    <a:pt x="128" y="101"/>
                  </a:lnTo>
                  <a:lnTo>
                    <a:pt x="145" y="111"/>
                  </a:lnTo>
                  <a:lnTo>
                    <a:pt x="168" y="112"/>
                  </a:lnTo>
                  <a:lnTo>
                    <a:pt x="180" y="118"/>
                  </a:lnTo>
                  <a:lnTo>
                    <a:pt x="190" y="124"/>
                  </a:lnTo>
                  <a:lnTo>
                    <a:pt x="193" y="135"/>
                  </a:lnTo>
                  <a:lnTo>
                    <a:pt x="195" y="145"/>
                  </a:lnTo>
                  <a:lnTo>
                    <a:pt x="181" y="228"/>
                  </a:lnTo>
                  <a:lnTo>
                    <a:pt x="17" y="228"/>
                  </a:lnTo>
                </a:path>
              </a:pathLst>
            </a:custGeom>
            <a:solidFill>
              <a:srgbClr val="8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7" name="Freeform 107"/>
            <p:cNvSpPr>
              <a:spLocks/>
            </p:cNvSpPr>
            <p:nvPr/>
          </p:nvSpPr>
          <p:spPr bwMode="auto">
            <a:xfrm>
              <a:off x="2803" y="1598"/>
              <a:ext cx="210" cy="213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0" y="140"/>
                </a:cxn>
                <a:cxn ang="0">
                  <a:pos x="14" y="130"/>
                </a:cxn>
                <a:cxn ang="0">
                  <a:pos x="23" y="116"/>
                </a:cxn>
                <a:cxn ang="0">
                  <a:pos x="33" y="116"/>
                </a:cxn>
                <a:cxn ang="0">
                  <a:pos x="52" y="111"/>
                </a:cxn>
                <a:cxn ang="0">
                  <a:pos x="62" y="108"/>
                </a:cxn>
                <a:cxn ang="0">
                  <a:pos x="71" y="104"/>
                </a:cxn>
                <a:cxn ang="0">
                  <a:pos x="72" y="92"/>
                </a:cxn>
                <a:cxn ang="0">
                  <a:pos x="63" y="76"/>
                </a:cxn>
                <a:cxn ang="0">
                  <a:pos x="58" y="75"/>
                </a:cxn>
                <a:cxn ang="0">
                  <a:pos x="52" y="58"/>
                </a:cxn>
                <a:cxn ang="0">
                  <a:pos x="55" y="53"/>
                </a:cxn>
                <a:cxn ang="0">
                  <a:pos x="53" y="36"/>
                </a:cxn>
                <a:cxn ang="0">
                  <a:pos x="53" y="20"/>
                </a:cxn>
                <a:cxn ang="0">
                  <a:pos x="60" y="13"/>
                </a:cxn>
                <a:cxn ang="0">
                  <a:pos x="75" y="2"/>
                </a:cxn>
                <a:cxn ang="0">
                  <a:pos x="85" y="0"/>
                </a:cxn>
                <a:cxn ang="0">
                  <a:pos x="100" y="0"/>
                </a:cxn>
                <a:cxn ang="0">
                  <a:pos x="111" y="4"/>
                </a:cxn>
                <a:cxn ang="0">
                  <a:pos x="121" y="13"/>
                </a:cxn>
                <a:cxn ang="0">
                  <a:pos x="127" y="26"/>
                </a:cxn>
                <a:cxn ang="0">
                  <a:pos x="129" y="39"/>
                </a:cxn>
                <a:cxn ang="0">
                  <a:pos x="129" y="47"/>
                </a:cxn>
                <a:cxn ang="0">
                  <a:pos x="134" y="50"/>
                </a:cxn>
                <a:cxn ang="0">
                  <a:pos x="133" y="66"/>
                </a:cxn>
                <a:cxn ang="0">
                  <a:pos x="124" y="69"/>
                </a:cxn>
                <a:cxn ang="0">
                  <a:pos x="123" y="78"/>
                </a:cxn>
                <a:cxn ang="0">
                  <a:pos x="120" y="90"/>
                </a:cxn>
                <a:cxn ang="0">
                  <a:pos x="121" y="98"/>
                </a:cxn>
                <a:cxn ang="0">
                  <a:pos x="133" y="104"/>
                </a:cxn>
                <a:cxn ang="0">
                  <a:pos x="146" y="107"/>
                </a:cxn>
                <a:cxn ang="0">
                  <a:pos x="166" y="110"/>
                </a:cxn>
                <a:cxn ang="0">
                  <a:pos x="179" y="111"/>
                </a:cxn>
                <a:cxn ang="0">
                  <a:pos x="187" y="120"/>
                </a:cxn>
                <a:cxn ang="0">
                  <a:pos x="193" y="129"/>
                </a:cxn>
                <a:cxn ang="0">
                  <a:pos x="209" y="212"/>
                </a:cxn>
                <a:cxn ang="0">
                  <a:pos x="0" y="207"/>
                </a:cxn>
              </a:cxnLst>
              <a:rect l="0" t="0" r="r" b="b"/>
              <a:pathLst>
                <a:path w="210" h="213">
                  <a:moveTo>
                    <a:pt x="0" y="207"/>
                  </a:moveTo>
                  <a:lnTo>
                    <a:pt x="10" y="140"/>
                  </a:lnTo>
                  <a:lnTo>
                    <a:pt x="14" y="130"/>
                  </a:lnTo>
                  <a:lnTo>
                    <a:pt x="23" y="116"/>
                  </a:lnTo>
                  <a:lnTo>
                    <a:pt x="33" y="116"/>
                  </a:lnTo>
                  <a:lnTo>
                    <a:pt x="52" y="111"/>
                  </a:lnTo>
                  <a:lnTo>
                    <a:pt x="62" y="108"/>
                  </a:lnTo>
                  <a:lnTo>
                    <a:pt x="71" y="104"/>
                  </a:lnTo>
                  <a:lnTo>
                    <a:pt x="72" y="92"/>
                  </a:lnTo>
                  <a:lnTo>
                    <a:pt x="63" y="76"/>
                  </a:lnTo>
                  <a:lnTo>
                    <a:pt x="58" y="75"/>
                  </a:lnTo>
                  <a:lnTo>
                    <a:pt x="52" y="58"/>
                  </a:lnTo>
                  <a:lnTo>
                    <a:pt x="55" y="53"/>
                  </a:lnTo>
                  <a:lnTo>
                    <a:pt x="53" y="36"/>
                  </a:lnTo>
                  <a:lnTo>
                    <a:pt x="53" y="20"/>
                  </a:lnTo>
                  <a:lnTo>
                    <a:pt x="60" y="13"/>
                  </a:lnTo>
                  <a:lnTo>
                    <a:pt x="75" y="2"/>
                  </a:lnTo>
                  <a:lnTo>
                    <a:pt x="85" y="0"/>
                  </a:lnTo>
                  <a:lnTo>
                    <a:pt x="100" y="0"/>
                  </a:lnTo>
                  <a:lnTo>
                    <a:pt x="111" y="4"/>
                  </a:lnTo>
                  <a:lnTo>
                    <a:pt x="121" y="13"/>
                  </a:lnTo>
                  <a:lnTo>
                    <a:pt x="127" y="26"/>
                  </a:lnTo>
                  <a:lnTo>
                    <a:pt x="129" y="39"/>
                  </a:lnTo>
                  <a:lnTo>
                    <a:pt x="129" y="47"/>
                  </a:lnTo>
                  <a:lnTo>
                    <a:pt x="134" y="50"/>
                  </a:lnTo>
                  <a:lnTo>
                    <a:pt x="133" y="66"/>
                  </a:lnTo>
                  <a:lnTo>
                    <a:pt x="124" y="69"/>
                  </a:lnTo>
                  <a:lnTo>
                    <a:pt x="123" y="78"/>
                  </a:lnTo>
                  <a:lnTo>
                    <a:pt x="120" y="90"/>
                  </a:lnTo>
                  <a:lnTo>
                    <a:pt x="121" y="98"/>
                  </a:lnTo>
                  <a:lnTo>
                    <a:pt x="133" y="104"/>
                  </a:lnTo>
                  <a:lnTo>
                    <a:pt x="146" y="107"/>
                  </a:lnTo>
                  <a:lnTo>
                    <a:pt x="166" y="110"/>
                  </a:lnTo>
                  <a:lnTo>
                    <a:pt x="179" y="111"/>
                  </a:lnTo>
                  <a:lnTo>
                    <a:pt x="187" y="120"/>
                  </a:lnTo>
                  <a:lnTo>
                    <a:pt x="193" y="129"/>
                  </a:lnTo>
                  <a:lnTo>
                    <a:pt x="209" y="212"/>
                  </a:lnTo>
                  <a:lnTo>
                    <a:pt x="0" y="207"/>
                  </a:lnTo>
                </a:path>
              </a:pathLst>
            </a:custGeom>
            <a:solidFill>
              <a:srgbClr val="8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8" name="Freeform 108"/>
            <p:cNvSpPr>
              <a:spLocks/>
            </p:cNvSpPr>
            <p:nvPr/>
          </p:nvSpPr>
          <p:spPr bwMode="auto">
            <a:xfrm>
              <a:off x="3079" y="1627"/>
              <a:ext cx="185" cy="224"/>
            </a:xfrm>
            <a:custGeom>
              <a:avLst/>
              <a:gdLst/>
              <a:ahLst/>
              <a:cxnLst>
                <a:cxn ang="0">
                  <a:pos x="0" y="199"/>
                </a:cxn>
                <a:cxn ang="0">
                  <a:pos x="4" y="141"/>
                </a:cxn>
                <a:cxn ang="0">
                  <a:pos x="11" y="120"/>
                </a:cxn>
                <a:cxn ang="0">
                  <a:pos x="30" y="112"/>
                </a:cxn>
                <a:cxn ang="0">
                  <a:pos x="49" y="111"/>
                </a:cxn>
                <a:cxn ang="0">
                  <a:pos x="65" y="105"/>
                </a:cxn>
                <a:cxn ang="0">
                  <a:pos x="72" y="97"/>
                </a:cxn>
                <a:cxn ang="0">
                  <a:pos x="72" y="83"/>
                </a:cxn>
                <a:cxn ang="0">
                  <a:pos x="66" y="76"/>
                </a:cxn>
                <a:cxn ang="0">
                  <a:pos x="66" y="72"/>
                </a:cxn>
                <a:cxn ang="0">
                  <a:pos x="60" y="66"/>
                </a:cxn>
                <a:cxn ang="0">
                  <a:pos x="56" y="55"/>
                </a:cxn>
                <a:cxn ang="0">
                  <a:pos x="56" y="53"/>
                </a:cxn>
                <a:cxn ang="0">
                  <a:pos x="52" y="44"/>
                </a:cxn>
                <a:cxn ang="0">
                  <a:pos x="56" y="26"/>
                </a:cxn>
                <a:cxn ang="0">
                  <a:pos x="68" y="17"/>
                </a:cxn>
                <a:cxn ang="0">
                  <a:pos x="78" y="5"/>
                </a:cxn>
                <a:cxn ang="0">
                  <a:pos x="102" y="0"/>
                </a:cxn>
                <a:cxn ang="0">
                  <a:pos x="120" y="8"/>
                </a:cxn>
                <a:cxn ang="0">
                  <a:pos x="126" y="15"/>
                </a:cxn>
                <a:cxn ang="0">
                  <a:pos x="136" y="20"/>
                </a:cxn>
                <a:cxn ang="0">
                  <a:pos x="136" y="28"/>
                </a:cxn>
                <a:cxn ang="0">
                  <a:pos x="137" y="31"/>
                </a:cxn>
                <a:cxn ang="0">
                  <a:pos x="144" y="41"/>
                </a:cxn>
                <a:cxn ang="0">
                  <a:pos x="139" y="53"/>
                </a:cxn>
                <a:cxn ang="0">
                  <a:pos x="140" y="63"/>
                </a:cxn>
                <a:cxn ang="0">
                  <a:pos x="134" y="72"/>
                </a:cxn>
                <a:cxn ang="0">
                  <a:pos x="130" y="75"/>
                </a:cxn>
                <a:cxn ang="0">
                  <a:pos x="130" y="79"/>
                </a:cxn>
                <a:cxn ang="0">
                  <a:pos x="124" y="89"/>
                </a:cxn>
                <a:cxn ang="0">
                  <a:pos x="121" y="97"/>
                </a:cxn>
                <a:cxn ang="0">
                  <a:pos x="131" y="105"/>
                </a:cxn>
                <a:cxn ang="0">
                  <a:pos x="152" y="115"/>
                </a:cxn>
                <a:cxn ang="0">
                  <a:pos x="172" y="124"/>
                </a:cxn>
                <a:cxn ang="0">
                  <a:pos x="181" y="134"/>
                </a:cxn>
                <a:cxn ang="0">
                  <a:pos x="184" y="149"/>
                </a:cxn>
                <a:cxn ang="0">
                  <a:pos x="184" y="170"/>
                </a:cxn>
                <a:cxn ang="0">
                  <a:pos x="182" y="223"/>
                </a:cxn>
                <a:cxn ang="0">
                  <a:pos x="0" y="199"/>
                </a:cxn>
              </a:cxnLst>
              <a:rect l="0" t="0" r="r" b="b"/>
              <a:pathLst>
                <a:path w="185" h="224">
                  <a:moveTo>
                    <a:pt x="0" y="199"/>
                  </a:moveTo>
                  <a:lnTo>
                    <a:pt x="4" y="141"/>
                  </a:lnTo>
                  <a:lnTo>
                    <a:pt x="11" y="120"/>
                  </a:lnTo>
                  <a:lnTo>
                    <a:pt x="30" y="112"/>
                  </a:lnTo>
                  <a:lnTo>
                    <a:pt x="49" y="111"/>
                  </a:lnTo>
                  <a:lnTo>
                    <a:pt x="65" y="105"/>
                  </a:lnTo>
                  <a:lnTo>
                    <a:pt x="72" y="97"/>
                  </a:lnTo>
                  <a:lnTo>
                    <a:pt x="72" y="83"/>
                  </a:lnTo>
                  <a:lnTo>
                    <a:pt x="66" y="76"/>
                  </a:lnTo>
                  <a:lnTo>
                    <a:pt x="66" y="72"/>
                  </a:lnTo>
                  <a:lnTo>
                    <a:pt x="60" y="66"/>
                  </a:lnTo>
                  <a:lnTo>
                    <a:pt x="56" y="55"/>
                  </a:lnTo>
                  <a:lnTo>
                    <a:pt x="56" y="53"/>
                  </a:lnTo>
                  <a:lnTo>
                    <a:pt x="52" y="44"/>
                  </a:lnTo>
                  <a:lnTo>
                    <a:pt x="56" y="26"/>
                  </a:lnTo>
                  <a:lnTo>
                    <a:pt x="68" y="17"/>
                  </a:lnTo>
                  <a:lnTo>
                    <a:pt x="78" y="5"/>
                  </a:lnTo>
                  <a:lnTo>
                    <a:pt x="102" y="0"/>
                  </a:lnTo>
                  <a:lnTo>
                    <a:pt x="120" y="8"/>
                  </a:lnTo>
                  <a:lnTo>
                    <a:pt x="126" y="15"/>
                  </a:lnTo>
                  <a:lnTo>
                    <a:pt x="136" y="20"/>
                  </a:lnTo>
                  <a:lnTo>
                    <a:pt x="136" y="28"/>
                  </a:lnTo>
                  <a:lnTo>
                    <a:pt x="137" y="31"/>
                  </a:lnTo>
                  <a:lnTo>
                    <a:pt x="144" y="41"/>
                  </a:lnTo>
                  <a:lnTo>
                    <a:pt x="139" y="53"/>
                  </a:lnTo>
                  <a:lnTo>
                    <a:pt x="140" y="63"/>
                  </a:lnTo>
                  <a:lnTo>
                    <a:pt x="134" y="72"/>
                  </a:lnTo>
                  <a:lnTo>
                    <a:pt x="130" y="75"/>
                  </a:lnTo>
                  <a:lnTo>
                    <a:pt x="130" y="79"/>
                  </a:lnTo>
                  <a:lnTo>
                    <a:pt x="124" y="89"/>
                  </a:lnTo>
                  <a:lnTo>
                    <a:pt x="121" y="97"/>
                  </a:lnTo>
                  <a:lnTo>
                    <a:pt x="131" y="105"/>
                  </a:lnTo>
                  <a:lnTo>
                    <a:pt x="152" y="115"/>
                  </a:lnTo>
                  <a:lnTo>
                    <a:pt x="172" y="124"/>
                  </a:lnTo>
                  <a:lnTo>
                    <a:pt x="181" y="134"/>
                  </a:lnTo>
                  <a:lnTo>
                    <a:pt x="184" y="149"/>
                  </a:lnTo>
                  <a:lnTo>
                    <a:pt x="184" y="170"/>
                  </a:lnTo>
                  <a:lnTo>
                    <a:pt x="182" y="223"/>
                  </a:lnTo>
                  <a:lnTo>
                    <a:pt x="0" y="199"/>
                  </a:lnTo>
                </a:path>
              </a:pathLst>
            </a:custGeom>
            <a:solidFill>
              <a:srgbClr val="8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9" name="Freeform 109"/>
            <p:cNvSpPr>
              <a:spLocks/>
            </p:cNvSpPr>
            <p:nvPr/>
          </p:nvSpPr>
          <p:spPr bwMode="auto">
            <a:xfrm>
              <a:off x="2822" y="1655"/>
              <a:ext cx="192" cy="235"/>
            </a:xfrm>
            <a:custGeom>
              <a:avLst/>
              <a:gdLst/>
              <a:ahLst/>
              <a:cxnLst>
                <a:cxn ang="0">
                  <a:pos x="2" y="232"/>
                </a:cxn>
                <a:cxn ang="0">
                  <a:pos x="0" y="161"/>
                </a:cxn>
                <a:cxn ang="0">
                  <a:pos x="5" y="144"/>
                </a:cxn>
                <a:cxn ang="0">
                  <a:pos x="56" y="117"/>
                </a:cxn>
                <a:cxn ang="0">
                  <a:pos x="30" y="101"/>
                </a:cxn>
                <a:cxn ang="0">
                  <a:pos x="34" y="98"/>
                </a:cxn>
                <a:cxn ang="0">
                  <a:pos x="33" y="91"/>
                </a:cxn>
                <a:cxn ang="0">
                  <a:pos x="39" y="62"/>
                </a:cxn>
                <a:cxn ang="0">
                  <a:pos x="34" y="40"/>
                </a:cxn>
                <a:cxn ang="0">
                  <a:pos x="43" y="15"/>
                </a:cxn>
                <a:cxn ang="0">
                  <a:pos x="66" y="0"/>
                </a:cxn>
                <a:cxn ang="0">
                  <a:pos x="73" y="2"/>
                </a:cxn>
                <a:cxn ang="0">
                  <a:pos x="83" y="5"/>
                </a:cxn>
                <a:cxn ang="0">
                  <a:pos x="91" y="4"/>
                </a:cxn>
                <a:cxn ang="0">
                  <a:pos x="112" y="23"/>
                </a:cxn>
                <a:cxn ang="0">
                  <a:pos x="122" y="47"/>
                </a:cxn>
                <a:cxn ang="0">
                  <a:pos x="128" y="75"/>
                </a:cxn>
                <a:cxn ang="0">
                  <a:pos x="128" y="95"/>
                </a:cxn>
                <a:cxn ang="0">
                  <a:pos x="130" y="111"/>
                </a:cxn>
                <a:cxn ang="0">
                  <a:pos x="128" y="115"/>
                </a:cxn>
                <a:cxn ang="0">
                  <a:pos x="140" y="124"/>
                </a:cxn>
                <a:cxn ang="0">
                  <a:pos x="159" y="134"/>
                </a:cxn>
                <a:cxn ang="0">
                  <a:pos x="189" y="174"/>
                </a:cxn>
                <a:cxn ang="0">
                  <a:pos x="189" y="192"/>
                </a:cxn>
                <a:cxn ang="0">
                  <a:pos x="191" y="234"/>
                </a:cxn>
                <a:cxn ang="0">
                  <a:pos x="143" y="234"/>
                </a:cxn>
                <a:cxn ang="0">
                  <a:pos x="118" y="234"/>
                </a:cxn>
                <a:cxn ang="0">
                  <a:pos x="105" y="234"/>
                </a:cxn>
                <a:cxn ang="0">
                  <a:pos x="92" y="234"/>
                </a:cxn>
                <a:cxn ang="0">
                  <a:pos x="43" y="234"/>
                </a:cxn>
                <a:cxn ang="0">
                  <a:pos x="2" y="232"/>
                </a:cxn>
              </a:cxnLst>
              <a:rect l="0" t="0" r="r" b="b"/>
              <a:pathLst>
                <a:path w="192" h="235">
                  <a:moveTo>
                    <a:pt x="2" y="232"/>
                  </a:moveTo>
                  <a:lnTo>
                    <a:pt x="0" y="161"/>
                  </a:lnTo>
                  <a:lnTo>
                    <a:pt x="5" y="144"/>
                  </a:lnTo>
                  <a:lnTo>
                    <a:pt x="56" y="117"/>
                  </a:lnTo>
                  <a:lnTo>
                    <a:pt x="30" y="101"/>
                  </a:lnTo>
                  <a:lnTo>
                    <a:pt x="34" y="98"/>
                  </a:lnTo>
                  <a:lnTo>
                    <a:pt x="33" y="91"/>
                  </a:lnTo>
                  <a:lnTo>
                    <a:pt x="39" y="62"/>
                  </a:lnTo>
                  <a:lnTo>
                    <a:pt x="34" y="40"/>
                  </a:lnTo>
                  <a:lnTo>
                    <a:pt x="43" y="15"/>
                  </a:lnTo>
                  <a:lnTo>
                    <a:pt x="66" y="0"/>
                  </a:lnTo>
                  <a:lnTo>
                    <a:pt x="73" y="2"/>
                  </a:lnTo>
                  <a:lnTo>
                    <a:pt x="83" y="5"/>
                  </a:lnTo>
                  <a:lnTo>
                    <a:pt x="91" y="4"/>
                  </a:lnTo>
                  <a:lnTo>
                    <a:pt x="112" y="23"/>
                  </a:lnTo>
                  <a:lnTo>
                    <a:pt x="122" y="47"/>
                  </a:lnTo>
                  <a:lnTo>
                    <a:pt x="128" y="75"/>
                  </a:lnTo>
                  <a:lnTo>
                    <a:pt x="128" y="95"/>
                  </a:lnTo>
                  <a:lnTo>
                    <a:pt x="130" y="111"/>
                  </a:lnTo>
                  <a:lnTo>
                    <a:pt x="128" y="115"/>
                  </a:lnTo>
                  <a:lnTo>
                    <a:pt x="140" y="124"/>
                  </a:lnTo>
                  <a:lnTo>
                    <a:pt x="159" y="134"/>
                  </a:lnTo>
                  <a:lnTo>
                    <a:pt x="189" y="174"/>
                  </a:lnTo>
                  <a:lnTo>
                    <a:pt x="189" y="192"/>
                  </a:lnTo>
                  <a:lnTo>
                    <a:pt x="191" y="234"/>
                  </a:lnTo>
                  <a:lnTo>
                    <a:pt x="143" y="234"/>
                  </a:lnTo>
                  <a:lnTo>
                    <a:pt x="118" y="234"/>
                  </a:lnTo>
                  <a:lnTo>
                    <a:pt x="105" y="234"/>
                  </a:lnTo>
                  <a:lnTo>
                    <a:pt x="92" y="234"/>
                  </a:lnTo>
                  <a:lnTo>
                    <a:pt x="43" y="234"/>
                  </a:lnTo>
                  <a:lnTo>
                    <a:pt x="2" y="232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0" name="Freeform 110"/>
            <p:cNvSpPr>
              <a:spLocks/>
            </p:cNvSpPr>
            <p:nvPr/>
          </p:nvSpPr>
          <p:spPr bwMode="auto">
            <a:xfrm>
              <a:off x="3002" y="1652"/>
              <a:ext cx="201" cy="243"/>
            </a:xfrm>
            <a:custGeom>
              <a:avLst/>
              <a:gdLst/>
              <a:ahLst/>
              <a:cxnLst>
                <a:cxn ang="0">
                  <a:pos x="189" y="239"/>
                </a:cxn>
                <a:cxn ang="0">
                  <a:pos x="200" y="224"/>
                </a:cxn>
                <a:cxn ang="0">
                  <a:pos x="200" y="208"/>
                </a:cxn>
                <a:cxn ang="0">
                  <a:pos x="197" y="191"/>
                </a:cxn>
                <a:cxn ang="0">
                  <a:pos x="175" y="127"/>
                </a:cxn>
                <a:cxn ang="0">
                  <a:pos x="160" y="123"/>
                </a:cxn>
                <a:cxn ang="0">
                  <a:pos x="139" y="114"/>
                </a:cxn>
                <a:cxn ang="0">
                  <a:pos x="114" y="101"/>
                </a:cxn>
                <a:cxn ang="0">
                  <a:pos x="113" y="84"/>
                </a:cxn>
                <a:cxn ang="0">
                  <a:pos x="121" y="72"/>
                </a:cxn>
                <a:cxn ang="0">
                  <a:pos x="128" y="52"/>
                </a:cxn>
                <a:cxn ang="0">
                  <a:pos x="124" y="44"/>
                </a:cxn>
                <a:cxn ang="0">
                  <a:pos x="121" y="20"/>
                </a:cxn>
                <a:cxn ang="0">
                  <a:pos x="100" y="4"/>
                </a:cxn>
                <a:cxn ang="0">
                  <a:pos x="78" y="0"/>
                </a:cxn>
                <a:cxn ang="0">
                  <a:pos x="59" y="7"/>
                </a:cxn>
                <a:cxn ang="0">
                  <a:pos x="52" y="21"/>
                </a:cxn>
                <a:cxn ang="0">
                  <a:pos x="50" y="44"/>
                </a:cxn>
                <a:cxn ang="0">
                  <a:pos x="46" y="52"/>
                </a:cxn>
                <a:cxn ang="0">
                  <a:pos x="49" y="66"/>
                </a:cxn>
                <a:cxn ang="0">
                  <a:pos x="57" y="78"/>
                </a:cxn>
                <a:cxn ang="0">
                  <a:pos x="63" y="92"/>
                </a:cxn>
                <a:cxn ang="0">
                  <a:pos x="68" y="99"/>
                </a:cxn>
                <a:cxn ang="0">
                  <a:pos x="55" y="105"/>
                </a:cxn>
                <a:cxn ang="0">
                  <a:pos x="39" y="104"/>
                </a:cxn>
                <a:cxn ang="0">
                  <a:pos x="14" y="104"/>
                </a:cxn>
                <a:cxn ang="0">
                  <a:pos x="11" y="120"/>
                </a:cxn>
                <a:cxn ang="0">
                  <a:pos x="5" y="134"/>
                </a:cxn>
                <a:cxn ang="0">
                  <a:pos x="0" y="175"/>
                </a:cxn>
                <a:cxn ang="0">
                  <a:pos x="0" y="213"/>
                </a:cxn>
                <a:cxn ang="0">
                  <a:pos x="0" y="231"/>
                </a:cxn>
                <a:cxn ang="0">
                  <a:pos x="0" y="240"/>
                </a:cxn>
                <a:cxn ang="0">
                  <a:pos x="81" y="242"/>
                </a:cxn>
                <a:cxn ang="0">
                  <a:pos x="189" y="239"/>
                </a:cxn>
              </a:cxnLst>
              <a:rect l="0" t="0" r="r" b="b"/>
              <a:pathLst>
                <a:path w="201" h="243">
                  <a:moveTo>
                    <a:pt x="189" y="239"/>
                  </a:moveTo>
                  <a:lnTo>
                    <a:pt x="200" y="224"/>
                  </a:lnTo>
                  <a:lnTo>
                    <a:pt x="200" y="208"/>
                  </a:lnTo>
                  <a:lnTo>
                    <a:pt x="197" y="191"/>
                  </a:lnTo>
                  <a:lnTo>
                    <a:pt x="175" y="127"/>
                  </a:lnTo>
                  <a:lnTo>
                    <a:pt x="160" y="123"/>
                  </a:lnTo>
                  <a:lnTo>
                    <a:pt x="139" y="114"/>
                  </a:lnTo>
                  <a:lnTo>
                    <a:pt x="114" y="101"/>
                  </a:lnTo>
                  <a:lnTo>
                    <a:pt x="113" y="84"/>
                  </a:lnTo>
                  <a:lnTo>
                    <a:pt x="121" y="72"/>
                  </a:lnTo>
                  <a:lnTo>
                    <a:pt x="128" y="52"/>
                  </a:lnTo>
                  <a:lnTo>
                    <a:pt x="124" y="44"/>
                  </a:lnTo>
                  <a:lnTo>
                    <a:pt x="121" y="20"/>
                  </a:lnTo>
                  <a:lnTo>
                    <a:pt x="100" y="4"/>
                  </a:lnTo>
                  <a:lnTo>
                    <a:pt x="78" y="0"/>
                  </a:lnTo>
                  <a:lnTo>
                    <a:pt x="59" y="7"/>
                  </a:lnTo>
                  <a:lnTo>
                    <a:pt x="52" y="21"/>
                  </a:lnTo>
                  <a:lnTo>
                    <a:pt x="50" y="44"/>
                  </a:lnTo>
                  <a:lnTo>
                    <a:pt x="46" y="52"/>
                  </a:lnTo>
                  <a:lnTo>
                    <a:pt x="49" y="66"/>
                  </a:lnTo>
                  <a:lnTo>
                    <a:pt x="57" y="78"/>
                  </a:lnTo>
                  <a:lnTo>
                    <a:pt x="63" y="92"/>
                  </a:lnTo>
                  <a:lnTo>
                    <a:pt x="68" y="99"/>
                  </a:lnTo>
                  <a:lnTo>
                    <a:pt x="55" y="105"/>
                  </a:lnTo>
                  <a:lnTo>
                    <a:pt x="39" y="104"/>
                  </a:lnTo>
                  <a:lnTo>
                    <a:pt x="14" y="104"/>
                  </a:lnTo>
                  <a:lnTo>
                    <a:pt x="11" y="120"/>
                  </a:lnTo>
                  <a:lnTo>
                    <a:pt x="5" y="134"/>
                  </a:lnTo>
                  <a:lnTo>
                    <a:pt x="0" y="175"/>
                  </a:lnTo>
                  <a:lnTo>
                    <a:pt x="0" y="213"/>
                  </a:lnTo>
                  <a:lnTo>
                    <a:pt x="0" y="231"/>
                  </a:lnTo>
                  <a:lnTo>
                    <a:pt x="0" y="240"/>
                  </a:lnTo>
                  <a:lnTo>
                    <a:pt x="81" y="242"/>
                  </a:lnTo>
                  <a:lnTo>
                    <a:pt x="189" y="23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1" name="Freeform 111"/>
            <p:cNvSpPr>
              <a:spLocks/>
            </p:cNvSpPr>
            <p:nvPr/>
          </p:nvSpPr>
          <p:spPr bwMode="auto">
            <a:xfrm>
              <a:off x="2603" y="1679"/>
              <a:ext cx="194" cy="220"/>
            </a:xfrm>
            <a:custGeom>
              <a:avLst/>
              <a:gdLst/>
              <a:ahLst/>
              <a:cxnLst>
                <a:cxn ang="0">
                  <a:pos x="193" y="219"/>
                </a:cxn>
                <a:cxn ang="0">
                  <a:pos x="193" y="198"/>
                </a:cxn>
                <a:cxn ang="0">
                  <a:pos x="190" y="169"/>
                </a:cxn>
                <a:cxn ang="0">
                  <a:pos x="175" y="123"/>
                </a:cxn>
                <a:cxn ang="0">
                  <a:pos x="162" y="111"/>
                </a:cxn>
                <a:cxn ang="0">
                  <a:pos x="140" y="105"/>
                </a:cxn>
                <a:cxn ang="0">
                  <a:pos x="111" y="95"/>
                </a:cxn>
                <a:cxn ang="0">
                  <a:pos x="110" y="87"/>
                </a:cxn>
                <a:cxn ang="0">
                  <a:pos x="121" y="72"/>
                </a:cxn>
                <a:cxn ang="0">
                  <a:pos x="127" y="56"/>
                </a:cxn>
                <a:cxn ang="0">
                  <a:pos x="123" y="20"/>
                </a:cxn>
                <a:cxn ang="0">
                  <a:pos x="98" y="0"/>
                </a:cxn>
                <a:cxn ang="0">
                  <a:pos x="85" y="4"/>
                </a:cxn>
                <a:cxn ang="0">
                  <a:pos x="74" y="0"/>
                </a:cxn>
                <a:cxn ang="0">
                  <a:pos x="53" y="15"/>
                </a:cxn>
                <a:cxn ang="0">
                  <a:pos x="52" y="47"/>
                </a:cxn>
                <a:cxn ang="0">
                  <a:pos x="47" y="52"/>
                </a:cxn>
                <a:cxn ang="0">
                  <a:pos x="47" y="60"/>
                </a:cxn>
                <a:cxn ang="0">
                  <a:pos x="56" y="71"/>
                </a:cxn>
                <a:cxn ang="0">
                  <a:pos x="62" y="81"/>
                </a:cxn>
                <a:cxn ang="0">
                  <a:pos x="65" y="88"/>
                </a:cxn>
                <a:cxn ang="0">
                  <a:pos x="60" y="98"/>
                </a:cxn>
                <a:cxn ang="0">
                  <a:pos x="49" y="104"/>
                </a:cxn>
                <a:cxn ang="0">
                  <a:pos x="23" y="105"/>
                </a:cxn>
                <a:cxn ang="0">
                  <a:pos x="8" y="113"/>
                </a:cxn>
                <a:cxn ang="0">
                  <a:pos x="2" y="134"/>
                </a:cxn>
                <a:cxn ang="0">
                  <a:pos x="0" y="171"/>
                </a:cxn>
                <a:cxn ang="0">
                  <a:pos x="2" y="219"/>
                </a:cxn>
                <a:cxn ang="0">
                  <a:pos x="193" y="219"/>
                </a:cxn>
              </a:cxnLst>
              <a:rect l="0" t="0" r="r" b="b"/>
              <a:pathLst>
                <a:path w="194" h="220">
                  <a:moveTo>
                    <a:pt x="193" y="219"/>
                  </a:moveTo>
                  <a:lnTo>
                    <a:pt x="193" y="198"/>
                  </a:lnTo>
                  <a:lnTo>
                    <a:pt x="190" y="169"/>
                  </a:lnTo>
                  <a:lnTo>
                    <a:pt x="175" y="123"/>
                  </a:lnTo>
                  <a:lnTo>
                    <a:pt x="162" y="111"/>
                  </a:lnTo>
                  <a:lnTo>
                    <a:pt x="140" y="105"/>
                  </a:lnTo>
                  <a:lnTo>
                    <a:pt x="111" y="95"/>
                  </a:lnTo>
                  <a:lnTo>
                    <a:pt x="110" y="87"/>
                  </a:lnTo>
                  <a:lnTo>
                    <a:pt x="121" y="72"/>
                  </a:lnTo>
                  <a:lnTo>
                    <a:pt x="127" y="56"/>
                  </a:lnTo>
                  <a:lnTo>
                    <a:pt x="123" y="20"/>
                  </a:lnTo>
                  <a:lnTo>
                    <a:pt x="98" y="0"/>
                  </a:lnTo>
                  <a:lnTo>
                    <a:pt x="85" y="4"/>
                  </a:lnTo>
                  <a:lnTo>
                    <a:pt x="74" y="0"/>
                  </a:lnTo>
                  <a:lnTo>
                    <a:pt x="53" y="15"/>
                  </a:lnTo>
                  <a:lnTo>
                    <a:pt x="52" y="47"/>
                  </a:lnTo>
                  <a:lnTo>
                    <a:pt x="47" y="52"/>
                  </a:lnTo>
                  <a:lnTo>
                    <a:pt x="47" y="60"/>
                  </a:lnTo>
                  <a:lnTo>
                    <a:pt x="56" y="71"/>
                  </a:lnTo>
                  <a:lnTo>
                    <a:pt x="62" y="81"/>
                  </a:lnTo>
                  <a:lnTo>
                    <a:pt x="65" y="88"/>
                  </a:lnTo>
                  <a:lnTo>
                    <a:pt x="60" y="98"/>
                  </a:lnTo>
                  <a:lnTo>
                    <a:pt x="49" y="104"/>
                  </a:lnTo>
                  <a:lnTo>
                    <a:pt x="23" y="105"/>
                  </a:lnTo>
                  <a:lnTo>
                    <a:pt x="8" y="113"/>
                  </a:lnTo>
                  <a:lnTo>
                    <a:pt x="2" y="134"/>
                  </a:lnTo>
                  <a:lnTo>
                    <a:pt x="0" y="171"/>
                  </a:lnTo>
                  <a:lnTo>
                    <a:pt x="2" y="219"/>
                  </a:lnTo>
                  <a:lnTo>
                    <a:pt x="193" y="21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2" name="Freeform 112"/>
            <p:cNvSpPr>
              <a:spLocks/>
            </p:cNvSpPr>
            <p:nvPr/>
          </p:nvSpPr>
          <p:spPr bwMode="auto">
            <a:xfrm>
              <a:off x="2714" y="1731"/>
              <a:ext cx="187" cy="168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4" y="153"/>
                </a:cxn>
                <a:cxn ang="0">
                  <a:pos x="5" y="133"/>
                </a:cxn>
                <a:cxn ang="0">
                  <a:pos x="10" y="124"/>
                </a:cxn>
                <a:cxn ang="0">
                  <a:pos x="20" y="119"/>
                </a:cxn>
                <a:cxn ang="0">
                  <a:pos x="33" y="113"/>
                </a:cxn>
                <a:cxn ang="0">
                  <a:pos x="47" y="107"/>
                </a:cxn>
                <a:cxn ang="0">
                  <a:pos x="53" y="100"/>
                </a:cxn>
                <a:cxn ang="0">
                  <a:pos x="54" y="95"/>
                </a:cxn>
                <a:cxn ang="0">
                  <a:pos x="46" y="91"/>
                </a:cxn>
                <a:cxn ang="0">
                  <a:pos x="34" y="82"/>
                </a:cxn>
                <a:cxn ang="0">
                  <a:pos x="34" y="66"/>
                </a:cxn>
                <a:cxn ang="0">
                  <a:pos x="38" y="39"/>
                </a:cxn>
                <a:cxn ang="0">
                  <a:pos x="43" y="18"/>
                </a:cxn>
                <a:cxn ang="0">
                  <a:pos x="56" y="4"/>
                </a:cxn>
                <a:cxn ang="0">
                  <a:pos x="64" y="0"/>
                </a:cxn>
                <a:cxn ang="0">
                  <a:pos x="73" y="1"/>
                </a:cxn>
                <a:cxn ang="0">
                  <a:pos x="82" y="2"/>
                </a:cxn>
                <a:cxn ang="0">
                  <a:pos x="86" y="0"/>
                </a:cxn>
                <a:cxn ang="0">
                  <a:pos x="103" y="8"/>
                </a:cxn>
                <a:cxn ang="0">
                  <a:pos x="116" y="34"/>
                </a:cxn>
                <a:cxn ang="0">
                  <a:pos x="125" y="56"/>
                </a:cxn>
                <a:cxn ang="0">
                  <a:pos x="125" y="76"/>
                </a:cxn>
                <a:cxn ang="0">
                  <a:pos x="116" y="91"/>
                </a:cxn>
                <a:cxn ang="0">
                  <a:pos x="106" y="95"/>
                </a:cxn>
                <a:cxn ang="0">
                  <a:pos x="111" y="101"/>
                </a:cxn>
                <a:cxn ang="0">
                  <a:pos x="128" y="111"/>
                </a:cxn>
                <a:cxn ang="0">
                  <a:pos x="149" y="113"/>
                </a:cxn>
                <a:cxn ang="0">
                  <a:pos x="161" y="119"/>
                </a:cxn>
                <a:cxn ang="0">
                  <a:pos x="171" y="124"/>
                </a:cxn>
                <a:cxn ang="0">
                  <a:pos x="175" y="136"/>
                </a:cxn>
                <a:cxn ang="0">
                  <a:pos x="181" y="149"/>
                </a:cxn>
                <a:cxn ang="0">
                  <a:pos x="186" y="167"/>
                </a:cxn>
                <a:cxn ang="0">
                  <a:pos x="0" y="167"/>
                </a:cxn>
              </a:cxnLst>
              <a:rect l="0" t="0" r="r" b="b"/>
              <a:pathLst>
                <a:path w="187" h="168">
                  <a:moveTo>
                    <a:pt x="0" y="167"/>
                  </a:moveTo>
                  <a:lnTo>
                    <a:pt x="4" y="153"/>
                  </a:lnTo>
                  <a:lnTo>
                    <a:pt x="5" y="133"/>
                  </a:lnTo>
                  <a:lnTo>
                    <a:pt x="10" y="124"/>
                  </a:lnTo>
                  <a:lnTo>
                    <a:pt x="20" y="119"/>
                  </a:lnTo>
                  <a:lnTo>
                    <a:pt x="33" y="113"/>
                  </a:lnTo>
                  <a:lnTo>
                    <a:pt x="47" y="107"/>
                  </a:lnTo>
                  <a:lnTo>
                    <a:pt x="53" y="100"/>
                  </a:lnTo>
                  <a:lnTo>
                    <a:pt x="54" y="95"/>
                  </a:lnTo>
                  <a:lnTo>
                    <a:pt x="46" y="91"/>
                  </a:lnTo>
                  <a:lnTo>
                    <a:pt x="34" y="82"/>
                  </a:lnTo>
                  <a:lnTo>
                    <a:pt x="34" y="66"/>
                  </a:lnTo>
                  <a:lnTo>
                    <a:pt x="38" y="39"/>
                  </a:lnTo>
                  <a:lnTo>
                    <a:pt x="43" y="18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73" y="1"/>
                  </a:lnTo>
                  <a:lnTo>
                    <a:pt x="82" y="2"/>
                  </a:lnTo>
                  <a:lnTo>
                    <a:pt x="86" y="0"/>
                  </a:lnTo>
                  <a:lnTo>
                    <a:pt x="103" y="8"/>
                  </a:lnTo>
                  <a:lnTo>
                    <a:pt x="116" y="34"/>
                  </a:lnTo>
                  <a:lnTo>
                    <a:pt x="125" y="56"/>
                  </a:lnTo>
                  <a:lnTo>
                    <a:pt x="125" y="76"/>
                  </a:lnTo>
                  <a:lnTo>
                    <a:pt x="116" y="91"/>
                  </a:lnTo>
                  <a:lnTo>
                    <a:pt x="106" y="95"/>
                  </a:lnTo>
                  <a:lnTo>
                    <a:pt x="111" y="101"/>
                  </a:lnTo>
                  <a:lnTo>
                    <a:pt x="128" y="111"/>
                  </a:lnTo>
                  <a:lnTo>
                    <a:pt x="149" y="113"/>
                  </a:lnTo>
                  <a:lnTo>
                    <a:pt x="161" y="119"/>
                  </a:lnTo>
                  <a:lnTo>
                    <a:pt x="171" y="124"/>
                  </a:lnTo>
                  <a:lnTo>
                    <a:pt x="175" y="136"/>
                  </a:lnTo>
                  <a:lnTo>
                    <a:pt x="181" y="149"/>
                  </a:lnTo>
                  <a:lnTo>
                    <a:pt x="186" y="167"/>
                  </a:lnTo>
                  <a:lnTo>
                    <a:pt x="0" y="167"/>
                  </a:lnTo>
                </a:path>
              </a:pathLst>
            </a:custGeom>
            <a:solidFill>
              <a:srgbClr val="E1E1E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3" name="Freeform 113"/>
            <p:cNvSpPr>
              <a:spLocks/>
            </p:cNvSpPr>
            <p:nvPr/>
          </p:nvSpPr>
          <p:spPr bwMode="auto">
            <a:xfrm>
              <a:off x="2899" y="1718"/>
              <a:ext cx="198" cy="181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4" y="139"/>
                </a:cxn>
                <a:cxn ang="0">
                  <a:pos x="10" y="129"/>
                </a:cxn>
                <a:cxn ang="0">
                  <a:pos x="18" y="116"/>
                </a:cxn>
                <a:cxn ang="0">
                  <a:pos x="28" y="113"/>
                </a:cxn>
                <a:cxn ang="0">
                  <a:pos x="47" y="110"/>
                </a:cxn>
                <a:cxn ang="0">
                  <a:pos x="57" y="107"/>
                </a:cxn>
                <a:cxn ang="0">
                  <a:pos x="65" y="103"/>
                </a:cxn>
                <a:cxn ang="0">
                  <a:pos x="68" y="91"/>
                </a:cxn>
                <a:cxn ang="0">
                  <a:pos x="59" y="75"/>
                </a:cxn>
                <a:cxn ang="0">
                  <a:pos x="52" y="72"/>
                </a:cxn>
                <a:cxn ang="0">
                  <a:pos x="46" y="56"/>
                </a:cxn>
                <a:cxn ang="0">
                  <a:pos x="50" y="50"/>
                </a:cxn>
                <a:cxn ang="0">
                  <a:pos x="49" y="34"/>
                </a:cxn>
                <a:cxn ang="0">
                  <a:pos x="50" y="17"/>
                </a:cxn>
                <a:cxn ang="0">
                  <a:pos x="56" y="11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15" y="11"/>
                </a:cxn>
                <a:cxn ang="0">
                  <a:pos x="123" y="26"/>
                </a:cxn>
                <a:cxn ang="0">
                  <a:pos x="124" y="36"/>
                </a:cxn>
                <a:cxn ang="0">
                  <a:pos x="124" y="47"/>
                </a:cxn>
                <a:cxn ang="0">
                  <a:pos x="130" y="47"/>
                </a:cxn>
                <a:cxn ang="0">
                  <a:pos x="128" y="65"/>
                </a:cxn>
                <a:cxn ang="0">
                  <a:pos x="120" y="68"/>
                </a:cxn>
                <a:cxn ang="0">
                  <a:pos x="118" y="76"/>
                </a:cxn>
                <a:cxn ang="0">
                  <a:pos x="115" y="88"/>
                </a:cxn>
                <a:cxn ang="0">
                  <a:pos x="117" y="97"/>
                </a:cxn>
                <a:cxn ang="0">
                  <a:pos x="127" y="103"/>
                </a:cxn>
                <a:cxn ang="0">
                  <a:pos x="141" y="105"/>
                </a:cxn>
                <a:cxn ang="0">
                  <a:pos x="160" y="108"/>
                </a:cxn>
                <a:cxn ang="0">
                  <a:pos x="175" y="110"/>
                </a:cxn>
                <a:cxn ang="0">
                  <a:pos x="182" y="119"/>
                </a:cxn>
                <a:cxn ang="0">
                  <a:pos x="188" y="127"/>
                </a:cxn>
                <a:cxn ang="0">
                  <a:pos x="197" y="177"/>
                </a:cxn>
                <a:cxn ang="0">
                  <a:pos x="0" y="180"/>
                </a:cxn>
              </a:cxnLst>
              <a:rect l="0" t="0" r="r" b="b"/>
              <a:pathLst>
                <a:path w="198" h="181">
                  <a:moveTo>
                    <a:pt x="0" y="180"/>
                  </a:moveTo>
                  <a:lnTo>
                    <a:pt x="4" y="139"/>
                  </a:lnTo>
                  <a:lnTo>
                    <a:pt x="10" y="129"/>
                  </a:lnTo>
                  <a:lnTo>
                    <a:pt x="18" y="116"/>
                  </a:lnTo>
                  <a:lnTo>
                    <a:pt x="28" y="113"/>
                  </a:lnTo>
                  <a:lnTo>
                    <a:pt x="47" y="110"/>
                  </a:lnTo>
                  <a:lnTo>
                    <a:pt x="57" y="107"/>
                  </a:lnTo>
                  <a:lnTo>
                    <a:pt x="65" y="103"/>
                  </a:lnTo>
                  <a:lnTo>
                    <a:pt x="68" y="91"/>
                  </a:lnTo>
                  <a:lnTo>
                    <a:pt x="59" y="75"/>
                  </a:lnTo>
                  <a:lnTo>
                    <a:pt x="52" y="72"/>
                  </a:lnTo>
                  <a:lnTo>
                    <a:pt x="46" y="56"/>
                  </a:lnTo>
                  <a:lnTo>
                    <a:pt x="50" y="50"/>
                  </a:lnTo>
                  <a:lnTo>
                    <a:pt x="49" y="34"/>
                  </a:lnTo>
                  <a:lnTo>
                    <a:pt x="50" y="17"/>
                  </a:lnTo>
                  <a:lnTo>
                    <a:pt x="56" y="11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5" y="0"/>
                  </a:lnTo>
                  <a:lnTo>
                    <a:pt x="107" y="4"/>
                  </a:lnTo>
                  <a:lnTo>
                    <a:pt x="115" y="11"/>
                  </a:lnTo>
                  <a:lnTo>
                    <a:pt x="123" y="26"/>
                  </a:lnTo>
                  <a:lnTo>
                    <a:pt x="124" y="36"/>
                  </a:lnTo>
                  <a:lnTo>
                    <a:pt x="124" y="47"/>
                  </a:lnTo>
                  <a:lnTo>
                    <a:pt x="130" y="47"/>
                  </a:lnTo>
                  <a:lnTo>
                    <a:pt x="128" y="65"/>
                  </a:lnTo>
                  <a:lnTo>
                    <a:pt x="120" y="68"/>
                  </a:lnTo>
                  <a:lnTo>
                    <a:pt x="118" y="76"/>
                  </a:lnTo>
                  <a:lnTo>
                    <a:pt x="115" y="88"/>
                  </a:lnTo>
                  <a:lnTo>
                    <a:pt x="117" y="97"/>
                  </a:lnTo>
                  <a:lnTo>
                    <a:pt x="127" y="103"/>
                  </a:lnTo>
                  <a:lnTo>
                    <a:pt x="141" y="105"/>
                  </a:lnTo>
                  <a:lnTo>
                    <a:pt x="160" y="108"/>
                  </a:lnTo>
                  <a:lnTo>
                    <a:pt x="175" y="110"/>
                  </a:lnTo>
                  <a:lnTo>
                    <a:pt x="182" y="119"/>
                  </a:lnTo>
                  <a:lnTo>
                    <a:pt x="188" y="127"/>
                  </a:lnTo>
                  <a:lnTo>
                    <a:pt x="197" y="177"/>
                  </a:lnTo>
                  <a:lnTo>
                    <a:pt x="0" y="180"/>
                  </a:lnTo>
                </a:path>
              </a:pathLst>
            </a:custGeom>
            <a:solidFill>
              <a:srgbClr val="E1E1E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4" name="Freeform 114"/>
            <p:cNvSpPr>
              <a:spLocks/>
            </p:cNvSpPr>
            <p:nvPr/>
          </p:nvSpPr>
          <p:spPr bwMode="auto">
            <a:xfrm>
              <a:off x="3086" y="1717"/>
              <a:ext cx="179" cy="181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4" y="140"/>
                </a:cxn>
                <a:cxn ang="0">
                  <a:pos x="10" y="123"/>
                </a:cxn>
                <a:cxn ang="0">
                  <a:pos x="30" y="113"/>
                </a:cxn>
                <a:cxn ang="0">
                  <a:pos x="49" y="110"/>
                </a:cxn>
                <a:cxn ang="0">
                  <a:pos x="65" y="105"/>
                </a:cxn>
                <a:cxn ang="0">
                  <a:pos x="70" y="97"/>
                </a:cxn>
                <a:cxn ang="0">
                  <a:pos x="72" y="84"/>
                </a:cxn>
                <a:cxn ang="0">
                  <a:pos x="65" y="78"/>
                </a:cxn>
                <a:cxn ang="0">
                  <a:pos x="60" y="74"/>
                </a:cxn>
                <a:cxn ang="0">
                  <a:pos x="59" y="69"/>
                </a:cxn>
                <a:cxn ang="0">
                  <a:pos x="56" y="53"/>
                </a:cxn>
                <a:cxn ang="0">
                  <a:pos x="56" y="55"/>
                </a:cxn>
                <a:cxn ang="0">
                  <a:pos x="52" y="43"/>
                </a:cxn>
                <a:cxn ang="0">
                  <a:pos x="56" y="24"/>
                </a:cxn>
                <a:cxn ang="0">
                  <a:pos x="66" y="17"/>
                </a:cxn>
                <a:cxn ang="0">
                  <a:pos x="78" y="5"/>
                </a:cxn>
                <a:cxn ang="0">
                  <a:pos x="101" y="0"/>
                </a:cxn>
                <a:cxn ang="0">
                  <a:pos x="120" y="5"/>
                </a:cxn>
                <a:cxn ang="0">
                  <a:pos x="130" y="14"/>
                </a:cxn>
                <a:cxn ang="0">
                  <a:pos x="136" y="18"/>
                </a:cxn>
                <a:cxn ang="0">
                  <a:pos x="137" y="27"/>
                </a:cxn>
                <a:cxn ang="0">
                  <a:pos x="143" y="31"/>
                </a:cxn>
                <a:cxn ang="0">
                  <a:pos x="144" y="40"/>
                </a:cxn>
                <a:cxn ang="0">
                  <a:pos x="138" y="53"/>
                </a:cxn>
                <a:cxn ang="0">
                  <a:pos x="140" y="62"/>
                </a:cxn>
                <a:cxn ang="0">
                  <a:pos x="134" y="71"/>
                </a:cxn>
                <a:cxn ang="0">
                  <a:pos x="130" y="74"/>
                </a:cxn>
                <a:cxn ang="0">
                  <a:pos x="130" y="78"/>
                </a:cxn>
                <a:cxn ang="0">
                  <a:pos x="118" y="88"/>
                </a:cxn>
                <a:cxn ang="0">
                  <a:pos x="121" y="104"/>
                </a:cxn>
                <a:cxn ang="0">
                  <a:pos x="133" y="114"/>
                </a:cxn>
                <a:cxn ang="0">
                  <a:pos x="150" y="120"/>
                </a:cxn>
                <a:cxn ang="0">
                  <a:pos x="170" y="126"/>
                </a:cxn>
                <a:cxn ang="0">
                  <a:pos x="176" y="135"/>
                </a:cxn>
                <a:cxn ang="0">
                  <a:pos x="178" y="152"/>
                </a:cxn>
                <a:cxn ang="0">
                  <a:pos x="178" y="166"/>
                </a:cxn>
                <a:cxn ang="0">
                  <a:pos x="178" y="180"/>
                </a:cxn>
                <a:cxn ang="0">
                  <a:pos x="0" y="178"/>
                </a:cxn>
              </a:cxnLst>
              <a:rect l="0" t="0" r="r" b="b"/>
              <a:pathLst>
                <a:path w="179" h="181">
                  <a:moveTo>
                    <a:pt x="0" y="178"/>
                  </a:moveTo>
                  <a:lnTo>
                    <a:pt x="4" y="140"/>
                  </a:lnTo>
                  <a:lnTo>
                    <a:pt x="10" y="123"/>
                  </a:lnTo>
                  <a:lnTo>
                    <a:pt x="30" y="113"/>
                  </a:lnTo>
                  <a:lnTo>
                    <a:pt x="49" y="110"/>
                  </a:lnTo>
                  <a:lnTo>
                    <a:pt x="65" y="105"/>
                  </a:lnTo>
                  <a:lnTo>
                    <a:pt x="70" y="97"/>
                  </a:lnTo>
                  <a:lnTo>
                    <a:pt x="72" y="84"/>
                  </a:lnTo>
                  <a:lnTo>
                    <a:pt x="65" y="78"/>
                  </a:lnTo>
                  <a:lnTo>
                    <a:pt x="60" y="74"/>
                  </a:lnTo>
                  <a:lnTo>
                    <a:pt x="59" y="69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2" y="43"/>
                  </a:lnTo>
                  <a:lnTo>
                    <a:pt x="56" y="24"/>
                  </a:lnTo>
                  <a:lnTo>
                    <a:pt x="66" y="17"/>
                  </a:lnTo>
                  <a:lnTo>
                    <a:pt x="78" y="5"/>
                  </a:lnTo>
                  <a:lnTo>
                    <a:pt x="101" y="0"/>
                  </a:lnTo>
                  <a:lnTo>
                    <a:pt x="120" y="5"/>
                  </a:lnTo>
                  <a:lnTo>
                    <a:pt x="130" y="14"/>
                  </a:lnTo>
                  <a:lnTo>
                    <a:pt x="136" y="18"/>
                  </a:lnTo>
                  <a:lnTo>
                    <a:pt x="137" y="27"/>
                  </a:lnTo>
                  <a:lnTo>
                    <a:pt x="143" y="31"/>
                  </a:lnTo>
                  <a:lnTo>
                    <a:pt x="144" y="40"/>
                  </a:lnTo>
                  <a:lnTo>
                    <a:pt x="138" y="53"/>
                  </a:lnTo>
                  <a:lnTo>
                    <a:pt x="140" y="62"/>
                  </a:lnTo>
                  <a:lnTo>
                    <a:pt x="134" y="71"/>
                  </a:lnTo>
                  <a:lnTo>
                    <a:pt x="130" y="74"/>
                  </a:lnTo>
                  <a:lnTo>
                    <a:pt x="130" y="78"/>
                  </a:lnTo>
                  <a:lnTo>
                    <a:pt x="118" y="88"/>
                  </a:lnTo>
                  <a:lnTo>
                    <a:pt x="121" y="104"/>
                  </a:lnTo>
                  <a:lnTo>
                    <a:pt x="133" y="114"/>
                  </a:lnTo>
                  <a:lnTo>
                    <a:pt x="150" y="120"/>
                  </a:lnTo>
                  <a:lnTo>
                    <a:pt x="170" y="126"/>
                  </a:lnTo>
                  <a:lnTo>
                    <a:pt x="176" y="135"/>
                  </a:lnTo>
                  <a:lnTo>
                    <a:pt x="178" y="152"/>
                  </a:lnTo>
                  <a:lnTo>
                    <a:pt x="178" y="166"/>
                  </a:lnTo>
                  <a:lnTo>
                    <a:pt x="178" y="180"/>
                  </a:lnTo>
                  <a:lnTo>
                    <a:pt x="0" y="178"/>
                  </a:lnTo>
                </a:path>
              </a:pathLst>
            </a:custGeom>
            <a:solidFill>
              <a:srgbClr val="E1E1E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14380" name="Picture 1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3350" y="2362200"/>
            <a:ext cx="631825" cy="658813"/>
          </a:xfrm>
          <a:prstGeom prst="rect">
            <a:avLst/>
          </a:prstGeom>
          <a:noFill/>
          <a:ln w="12700" cap="rnd">
            <a:noFill/>
            <a:miter lim="800000"/>
            <a:headEnd/>
            <a:tailEnd/>
          </a:ln>
        </p:spPr>
      </p:pic>
      <p:sp>
        <p:nvSpPr>
          <p:cNvPr id="14381" name="Text Box 120"/>
          <p:cNvSpPr txBox="1">
            <a:spLocks noChangeArrowheads="1"/>
          </p:cNvSpPr>
          <p:nvPr/>
        </p:nvSpPr>
        <p:spPr bwMode="auto">
          <a:xfrm>
            <a:off x="304800" y="1290638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Tahoma" pitchFamily="34" charset="0"/>
              </a:rPr>
              <a:t>Teknologi informasi hanya merupakan salah satu perubahan yang harus dilakukan.</a:t>
            </a:r>
          </a:p>
        </p:txBody>
      </p:sp>
      <p:sp>
        <p:nvSpPr>
          <p:cNvPr id="127" name="AutoShape 16"/>
          <p:cNvSpPr>
            <a:spLocks noChangeArrowheads="1"/>
          </p:cNvSpPr>
          <p:nvPr/>
        </p:nvSpPr>
        <p:spPr bwMode="auto">
          <a:xfrm>
            <a:off x="517525" y="331787"/>
            <a:ext cx="81534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386" name="Picture 123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4572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810500" y="533400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37338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                                        CHANGE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00200" y="609600"/>
            <a:ext cx="5854700" cy="6019800"/>
            <a:chOff x="1352" y="672"/>
            <a:chExt cx="3688" cy="3264"/>
          </a:xfrm>
        </p:grpSpPr>
        <p:sp>
          <p:nvSpPr>
            <p:cNvPr id="51205" name="Text Box 3"/>
            <p:cNvSpPr txBox="1">
              <a:spLocks noChangeArrowheads="1"/>
            </p:cNvSpPr>
            <p:nvPr/>
          </p:nvSpPr>
          <p:spPr bwMode="auto">
            <a:xfrm>
              <a:off x="1352" y="672"/>
              <a:ext cx="3064" cy="546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FF3300"/>
                  </a:solidFill>
                  <a:latin typeface="Arial" charset="0"/>
                </a:rPr>
                <a:t>SISTEM INFORMASI MANAJEMEN </a:t>
              </a:r>
            </a:p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FF3300"/>
                  </a:solidFill>
                  <a:latin typeface="Arial" charset="0"/>
                </a:rPr>
                <a:t>PUSKESMAS</a:t>
              </a:r>
            </a:p>
          </p:txBody>
        </p:sp>
        <p:sp>
          <p:nvSpPr>
            <p:cNvPr id="51206" name="Text Box 4"/>
            <p:cNvSpPr txBox="1">
              <a:spLocks noChangeArrowheads="1"/>
            </p:cNvSpPr>
            <p:nvPr/>
          </p:nvSpPr>
          <p:spPr bwMode="auto">
            <a:xfrm>
              <a:off x="1976" y="1470"/>
              <a:ext cx="3064" cy="546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SISTEM INFORMASI MANAJEMEN </a:t>
              </a:r>
            </a:p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KLIENT / PASIEN</a:t>
              </a:r>
            </a:p>
          </p:txBody>
        </p:sp>
        <p:sp>
          <p:nvSpPr>
            <p:cNvPr id="51207" name="Text Box 5"/>
            <p:cNvSpPr txBox="1">
              <a:spLocks noChangeArrowheads="1"/>
            </p:cNvSpPr>
            <p:nvPr/>
          </p:nvSpPr>
          <p:spPr bwMode="auto">
            <a:xfrm>
              <a:off x="1976" y="2124"/>
              <a:ext cx="3064" cy="546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SISTEM INFORMASI MANAJEMEN </a:t>
              </a:r>
            </a:p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51208" name="Text Box 6"/>
            <p:cNvSpPr txBox="1">
              <a:spLocks noChangeArrowheads="1"/>
            </p:cNvSpPr>
            <p:nvPr/>
          </p:nvSpPr>
          <p:spPr bwMode="auto">
            <a:xfrm>
              <a:off x="1976" y="2766"/>
              <a:ext cx="3064" cy="546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SISTEM INFORMASI MANAJEMEN </a:t>
              </a:r>
            </a:p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PEMBANGUNAN</a:t>
              </a:r>
            </a:p>
          </p:txBody>
        </p:sp>
        <p:sp>
          <p:nvSpPr>
            <p:cNvPr id="51209" name="Text Box 7"/>
            <p:cNvSpPr txBox="1">
              <a:spLocks noChangeArrowheads="1"/>
            </p:cNvSpPr>
            <p:nvPr/>
          </p:nvSpPr>
          <p:spPr bwMode="auto">
            <a:xfrm>
              <a:off x="1976" y="3390"/>
              <a:ext cx="3064" cy="546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SISTEM INFORMASI MANAJEMEN </a:t>
              </a:r>
            </a:p>
            <a:p>
              <a:pPr>
                <a:spcBef>
                  <a:spcPct val="20000"/>
                </a:spcBef>
              </a:pPr>
              <a:r>
                <a:rPr lang="en-US" sz="2200">
                  <a:solidFill>
                    <a:srgbClr val="003300"/>
                  </a:solidFill>
                  <a:latin typeface="Arial" charset="0"/>
                </a:rPr>
                <a:t>INSTITUSI</a:t>
              </a:r>
            </a:p>
          </p:txBody>
        </p:sp>
        <p:sp>
          <p:nvSpPr>
            <p:cNvPr id="51210" name="Freeform 8"/>
            <p:cNvSpPr>
              <a:spLocks/>
            </p:cNvSpPr>
            <p:nvPr/>
          </p:nvSpPr>
          <p:spPr bwMode="auto">
            <a:xfrm>
              <a:off x="1496" y="1209"/>
              <a:ext cx="432" cy="2439"/>
            </a:xfrm>
            <a:custGeom>
              <a:avLst/>
              <a:gdLst>
                <a:gd name="T0" fmla="*/ 0 w 432"/>
                <a:gd name="T1" fmla="*/ 0 h 2496"/>
                <a:gd name="T2" fmla="*/ 0 w 432"/>
                <a:gd name="T3" fmla="*/ 2496 h 2496"/>
                <a:gd name="T4" fmla="*/ 432 w 432"/>
                <a:gd name="T5" fmla="*/ 2496 h 2496"/>
                <a:gd name="T6" fmla="*/ 0 60000 65536"/>
                <a:gd name="T7" fmla="*/ 0 60000 65536"/>
                <a:gd name="T8" fmla="*/ 0 60000 65536"/>
                <a:gd name="T9" fmla="*/ 0 w 432"/>
                <a:gd name="T10" fmla="*/ 0 h 2496"/>
                <a:gd name="T11" fmla="*/ 432 w 432"/>
                <a:gd name="T12" fmla="*/ 2496 h 24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496">
                  <a:moveTo>
                    <a:pt x="0" y="0"/>
                  </a:moveTo>
                  <a:lnTo>
                    <a:pt x="0" y="2496"/>
                  </a:lnTo>
                  <a:lnTo>
                    <a:pt x="432" y="2496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1" name="Line 9"/>
            <p:cNvSpPr>
              <a:spLocks noChangeShapeType="1"/>
            </p:cNvSpPr>
            <p:nvPr/>
          </p:nvSpPr>
          <p:spPr bwMode="auto">
            <a:xfrm>
              <a:off x="1496" y="1728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2" name="Line 10"/>
            <p:cNvSpPr>
              <a:spLocks noChangeShapeType="1"/>
            </p:cNvSpPr>
            <p:nvPr/>
          </p:nvSpPr>
          <p:spPr bwMode="auto">
            <a:xfrm>
              <a:off x="1496" y="2400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Line 11"/>
            <p:cNvSpPr>
              <a:spLocks noChangeShapeType="1"/>
            </p:cNvSpPr>
            <p:nvPr/>
          </p:nvSpPr>
          <p:spPr bwMode="auto">
            <a:xfrm>
              <a:off x="1496" y="3024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436" name="Picture 12" descr="D:\webdkk\Movie3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0"/>
            <a:ext cx="8890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219200"/>
            <a:ext cx="91440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de-DE" sz="2800" dirty="0">
                <a:latin typeface="Arial" charset="0"/>
                <a:cs typeface="Times New Roman" pitchFamily="18" charset="0"/>
              </a:rPr>
              <a:t>e-officedinkespurworejo (Sistem Informasi Strategis DKK) melalui email, blog, FTP </a:t>
            </a:r>
          </a:p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de-DE" sz="2800" dirty="0">
                <a:latin typeface="Arial" charset="0"/>
                <a:cs typeface="Times New Roman" pitchFamily="18" charset="0"/>
              </a:rPr>
              <a:t>SIMPUSK (Sistem Informasi Manajemen Puskesmas) untuk mendukung manajemen klien, (Kegiatan dalam gedung). </a:t>
            </a:r>
          </a:p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de-DE" sz="2800" dirty="0">
                <a:latin typeface="Arial" charset="0"/>
                <a:cs typeface="Times New Roman" pitchFamily="18" charset="0"/>
              </a:rPr>
              <a:t>SPTP (Sistem Pelaporan Terpadu Puskesmas)  untuk mendukung manajemen unit kesehatan, (Kegiatan luar gedung) </a:t>
            </a:r>
          </a:p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2800" dirty="0">
                <a:latin typeface="Arial" charset="0"/>
                <a:cs typeface="Times New Roman" pitchFamily="18" charset="0"/>
              </a:rPr>
              <a:t>SIMKA (Sistem Informasi manajemen Kepegawaian) </a:t>
            </a:r>
          </a:p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2800" dirty="0">
                <a:latin typeface="Arial" charset="0"/>
                <a:cs typeface="Times New Roman" pitchFamily="18" charset="0"/>
              </a:rPr>
              <a:t>SIMO (sistem Informasi manajemen obat)</a:t>
            </a:r>
          </a:p>
          <a:p>
            <a:pPr marL="1085850" lvl="1" indent="-449263" algn="just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de-DE" sz="2800" dirty="0">
                <a:latin typeface="Arial" charset="0"/>
                <a:cs typeface="Times New Roman" pitchFamily="18" charset="0"/>
              </a:rPr>
              <a:t>Web Site </a:t>
            </a:r>
            <a:r>
              <a:rPr lang="de-DE" sz="2800" i="1" dirty="0">
                <a:latin typeface="Arial" charset="0"/>
                <a:cs typeface="Times New Roman" pitchFamily="18" charset="0"/>
                <a:hlinkClick r:id="rId2"/>
              </a:rPr>
              <a:t>www.dinkespurworejo.go.id</a:t>
            </a:r>
            <a:r>
              <a:rPr lang="pt-BR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066800" y="381000"/>
            <a:ext cx="70770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de-DE" altLang="id-ID" sz="280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Aplikasi yg telah dikembangkan :</a:t>
            </a:r>
            <a:endParaRPr lang="en-GB" altLang="id-ID" sz="280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66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008930" y="183115"/>
            <a:ext cx="55626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40" name="Picture 9" descr="Purwore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7530" y="31173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3" descr="D:\webdkk\Movie3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796830" y="353295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999530" y="408715"/>
            <a:ext cx="372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PENGEMBANGAN APLIKASI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228600" y="1295400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090"/>
                <a:gridCol w="1572610"/>
                <a:gridCol w="1085850"/>
                <a:gridCol w="1085850"/>
                <a:gridCol w="1085850"/>
                <a:gridCol w="1085850"/>
                <a:gridCol w="1085850"/>
                <a:gridCol w="10858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DT DSR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</a:t>
                      </a:r>
                      <a:r>
                        <a:rPr lang="en-US" baseline="0" dirty="0" smtClean="0"/>
                        <a:t> 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KIA/KB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IMUNISASI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GIZI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KES LINGK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PROMKES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PERIJINAN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889844"/>
            <a:ext cx="868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SEMANGAT NKRI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b="1" dirty="0" smtClean="0"/>
              <a:t>NIAT </a:t>
            </a:r>
            <a:r>
              <a:rPr lang="en-US" sz="2800" b="1" dirty="0"/>
              <a:t>BAIK – </a:t>
            </a:r>
            <a:r>
              <a:rPr lang="en-US" sz="2800" b="1" dirty="0" err="1"/>
              <a:t>awali</a:t>
            </a:r>
            <a:r>
              <a:rPr lang="en-US" sz="2800" b="1" dirty="0"/>
              <a:t> </a:t>
            </a:r>
            <a:r>
              <a:rPr lang="en-US" sz="2800" b="1" dirty="0" err="1"/>
              <a:t>semua</a:t>
            </a:r>
            <a:r>
              <a:rPr lang="en-US" sz="2800" b="1" dirty="0"/>
              <a:t> </a:t>
            </a:r>
            <a:r>
              <a:rPr lang="en-US" sz="2800" b="1" dirty="0" err="1"/>
              <a:t>pikiran</a:t>
            </a:r>
            <a:r>
              <a:rPr lang="en-US" sz="2800" b="1" dirty="0"/>
              <a:t>, </a:t>
            </a:r>
            <a:r>
              <a:rPr lang="en-US" sz="2800" b="1" dirty="0" err="1"/>
              <a:t>perbuatan</a:t>
            </a:r>
            <a:r>
              <a:rPr lang="en-US" sz="2800" b="1" dirty="0"/>
              <a:t> 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dirty="0" err="1" smtClean="0"/>
              <a:t>semangat</a:t>
            </a:r>
            <a:r>
              <a:rPr lang="en-US" sz="2800" dirty="0" smtClean="0"/>
              <a:t> </a:t>
            </a:r>
            <a:r>
              <a:rPr lang="en-US" sz="2800" dirty="0" err="1"/>
              <a:t>berbagi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sesama</a:t>
            </a:r>
            <a:r>
              <a:rPr lang="en-US" sz="2800" dirty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i-FI" sz="2800" b="1" dirty="0" smtClean="0"/>
              <a:t>KERJA </a:t>
            </a:r>
            <a:r>
              <a:rPr lang="fi-FI" sz="2800" b="1" dirty="0"/>
              <a:t>KERAS – KERJA CERDAS. Lakukan yang </a:t>
            </a:r>
            <a:r>
              <a:rPr lang="fi-FI" sz="2800" b="1" dirty="0" smtClean="0"/>
              <a:t>terbaik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/>
              <a:t>sungguh-sungguh</a:t>
            </a:r>
            <a:r>
              <a:rPr lang="en-US" sz="2800" dirty="0"/>
              <a:t>. </a:t>
            </a:r>
            <a:r>
              <a:rPr lang="en-US" sz="2800" dirty="0" err="1"/>
              <a:t>Jangan</a:t>
            </a:r>
            <a:r>
              <a:rPr lang="en-US" sz="2800" dirty="0"/>
              <a:t> </a:t>
            </a:r>
            <a:r>
              <a:rPr lang="en-US" sz="2800" dirty="0" err="1"/>
              <a:t>hanya</a:t>
            </a:r>
            <a:r>
              <a:rPr lang="en-US" sz="2800" dirty="0"/>
              <a:t> </a:t>
            </a:r>
            <a:r>
              <a:rPr lang="en-US" sz="2800" b="1" dirty="0"/>
              <a:t>BEKERJA</a:t>
            </a:r>
            <a:r>
              <a:rPr lang="en-US" sz="2800" dirty="0"/>
              <a:t> </a:t>
            </a:r>
            <a:r>
              <a:rPr lang="en-US" sz="2800" dirty="0" err="1" smtClean="0"/>
              <a:t>tapi</a:t>
            </a:r>
            <a:r>
              <a:rPr lang="en-US" sz="2800" dirty="0" smtClean="0"/>
              <a:t> </a:t>
            </a:r>
            <a:r>
              <a:rPr lang="en-US" sz="2800" b="1" dirty="0" smtClean="0"/>
              <a:t>BERKARYA</a:t>
            </a:r>
            <a:endParaRPr lang="en-US" sz="2800" b="1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2800" b="1" dirty="0" smtClean="0"/>
              <a:t>RASIONAL </a:t>
            </a:r>
            <a:r>
              <a:rPr lang="en-US" sz="2800" b="1" dirty="0"/>
              <a:t>– </a:t>
            </a:r>
            <a:r>
              <a:rPr lang="en-US" sz="2800" b="1" dirty="0" err="1"/>
              <a:t>gunakan</a:t>
            </a:r>
            <a:r>
              <a:rPr lang="en-US" sz="2800" b="1" dirty="0"/>
              <a:t> </a:t>
            </a:r>
            <a:r>
              <a:rPr lang="en-US" sz="2800" b="1" dirty="0" err="1"/>
              <a:t>fakta</a:t>
            </a:r>
            <a:r>
              <a:rPr lang="en-US" sz="2800" b="1" dirty="0"/>
              <a:t>, data, </a:t>
            </a:r>
            <a:r>
              <a:rPr lang="en-US" sz="2800" b="1" dirty="0" err="1"/>
              <a:t>analisa</a:t>
            </a:r>
            <a:r>
              <a:rPr lang="en-US" sz="2800" b="1" dirty="0"/>
              <a:t>, </a:t>
            </a:r>
            <a:r>
              <a:rPr lang="en-US" sz="2800" b="1" dirty="0" err="1" smtClean="0"/>
              <a:t>jangan</a:t>
            </a:r>
            <a:r>
              <a:rPr lang="en-US" sz="2800" b="1" dirty="0" smtClean="0"/>
              <a:t> </a:t>
            </a:r>
            <a:r>
              <a:rPr lang="en-US" sz="2800" dirty="0" err="1" smtClean="0"/>
              <a:t>emosional</a:t>
            </a:r>
            <a:r>
              <a:rPr lang="en-US" sz="2800" dirty="0"/>
              <a:t>, </a:t>
            </a:r>
            <a:r>
              <a:rPr lang="en-US" sz="2800" dirty="0" err="1"/>
              <a:t>sadar</a:t>
            </a:r>
            <a:r>
              <a:rPr lang="en-US" sz="2800" dirty="0"/>
              <a:t> </a:t>
            </a:r>
            <a:r>
              <a:rPr lang="en-US" sz="2800" dirty="0" err="1"/>
              <a:t>kemampuan</a:t>
            </a:r>
            <a:r>
              <a:rPr lang="en-US" sz="2800" dirty="0"/>
              <a:t> </a:t>
            </a:r>
            <a:r>
              <a:rPr lang="en-US" sz="2800" dirty="0" err="1"/>
              <a:t>diri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 smtClean="0"/>
              <a:t>tantangan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dihadapi</a:t>
            </a:r>
            <a:r>
              <a:rPr lang="en-US" sz="2800" dirty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b="1" dirty="0" smtClean="0"/>
              <a:t>IKHLAS – </a:t>
            </a:r>
            <a:r>
              <a:rPr lang="en-US" sz="2800" b="1" dirty="0" err="1"/>
              <a:t>tetap</a:t>
            </a:r>
            <a:r>
              <a:rPr lang="en-US" sz="2800" b="1" dirty="0"/>
              <a:t> </a:t>
            </a:r>
            <a:r>
              <a:rPr lang="en-US" sz="2800" b="1" dirty="0" err="1"/>
              <a:t>semangat</a:t>
            </a:r>
            <a:r>
              <a:rPr lang="en-US" sz="2800" b="1" dirty="0"/>
              <a:t>, </a:t>
            </a:r>
            <a:r>
              <a:rPr lang="en-US" sz="2800" b="1" dirty="0" err="1"/>
              <a:t>biarkan</a:t>
            </a:r>
            <a:r>
              <a:rPr lang="en-US" sz="2800" b="1" dirty="0"/>
              <a:t> </a:t>
            </a:r>
            <a:r>
              <a:rPr lang="en-US" sz="2800" b="1" dirty="0" err="1"/>
              <a:t>orang</a:t>
            </a:r>
            <a:r>
              <a:rPr lang="en-US" sz="2800" b="1" dirty="0"/>
              <a:t> lain </a:t>
            </a:r>
            <a:r>
              <a:rPr lang="en-US" sz="2800" b="1" dirty="0" err="1" smtClean="0"/>
              <a:t>memberikan</a:t>
            </a:r>
            <a:r>
              <a:rPr lang="en-US" sz="2800" b="1" dirty="0" smtClean="0"/>
              <a:t> </a:t>
            </a:r>
            <a:r>
              <a:rPr lang="it-IT" sz="2800" dirty="0" smtClean="0"/>
              <a:t>penilaian</a:t>
            </a:r>
            <a:r>
              <a:rPr lang="it-IT" sz="2800" dirty="0"/>
              <a:t>, semua pasti ada skenario besar dari </a:t>
            </a:r>
            <a:r>
              <a:rPr lang="it-IT" sz="2800" dirty="0" smtClean="0"/>
              <a:t>Allah </a:t>
            </a:r>
            <a:r>
              <a:rPr lang="it-IT" sz="2800" dirty="0"/>
              <a:t>YME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88900" y="6705600"/>
            <a:ext cx="8953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7" name="Picture 4" descr="W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" descr="Purworej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254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3" descr="D:\webdkk\Movie3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8416925" y="0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 rot="-1004591">
            <a:off x="2849563" y="2138532"/>
            <a:ext cx="2773362" cy="2078038"/>
            <a:chOff x="2801" y="2569"/>
            <a:chExt cx="1747" cy="1309"/>
          </a:xfrm>
        </p:grpSpPr>
        <p:pic>
          <p:nvPicPr>
            <p:cNvPr id="6145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08839">
              <a:off x="3128" y="2569"/>
              <a:ext cx="1196" cy="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2" name="Picture 7" descr="Dove-02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3605" y="3181"/>
              <a:ext cx="943" cy="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3" name="Picture 8" descr="Dove-02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1" y="2833"/>
              <a:ext cx="943" cy="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1676400" y="5537200"/>
            <a:ext cx="6172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e-dinkespurworejo.go.id </a:t>
            </a:r>
          </a:p>
          <a:p>
            <a:pPr algn="ctr">
              <a:lnSpc>
                <a:spcPct val="80000"/>
              </a:lnSpc>
              <a:defRPr/>
            </a:pP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Jl. </a:t>
            </a:r>
            <a:r>
              <a:rPr lang="en-US" dirty="0" err="1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Mayjend</a:t>
            </a: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Sutoyo</a:t>
            </a: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 No.17 </a:t>
            </a:r>
            <a:r>
              <a:rPr lang="en-US" dirty="0" err="1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Purworejo</a:t>
            </a:r>
            <a:endParaRPr lang="en-US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No. </a:t>
            </a:r>
            <a:r>
              <a:rPr lang="en-US" dirty="0" err="1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Telp</a:t>
            </a:r>
            <a:r>
              <a:rPr lang="en-US" dirty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 : 0275 321034 Fax : 0275 325141</a:t>
            </a:r>
          </a:p>
        </p:txBody>
      </p:sp>
      <p:pic>
        <p:nvPicPr>
          <p:cNvPr id="10" name="Picture 63" descr="D:\webdkk\Movie3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7010400" y="5765800"/>
            <a:ext cx="727075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1450" name="Picture 10" descr="Purworej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56896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09800" y="3581400"/>
            <a:ext cx="4968875" cy="1873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-48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terima</a:t>
            </a:r>
            <a:r>
              <a:rPr lang="en-US" sz="4800" b="1" kern="10" spc="-48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</a:t>
            </a:r>
            <a:r>
              <a:rPr lang="en-US" sz="4800" b="1" kern="10" spc="-48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kasih</a:t>
            </a:r>
            <a:endParaRPr lang="en-US" sz="4800" b="1" kern="10" spc="-48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-0.01713 L 0.02396 0.02778 L -0.02969 0.14653 L -0.12396 0.09259 L -0.22917 0.13843 L -0.25938 0.01852 L -0.35313 -0.03449 L -0.3007 -0.15046 L -0.32986 -0.27106 L -0.22466 -0.31713 L -0.17205 -0.43102 L -0.07674 -0.38171 L 0.02951 -0.42662 L 0.05885 -0.30764 L 0.15399 -0.25648 L 0.10017 -0.13842 L 0.13021 -0.01713 Z " pathEditMode="relative" rAng="9713751" ptsTypes="FFFFFFFFFFFF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12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1" presetClass="path" presetSubtype="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6 -0.01759 L -0.00938 -0.03472 L -0.0717 0.10487 L -0.14792 -0.053 L -0.28663 -0.06944 L -0.22292 -0.20879 L -0.29896 -0.36481 L -0.16007 -0.34745 L -0.0967 -0.48657 L -0.02205 -0.33125 L 0.11805 -0.3125 L 0.05503 -0.17314 L 0.12986 -0.01759 Z " pathEditMode="relative" rAng="7275483" ptsTypes="FFFFFFFFFFFFF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0" y="-1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18436" name="Picture 7" descr="Graphic-Tranforma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95400"/>
            <a:ext cx="67754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498600" y="1941513"/>
            <a:ext cx="2286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Penyelenggaraan</a:t>
            </a:r>
            <a:br>
              <a:rPr lang="en-US" sz="1600">
                <a:solidFill>
                  <a:schemeClr val="accent2"/>
                </a:solidFill>
                <a:latin typeface="Tahoma" pitchFamily="34" charset="0"/>
              </a:rPr>
            </a:b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Pemerintahan Secara 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Tahoma" pitchFamily="34" charset="0"/>
              </a:rPr>
              <a:t>MANUAL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746500" y="1808163"/>
            <a:ext cx="1905000" cy="993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886200" y="2166938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  <a:latin typeface="Tahoma" pitchFamily="34" charset="0"/>
              </a:rPr>
              <a:t>TRANSFORMASI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702300" y="1951038"/>
            <a:ext cx="2286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Penyelenggaraan</a:t>
            </a:r>
            <a:br>
              <a:rPr lang="en-US" sz="1600">
                <a:solidFill>
                  <a:schemeClr val="bg1"/>
                </a:solidFill>
                <a:latin typeface="Tahoma" pitchFamily="34" charset="0"/>
              </a:rPr>
            </a:b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Pemerintahan</a:t>
            </a:r>
            <a:br>
              <a:rPr lang="en-US" sz="1600">
                <a:solidFill>
                  <a:schemeClr val="bg1"/>
                </a:solidFill>
                <a:latin typeface="Tahoma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Tahoma" pitchFamily="34" charset="0"/>
              </a:rPr>
              <a:t>Berbasis ICT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457200" y="3429000"/>
            <a:ext cx="3505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u="sng">
                <a:solidFill>
                  <a:srgbClr val="C00000"/>
                </a:solidFill>
                <a:latin typeface="Tahoma" pitchFamily="34" charset="0"/>
              </a:rPr>
              <a:t>Transformasi</a:t>
            </a:r>
            <a:br>
              <a:rPr lang="en-US" b="1" u="sng">
                <a:solidFill>
                  <a:srgbClr val="C00000"/>
                </a:solidFill>
                <a:latin typeface="Tahoma" pitchFamily="34" charset="0"/>
              </a:rPr>
            </a:br>
            <a:endParaRPr lang="en-US" b="1" u="sng">
              <a:solidFill>
                <a:srgbClr val="C00000"/>
              </a:solidFill>
              <a:latin typeface="Tahoma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Perubahan Budaya Kerja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Perubahan Proses Kerja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  (Proses Bisnis)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SOP (</a:t>
            </a:r>
            <a:r>
              <a:rPr lang="en-US" i="1">
                <a:solidFill>
                  <a:srgbClr val="C00000"/>
                </a:solidFill>
                <a:latin typeface="Tahoma" pitchFamily="34" charset="0"/>
              </a:rPr>
              <a:t>Standard Operation </a:t>
            </a:r>
          </a:p>
          <a:p>
            <a:pPr>
              <a:buClr>
                <a:srgbClr val="FF0000"/>
              </a:buClr>
            </a:pPr>
            <a:r>
              <a:rPr lang="en-US" i="1">
                <a:solidFill>
                  <a:srgbClr val="C00000"/>
                </a:solidFill>
                <a:latin typeface="Tahoma" pitchFamily="34" charset="0"/>
              </a:rPr>
              <a:t>  Procedur</a:t>
            </a:r>
            <a:r>
              <a:rPr lang="en-US">
                <a:solidFill>
                  <a:srgbClr val="C00000"/>
                </a:solidFill>
                <a:latin typeface="Tahoma" pitchFamily="34" charset="0"/>
              </a:rPr>
              <a:t>) dan Kebijakan Politik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Peraturan dan Perundangan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C00000"/>
                </a:solidFill>
                <a:latin typeface="Tahoma" pitchFamily="34" charset="0"/>
              </a:rPr>
              <a:t> Leadership</a:t>
            </a:r>
          </a:p>
          <a:p>
            <a:pPr>
              <a:buClr>
                <a:srgbClr val="FF0000"/>
              </a:buClr>
              <a:buFontTx/>
              <a:buChar char="•"/>
            </a:pPr>
            <a:endParaRPr lang="en-US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4343400" y="3475038"/>
            <a:ext cx="4800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6"/>
              </a:buClr>
              <a:defRPr/>
            </a:pPr>
            <a:r>
              <a:rPr lang="en-US" b="1" u="sng" dirty="0" err="1">
                <a:solidFill>
                  <a:schemeClr val="accent2"/>
                </a:solidFill>
                <a:latin typeface="Tahoma" pitchFamily="34" charset="0"/>
              </a:rPr>
              <a:t>Pemanfaatan</a:t>
            </a:r>
            <a:r>
              <a:rPr lang="en-US" b="1" u="sng" dirty="0">
                <a:solidFill>
                  <a:schemeClr val="accent2"/>
                </a:solidFill>
                <a:latin typeface="Tahoma" pitchFamily="34" charset="0"/>
              </a:rPr>
              <a:t> ICT</a:t>
            </a:r>
            <a:br>
              <a:rPr lang="en-US" b="1" u="sng" dirty="0">
                <a:solidFill>
                  <a:schemeClr val="accent2"/>
                </a:solidFill>
                <a:latin typeface="Tahoma" pitchFamily="34" charset="0"/>
              </a:rPr>
            </a:br>
            <a:endParaRPr lang="en-US" b="1" u="sng" dirty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Penggunaan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Internet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Penggunaan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Infrastruktur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Jaringan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Lokal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>
              <a:buClr>
                <a:schemeClr val="accent6"/>
              </a:buClr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  (LAN) 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Penggunaan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Sistem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Aplikasi</a:t>
            </a:r>
            <a:endParaRPr lang="en-US" dirty="0">
              <a:solidFill>
                <a:schemeClr val="accent2"/>
              </a:solidFill>
              <a:latin typeface="Tahoma" pitchFamily="34" charset="0"/>
              <a:cs typeface="Arial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Standarisasi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Metadata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Transaksi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dan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Pertukaran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Data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Elektronik</a:t>
            </a:r>
            <a:endParaRPr lang="en-US" dirty="0">
              <a:solidFill>
                <a:schemeClr val="accent2"/>
              </a:solidFill>
              <a:latin typeface="Tahoma" pitchFamily="34" charset="0"/>
              <a:cs typeface="Arial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Sistem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Dokumentasi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Elektronik</a:t>
            </a:r>
            <a:endParaRPr lang="en-GB" dirty="0">
              <a:solidFill>
                <a:schemeClr val="accent2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381000" y="304800"/>
            <a:ext cx="81534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8447" name="Picture 10" descr="Purworej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57200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3" descr="D:\webdkk\Movie3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7620000" y="457200"/>
            <a:ext cx="727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895600" y="609600"/>
            <a:ext cx="3427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MENUJU E-GOVERNMENT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0592" y="2801938"/>
            <a:ext cx="451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/>
              <a:t>Information and Communication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59" name="Picture 2" descr="Slid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abupat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biLevel thresh="50000"/>
          </a:blip>
          <a:srcRect/>
          <a:stretch>
            <a:fillRect/>
          </a:stretch>
        </p:blipFill>
        <p:spPr>
          <a:xfrm>
            <a:off x="1676400" y="381000"/>
            <a:ext cx="5410200" cy="6248400"/>
          </a:xfrm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438400" y="152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Peta Kabupaten Purworejo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" y="457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85800" y="4953000"/>
            <a:ext cx="6858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38200" y="45720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U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838200" y="55626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28600" y="50292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447800" y="50292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162800" y="4419600"/>
            <a:ext cx="18288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L:1034,82km</a:t>
            </a:r>
            <a:r>
              <a:rPr lang="en-US" sz="1600" baseline="30000"/>
              <a:t>2</a:t>
            </a:r>
          </a:p>
          <a:p>
            <a:pPr>
              <a:spcBef>
                <a:spcPct val="50000"/>
              </a:spcBef>
            </a:pPr>
            <a:r>
              <a:rPr lang="en-US" sz="1600"/>
              <a:t>P:774285 jiwa</a:t>
            </a:r>
          </a:p>
          <a:p>
            <a:pPr>
              <a:spcBef>
                <a:spcPct val="50000"/>
              </a:spcBef>
            </a:pPr>
            <a:r>
              <a:rPr lang="en-US" sz="1600"/>
              <a:t>748jiwa/km</a:t>
            </a:r>
            <a:r>
              <a:rPr lang="en-US" sz="1600" baseline="30000"/>
              <a:t>2</a:t>
            </a:r>
          </a:p>
          <a:p>
            <a:pPr>
              <a:spcBef>
                <a:spcPct val="50000"/>
              </a:spcBef>
            </a:pPr>
            <a:r>
              <a:rPr lang="en-US" sz="1600"/>
              <a:t>Gakin: 188527jiwa(24,3%)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431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3223" y="304800"/>
            <a:ext cx="5064953" cy="6288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en-US" smtClean="0">
                <a:solidFill>
                  <a:srgbClr val="FF3300"/>
                </a:solidFill>
              </a:rPr>
              <a:t>Sarana dan SDM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143000"/>
            <a:ext cx="7467600" cy="48307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id-ID" sz="1600" dirty="0" smtClean="0">
              <a:latin typeface="Staccato222 BT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 smtClean="0">
                <a:latin typeface="Staccato222 BT" pitchFamily="66" charset="0"/>
              </a:rPr>
              <a:t>∑ </a:t>
            </a:r>
            <a:r>
              <a:rPr lang="en-US" sz="1800" dirty="0" err="1" smtClean="0"/>
              <a:t>Pusk</a:t>
            </a:r>
            <a:r>
              <a:rPr lang="en-US" sz="1800" dirty="0" smtClean="0"/>
              <a:t> : 27 </a:t>
            </a:r>
            <a:r>
              <a:rPr lang="en-US" sz="1800" dirty="0" err="1" smtClean="0"/>
              <a:t>bh</a:t>
            </a:r>
            <a:r>
              <a:rPr lang="en-US" sz="1800" dirty="0" smtClean="0"/>
              <a:t> ( 1 </a:t>
            </a:r>
            <a:r>
              <a:rPr lang="en-US" sz="1800" dirty="0" err="1" smtClean="0"/>
              <a:t>kec</a:t>
            </a:r>
            <a:r>
              <a:rPr lang="en-US" sz="1800" dirty="0" smtClean="0"/>
              <a:t>: 1 -2 </a:t>
            </a:r>
            <a:r>
              <a:rPr lang="en-US" sz="1800" dirty="0" err="1" smtClean="0"/>
              <a:t>Pusk</a:t>
            </a:r>
            <a:r>
              <a:rPr lang="en-US" sz="18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Staccato222 BT" pitchFamily="66" charset="0"/>
              </a:rPr>
              <a:t>∑</a:t>
            </a:r>
            <a:r>
              <a:rPr lang="en-US" sz="1800" dirty="0" smtClean="0"/>
              <a:t> </a:t>
            </a:r>
            <a:r>
              <a:rPr lang="en-US" sz="1800" dirty="0" err="1" smtClean="0"/>
              <a:t>Pustu</a:t>
            </a:r>
            <a:r>
              <a:rPr lang="en-US" sz="1800" dirty="0" smtClean="0"/>
              <a:t>: 63 </a:t>
            </a:r>
            <a:r>
              <a:rPr lang="en-US" sz="1800" dirty="0" err="1" smtClean="0"/>
              <a:t>bh</a:t>
            </a:r>
            <a:r>
              <a:rPr lang="en-US" sz="1800" dirty="0" smtClean="0"/>
              <a:t> ( 1 </a:t>
            </a:r>
            <a:r>
              <a:rPr lang="en-US" sz="1800" dirty="0" err="1" smtClean="0"/>
              <a:t>Pusk</a:t>
            </a:r>
            <a:r>
              <a:rPr lang="en-US" sz="1800" dirty="0" smtClean="0"/>
              <a:t>: 2 – 3 </a:t>
            </a:r>
            <a:r>
              <a:rPr lang="en-US" sz="1800" dirty="0" err="1" smtClean="0"/>
              <a:t>Pustu</a:t>
            </a:r>
            <a:r>
              <a:rPr lang="en-US" sz="18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Staccato222 BT" pitchFamily="66" charset="0"/>
              </a:rPr>
              <a:t>∑</a:t>
            </a:r>
            <a:r>
              <a:rPr lang="en-US" sz="1800" dirty="0" smtClean="0"/>
              <a:t> </a:t>
            </a:r>
            <a:r>
              <a:rPr lang="en-US" sz="1800" dirty="0" err="1" smtClean="0"/>
              <a:t>Tenaga</a:t>
            </a:r>
            <a:r>
              <a:rPr lang="en-US" sz="1800" dirty="0" smtClean="0"/>
              <a:t> rata2 per </a:t>
            </a:r>
            <a:r>
              <a:rPr lang="en-US" sz="1800" dirty="0" err="1" smtClean="0"/>
              <a:t>pusk</a:t>
            </a:r>
            <a:r>
              <a:rPr lang="en-US" sz="1800" dirty="0" smtClean="0"/>
              <a:t>(PNS/PTT): 29 org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∑ </a:t>
            </a:r>
            <a:r>
              <a:rPr lang="en-US" sz="1800" dirty="0" err="1" smtClean="0">
                <a:cs typeface="Arial" charset="0"/>
              </a:rPr>
              <a:t>Dokter</a:t>
            </a:r>
            <a:r>
              <a:rPr lang="en-US" sz="1800" dirty="0" smtClean="0">
                <a:cs typeface="Arial" charset="0"/>
              </a:rPr>
              <a:t> </a:t>
            </a:r>
            <a:r>
              <a:rPr lang="en-US" sz="1800" dirty="0" err="1" smtClean="0">
                <a:cs typeface="Arial" charset="0"/>
              </a:rPr>
              <a:t>umum</a:t>
            </a:r>
            <a:r>
              <a:rPr lang="en-US" sz="1800" dirty="0" smtClean="0">
                <a:cs typeface="Arial" charset="0"/>
              </a:rPr>
              <a:t>: PNS : 42 PTT :10 0rg (2 per </a:t>
            </a:r>
            <a:r>
              <a:rPr lang="en-US" sz="1800" dirty="0" err="1" smtClean="0">
                <a:cs typeface="Arial" charset="0"/>
              </a:rPr>
              <a:t>pusk</a:t>
            </a:r>
            <a:r>
              <a:rPr lang="en-US" sz="1800" dirty="0" smtClean="0">
                <a:cs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∑ </a:t>
            </a:r>
            <a:r>
              <a:rPr lang="en-US" sz="1800" dirty="0" err="1" smtClean="0">
                <a:cs typeface="Arial" charset="0"/>
              </a:rPr>
              <a:t>Dokter</a:t>
            </a:r>
            <a:r>
              <a:rPr lang="en-US" sz="1800" dirty="0" smtClean="0">
                <a:cs typeface="Arial" charset="0"/>
              </a:rPr>
              <a:t> </a:t>
            </a:r>
            <a:r>
              <a:rPr lang="en-US" sz="1800" dirty="0" err="1" smtClean="0">
                <a:cs typeface="Arial" charset="0"/>
              </a:rPr>
              <a:t>gigi</a:t>
            </a:r>
            <a:r>
              <a:rPr lang="en-US" sz="1800" dirty="0" smtClean="0">
                <a:cs typeface="Arial" charset="0"/>
              </a:rPr>
              <a:t>: PNS : 23 PTT : 12 = 35 org (1-2 per </a:t>
            </a:r>
            <a:r>
              <a:rPr lang="en-US" sz="1800" dirty="0" err="1" smtClean="0">
                <a:cs typeface="Arial" charset="0"/>
              </a:rPr>
              <a:t>pusk</a:t>
            </a:r>
            <a:r>
              <a:rPr lang="en-US" sz="1800" dirty="0" smtClean="0">
                <a:cs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∑ </a:t>
            </a:r>
            <a:r>
              <a:rPr lang="en-US" sz="1800" dirty="0" err="1" smtClean="0">
                <a:cs typeface="Arial" charset="0"/>
              </a:rPr>
              <a:t>Perawat</a:t>
            </a:r>
            <a:r>
              <a:rPr lang="en-US" sz="1800" dirty="0" smtClean="0">
                <a:cs typeface="Arial" charset="0"/>
              </a:rPr>
              <a:t>: 130 (4 – 5 per </a:t>
            </a:r>
            <a:r>
              <a:rPr lang="en-US" sz="1800" dirty="0" err="1" smtClean="0">
                <a:cs typeface="Arial" charset="0"/>
              </a:rPr>
              <a:t>Pusk</a:t>
            </a:r>
            <a:r>
              <a:rPr lang="en-US" sz="1800" dirty="0" smtClean="0">
                <a:cs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∑ </a:t>
            </a:r>
            <a:r>
              <a:rPr lang="en-US" sz="1800" dirty="0" err="1" smtClean="0">
                <a:cs typeface="Arial" charset="0"/>
              </a:rPr>
              <a:t>Bidan</a:t>
            </a:r>
            <a:r>
              <a:rPr lang="en-US" sz="1800" dirty="0" smtClean="0">
                <a:cs typeface="Arial" charset="0"/>
              </a:rPr>
              <a:t>: 297org (494 </a:t>
            </a:r>
            <a:r>
              <a:rPr lang="en-US" sz="1800" dirty="0" err="1" smtClean="0">
                <a:cs typeface="Arial" charset="0"/>
              </a:rPr>
              <a:t>ds</a:t>
            </a:r>
            <a:r>
              <a:rPr lang="en-US" sz="1800" dirty="0" smtClean="0">
                <a:cs typeface="Arial" charset="0"/>
              </a:rPr>
              <a:t>)          1bd:2 </a:t>
            </a:r>
            <a:r>
              <a:rPr lang="en-US" sz="1800" dirty="0" err="1" smtClean="0">
                <a:cs typeface="Arial" charset="0"/>
              </a:rPr>
              <a:t>ds</a:t>
            </a:r>
            <a:endParaRPr lang="en-US" sz="18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∑ </a:t>
            </a:r>
            <a:r>
              <a:rPr lang="en-US" sz="1800" dirty="0" err="1" smtClean="0">
                <a:cs typeface="Arial" charset="0"/>
              </a:rPr>
              <a:t>Koordinator</a:t>
            </a:r>
            <a:r>
              <a:rPr lang="en-US" sz="1800" dirty="0" smtClean="0">
                <a:cs typeface="Arial" charset="0"/>
              </a:rPr>
              <a:t> TU: 27 org (1 org per </a:t>
            </a:r>
            <a:r>
              <a:rPr lang="en-US" sz="1800" dirty="0" err="1" smtClean="0">
                <a:cs typeface="Arial" charset="0"/>
              </a:rPr>
              <a:t>pusk</a:t>
            </a:r>
            <a:r>
              <a:rPr lang="en-US" sz="1800" dirty="0" smtClean="0">
                <a:cs typeface="Arial" charset="0"/>
              </a:rPr>
              <a:t>);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err="1" smtClean="0">
                <a:solidFill>
                  <a:srgbClr val="339933"/>
                </a:solidFill>
                <a:cs typeface="Arial" charset="0"/>
              </a:rPr>
              <a:t>Pengelola</a:t>
            </a: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 SIK </a:t>
            </a:r>
            <a:r>
              <a:rPr lang="en-US" sz="1800" dirty="0" err="1" smtClean="0">
                <a:solidFill>
                  <a:srgbClr val="339933"/>
                </a:solidFill>
                <a:cs typeface="Arial" charset="0"/>
              </a:rPr>
              <a:t>Kab</a:t>
            </a: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			           S1 1 org,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			           D3 1 org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			           D1 </a:t>
            </a:r>
            <a:r>
              <a:rPr lang="en-US" sz="1800" dirty="0" err="1" smtClean="0">
                <a:solidFill>
                  <a:srgbClr val="339933"/>
                </a:solidFill>
                <a:cs typeface="Arial" charset="0"/>
              </a:rPr>
              <a:t>Komp</a:t>
            </a: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 1 org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39933"/>
                </a:solidFill>
                <a:cs typeface="Arial" charset="0"/>
              </a:rPr>
              <a:t>			           SMK 1 org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cs typeface="Arial" charset="0"/>
              </a:rPr>
              <a:t>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dirty="0" smtClean="0">
                <a:cs typeface="Arial" charset="0"/>
              </a:rPr>
              <a:t>                                     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3429000" y="3429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 noChangeAspect="1"/>
          </p:cNvGrpSpPr>
          <p:nvPr/>
        </p:nvGrpSpPr>
        <p:grpSpPr bwMode="auto">
          <a:xfrm>
            <a:off x="228600" y="3200400"/>
            <a:ext cx="2759075" cy="2971800"/>
            <a:chOff x="2016" y="2112"/>
            <a:chExt cx="1738" cy="1872"/>
          </a:xfrm>
        </p:grpSpPr>
        <p:sp>
          <p:nvSpPr>
            <p:cNvPr id="1947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16" y="2112"/>
              <a:ext cx="173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Freeform 4"/>
            <p:cNvSpPr>
              <a:spLocks/>
            </p:cNvSpPr>
            <p:nvPr/>
          </p:nvSpPr>
          <p:spPr bwMode="auto">
            <a:xfrm>
              <a:off x="2104" y="2122"/>
              <a:ext cx="1639" cy="1839"/>
            </a:xfrm>
            <a:custGeom>
              <a:avLst/>
              <a:gdLst>
                <a:gd name="T0" fmla="*/ 12 w 3278"/>
                <a:gd name="T1" fmla="*/ 10 h 3678"/>
                <a:gd name="T2" fmla="*/ 11 w 3278"/>
                <a:gd name="T3" fmla="*/ 12 h 3678"/>
                <a:gd name="T4" fmla="*/ 12 w 3278"/>
                <a:gd name="T5" fmla="*/ 13 h 3678"/>
                <a:gd name="T6" fmla="*/ 12 w 3278"/>
                <a:gd name="T7" fmla="*/ 12 h 3678"/>
                <a:gd name="T8" fmla="*/ 12 w 3278"/>
                <a:gd name="T9" fmla="*/ 10 h 3678"/>
                <a:gd name="T10" fmla="*/ 13 w 3278"/>
                <a:gd name="T11" fmla="*/ 9 h 3678"/>
                <a:gd name="T12" fmla="*/ 11 w 3278"/>
                <a:gd name="T13" fmla="*/ 7 h 3678"/>
                <a:gd name="T14" fmla="*/ 13 w 3278"/>
                <a:gd name="T15" fmla="*/ 7 h 3678"/>
                <a:gd name="T16" fmla="*/ 13 w 3278"/>
                <a:gd name="T17" fmla="*/ 6 h 3678"/>
                <a:gd name="T18" fmla="*/ 13 w 3278"/>
                <a:gd name="T19" fmla="*/ 10 h 3678"/>
                <a:gd name="T20" fmla="*/ 14 w 3278"/>
                <a:gd name="T21" fmla="*/ 12 h 3678"/>
                <a:gd name="T22" fmla="*/ 13 w 3278"/>
                <a:gd name="T23" fmla="*/ 17 h 3678"/>
                <a:gd name="T24" fmla="*/ 14 w 3278"/>
                <a:gd name="T25" fmla="*/ 17 h 3678"/>
                <a:gd name="T26" fmla="*/ 17 w 3278"/>
                <a:gd name="T27" fmla="*/ 7 h 3678"/>
                <a:gd name="T28" fmla="*/ 14 w 3278"/>
                <a:gd name="T29" fmla="*/ 7 h 3678"/>
                <a:gd name="T30" fmla="*/ 19 w 3278"/>
                <a:gd name="T31" fmla="*/ 3 h 3678"/>
                <a:gd name="T32" fmla="*/ 22 w 3278"/>
                <a:gd name="T33" fmla="*/ 2 h 3678"/>
                <a:gd name="T34" fmla="*/ 24 w 3278"/>
                <a:gd name="T35" fmla="*/ 1 h 3678"/>
                <a:gd name="T36" fmla="*/ 25 w 3278"/>
                <a:gd name="T37" fmla="*/ 2 h 3678"/>
                <a:gd name="T38" fmla="*/ 25 w 3278"/>
                <a:gd name="T39" fmla="*/ 5 h 3678"/>
                <a:gd name="T40" fmla="*/ 23 w 3278"/>
                <a:gd name="T41" fmla="*/ 6 h 3678"/>
                <a:gd name="T42" fmla="*/ 20 w 3278"/>
                <a:gd name="T43" fmla="*/ 7 h 3678"/>
                <a:gd name="T44" fmla="*/ 19 w 3278"/>
                <a:gd name="T45" fmla="*/ 7 h 3678"/>
                <a:gd name="T46" fmla="*/ 20 w 3278"/>
                <a:gd name="T47" fmla="*/ 13 h 3678"/>
                <a:gd name="T48" fmla="*/ 19 w 3278"/>
                <a:gd name="T49" fmla="*/ 13 h 3678"/>
                <a:gd name="T50" fmla="*/ 17 w 3278"/>
                <a:gd name="T51" fmla="*/ 15 h 3678"/>
                <a:gd name="T52" fmla="*/ 17 w 3278"/>
                <a:gd name="T53" fmla="*/ 17 h 3678"/>
                <a:gd name="T54" fmla="*/ 19 w 3278"/>
                <a:gd name="T55" fmla="*/ 18 h 3678"/>
                <a:gd name="T56" fmla="*/ 21 w 3278"/>
                <a:gd name="T57" fmla="*/ 18 h 3678"/>
                <a:gd name="T58" fmla="*/ 22 w 3278"/>
                <a:gd name="T59" fmla="*/ 18 h 3678"/>
                <a:gd name="T60" fmla="*/ 22 w 3278"/>
                <a:gd name="T61" fmla="*/ 19 h 3678"/>
                <a:gd name="T62" fmla="*/ 24 w 3278"/>
                <a:gd name="T63" fmla="*/ 25 h 3678"/>
                <a:gd name="T64" fmla="*/ 23 w 3278"/>
                <a:gd name="T65" fmla="*/ 27 h 3678"/>
                <a:gd name="T66" fmla="*/ 20 w 3278"/>
                <a:gd name="T67" fmla="*/ 28 h 3678"/>
                <a:gd name="T68" fmla="*/ 19 w 3278"/>
                <a:gd name="T69" fmla="*/ 27 h 3678"/>
                <a:gd name="T70" fmla="*/ 20 w 3278"/>
                <a:gd name="T71" fmla="*/ 28 h 3678"/>
                <a:gd name="T72" fmla="*/ 14 w 3278"/>
                <a:gd name="T73" fmla="*/ 28 h 3678"/>
                <a:gd name="T74" fmla="*/ 13 w 3278"/>
                <a:gd name="T75" fmla="*/ 28 h 3678"/>
                <a:gd name="T76" fmla="*/ 12 w 3278"/>
                <a:gd name="T77" fmla="*/ 29 h 3678"/>
                <a:gd name="T78" fmla="*/ 11 w 3278"/>
                <a:gd name="T79" fmla="*/ 28 h 3678"/>
                <a:gd name="T80" fmla="*/ 11 w 3278"/>
                <a:gd name="T81" fmla="*/ 28 h 3678"/>
                <a:gd name="T82" fmla="*/ 10 w 3278"/>
                <a:gd name="T83" fmla="*/ 27 h 3678"/>
                <a:gd name="T84" fmla="*/ 9 w 3278"/>
                <a:gd name="T85" fmla="*/ 25 h 3678"/>
                <a:gd name="T86" fmla="*/ 7 w 3278"/>
                <a:gd name="T87" fmla="*/ 26 h 3678"/>
                <a:gd name="T88" fmla="*/ 7 w 3278"/>
                <a:gd name="T89" fmla="*/ 29 h 3678"/>
                <a:gd name="T90" fmla="*/ 6 w 3278"/>
                <a:gd name="T91" fmla="*/ 28 h 3678"/>
                <a:gd name="T92" fmla="*/ 5 w 3278"/>
                <a:gd name="T93" fmla="*/ 27 h 3678"/>
                <a:gd name="T94" fmla="*/ 3 w 3278"/>
                <a:gd name="T95" fmla="*/ 29 h 3678"/>
                <a:gd name="T96" fmla="*/ 2 w 3278"/>
                <a:gd name="T97" fmla="*/ 26 h 3678"/>
                <a:gd name="T98" fmla="*/ 1 w 3278"/>
                <a:gd name="T99" fmla="*/ 25 h 3678"/>
                <a:gd name="T100" fmla="*/ 2 w 3278"/>
                <a:gd name="T101" fmla="*/ 24 h 3678"/>
                <a:gd name="T102" fmla="*/ 1 w 3278"/>
                <a:gd name="T103" fmla="*/ 20 h 3678"/>
                <a:gd name="T104" fmla="*/ 2 w 3278"/>
                <a:gd name="T105" fmla="*/ 15 h 3678"/>
                <a:gd name="T106" fmla="*/ 3 w 3278"/>
                <a:gd name="T107" fmla="*/ 14 h 3678"/>
                <a:gd name="T108" fmla="*/ 3 w 3278"/>
                <a:gd name="T109" fmla="*/ 13 h 3678"/>
                <a:gd name="T110" fmla="*/ 3 w 3278"/>
                <a:gd name="T111" fmla="*/ 12 h 3678"/>
                <a:gd name="T112" fmla="*/ 3 w 3278"/>
                <a:gd name="T113" fmla="*/ 11 h 3678"/>
                <a:gd name="T114" fmla="*/ 5 w 3278"/>
                <a:gd name="T115" fmla="*/ 9 h 3678"/>
                <a:gd name="T116" fmla="*/ 3 w 3278"/>
                <a:gd name="T117" fmla="*/ 1 h 3678"/>
                <a:gd name="T118" fmla="*/ 6 w 3278"/>
                <a:gd name="T119" fmla="*/ 4 h 3678"/>
                <a:gd name="T120" fmla="*/ 10 w 3278"/>
                <a:gd name="T121" fmla="*/ 7 h 36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78"/>
                <a:gd name="T184" fmla="*/ 0 h 3678"/>
                <a:gd name="T185" fmla="*/ 3278 w 3278"/>
                <a:gd name="T186" fmla="*/ 3678 h 36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78" h="3678">
                  <a:moveTo>
                    <a:pt x="1410" y="1116"/>
                  </a:moveTo>
                  <a:lnTo>
                    <a:pt x="1412" y="1138"/>
                  </a:lnTo>
                  <a:lnTo>
                    <a:pt x="1417" y="1156"/>
                  </a:lnTo>
                  <a:lnTo>
                    <a:pt x="1428" y="1170"/>
                  </a:lnTo>
                  <a:lnTo>
                    <a:pt x="1440" y="1186"/>
                  </a:lnTo>
                  <a:lnTo>
                    <a:pt x="1449" y="1202"/>
                  </a:lnTo>
                  <a:lnTo>
                    <a:pt x="1456" y="1218"/>
                  </a:lnTo>
                  <a:lnTo>
                    <a:pt x="1460" y="1238"/>
                  </a:lnTo>
                  <a:lnTo>
                    <a:pt x="1456" y="1262"/>
                  </a:lnTo>
                  <a:lnTo>
                    <a:pt x="1453" y="1276"/>
                  </a:lnTo>
                  <a:lnTo>
                    <a:pt x="1445" y="1286"/>
                  </a:lnTo>
                  <a:lnTo>
                    <a:pt x="1434" y="1294"/>
                  </a:lnTo>
                  <a:lnTo>
                    <a:pt x="1419" y="1298"/>
                  </a:lnTo>
                  <a:lnTo>
                    <a:pt x="1402" y="1300"/>
                  </a:lnTo>
                  <a:lnTo>
                    <a:pt x="1386" y="1302"/>
                  </a:lnTo>
                  <a:lnTo>
                    <a:pt x="1371" y="1304"/>
                  </a:lnTo>
                  <a:lnTo>
                    <a:pt x="1356" y="1306"/>
                  </a:lnTo>
                  <a:lnTo>
                    <a:pt x="1352" y="1346"/>
                  </a:lnTo>
                  <a:lnTo>
                    <a:pt x="1360" y="1384"/>
                  </a:lnTo>
                  <a:lnTo>
                    <a:pt x="1365" y="1417"/>
                  </a:lnTo>
                  <a:lnTo>
                    <a:pt x="1360" y="1451"/>
                  </a:lnTo>
                  <a:lnTo>
                    <a:pt x="1352" y="1471"/>
                  </a:lnTo>
                  <a:lnTo>
                    <a:pt x="1352" y="1489"/>
                  </a:lnTo>
                  <a:lnTo>
                    <a:pt x="1358" y="1501"/>
                  </a:lnTo>
                  <a:lnTo>
                    <a:pt x="1369" y="1511"/>
                  </a:lnTo>
                  <a:lnTo>
                    <a:pt x="1380" y="1521"/>
                  </a:lnTo>
                  <a:lnTo>
                    <a:pt x="1395" y="1527"/>
                  </a:lnTo>
                  <a:lnTo>
                    <a:pt x="1408" y="1533"/>
                  </a:lnTo>
                  <a:lnTo>
                    <a:pt x="1421" y="1541"/>
                  </a:lnTo>
                  <a:lnTo>
                    <a:pt x="1434" y="1557"/>
                  </a:lnTo>
                  <a:lnTo>
                    <a:pt x="1440" y="1577"/>
                  </a:lnTo>
                  <a:lnTo>
                    <a:pt x="1443" y="1601"/>
                  </a:lnTo>
                  <a:lnTo>
                    <a:pt x="1445" y="1627"/>
                  </a:lnTo>
                  <a:lnTo>
                    <a:pt x="1449" y="1649"/>
                  </a:lnTo>
                  <a:lnTo>
                    <a:pt x="1458" y="1669"/>
                  </a:lnTo>
                  <a:lnTo>
                    <a:pt x="1475" y="1681"/>
                  </a:lnTo>
                  <a:lnTo>
                    <a:pt x="1499" y="1683"/>
                  </a:lnTo>
                  <a:lnTo>
                    <a:pt x="1525" y="1533"/>
                  </a:lnTo>
                  <a:lnTo>
                    <a:pt x="1517" y="1509"/>
                  </a:lnTo>
                  <a:lnTo>
                    <a:pt x="1521" y="1487"/>
                  </a:lnTo>
                  <a:lnTo>
                    <a:pt x="1532" y="1467"/>
                  </a:lnTo>
                  <a:lnTo>
                    <a:pt x="1543" y="1449"/>
                  </a:lnTo>
                  <a:lnTo>
                    <a:pt x="1555" y="1431"/>
                  </a:lnTo>
                  <a:lnTo>
                    <a:pt x="1558" y="1415"/>
                  </a:lnTo>
                  <a:lnTo>
                    <a:pt x="1551" y="1399"/>
                  </a:lnTo>
                  <a:lnTo>
                    <a:pt x="1529" y="1382"/>
                  </a:lnTo>
                  <a:lnTo>
                    <a:pt x="1519" y="1348"/>
                  </a:lnTo>
                  <a:lnTo>
                    <a:pt x="1508" y="1312"/>
                  </a:lnTo>
                  <a:lnTo>
                    <a:pt x="1499" y="1276"/>
                  </a:lnTo>
                  <a:lnTo>
                    <a:pt x="1492" y="1236"/>
                  </a:lnTo>
                  <a:lnTo>
                    <a:pt x="1488" y="1198"/>
                  </a:lnTo>
                  <a:lnTo>
                    <a:pt x="1490" y="1162"/>
                  </a:lnTo>
                  <a:lnTo>
                    <a:pt x="1501" y="1128"/>
                  </a:lnTo>
                  <a:lnTo>
                    <a:pt x="1521" y="1096"/>
                  </a:lnTo>
                  <a:lnTo>
                    <a:pt x="1543" y="1116"/>
                  </a:lnTo>
                  <a:lnTo>
                    <a:pt x="1553" y="1096"/>
                  </a:lnTo>
                  <a:lnTo>
                    <a:pt x="1569" y="1084"/>
                  </a:lnTo>
                  <a:lnTo>
                    <a:pt x="1584" y="1072"/>
                  </a:lnTo>
                  <a:lnTo>
                    <a:pt x="1594" y="1055"/>
                  </a:lnTo>
                  <a:lnTo>
                    <a:pt x="1569" y="1059"/>
                  </a:lnTo>
                  <a:lnTo>
                    <a:pt x="1545" y="1063"/>
                  </a:lnTo>
                  <a:lnTo>
                    <a:pt x="1523" y="1069"/>
                  </a:lnTo>
                  <a:lnTo>
                    <a:pt x="1501" y="1076"/>
                  </a:lnTo>
                  <a:lnTo>
                    <a:pt x="1479" y="1084"/>
                  </a:lnTo>
                  <a:lnTo>
                    <a:pt x="1454" y="1094"/>
                  </a:lnTo>
                  <a:lnTo>
                    <a:pt x="1432" y="1104"/>
                  </a:lnTo>
                  <a:lnTo>
                    <a:pt x="1410" y="1116"/>
                  </a:lnTo>
                  <a:lnTo>
                    <a:pt x="1313" y="985"/>
                  </a:lnTo>
                  <a:lnTo>
                    <a:pt x="1343" y="985"/>
                  </a:lnTo>
                  <a:lnTo>
                    <a:pt x="1375" y="979"/>
                  </a:lnTo>
                  <a:lnTo>
                    <a:pt x="1404" y="969"/>
                  </a:lnTo>
                  <a:lnTo>
                    <a:pt x="1436" y="955"/>
                  </a:lnTo>
                  <a:lnTo>
                    <a:pt x="1466" y="939"/>
                  </a:lnTo>
                  <a:lnTo>
                    <a:pt x="1497" y="925"/>
                  </a:lnTo>
                  <a:lnTo>
                    <a:pt x="1529" y="911"/>
                  </a:lnTo>
                  <a:lnTo>
                    <a:pt x="1560" y="899"/>
                  </a:lnTo>
                  <a:lnTo>
                    <a:pt x="1564" y="883"/>
                  </a:lnTo>
                  <a:lnTo>
                    <a:pt x="1571" y="867"/>
                  </a:lnTo>
                  <a:lnTo>
                    <a:pt x="1579" y="853"/>
                  </a:lnTo>
                  <a:lnTo>
                    <a:pt x="1590" y="839"/>
                  </a:lnTo>
                  <a:lnTo>
                    <a:pt x="1601" y="825"/>
                  </a:lnTo>
                  <a:lnTo>
                    <a:pt x="1614" y="813"/>
                  </a:lnTo>
                  <a:lnTo>
                    <a:pt x="1627" y="801"/>
                  </a:lnTo>
                  <a:lnTo>
                    <a:pt x="1640" y="791"/>
                  </a:lnTo>
                  <a:lnTo>
                    <a:pt x="1657" y="787"/>
                  </a:lnTo>
                  <a:lnTo>
                    <a:pt x="1675" y="783"/>
                  </a:lnTo>
                  <a:lnTo>
                    <a:pt x="1696" y="781"/>
                  </a:lnTo>
                  <a:lnTo>
                    <a:pt x="1716" y="777"/>
                  </a:lnTo>
                  <a:lnTo>
                    <a:pt x="1736" y="769"/>
                  </a:lnTo>
                  <a:lnTo>
                    <a:pt x="1755" y="760"/>
                  </a:lnTo>
                  <a:lnTo>
                    <a:pt x="1770" y="744"/>
                  </a:lnTo>
                  <a:lnTo>
                    <a:pt x="1781" y="722"/>
                  </a:lnTo>
                  <a:lnTo>
                    <a:pt x="1864" y="1017"/>
                  </a:lnTo>
                  <a:lnTo>
                    <a:pt x="1811" y="1069"/>
                  </a:lnTo>
                  <a:lnTo>
                    <a:pt x="1807" y="1102"/>
                  </a:lnTo>
                  <a:lnTo>
                    <a:pt x="1803" y="1136"/>
                  </a:lnTo>
                  <a:lnTo>
                    <a:pt x="1796" y="1172"/>
                  </a:lnTo>
                  <a:lnTo>
                    <a:pt x="1790" y="1208"/>
                  </a:lnTo>
                  <a:lnTo>
                    <a:pt x="1781" y="1244"/>
                  </a:lnTo>
                  <a:lnTo>
                    <a:pt x="1773" y="1276"/>
                  </a:lnTo>
                  <a:lnTo>
                    <a:pt x="1762" y="1308"/>
                  </a:lnTo>
                  <a:lnTo>
                    <a:pt x="1753" y="1336"/>
                  </a:lnTo>
                  <a:lnTo>
                    <a:pt x="1747" y="1374"/>
                  </a:lnTo>
                  <a:lnTo>
                    <a:pt x="1755" y="1401"/>
                  </a:lnTo>
                  <a:lnTo>
                    <a:pt x="1773" y="1419"/>
                  </a:lnTo>
                  <a:lnTo>
                    <a:pt x="1798" y="1431"/>
                  </a:lnTo>
                  <a:lnTo>
                    <a:pt x="1825" y="1441"/>
                  </a:lnTo>
                  <a:lnTo>
                    <a:pt x="1855" y="1449"/>
                  </a:lnTo>
                  <a:lnTo>
                    <a:pt x="1883" y="1459"/>
                  </a:lnTo>
                  <a:lnTo>
                    <a:pt x="1903" y="1475"/>
                  </a:lnTo>
                  <a:lnTo>
                    <a:pt x="1896" y="1555"/>
                  </a:lnTo>
                  <a:lnTo>
                    <a:pt x="1885" y="1637"/>
                  </a:lnTo>
                  <a:lnTo>
                    <a:pt x="1870" y="1716"/>
                  </a:lnTo>
                  <a:lnTo>
                    <a:pt x="1851" y="1794"/>
                  </a:lnTo>
                  <a:lnTo>
                    <a:pt x="1827" y="1868"/>
                  </a:lnTo>
                  <a:lnTo>
                    <a:pt x="1799" y="1938"/>
                  </a:lnTo>
                  <a:lnTo>
                    <a:pt x="1768" y="2002"/>
                  </a:lnTo>
                  <a:lnTo>
                    <a:pt x="1731" y="2057"/>
                  </a:lnTo>
                  <a:lnTo>
                    <a:pt x="1736" y="2079"/>
                  </a:lnTo>
                  <a:lnTo>
                    <a:pt x="1747" y="2093"/>
                  </a:lnTo>
                  <a:lnTo>
                    <a:pt x="1759" y="2105"/>
                  </a:lnTo>
                  <a:lnTo>
                    <a:pt x="1773" y="2117"/>
                  </a:lnTo>
                  <a:lnTo>
                    <a:pt x="1794" y="2115"/>
                  </a:lnTo>
                  <a:lnTo>
                    <a:pt x="1814" y="2113"/>
                  </a:lnTo>
                  <a:lnTo>
                    <a:pt x="1831" y="2109"/>
                  </a:lnTo>
                  <a:lnTo>
                    <a:pt x="1848" y="2103"/>
                  </a:lnTo>
                  <a:lnTo>
                    <a:pt x="1861" y="2097"/>
                  </a:lnTo>
                  <a:lnTo>
                    <a:pt x="1872" y="2089"/>
                  </a:lnTo>
                  <a:lnTo>
                    <a:pt x="1881" y="2077"/>
                  </a:lnTo>
                  <a:lnTo>
                    <a:pt x="1888" y="2065"/>
                  </a:lnTo>
                  <a:lnTo>
                    <a:pt x="1903" y="2011"/>
                  </a:lnTo>
                  <a:lnTo>
                    <a:pt x="1926" y="1910"/>
                  </a:lnTo>
                  <a:lnTo>
                    <a:pt x="1953" y="1772"/>
                  </a:lnTo>
                  <a:lnTo>
                    <a:pt x="1987" y="1611"/>
                  </a:lnTo>
                  <a:lnTo>
                    <a:pt x="2018" y="1439"/>
                  </a:lnTo>
                  <a:lnTo>
                    <a:pt x="2052" y="1270"/>
                  </a:lnTo>
                  <a:lnTo>
                    <a:pt x="2081" y="1114"/>
                  </a:lnTo>
                  <a:lnTo>
                    <a:pt x="2105" y="985"/>
                  </a:lnTo>
                  <a:lnTo>
                    <a:pt x="2096" y="969"/>
                  </a:lnTo>
                  <a:lnTo>
                    <a:pt x="2087" y="953"/>
                  </a:lnTo>
                  <a:lnTo>
                    <a:pt x="2072" y="943"/>
                  </a:lnTo>
                  <a:lnTo>
                    <a:pt x="2052" y="945"/>
                  </a:lnTo>
                  <a:lnTo>
                    <a:pt x="2029" y="955"/>
                  </a:lnTo>
                  <a:lnTo>
                    <a:pt x="2007" y="967"/>
                  </a:lnTo>
                  <a:lnTo>
                    <a:pt x="1985" y="977"/>
                  </a:lnTo>
                  <a:lnTo>
                    <a:pt x="1961" y="987"/>
                  </a:lnTo>
                  <a:lnTo>
                    <a:pt x="1937" y="997"/>
                  </a:lnTo>
                  <a:lnTo>
                    <a:pt x="1911" y="1005"/>
                  </a:lnTo>
                  <a:lnTo>
                    <a:pt x="1888" y="1013"/>
                  </a:lnTo>
                  <a:lnTo>
                    <a:pt x="1864" y="1017"/>
                  </a:lnTo>
                  <a:lnTo>
                    <a:pt x="1781" y="722"/>
                  </a:lnTo>
                  <a:lnTo>
                    <a:pt x="2360" y="470"/>
                  </a:lnTo>
                  <a:lnTo>
                    <a:pt x="2356" y="450"/>
                  </a:lnTo>
                  <a:lnTo>
                    <a:pt x="2354" y="431"/>
                  </a:lnTo>
                  <a:lnTo>
                    <a:pt x="2356" y="411"/>
                  </a:lnTo>
                  <a:lnTo>
                    <a:pt x="2361" y="393"/>
                  </a:lnTo>
                  <a:lnTo>
                    <a:pt x="2371" y="377"/>
                  </a:lnTo>
                  <a:lnTo>
                    <a:pt x="2384" y="363"/>
                  </a:lnTo>
                  <a:lnTo>
                    <a:pt x="2399" y="353"/>
                  </a:lnTo>
                  <a:lnTo>
                    <a:pt x="2417" y="347"/>
                  </a:lnTo>
                  <a:lnTo>
                    <a:pt x="2450" y="333"/>
                  </a:lnTo>
                  <a:lnTo>
                    <a:pt x="2482" y="317"/>
                  </a:lnTo>
                  <a:lnTo>
                    <a:pt x="2515" y="303"/>
                  </a:lnTo>
                  <a:lnTo>
                    <a:pt x="2549" y="287"/>
                  </a:lnTo>
                  <a:lnTo>
                    <a:pt x="2584" y="273"/>
                  </a:lnTo>
                  <a:lnTo>
                    <a:pt x="2617" y="259"/>
                  </a:lnTo>
                  <a:lnTo>
                    <a:pt x="2651" y="243"/>
                  </a:lnTo>
                  <a:lnTo>
                    <a:pt x="2686" y="229"/>
                  </a:lnTo>
                  <a:lnTo>
                    <a:pt x="2719" y="215"/>
                  </a:lnTo>
                  <a:lnTo>
                    <a:pt x="2753" y="201"/>
                  </a:lnTo>
                  <a:lnTo>
                    <a:pt x="2786" y="189"/>
                  </a:lnTo>
                  <a:lnTo>
                    <a:pt x="2821" y="175"/>
                  </a:lnTo>
                  <a:lnTo>
                    <a:pt x="2855" y="161"/>
                  </a:lnTo>
                  <a:lnTo>
                    <a:pt x="2888" y="149"/>
                  </a:lnTo>
                  <a:lnTo>
                    <a:pt x="2920" y="136"/>
                  </a:lnTo>
                  <a:lnTo>
                    <a:pt x="2953" y="124"/>
                  </a:lnTo>
                  <a:lnTo>
                    <a:pt x="2951" y="108"/>
                  </a:lnTo>
                  <a:lnTo>
                    <a:pt x="2951" y="94"/>
                  </a:lnTo>
                  <a:lnTo>
                    <a:pt x="2955" y="84"/>
                  </a:lnTo>
                  <a:lnTo>
                    <a:pt x="2959" y="74"/>
                  </a:lnTo>
                  <a:lnTo>
                    <a:pt x="2974" y="66"/>
                  </a:lnTo>
                  <a:lnTo>
                    <a:pt x="2992" y="58"/>
                  </a:lnTo>
                  <a:lnTo>
                    <a:pt x="3011" y="48"/>
                  </a:lnTo>
                  <a:lnTo>
                    <a:pt x="3029" y="40"/>
                  </a:lnTo>
                  <a:lnTo>
                    <a:pt x="3046" y="32"/>
                  </a:lnTo>
                  <a:lnTo>
                    <a:pt x="3059" y="26"/>
                  </a:lnTo>
                  <a:lnTo>
                    <a:pt x="3068" y="22"/>
                  </a:lnTo>
                  <a:lnTo>
                    <a:pt x="3072" y="20"/>
                  </a:lnTo>
                  <a:lnTo>
                    <a:pt x="3135" y="64"/>
                  </a:lnTo>
                  <a:lnTo>
                    <a:pt x="3185" y="130"/>
                  </a:lnTo>
                  <a:lnTo>
                    <a:pt x="3224" y="209"/>
                  </a:lnTo>
                  <a:lnTo>
                    <a:pt x="3252" y="295"/>
                  </a:lnTo>
                  <a:lnTo>
                    <a:pt x="3268" y="381"/>
                  </a:lnTo>
                  <a:lnTo>
                    <a:pt x="3278" y="460"/>
                  </a:lnTo>
                  <a:lnTo>
                    <a:pt x="3276" y="524"/>
                  </a:lnTo>
                  <a:lnTo>
                    <a:pt x="3268" y="568"/>
                  </a:lnTo>
                  <a:lnTo>
                    <a:pt x="3250" y="574"/>
                  </a:lnTo>
                  <a:lnTo>
                    <a:pt x="3231" y="582"/>
                  </a:lnTo>
                  <a:lnTo>
                    <a:pt x="3213" y="590"/>
                  </a:lnTo>
                  <a:lnTo>
                    <a:pt x="3196" y="598"/>
                  </a:lnTo>
                  <a:lnTo>
                    <a:pt x="3178" y="602"/>
                  </a:lnTo>
                  <a:lnTo>
                    <a:pt x="3159" y="604"/>
                  </a:lnTo>
                  <a:lnTo>
                    <a:pt x="3140" y="600"/>
                  </a:lnTo>
                  <a:lnTo>
                    <a:pt x="3122" y="590"/>
                  </a:lnTo>
                  <a:lnTo>
                    <a:pt x="3087" y="606"/>
                  </a:lnTo>
                  <a:lnTo>
                    <a:pt x="3051" y="622"/>
                  </a:lnTo>
                  <a:lnTo>
                    <a:pt x="3014" y="636"/>
                  </a:lnTo>
                  <a:lnTo>
                    <a:pt x="2977" y="650"/>
                  </a:lnTo>
                  <a:lnTo>
                    <a:pt x="2940" y="664"/>
                  </a:lnTo>
                  <a:lnTo>
                    <a:pt x="2903" y="678"/>
                  </a:lnTo>
                  <a:lnTo>
                    <a:pt x="2866" y="692"/>
                  </a:lnTo>
                  <a:lnTo>
                    <a:pt x="2829" y="706"/>
                  </a:lnTo>
                  <a:lnTo>
                    <a:pt x="2790" y="720"/>
                  </a:lnTo>
                  <a:lnTo>
                    <a:pt x="2753" y="734"/>
                  </a:lnTo>
                  <a:lnTo>
                    <a:pt x="2716" y="748"/>
                  </a:lnTo>
                  <a:lnTo>
                    <a:pt x="2679" y="761"/>
                  </a:lnTo>
                  <a:lnTo>
                    <a:pt x="2642" y="777"/>
                  </a:lnTo>
                  <a:lnTo>
                    <a:pt x="2604" y="791"/>
                  </a:lnTo>
                  <a:lnTo>
                    <a:pt x="2567" y="809"/>
                  </a:lnTo>
                  <a:lnTo>
                    <a:pt x="2532" y="825"/>
                  </a:lnTo>
                  <a:lnTo>
                    <a:pt x="2512" y="823"/>
                  </a:lnTo>
                  <a:lnTo>
                    <a:pt x="2493" y="817"/>
                  </a:lnTo>
                  <a:lnTo>
                    <a:pt x="2475" y="807"/>
                  </a:lnTo>
                  <a:lnTo>
                    <a:pt x="2458" y="797"/>
                  </a:lnTo>
                  <a:lnTo>
                    <a:pt x="2443" y="789"/>
                  </a:lnTo>
                  <a:lnTo>
                    <a:pt x="2426" y="787"/>
                  </a:lnTo>
                  <a:lnTo>
                    <a:pt x="2410" y="793"/>
                  </a:lnTo>
                  <a:lnTo>
                    <a:pt x="2393" y="811"/>
                  </a:lnTo>
                  <a:lnTo>
                    <a:pt x="2380" y="829"/>
                  </a:lnTo>
                  <a:lnTo>
                    <a:pt x="2373" y="847"/>
                  </a:lnTo>
                  <a:lnTo>
                    <a:pt x="2369" y="867"/>
                  </a:lnTo>
                  <a:lnTo>
                    <a:pt x="2365" y="889"/>
                  </a:lnTo>
                  <a:lnTo>
                    <a:pt x="2361" y="909"/>
                  </a:lnTo>
                  <a:lnTo>
                    <a:pt x="2356" y="929"/>
                  </a:lnTo>
                  <a:lnTo>
                    <a:pt x="2345" y="947"/>
                  </a:lnTo>
                  <a:lnTo>
                    <a:pt x="2328" y="961"/>
                  </a:lnTo>
                  <a:lnTo>
                    <a:pt x="2337" y="1031"/>
                  </a:lnTo>
                  <a:lnTo>
                    <a:pt x="2365" y="1170"/>
                  </a:lnTo>
                  <a:lnTo>
                    <a:pt x="2404" y="1352"/>
                  </a:lnTo>
                  <a:lnTo>
                    <a:pt x="2450" y="1557"/>
                  </a:lnTo>
                  <a:lnTo>
                    <a:pt x="2499" y="1762"/>
                  </a:lnTo>
                  <a:lnTo>
                    <a:pt x="2541" y="1946"/>
                  </a:lnTo>
                  <a:lnTo>
                    <a:pt x="2573" y="2081"/>
                  </a:lnTo>
                  <a:lnTo>
                    <a:pt x="2590" y="2149"/>
                  </a:lnTo>
                  <a:lnTo>
                    <a:pt x="2439" y="2187"/>
                  </a:lnTo>
                  <a:lnTo>
                    <a:pt x="2412" y="2061"/>
                  </a:lnTo>
                  <a:lnTo>
                    <a:pt x="2386" y="1938"/>
                  </a:lnTo>
                  <a:lnTo>
                    <a:pt x="2360" y="1816"/>
                  </a:lnTo>
                  <a:lnTo>
                    <a:pt x="2334" y="1695"/>
                  </a:lnTo>
                  <a:lnTo>
                    <a:pt x="2306" y="1573"/>
                  </a:lnTo>
                  <a:lnTo>
                    <a:pt x="2276" y="1453"/>
                  </a:lnTo>
                  <a:lnTo>
                    <a:pt x="2245" y="1336"/>
                  </a:lnTo>
                  <a:lnTo>
                    <a:pt x="2209" y="1216"/>
                  </a:lnTo>
                  <a:lnTo>
                    <a:pt x="2189" y="1322"/>
                  </a:lnTo>
                  <a:lnTo>
                    <a:pt x="2169" y="1425"/>
                  </a:lnTo>
                  <a:lnTo>
                    <a:pt x="2146" y="1527"/>
                  </a:lnTo>
                  <a:lnTo>
                    <a:pt x="2126" y="1631"/>
                  </a:lnTo>
                  <a:lnTo>
                    <a:pt x="2105" y="1732"/>
                  </a:lnTo>
                  <a:lnTo>
                    <a:pt x="2085" y="1834"/>
                  </a:lnTo>
                  <a:lnTo>
                    <a:pt x="2067" y="1936"/>
                  </a:lnTo>
                  <a:lnTo>
                    <a:pt x="2048" y="2039"/>
                  </a:lnTo>
                  <a:lnTo>
                    <a:pt x="2061" y="2039"/>
                  </a:lnTo>
                  <a:lnTo>
                    <a:pt x="2072" y="2039"/>
                  </a:lnTo>
                  <a:lnTo>
                    <a:pt x="2085" y="2041"/>
                  </a:lnTo>
                  <a:lnTo>
                    <a:pt x="2098" y="2043"/>
                  </a:lnTo>
                  <a:lnTo>
                    <a:pt x="2111" y="2045"/>
                  </a:lnTo>
                  <a:lnTo>
                    <a:pt x="2124" y="2049"/>
                  </a:lnTo>
                  <a:lnTo>
                    <a:pt x="2135" y="2053"/>
                  </a:lnTo>
                  <a:lnTo>
                    <a:pt x="2148" y="2057"/>
                  </a:lnTo>
                  <a:lnTo>
                    <a:pt x="2169" y="2067"/>
                  </a:lnTo>
                  <a:lnTo>
                    <a:pt x="2193" y="2081"/>
                  </a:lnTo>
                  <a:lnTo>
                    <a:pt x="2219" y="2097"/>
                  </a:lnTo>
                  <a:lnTo>
                    <a:pt x="2246" y="2117"/>
                  </a:lnTo>
                  <a:lnTo>
                    <a:pt x="2271" y="2137"/>
                  </a:lnTo>
                  <a:lnTo>
                    <a:pt x="2293" y="2161"/>
                  </a:lnTo>
                  <a:lnTo>
                    <a:pt x="2310" y="2183"/>
                  </a:lnTo>
                  <a:lnTo>
                    <a:pt x="2321" y="2205"/>
                  </a:lnTo>
                  <a:lnTo>
                    <a:pt x="2335" y="2199"/>
                  </a:lnTo>
                  <a:lnTo>
                    <a:pt x="2350" y="2197"/>
                  </a:lnTo>
                  <a:lnTo>
                    <a:pt x="2365" y="2195"/>
                  </a:lnTo>
                  <a:lnTo>
                    <a:pt x="2382" y="2195"/>
                  </a:lnTo>
                  <a:lnTo>
                    <a:pt x="2397" y="2195"/>
                  </a:lnTo>
                  <a:lnTo>
                    <a:pt x="2412" y="2195"/>
                  </a:lnTo>
                  <a:lnTo>
                    <a:pt x="2426" y="2191"/>
                  </a:lnTo>
                  <a:lnTo>
                    <a:pt x="2439" y="2187"/>
                  </a:lnTo>
                  <a:lnTo>
                    <a:pt x="2590" y="2149"/>
                  </a:lnTo>
                  <a:lnTo>
                    <a:pt x="2590" y="2167"/>
                  </a:lnTo>
                  <a:lnTo>
                    <a:pt x="2593" y="2181"/>
                  </a:lnTo>
                  <a:lnTo>
                    <a:pt x="2601" y="2193"/>
                  </a:lnTo>
                  <a:lnTo>
                    <a:pt x="2616" y="2195"/>
                  </a:lnTo>
                  <a:lnTo>
                    <a:pt x="2636" y="2191"/>
                  </a:lnTo>
                  <a:lnTo>
                    <a:pt x="2653" y="2191"/>
                  </a:lnTo>
                  <a:lnTo>
                    <a:pt x="2667" y="2195"/>
                  </a:lnTo>
                  <a:lnTo>
                    <a:pt x="2680" y="2205"/>
                  </a:lnTo>
                  <a:lnTo>
                    <a:pt x="2692" y="2215"/>
                  </a:lnTo>
                  <a:lnTo>
                    <a:pt x="2701" y="2229"/>
                  </a:lnTo>
                  <a:lnTo>
                    <a:pt x="2708" y="2243"/>
                  </a:lnTo>
                  <a:lnTo>
                    <a:pt x="2716" y="2257"/>
                  </a:lnTo>
                  <a:lnTo>
                    <a:pt x="2716" y="2277"/>
                  </a:lnTo>
                  <a:lnTo>
                    <a:pt x="2723" y="2293"/>
                  </a:lnTo>
                  <a:lnTo>
                    <a:pt x="2734" y="2303"/>
                  </a:lnTo>
                  <a:lnTo>
                    <a:pt x="2749" y="2309"/>
                  </a:lnTo>
                  <a:lnTo>
                    <a:pt x="2764" y="2317"/>
                  </a:lnTo>
                  <a:lnTo>
                    <a:pt x="2779" y="2324"/>
                  </a:lnTo>
                  <a:lnTo>
                    <a:pt x="2790" y="2336"/>
                  </a:lnTo>
                  <a:lnTo>
                    <a:pt x="2795" y="2352"/>
                  </a:lnTo>
                  <a:lnTo>
                    <a:pt x="2794" y="2370"/>
                  </a:lnTo>
                  <a:lnTo>
                    <a:pt x="2795" y="2382"/>
                  </a:lnTo>
                  <a:lnTo>
                    <a:pt x="2805" y="2392"/>
                  </a:lnTo>
                  <a:lnTo>
                    <a:pt x="2814" y="2400"/>
                  </a:lnTo>
                  <a:lnTo>
                    <a:pt x="2827" y="2404"/>
                  </a:lnTo>
                  <a:lnTo>
                    <a:pt x="2842" y="2410"/>
                  </a:lnTo>
                  <a:lnTo>
                    <a:pt x="2855" y="2414"/>
                  </a:lnTo>
                  <a:lnTo>
                    <a:pt x="2866" y="2418"/>
                  </a:lnTo>
                  <a:lnTo>
                    <a:pt x="2888" y="2540"/>
                  </a:lnTo>
                  <a:lnTo>
                    <a:pt x="2916" y="2661"/>
                  </a:lnTo>
                  <a:lnTo>
                    <a:pt x="2946" y="2781"/>
                  </a:lnTo>
                  <a:lnTo>
                    <a:pt x="2977" y="2903"/>
                  </a:lnTo>
                  <a:lnTo>
                    <a:pt x="3009" y="3024"/>
                  </a:lnTo>
                  <a:lnTo>
                    <a:pt x="3038" y="3142"/>
                  </a:lnTo>
                  <a:lnTo>
                    <a:pt x="3064" y="3259"/>
                  </a:lnTo>
                  <a:lnTo>
                    <a:pt x="3087" y="3373"/>
                  </a:lnTo>
                  <a:lnTo>
                    <a:pt x="3100" y="3381"/>
                  </a:lnTo>
                  <a:lnTo>
                    <a:pt x="3102" y="3393"/>
                  </a:lnTo>
                  <a:lnTo>
                    <a:pt x="3102" y="3407"/>
                  </a:lnTo>
                  <a:lnTo>
                    <a:pt x="3100" y="3419"/>
                  </a:lnTo>
                  <a:lnTo>
                    <a:pt x="3057" y="3417"/>
                  </a:lnTo>
                  <a:lnTo>
                    <a:pt x="3016" y="3417"/>
                  </a:lnTo>
                  <a:lnTo>
                    <a:pt x="2975" y="3419"/>
                  </a:lnTo>
                  <a:lnTo>
                    <a:pt x="2935" y="3425"/>
                  </a:lnTo>
                  <a:lnTo>
                    <a:pt x="2894" y="3431"/>
                  </a:lnTo>
                  <a:lnTo>
                    <a:pt x="2853" y="3437"/>
                  </a:lnTo>
                  <a:lnTo>
                    <a:pt x="2814" y="3445"/>
                  </a:lnTo>
                  <a:lnTo>
                    <a:pt x="2775" y="3455"/>
                  </a:lnTo>
                  <a:lnTo>
                    <a:pt x="2734" y="3463"/>
                  </a:lnTo>
                  <a:lnTo>
                    <a:pt x="2695" y="3471"/>
                  </a:lnTo>
                  <a:lnTo>
                    <a:pt x="2655" y="3479"/>
                  </a:lnTo>
                  <a:lnTo>
                    <a:pt x="2616" y="3485"/>
                  </a:lnTo>
                  <a:lnTo>
                    <a:pt x="2575" y="3491"/>
                  </a:lnTo>
                  <a:lnTo>
                    <a:pt x="2536" y="3493"/>
                  </a:lnTo>
                  <a:lnTo>
                    <a:pt x="2495" y="3495"/>
                  </a:lnTo>
                  <a:lnTo>
                    <a:pt x="2454" y="3493"/>
                  </a:lnTo>
                  <a:lnTo>
                    <a:pt x="2441" y="3479"/>
                  </a:lnTo>
                  <a:lnTo>
                    <a:pt x="2439" y="3465"/>
                  </a:lnTo>
                  <a:lnTo>
                    <a:pt x="2443" y="3449"/>
                  </a:lnTo>
                  <a:lnTo>
                    <a:pt x="2450" y="3435"/>
                  </a:lnTo>
                  <a:lnTo>
                    <a:pt x="2454" y="3421"/>
                  </a:lnTo>
                  <a:lnTo>
                    <a:pt x="2456" y="3407"/>
                  </a:lnTo>
                  <a:lnTo>
                    <a:pt x="2449" y="3397"/>
                  </a:lnTo>
                  <a:lnTo>
                    <a:pt x="2428" y="3389"/>
                  </a:lnTo>
                  <a:lnTo>
                    <a:pt x="2412" y="3391"/>
                  </a:lnTo>
                  <a:lnTo>
                    <a:pt x="2400" y="3403"/>
                  </a:lnTo>
                  <a:lnTo>
                    <a:pt x="2393" y="3419"/>
                  </a:lnTo>
                  <a:lnTo>
                    <a:pt x="2386" y="3435"/>
                  </a:lnTo>
                  <a:lnTo>
                    <a:pt x="2395" y="3455"/>
                  </a:lnTo>
                  <a:lnTo>
                    <a:pt x="2404" y="3477"/>
                  </a:lnTo>
                  <a:lnTo>
                    <a:pt x="2412" y="3501"/>
                  </a:lnTo>
                  <a:lnTo>
                    <a:pt x="2419" y="3523"/>
                  </a:lnTo>
                  <a:lnTo>
                    <a:pt x="2426" y="3547"/>
                  </a:lnTo>
                  <a:lnTo>
                    <a:pt x="2434" y="3570"/>
                  </a:lnTo>
                  <a:lnTo>
                    <a:pt x="2439" y="3592"/>
                  </a:lnTo>
                  <a:lnTo>
                    <a:pt x="2447" y="3612"/>
                  </a:lnTo>
                  <a:lnTo>
                    <a:pt x="2421" y="3632"/>
                  </a:lnTo>
                  <a:lnTo>
                    <a:pt x="1903" y="3632"/>
                  </a:lnTo>
                  <a:lnTo>
                    <a:pt x="1900" y="3604"/>
                  </a:lnTo>
                  <a:lnTo>
                    <a:pt x="1901" y="3572"/>
                  </a:lnTo>
                  <a:lnTo>
                    <a:pt x="1907" y="3539"/>
                  </a:lnTo>
                  <a:lnTo>
                    <a:pt x="1918" y="3513"/>
                  </a:lnTo>
                  <a:lnTo>
                    <a:pt x="1922" y="3519"/>
                  </a:lnTo>
                  <a:lnTo>
                    <a:pt x="1918" y="3489"/>
                  </a:lnTo>
                  <a:lnTo>
                    <a:pt x="1894" y="3479"/>
                  </a:lnTo>
                  <a:lnTo>
                    <a:pt x="1875" y="3479"/>
                  </a:lnTo>
                  <a:lnTo>
                    <a:pt x="1861" y="3489"/>
                  </a:lnTo>
                  <a:lnTo>
                    <a:pt x="1850" y="3503"/>
                  </a:lnTo>
                  <a:lnTo>
                    <a:pt x="1837" y="3521"/>
                  </a:lnTo>
                  <a:lnTo>
                    <a:pt x="1824" y="3535"/>
                  </a:lnTo>
                  <a:lnTo>
                    <a:pt x="1809" y="3545"/>
                  </a:lnTo>
                  <a:lnTo>
                    <a:pt x="1788" y="3547"/>
                  </a:lnTo>
                  <a:lnTo>
                    <a:pt x="1766" y="3555"/>
                  </a:lnTo>
                  <a:lnTo>
                    <a:pt x="1744" y="3565"/>
                  </a:lnTo>
                  <a:lnTo>
                    <a:pt x="1723" y="3574"/>
                  </a:lnTo>
                  <a:lnTo>
                    <a:pt x="1701" y="3588"/>
                  </a:lnTo>
                  <a:lnTo>
                    <a:pt x="1681" y="3600"/>
                  </a:lnTo>
                  <a:lnTo>
                    <a:pt x="1658" y="3614"/>
                  </a:lnTo>
                  <a:lnTo>
                    <a:pt x="1636" y="3628"/>
                  </a:lnTo>
                  <a:lnTo>
                    <a:pt x="1616" y="3640"/>
                  </a:lnTo>
                  <a:lnTo>
                    <a:pt x="1594" y="3652"/>
                  </a:lnTo>
                  <a:lnTo>
                    <a:pt x="1569" y="3662"/>
                  </a:lnTo>
                  <a:lnTo>
                    <a:pt x="1547" y="3670"/>
                  </a:lnTo>
                  <a:lnTo>
                    <a:pt x="1523" y="3674"/>
                  </a:lnTo>
                  <a:lnTo>
                    <a:pt x="1499" y="3678"/>
                  </a:lnTo>
                  <a:lnTo>
                    <a:pt x="1475" y="3676"/>
                  </a:lnTo>
                  <a:lnTo>
                    <a:pt x="1449" y="3672"/>
                  </a:lnTo>
                  <a:lnTo>
                    <a:pt x="1421" y="3662"/>
                  </a:lnTo>
                  <a:lnTo>
                    <a:pt x="1427" y="3642"/>
                  </a:lnTo>
                  <a:lnTo>
                    <a:pt x="1425" y="3624"/>
                  </a:lnTo>
                  <a:lnTo>
                    <a:pt x="1419" y="3610"/>
                  </a:lnTo>
                  <a:lnTo>
                    <a:pt x="1410" y="3598"/>
                  </a:lnTo>
                  <a:lnTo>
                    <a:pt x="1399" y="3586"/>
                  </a:lnTo>
                  <a:lnTo>
                    <a:pt x="1391" y="3574"/>
                  </a:lnTo>
                  <a:lnTo>
                    <a:pt x="1388" y="3559"/>
                  </a:lnTo>
                  <a:lnTo>
                    <a:pt x="1391" y="3539"/>
                  </a:lnTo>
                  <a:lnTo>
                    <a:pt x="1380" y="3531"/>
                  </a:lnTo>
                  <a:lnTo>
                    <a:pt x="1369" y="3531"/>
                  </a:lnTo>
                  <a:lnTo>
                    <a:pt x="1356" y="3537"/>
                  </a:lnTo>
                  <a:lnTo>
                    <a:pt x="1345" y="3539"/>
                  </a:lnTo>
                  <a:lnTo>
                    <a:pt x="1321" y="3469"/>
                  </a:lnTo>
                  <a:lnTo>
                    <a:pt x="1306" y="3465"/>
                  </a:lnTo>
                  <a:lnTo>
                    <a:pt x="1293" y="3467"/>
                  </a:lnTo>
                  <a:lnTo>
                    <a:pt x="1284" y="3471"/>
                  </a:lnTo>
                  <a:lnTo>
                    <a:pt x="1274" y="3479"/>
                  </a:lnTo>
                  <a:lnTo>
                    <a:pt x="1265" y="3487"/>
                  </a:lnTo>
                  <a:lnTo>
                    <a:pt x="1254" y="3493"/>
                  </a:lnTo>
                  <a:lnTo>
                    <a:pt x="1241" y="3495"/>
                  </a:lnTo>
                  <a:lnTo>
                    <a:pt x="1226" y="3489"/>
                  </a:lnTo>
                  <a:lnTo>
                    <a:pt x="1217" y="3469"/>
                  </a:lnTo>
                  <a:lnTo>
                    <a:pt x="1215" y="3451"/>
                  </a:lnTo>
                  <a:lnTo>
                    <a:pt x="1217" y="3433"/>
                  </a:lnTo>
                  <a:lnTo>
                    <a:pt x="1223" y="3417"/>
                  </a:lnTo>
                  <a:lnTo>
                    <a:pt x="1228" y="3399"/>
                  </a:lnTo>
                  <a:lnTo>
                    <a:pt x="1232" y="3383"/>
                  </a:lnTo>
                  <a:lnTo>
                    <a:pt x="1232" y="3363"/>
                  </a:lnTo>
                  <a:lnTo>
                    <a:pt x="1226" y="3341"/>
                  </a:lnTo>
                  <a:lnTo>
                    <a:pt x="1204" y="3317"/>
                  </a:lnTo>
                  <a:lnTo>
                    <a:pt x="1184" y="3291"/>
                  </a:lnTo>
                  <a:lnTo>
                    <a:pt x="1163" y="3265"/>
                  </a:lnTo>
                  <a:lnTo>
                    <a:pt x="1141" y="3240"/>
                  </a:lnTo>
                  <a:lnTo>
                    <a:pt x="1119" y="3216"/>
                  </a:lnTo>
                  <a:lnTo>
                    <a:pt x="1096" y="3190"/>
                  </a:lnTo>
                  <a:lnTo>
                    <a:pt x="1074" y="3168"/>
                  </a:lnTo>
                  <a:lnTo>
                    <a:pt x="1050" y="3146"/>
                  </a:lnTo>
                  <a:lnTo>
                    <a:pt x="1052" y="3162"/>
                  </a:lnTo>
                  <a:lnTo>
                    <a:pt x="1059" y="3178"/>
                  </a:lnTo>
                  <a:lnTo>
                    <a:pt x="1067" y="3194"/>
                  </a:lnTo>
                  <a:lnTo>
                    <a:pt x="1061" y="3208"/>
                  </a:lnTo>
                  <a:lnTo>
                    <a:pt x="1052" y="3216"/>
                  </a:lnTo>
                  <a:lnTo>
                    <a:pt x="1041" y="3224"/>
                  </a:lnTo>
                  <a:lnTo>
                    <a:pt x="1028" y="3232"/>
                  </a:lnTo>
                  <a:lnTo>
                    <a:pt x="1017" y="3240"/>
                  </a:lnTo>
                  <a:lnTo>
                    <a:pt x="1006" y="3250"/>
                  </a:lnTo>
                  <a:lnTo>
                    <a:pt x="998" y="3261"/>
                  </a:lnTo>
                  <a:lnTo>
                    <a:pt x="993" y="3275"/>
                  </a:lnTo>
                  <a:lnTo>
                    <a:pt x="993" y="3291"/>
                  </a:lnTo>
                  <a:lnTo>
                    <a:pt x="983" y="3367"/>
                  </a:lnTo>
                  <a:lnTo>
                    <a:pt x="987" y="3453"/>
                  </a:lnTo>
                  <a:lnTo>
                    <a:pt x="993" y="3543"/>
                  </a:lnTo>
                  <a:lnTo>
                    <a:pt x="993" y="3632"/>
                  </a:lnTo>
                  <a:lnTo>
                    <a:pt x="965" y="3634"/>
                  </a:lnTo>
                  <a:lnTo>
                    <a:pt x="935" y="3636"/>
                  </a:lnTo>
                  <a:lnTo>
                    <a:pt x="907" y="3636"/>
                  </a:lnTo>
                  <a:lnTo>
                    <a:pt x="878" y="3638"/>
                  </a:lnTo>
                  <a:lnTo>
                    <a:pt x="850" y="3638"/>
                  </a:lnTo>
                  <a:lnTo>
                    <a:pt x="826" y="3638"/>
                  </a:lnTo>
                  <a:lnTo>
                    <a:pt x="805" y="3638"/>
                  </a:lnTo>
                  <a:lnTo>
                    <a:pt x="789" y="3636"/>
                  </a:lnTo>
                  <a:lnTo>
                    <a:pt x="787" y="3598"/>
                  </a:lnTo>
                  <a:lnTo>
                    <a:pt x="779" y="3561"/>
                  </a:lnTo>
                  <a:lnTo>
                    <a:pt x="770" y="3527"/>
                  </a:lnTo>
                  <a:lnTo>
                    <a:pt x="757" y="3495"/>
                  </a:lnTo>
                  <a:lnTo>
                    <a:pt x="738" y="3465"/>
                  </a:lnTo>
                  <a:lnTo>
                    <a:pt x="718" y="3439"/>
                  </a:lnTo>
                  <a:lnTo>
                    <a:pt x="696" y="3415"/>
                  </a:lnTo>
                  <a:lnTo>
                    <a:pt x="670" y="3395"/>
                  </a:lnTo>
                  <a:lnTo>
                    <a:pt x="648" y="3383"/>
                  </a:lnTo>
                  <a:lnTo>
                    <a:pt x="625" y="3379"/>
                  </a:lnTo>
                  <a:lnTo>
                    <a:pt x="603" y="3383"/>
                  </a:lnTo>
                  <a:lnTo>
                    <a:pt x="579" y="3389"/>
                  </a:lnTo>
                  <a:lnTo>
                    <a:pt x="557" y="3399"/>
                  </a:lnTo>
                  <a:lnTo>
                    <a:pt x="536" y="3413"/>
                  </a:lnTo>
                  <a:lnTo>
                    <a:pt x="516" y="3427"/>
                  </a:lnTo>
                  <a:lnTo>
                    <a:pt x="497" y="3439"/>
                  </a:lnTo>
                  <a:lnTo>
                    <a:pt x="477" y="3465"/>
                  </a:lnTo>
                  <a:lnTo>
                    <a:pt x="458" y="3493"/>
                  </a:lnTo>
                  <a:lnTo>
                    <a:pt x="445" y="3521"/>
                  </a:lnTo>
                  <a:lnTo>
                    <a:pt x="434" y="3551"/>
                  </a:lnTo>
                  <a:lnTo>
                    <a:pt x="425" y="3578"/>
                  </a:lnTo>
                  <a:lnTo>
                    <a:pt x="419" y="3602"/>
                  </a:lnTo>
                  <a:lnTo>
                    <a:pt x="416" y="3622"/>
                  </a:lnTo>
                  <a:lnTo>
                    <a:pt x="414" y="3636"/>
                  </a:lnTo>
                  <a:lnTo>
                    <a:pt x="392" y="3646"/>
                  </a:lnTo>
                  <a:lnTo>
                    <a:pt x="367" y="3652"/>
                  </a:lnTo>
                  <a:lnTo>
                    <a:pt x="342" y="3658"/>
                  </a:lnTo>
                  <a:lnTo>
                    <a:pt x="316" y="3658"/>
                  </a:lnTo>
                  <a:lnTo>
                    <a:pt x="288" y="3658"/>
                  </a:lnTo>
                  <a:lnTo>
                    <a:pt x="264" y="3652"/>
                  </a:lnTo>
                  <a:lnTo>
                    <a:pt x="239" y="3642"/>
                  </a:lnTo>
                  <a:lnTo>
                    <a:pt x="221" y="3628"/>
                  </a:lnTo>
                  <a:lnTo>
                    <a:pt x="230" y="3531"/>
                  </a:lnTo>
                  <a:lnTo>
                    <a:pt x="232" y="3401"/>
                  </a:lnTo>
                  <a:lnTo>
                    <a:pt x="223" y="3283"/>
                  </a:lnTo>
                  <a:lnTo>
                    <a:pt x="199" y="3226"/>
                  </a:lnTo>
                  <a:lnTo>
                    <a:pt x="186" y="3228"/>
                  </a:lnTo>
                  <a:lnTo>
                    <a:pt x="173" y="3230"/>
                  </a:lnTo>
                  <a:lnTo>
                    <a:pt x="162" y="3230"/>
                  </a:lnTo>
                  <a:lnTo>
                    <a:pt x="149" y="3228"/>
                  </a:lnTo>
                  <a:lnTo>
                    <a:pt x="137" y="3226"/>
                  </a:lnTo>
                  <a:lnTo>
                    <a:pt x="126" y="3222"/>
                  </a:lnTo>
                  <a:lnTo>
                    <a:pt x="113" y="3216"/>
                  </a:lnTo>
                  <a:lnTo>
                    <a:pt x="102" y="3208"/>
                  </a:lnTo>
                  <a:lnTo>
                    <a:pt x="86" y="3182"/>
                  </a:lnTo>
                  <a:lnTo>
                    <a:pt x="86" y="3150"/>
                  </a:lnTo>
                  <a:lnTo>
                    <a:pt x="99" y="3116"/>
                  </a:lnTo>
                  <a:lnTo>
                    <a:pt x="113" y="3084"/>
                  </a:lnTo>
                  <a:lnTo>
                    <a:pt x="121" y="3068"/>
                  </a:lnTo>
                  <a:lnTo>
                    <a:pt x="132" y="3056"/>
                  </a:lnTo>
                  <a:lnTo>
                    <a:pt x="145" y="3046"/>
                  </a:lnTo>
                  <a:lnTo>
                    <a:pt x="160" y="3038"/>
                  </a:lnTo>
                  <a:lnTo>
                    <a:pt x="175" y="3030"/>
                  </a:lnTo>
                  <a:lnTo>
                    <a:pt x="188" y="3020"/>
                  </a:lnTo>
                  <a:lnTo>
                    <a:pt x="201" y="3010"/>
                  </a:lnTo>
                  <a:lnTo>
                    <a:pt x="210" y="2998"/>
                  </a:lnTo>
                  <a:lnTo>
                    <a:pt x="162" y="2948"/>
                  </a:lnTo>
                  <a:lnTo>
                    <a:pt x="119" y="2893"/>
                  </a:lnTo>
                  <a:lnTo>
                    <a:pt x="80" y="2835"/>
                  </a:lnTo>
                  <a:lnTo>
                    <a:pt x="48" y="2769"/>
                  </a:lnTo>
                  <a:lnTo>
                    <a:pt x="24" y="2701"/>
                  </a:lnTo>
                  <a:lnTo>
                    <a:pt x="8" y="2630"/>
                  </a:lnTo>
                  <a:lnTo>
                    <a:pt x="0" y="2552"/>
                  </a:lnTo>
                  <a:lnTo>
                    <a:pt x="2" y="2470"/>
                  </a:lnTo>
                  <a:lnTo>
                    <a:pt x="6" y="2470"/>
                  </a:lnTo>
                  <a:lnTo>
                    <a:pt x="13" y="2426"/>
                  </a:lnTo>
                  <a:lnTo>
                    <a:pt x="22" y="2382"/>
                  </a:lnTo>
                  <a:lnTo>
                    <a:pt x="32" y="2338"/>
                  </a:lnTo>
                  <a:lnTo>
                    <a:pt x="43" y="2293"/>
                  </a:lnTo>
                  <a:lnTo>
                    <a:pt x="58" y="2249"/>
                  </a:lnTo>
                  <a:lnTo>
                    <a:pt x="73" y="2203"/>
                  </a:lnTo>
                  <a:lnTo>
                    <a:pt x="87" y="2159"/>
                  </a:lnTo>
                  <a:lnTo>
                    <a:pt x="106" y="2115"/>
                  </a:lnTo>
                  <a:lnTo>
                    <a:pt x="126" y="2073"/>
                  </a:lnTo>
                  <a:lnTo>
                    <a:pt x="149" y="2031"/>
                  </a:lnTo>
                  <a:lnTo>
                    <a:pt x="173" y="1992"/>
                  </a:lnTo>
                  <a:lnTo>
                    <a:pt x="199" y="1954"/>
                  </a:lnTo>
                  <a:lnTo>
                    <a:pt x="225" y="1918"/>
                  </a:lnTo>
                  <a:lnTo>
                    <a:pt x="254" y="1882"/>
                  </a:lnTo>
                  <a:lnTo>
                    <a:pt x="288" y="1852"/>
                  </a:lnTo>
                  <a:lnTo>
                    <a:pt x="321" y="1822"/>
                  </a:lnTo>
                  <a:lnTo>
                    <a:pt x="332" y="1810"/>
                  </a:lnTo>
                  <a:lnTo>
                    <a:pt x="358" y="1792"/>
                  </a:lnTo>
                  <a:lnTo>
                    <a:pt x="393" y="1764"/>
                  </a:lnTo>
                  <a:lnTo>
                    <a:pt x="434" y="1732"/>
                  </a:lnTo>
                  <a:lnTo>
                    <a:pt x="475" y="1696"/>
                  </a:lnTo>
                  <a:lnTo>
                    <a:pt x="512" y="1661"/>
                  </a:lnTo>
                  <a:lnTo>
                    <a:pt x="540" y="1625"/>
                  </a:lnTo>
                  <a:lnTo>
                    <a:pt x="555" y="1591"/>
                  </a:lnTo>
                  <a:lnTo>
                    <a:pt x="486" y="1549"/>
                  </a:lnTo>
                  <a:lnTo>
                    <a:pt x="469" y="1555"/>
                  </a:lnTo>
                  <a:lnTo>
                    <a:pt x="453" y="1559"/>
                  </a:lnTo>
                  <a:lnTo>
                    <a:pt x="434" y="1559"/>
                  </a:lnTo>
                  <a:lnTo>
                    <a:pt x="416" y="1559"/>
                  </a:lnTo>
                  <a:lnTo>
                    <a:pt x="397" y="1555"/>
                  </a:lnTo>
                  <a:lnTo>
                    <a:pt x="380" y="1551"/>
                  </a:lnTo>
                  <a:lnTo>
                    <a:pt x="366" y="1543"/>
                  </a:lnTo>
                  <a:lnTo>
                    <a:pt x="351" y="1533"/>
                  </a:lnTo>
                  <a:lnTo>
                    <a:pt x="342" y="1517"/>
                  </a:lnTo>
                  <a:lnTo>
                    <a:pt x="330" y="1501"/>
                  </a:lnTo>
                  <a:lnTo>
                    <a:pt x="321" y="1487"/>
                  </a:lnTo>
                  <a:lnTo>
                    <a:pt x="314" y="1473"/>
                  </a:lnTo>
                  <a:lnTo>
                    <a:pt x="308" y="1457"/>
                  </a:lnTo>
                  <a:lnTo>
                    <a:pt x="304" y="1441"/>
                  </a:lnTo>
                  <a:lnTo>
                    <a:pt x="303" y="1423"/>
                  </a:lnTo>
                  <a:lnTo>
                    <a:pt x="306" y="1401"/>
                  </a:lnTo>
                  <a:lnTo>
                    <a:pt x="308" y="1382"/>
                  </a:lnTo>
                  <a:lnTo>
                    <a:pt x="316" y="1366"/>
                  </a:lnTo>
                  <a:lnTo>
                    <a:pt x="325" y="1352"/>
                  </a:lnTo>
                  <a:lnTo>
                    <a:pt x="338" y="1338"/>
                  </a:lnTo>
                  <a:lnTo>
                    <a:pt x="351" y="1326"/>
                  </a:lnTo>
                  <a:lnTo>
                    <a:pt x="364" y="1316"/>
                  </a:lnTo>
                  <a:lnTo>
                    <a:pt x="377" y="1304"/>
                  </a:lnTo>
                  <a:lnTo>
                    <a:pt x="390" y="1290"/>
                  </a:lnTo>
                  <a:lnTo>
                    <a:pt x="408" y="1296"/>
                  </a:lnTo>
                  <a:lnTo>
                    <a:pt x="425" y="1294"/>
                  </a:lnTo>
                  <a:lnTo>
                    <a:pt x="444" y="1290"/>
                  </a:lnTo>
                  <a:lnTo>
                    <a:pt x="460" y="1282"/>
                  </a:lnTo>
                  <a:lnTo>
                    <a:pt x="477" y="1274"/>
                  </a:lnTo>
                  <a:lnTo>
                    <a:pt x="495" y="1268"/>
                  </a:lnTo>
                  <a:lnTo>
                    <a:pt x="512" y="1266"/>
                  </a:lnTo>
                  <a:lnTo>
                    <a:pt x="533" y="1270"/>
                  </a:lnTo>
                  <a:lnTo>
                    <a:pt x="527" y="1226"/>
                  </a:lnTo>
                  <a:lnTo>
                    <a:pt x="521" y="1176"/>
                  </a:lnTo>
                  <a:lnTo>
                    <a:pt x="523" y="1128"/>
                  </a:lnTo>
                  <a:lnTo>
                    <a:pt x="540" y="1084"/>
                  </a:lnTo>
                  <a:lnTo>
                    <a:pt x="523" y="1001"/>
                  </a:lnTo>
                  <a:lnTo>
                    <a:pt x="495" y="871"/>
                  </a:lnTo>
                  <a:lnTo>
                    <a:pt x="460" y="710"/>
                  </a:lnTo>
                  <a:lnTo>
                    <a:pt x="419" y="534"/>
                  </a:lnTo>
                  <a:lnTo>
                    <a:pt x="380" y="359"/>
                  </a:lnTo>
                  <a:lnTo>
                    <a:pt x="345" y="201"/>
                  </a:lnTo>
                  <a:lnTo>
                    <a:pt x="319" y="76"/>
                  </a:lnTo>
                  <a:lnTo>
                    <a:pt x="306" y="0"/>
                  </a:lnTo>
                  <a:lnTo>
                    <a:pt x="317" y="2"/>
                  </a:lnTo>
                  <a:lnTo>
                    <a:pt x="340" y="16"/>
                  </a:lnTo>
                  <a:lnTo>
                    <a:pt x="373" y="40"/>
                  </a:lnTo>
                  <a:lnTo>
                    <a:pt x="416" y="72"/>
                  </a:lnTo>
                  <a:lnTo>
                    <a:pt x="466" y="112"/>
                  </a:lnTo>
                  <a:lnTo>
                    <a:pt x="523" y="159"/>
                  </a:lnTo>
                  <a:lnTo>
                    <a:pt x="586" y="211"/>
                  </a:lnTo>
                  <a:lnTo>
                    <a:pt x="653" y="267"/>
                  </a:lnTo>
                  <a:lnTo>
                    <a:pt x="724" y="327"/>
                  </a:lnTo>
                  <a:lnTo>
                    <a:pt x="796" y="389"/>
                  </a:lnTo>
                  <a:lnTo>
                    <a:pt x="866" y="452"/>
                  </a:lnTo>
                  <a:lnTo>
                    <a:pt x="937" y="514"/>
                  </a:lnTo>
                  <a:lnTo>
                    <a:pt x="1006" y="574"/>
                  </a:lnTo>
                  <a:lnTo>
                    <a:pt x="1070" y="632"/>
                  </a:lnTo>
                  <a:lnTo>
                    <a:pt x="1130" y="686"/>
                  </a:lnTo>
                  <a:lnTo>
                    <a:pt x="1184" y="734"/>
                  </a:lnTo>
                  <a:lnTo>
                    <a:pt x="1197" y="758"/>
                  </a:lnTo>
                  <a:lnTo>
                    <a:pt x="1213" y="779"/>
                  </a:lnTo>
                  <a:lnTo>
                    <a:pt x="1232" y="799"/>
                  </a:lnTo>
                  <a:lnTo>
                    <a:pt x="1252" y="819"/>
                  </a:lnTo>
                  <a:lnTo>
                    <a:pt x="1273" y="837"/>
                  </a:lnTo>
                  <a:lnTo>
                    <a:pt x="1295" y="853"/>
                  </a:lnTo>
                  <a:lnTo>
                    <a:pt x="1317" y="869"/>
                  </a:lnTo>
                  <a:lnTo>
                    <a:pt x="1338" y="883"/>
                  </a:lnTo>
                  <a:lnTo>
                    <a:pt x="1338" y="911"/>
                  </a:lnTo>
                  <a:lnTo>
                    <a:pt x="1334" y="937"/>
                  </a:lnTo>
                  <a:lnTo>
                    <a:pt x="1326" y="961"/>
                  </a:lnTo>
                  <a:lnTo>
                    <a:pt x="1313" y="985"/>
                  </a:lnTo>
                  <a:lnTo>
                    <a:pt x="1410" y="1116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Freeform 5"/>
            <p:cNvSpPr>
              <a:spLocks/>
            </p:cNvSpPr>
            <p:nvPr/>
          </p:nvSpPr>
          <p:spPr bwMode="auto">
            <a:xfrm>
              <a:off x="2869" y="2143"/>
              <a:ext cx="207" cy="211"/>
            </a:xfrm>
            <a:custGeom>
              <a:avLst/>
              <a:gdLst>
                <a:gd name="T0" fmla="*/ 2 w 414"/>
                <a:gd name="T1" fmla="*/ 1 h 422"/>
                <a:gd name="T2" fmla="*/ 3 w 414"/>
                <a:gd name="T3" fmla="*/ 1 h 422"/>
                <a:gd name="T4" fmla="*/ 3 w 414"/>
                <a:gd name="T5" fmla="*/ 2 h 422"/>
                <a:gd name="T6" fmla="*/ 3 w 414"/>
                <a:gd name="T7" fmla="*/ 3 h 422"/>
                <a:gd name="T8" fmla="*/ 2 w 414"/>
                <a:gd name="T9" fmla="*/ 3 h 422"/>
                <a:gd name="T10" fmla="*/ 2 w 414"/>
                <a:gd name="T11" fmla="*/ 3 h 422"/>
                <a:gd name="T12" fmla="*/ 1 w 414"/>
                <a:gd name="T13" fmla="*/ 3 h 422"/>
                <a:gd name="T14" fmla="*/ 0 w 414"/>
                <a:gd name="T15" fmla="*/ 3 h 422"/>
                <a:gd name="T16" fmla="*/ 1 w 414"/>
                <a:gd name="T17" fmla="*/ 2 h 422"/>
                <a:gd name="T18" fmla="*/ 1 w 414"/>
                <a:gd name="T19" fmla="*/ 0 h 422"/>
                <a:gd name="T20" fmla="*/ 2 w 414"/>
                <a:gd name="T21" fmla="*/ 1 h 4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4"/>
                <a:gd name="T34" fmla="*/ 0 h 422"/>
                <a:gd name="T35" fmla="*/ 414 w 414"/>
                <a:gd name="T36" fmla="*/ 422 h 4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4" h="422">
                  <a:moveTo>
                    <a:pt x="221" y="84"/>
                  </a:moveTo>
                  <a:lnTo>
                    <a:pt x="342" y="12"/>
                  </a:lnTo>
                  <a:lnTo>
                    <a:pt x="316" y="181"/>
                  </a:lnTo>
                  <a:lnTo>
                    <a:pt x="414" y="273"/>
                  </a:lnTo>
                  <a:lnTo>
                    <a:pt x="253" y="277"/>
                  </a:lnTo>
                  <a:lnTo>
                    <a:pt x="177" y="422"/>
                  </a:lnTo>
                  <a:lnTo>
                    <a:pt x="128" y="283"/>
                  </a:lnTo>
                  <a:lnTo>
                    <a:pt x="0" y="257"/>
                  </a:lnTo>
                  <a:lnTo>
                    <a:pt x="95" y="163"/>
                  </a:lnTo>
                  <a:lnTo>
                    <a:pt x="88" y="0"/>
                  </a:lnTo>
                  <a:lnTo>
                    <a:pt x="221" y="8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6"/>
            <p:cNvSpPr>
              <a:spLocks/>
            </p:cNvSpPr>
            <p:nvPr/>
          </p:nvSpPr>
          <p:spPr bwMode="auto">
            <a:xfrm>
              <a:off x="3625" y="2162"/>
              <a:ext cx="97" cy="228"/>
            </a:xfrm>
            <a:custGeom>
              <a:avLst/>
              <a:gdLst>
                <a:gd name="T0" fmla="*/ 1 w 195"/>
                <a:gd name="T1" fmla="*/ 4 h 456"/>
                <a:gd name="T2" fmla="*/ 1 w 195"/>
                <a:gd name="T3" fmla="*/ 4 h 456"/>
                <a:gd name="T4" fmla="*/ 1 w 195"/>
                <a:gd name="T5" fmla="*/ 4 h 456"/>
                <a:gd name="T6" fmla="*/ 1 w 195"/>
                <a:gd name="T7" fmla="*/ 4 h 456"/>
                <a:gd name="T8" fmla="*/ 1 w 195"/>
                <a:gd name="T9" fmla="*/ 4 h 456"/>
                <a:gd name="T10" fmla="*/ 1 w 195"/>
                <a:gd name="T11" fmla="*/ 4 h 456"/>
                <a:gd name="T12" fmla="*/ 1 w 195"/>
                <a:gd name="T13" fmla="*/ 3 h 456"/>
                <a:gd name="T14" fmla="*/ 1 w 195"/>
                <a:gd name="T15" fmla="*/ 3 h 456"/>
                <a:gd name="T16" fmla="*/ 0 w 195"/>
                <a:gd name="T17" fmla="*/ 2 h 456"/>
                <a:gd name="T18" fmla="*/ 0 w 195"/>
                <a:gd name="T19" fmla="*/ 2 h 456"/>
                <a:gd name="T20" fmla="*/ 0 w 195"/>
                <a:gd name="T21" fmla="*/ 1 h 456"/>
                <a:gd name="T22" fmla="*/ 0 w 195"/>
                <a:gd name="T23" fmla="*/ 1 h 456"/>
                <a:gd name="T24" fmla="*/ 0 w 195"/>
                <a:gd name="T25" fmla="*/ 1 h 456"/>
                <a:gd name="T26" fmla="*/ 0 w 195"/>
                <a:gd name="T27" fmla="*/ 1 h 456"/>
                <a:gd name="T28" fmla="*/ 0 w 195"/>
                <a:gd name="T29" fmla="*/ 0 h 456"/>
                <a:gd name="T30" fmla="*/ 0 w 195"/>
                <a:gd name="T31" fmla="*/ 0 h 456"/>
                <a:gd name="T32" fmla="*/ 0 w 195"/>
                <a:gd name="T33" fmla="*/ 1 h 456"/>
                <a:gd name="T34" fmla="*/ 0 w 195"/>
                <a:gd name="T35" fmla="*/ 1 h 456"/>
                <a:gd name="T36" fmla="*/ 0 w 195"/>
                <a:gd name="T37" fmla="*/ 1 h 456"/>
                <a:gd name="T38" fmla="*/ 1 w 195"/>
                <a:gd name="T39" fmla="*/ 2 h 456"/>
                <a:gd name="T40" fmla="*/ 1 w 195"/>
                <a:gd name="T41" fmla="*/ 2 h 456"/>
                <a:gd name="T42" fmla="*/ 1 w 195"/>
                <a:gd name="T43" fmla="*/ 3 h 456"/>
                <a:gd name="T44" fmla="*/ 1 w 195"/>
                <a:gd name="T45" fmla="*/ 3 h 456"/>
                <a:gd name="T46" fmla="*/ 1 w 195"/>
                <a:gd name="T47" fmla="*/ 4 h 456"/>
                <a:gd name="T48" fmla="*/ 1 w 195"/>
                <a:gd name="T49" fmla="*/ 4 h 4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5"/>
                <a:gd name="T76" fmla="*/ 0 h 456"/>
                <a:gd name="T77" fmla="*/ 195 w 195"/>
                <a:gd name="T78" fmla="*/ 456 h 4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5" h="456">
                  <a:moveTo>
                    <a:pt x="195" y="440"/>
                  </a:moveTo>
                  <a:lnTo>
                    <a:pt x="186" y="446"/>
                  </a:lnTo>
                  <a:lnTo>
                    <a:pt x="173" y="450"/>
                  </a:lnTo>
                  <a:lnTo>
                    <a:pt x="160" y="454"/>
                  </a:lnTo>
                  <a:lnTo>
                    <a:pt x="149" y="456"/>
                  </a:lnTo>
                  <a:lnTo>
                    <a:pt x="147" y="414"/>
                  </a:lnTo>
                  <a:lnTo>
                    <a:pt x="139" y="361"/>
                  </a:lnTo>
                  <a:lnTo>
                    <a:pt x="130" y="301"/>
                  </a:lnTo>
                  <a:lnTo>
                    <a:pt x="115" y="235"/>
                  </a:lnTo>
                  <a:lnTo>
                    <a:pt x="95" y="171"/>
                  </a:lnTo>
                  <a:lnTo>
                    <a:pt x="69" y="111"/>
                  </a:lnTo>
                  <a:lnTo>
                    <a:pt x="37" y="57"/>
                  </a:lnTo>
                  <a:lnTo>
                    <a:pt x="0" y="16"/>
                  </a:lnTo>
                  <a:lnTo>
                    <a:pt x="6" y="4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82" y="50"/>
                  </a:lnTo>
                  <a:lnTo>
                    <a:pt x="117" y="103"/>
                  </a:lnTo>
                  <a:lnTo>
                    <a:pt x="143" y="165"/>
                  </a:lnTo>
                  <a:lnTo>
                    <a:pt x="165" y="227"/>
                  </a:lnTo>
                  <a:lnTo>
                    <a:pt x="180" y="289"/>
                  </a:lnTo>
                  <a:lnTo>
                    <a:pt x="189" y="347"/>
                  </a:lnTo>
                  <a:lnTo>
                    <a:pt x="195" y="398"/>
                  </a:lnTo>
                  <a:lnTo>
                    <a:pt x="195" y="44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7"/>
            <p:cNvSpPr>
              <a:spLocks/>
            </p:cNvSpPr>
            <p:nvPr/>
          </p:nvSpPr>
          <p:spPr bwMode="auto">
            <a:xfrm>
              <a:off x="2293" y="2168"/>
              <a:ext cx="359" cy="450"/>
            </a:xfrm>
            <a:custGeom>
              <a:avLst/>
              <a:gdLst>
                <a:gd name="T0" fmla="*/ 6 w 717"/>
                <a:gd name="T1" fmla="*/ 4 h 901"/>
                <a:gd name="T2" fmla="*/ 6 w 717"/>
                <a:gd name="T3" fmla="*/ 5 h 901"/>
                <a:gd name="T4" fmla="*/ 6 w 717"/>
                <a:gd name="T5" fmla="*/ 5 h 901"/>
                <a:gd name="T6" fmla="*/ 6 w 717"/>
                <a:gd name="T7" fmla="*/ 5 h 901"/>
                <a:gd name="T8" fmla="*/ 5 w 717"/>
                <a:gd name="T9" fmla="*/ 5 h 901"/>
                <a:gd name="T10" fmla="*/ 5 w 717"/>
                <a:gd name="T11" fmla="*/ 5 h 901"/>
                <a:gd name="T12" fmla="*/ 5 w 717"/>
                <a:gd name="T13" fmla="*/ 5 h 901"/>
                <a:gd name="T14" fmla="*/ 5 w 717"/>
                <a:gd name="T15" fmla="*/ 5 h 901"/>
                <a:gd name="T16" fmla="*/ 5 w 717"/>
                <a:gd name="T17" fmla="*/ 6 h 901"/>
                <a:gd name="T18" fmla="*/ 5 w 717"/>
                <a:gd name="T19" fmla="*/ 6 h 901"/>
                <a:gd name="T20" fmla="*/ 4 w 717"/>
                <a:gd name="T21" fmla="*/ 6 h 901"/>
                <a:gd name="T22" fmla="*/ 4 w 717"/>
                <a:gd name="T23" fmla="*/ 6 h 901"/>
                <a:gd name="T24" fmla="*/ 4 w 717"/>
                <a:gd name="T25" fmla="*/ 6 h 901"/>
                <a:gd name="T26" fmla="*/ 4 w 717"/>
                <a:gd name="T27" fmla="*/ 6 h 901"/>
                <a:gd name="T28" fmla="*/ 3 w 717"/>
                <a:gd name="T29" fmla="*/ 6 h 901"/>
                <a:gd name="T30" fmla="*/ 3 w 717"/>
                <a:gd name="T31" fmla="*/ 6 h 901"/>
                <a:gd name="T32" fmla="*/ 3 w 717"/>
                <a:gd name="T33" fmla="*/ 7 h 901"/>
                <a:gd name="T34" fmla="*/ 3 w 717"/>
                <a:gd name="T35" fmla="*/ 7 h 901"/>
                <a:gd name="T36" fmla="*/ 3 w 717"/>
                <a:gd name="T37" fmla="*/ 6 h 901"/>
                <a:gd name="T38" fmla="*/ 3 w 717"/>
                <a:gd name="T39" fmla="*/ 6 h 901"/>
                <a:gd name="T40" fmla="*/ 3 w 717"/>
                <a:gd name="T41" fmla="*/ 6 h 901"/>
                <a:gd name="T42" fmla="*/ 3 w 717"/>
                <a:gd name="T43" fmla="*/ 6 h 901"/>
                <a:gd name="T44" fmla="*/ 3 w 717"/>
                <a:gd name="T45" fmla="*/ 5 h 901"/>
                <a:gd name="T46" fmla="*/ 2 w 717"/>
                <a:gd name="T47" fmla="*/ 5 h 901"/>
                <a:gd name="T48" fmla="*/ 2 w 717"/>
                <a:gd name="T49" fmla="*/ 5 h 901"/>
                <a:gd name="T50" fmla="*/ 2 w 717"/>
                <a:gd name="T51" fmla="*/ 4 h 901"/>
                <a:gd name="T52" fmla="*/ 2 w 717"/>
                <a:gd name="T53" fmla="*/ 4 h 901"/>
                <a:gd name="T54" fmla="*/ 2 w 717"/>
                <a:gd name="T55" fmla="*/ 3 h 901"/>
                <a:gd name="T56" fmla="*/ 2 w 717"/>
                <a:gd name="T57" fmla="*/ 3 h 901"/>
                <a:gd name="T58" fmla="*/ 2 w 717"/>
                <a:gd name="T59" fmla="*/ 3 h 901"/>
                <a:gd name="T60" fmla="*/ 1 w 717"/>
                <a:gd name="T61" fmla="*/ 2 h 901"/>
                <a:gd name="T62" fmla="*/ 1 w 717"/>
                <a:gd name="T63" fmla="*/ 2 h 901"/>
                <a:gd name="T64" fmla="*/ 1 w 717"/>
                <a:gd name="T65" fmla="*/ 1 h 901"/>
                <a:gd name="T66" fmla="*/ 1 w 717"/>
                <a:gd name="T67" fmla="*/ 1 h 901"/>
                <a:gd name="T68" fmla="*/ 1 w 717"/>
                <a:gd name="T69" fmla="*/ 0 h 901"/>
                <a:gd name="T70" fmla="*/ 1 w 717"/>
                <a:gd name="T71" fmla="*/ 0 h 901"/>
                <a:gd name="T72" fmla="*/ 0 w 717"/>
                <a:gd name="T73" fmla="*/ 0 h 901"/>
                <a:gd name="T74" fmla="*/ 1 w 717"/>
                <a:gd name="T75" fmla="*/ 0 h 901"/>
                <a:gd name="T76" fmla="*/ 1 w 717"/>
                <a:gd name="T77" fmla="*/ 0 h 901"/>
                <a:gd name="T78" fmla="*/ 1 w 717"/>
                <a:gd name="T79" fmla="*/ 0 h 901"/>
                <a:gd name="T80" fmla="*/ 2 w 717"/>
                <a:gd name="T81" fmla="*/ 0 h 901"/>
                <a:gd name="T82" fmla="*/ 2 w 717"/>
                <a:gd name="T83" fmla="*/ 1 h 901"/>
                <a:gd name="T84" fmla="*/ 2 w 717"/>
                <a:gd name="T85" fmla="*/ 1 h 901"/>
                <a:gd name="T86" fmla="*/ 3 w 717"/>
                <a:gd name="T87" fmla="*/ 1 h 901"/>
                <a:gd name="T88" fmla="*/ 3 w 717"/>
                <a:gd name="T89" fmla="*/ 2 h 901"/>
                <a:gd name="T90" fmla="*/ 3 w 717"/>
                <a:gd name="T91" fmla="*/ 2 h 901"/>
                <a:gd name="T92" fmla="*/ 4 w 717"/>
                <a:gd name="T93" fmla="*/ 2 h 901"/>
                <a:gd name="T94" fmla="*/ 4 w 717"/>
                <a:gd name="T95" fmla="*/ 2 h 901"/>
                <a:gd name="T96" fmla="*/ 4 w 717"/>
                <a:gd name="T97" fmla="*/ 3 h 901"/>
                <a:gd name="T98" fmla="*/ 5 w 717"/>
                <a:gd name="T99" fmla="*/ 3 h 901"/>
                <a:gd name="T100" fmla="*/ 5 w 717"/>
                <a:gd name="T101" fmla="*/ 3 h 901"/>
                <a:gd name="T102" fmla="*/ 5 w 717"/>
                <a:gd name="T103" fmla="*/ 4 h 901"/>
                <a:gd name="T104" fmla="*/ 6 w 717"/>
                <a:gd name="T105" fmla="*/ 4 h 901"/>
                <a:gd name="T106" fmla="*/ 6 w 717"/>
                <a:gd name="T107" fmla="*/ 4 h 9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17"/>
                <a:gd name="T163" fmla="*/ 0 h 901"/>
                <a:gd name="T164" fmla="*/ 717 w 717"/>
                <a:gd name="T165" fmla="*/ 901 h 90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17" h="901">
                  <a:moveTo>
                    <a:pt x="717" y="622"/>
                  </a:moveTo>
                  <a:lnTo>
                    <a:pt x="699" y="644"/>
                  </a:lnTo>
                  <a:lnTo>
                    <a:pt x="680" y="666"/>
                  </a:lnTo>
                  <a:lnTo>
                    <a:pt x="660" y="685"/>
                  </a:lnTo>
                  <a:lnTo>
                    <a:pt x="638" y="705"/>
                  </a:lnTo>
                  <a:lnTo>
                    <a:pt x="615" y="723"/>
                  </a:lnTo>
                  <a:lnTo>
                    <a:pt x="591" y="741"/>
                  </a:lnTo>
                  <a:lnTo>
                    <a:pt x="565" y="759"/>
                  </a:lnTo>
                  <a:lnTo>
                    <a:pt x="541" y="775"/>
                  </a:lnTo>
                  <a:lnTo>
                    <a:pt x="515" y="791"/>
                  </a:lnTo>
                  <a:lnTo>
                    <a:pt x="487" y="807"/>
                  </a:lnTo>
                  <a:lnTo>
                    <a:pt x="461" y="823"/>
                  </a:lnTo>
                  <a:lnTo>
                    <a:pt x="434" y="839"/>
                  </a:lnTo>
                  <a:lnTo>
                    <a:pt x="406" y="853"/>
                  </a:lnTo>
                  <a:lnTo>
                    <a:pt x="378" y="869"/>
                  </a:lnTo>
                  <a:lnTo>
                    <a:pt x="350" y="885"/>
                  </a:lnTo>
                  <a:lnTo>
                    <a:pt x="322" y="901"/>
                  </a:lnTo>
                  <a:lnTo>
                    <a:pt x="309" y="899"/>
                  </a:lnTo>
                  <a:lnTo>
                    <a:pt x="302" y="891"/>
                  </a:lnTo>
                  <a:lnTo>
                    <a:pt x="298" y="881"/>
                  </a:lnTo>
                  <a:lnTo>
                    <a:pt x="298" y="869"/>
                  </a:lnTo>
                  <a:lnTo>
                    <a:pt x="280" y="815"/>
                  </a:lnTo>
                  <a:lnTo>
                    <a:pt x="261" y="761"/>
                  </a:lnTo>
                  <a:lnTo>
                    <a:pt x="243" y="707"/>
                  </a:lnTo>
                  <a:lnTo>
                    <a:pt x="224" y="654"/>
                  </a:lnTo>
                  <a:lnTo>
                    <a:pt x="205" y="602"/>
                  </a:lnTo>
                  <a:lnTo>
                    <a:pt x="187" y="548"/>
                  </a:lnTo>
                  <a:lnTo>
                    <a:pt x="168" y="494"/>
                  </a:lnTo>
                  <a:lnTo>
                    <a:pt x="150" y="440"/>
                  </a:lnTo>
                  <a:lnTo>
                    <a:pt x="129" y="386"/>
                  </a:lnTo>
                  <a:lnTo>
                    <a:pt x="111" y="333"/>
                  </a:lnTo>
                  <a:lnTo>
                    <a:pt x="92" y="279"/>
                  </a:lnTo>
                  <a:lnTo>
                    <a:pt x="74" y="225"/>
                  </a:lnTo>
                  <a:lnTo>
                    <a:pt x="55" y="171"/>
                  </a:lnTo>
                  <a:lnTo>
                    <a:pt x="37" y="117"/>
                  </a:lnTo>
                  <a:lnTo>
                    <a:pt x="18" y="65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53" y="40"/>
                  </a:lnTo>
                  <a:lnTo>
                    <a:pt x="98" y="79"/>
                  </a:lnTo>
                  <a:lnTo>
                    <a:pt x="141" y="117"/>
                  </a:lnTo>
                  <a:lnTo>
                    <a:pt x="185" y="155"/>
                  </a:lnTo>
                  <a:lnTo>
                    <a:pt x="228" y="193"/>
                  </a:lnTo>
                  <a:lnTo>
                    <a:pt x="272" y="231"/>
                  </a:lnTo>
                  <a:lnTo>
                    <a:pt x="317" y="269"/>
                  </a:lnTo>
                  <a:lnTo>
                    <a:pt x="361" y="307"/>
                  </a:lnTo>
                  <a:lnTo>
                    <a:pt x="406" y="345"/>
                  </a:lnTo>
                  <a:lnTo>
                    <a:pt x="448" y="382"/>
                  </a:lnTo>
                  <a:lnTo>
                    <a:pt x="493" y="422"/>
                  </a:lnTo>
                  <a:lnTo>
                    <a:pt x="538" y="460"/>
                  </a:lnTo>
                  <a:lnTo>
                    <a:pt x="584" y="500"/>
                  </a:lnTo>
                  <a:lnTo>
                    <a:pt x="628" y="540"/>
                  </a:lnTo>
                  <a:lnTo>
                    <a:pt x="673" y="580"/>
                  </a:lnTo>
                  <a:lnTo>
                    <a:pt x="717" y="622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8"/>
            <p:cNvSpPr>
              <a:spLocks/>
            </p:cNvSpPr>
            <p:nvPr/>
          </p:nvSpPr>
          <p:spPr bwMode="auto">
            <a:xfrm>
              <a:off x="2904" y="2176"/>
              <a:ext cx="127" cy="129"/>
            </a:xfrm>
            <a:custGeom>
              <a:avLst/>
              <a:gdLst>
                <a:gd name="T0" fmla="*/ 2 w 254"/>
                <a:gd name="T1" fmla="*/ 0 h 259"/>
                <a:gd name="T2" fmla="*/ 2 w 254"/>
                <a:gd name="T3" fmla="*/ 0 h 259"/>
                <a:gd name="T4" fmla="*/ 2 w 254"/>
                <a:gd name="T5" fmla="*/ 1 h 259"/>
                <a:gd name="T6" fmla="*/ 2 w 254"/>
                <a:gd name="T7" fmla="*/ 1 h 259"/>
                <a:gd name="T8" fmla="*/ 1 w 254"/>
                <a:gd name="T9" fmla="*/ 2 h 259"/>
                <a:gd name="T10" fmla="*/ 1 w 254"/>
                <a:gd name="T11" fmla="*/ 1 h 259"/>
                <a:gd name="T12" fmla="*/ 0 w 254"/>
                <a:gd name="T13" fmla="*/ 1 h 259"/>
                <a:gd name="T14" fmla="*/ 1 w 254"/>
                <a:gd name="T15" fmla="*/ 0 h 259"/>
                <a:gd name="T16" fmla="*/ 1 w 254"/>
                <a:gd name="T17" fmla="*/ 0 h 259"/>
                <a:gd name="T18" fmla="*/ 2 w 254"/>
                <a:gd name="T19" fmla="*/ 0 h 259"/>
                <a:gd name="T20" fmla="*/ 2 w 254"/>
                <a:gd name="T21" fmla="*/ 0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4"/>
                <a:gd name="T34" fmla="*/ 0 h 259"/>
                <a:gd name="T35" fmla="*/ 254 w 254"/>
                <a:gd name="T36" fmla="*/ 259 h 2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4" h="259">
                  <a:moveTo>
                    <a:pt x="226" y="14"/>
                  </a:moveTo>
                  <a:lnTo>
                    <a:pt x="200" y="111"/>
                  </a:lnTo>
                  <a:lnTo>
                    <a:pt x="254" y="173"/>
                  </a:lnTo>
                  <a:lnTo>
                    <a:pt x="161" y="177"/>
                  </a:lnTo>
                  <a:lnTo>
                    <a:pt x="111" y="259"/>
                  </a:lnTo>
                  <a:lnTo>
                    <a:pt x="98" y="173"/>
                  </a:lnTo>
                  <a:lnTo>
                    <a:pt x="0" y="165"/>
                  </a:lnTo>
                  <a:lnTo>
                    <a:pt x="74" y="107"/>
                  </a:lnTo>
                  <a:lnTo>
                    <a:pt x="59" y="0"/>
                  </a:lnTo>
                  <a:lnTo>
                    <a:pt x="148" y="69"/>
                  </a:lnTo>
                  <a:lnTo>
                    <a:pt x="226" y="1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9"/>
            <p:cNvSpPr>
              <a:spLocks/>
            </p:cNvSpPr>
            <p:nvPr/>
          </p:nvSpPr>
          <p:spPr bwMode="auto">
            <a:xfrm>
              <a:off x="3331" y="2188"/>
              <a:ext cx="350" cy="295"/>
            </a:xfrm>
            <a:custGeom>
              <a:avLst/>
              <a:gdLst>
                <a:gd name="T0" fmla="*/ 6 w 699"/>
                <a:gd name="T1" fmla="*/ 3 h 590"/>
                <a:gd name="T2" fmla="*/ 6 w 699"/>
                <a:gd name="T3" fmla="*/ 3 h 590"/>
                <a:gd name="T4" fmla="*/ 6 w 699"/>
                <a:gd name="T5" fmla="*/ 3 h 590"/>
                <a:gd name="T6" fmla="*/ 6 w 699"/>
                <a:gd name="T7" fmla="*/ 3 h 590"/>
                <a:gd name="T8" fmla="*/ 6 w 699"/>
                <a:gd name="T9" fmla="*/ 2 h 590"/>
                <a:gd name="T10" fmla="*/ 5 w 699"/>
                <a:gd name="T11" fmla="*/ 3 h 590"/>
                <a:gd name="T12" fmla="*/ 5 w 699"/>
                <a:gd name="T13" fmla="*/ 3 h 590"/>
                <a:gd name="T14" fmla="*/ 5 w 699"/>
                <a:gd name="T15" fmla="*/ 3 h 590"/>
                <a:gd name="T16" fmla="*/ 5 w 699"/>
                <a:gd name="T17" fmla="*/ 3 h 590"/>
                <a:gd name="T18" fmla="*/ 4 w 699"/>
                <a:gd name="T19" fmla="*/ 3 h 590"/>
                <a:gd name="T20" fmla="*/ 4 w 699"/>
                <a:gd name="T21" fmla="*/ 3 h 590"/>
                <a:gd name="T22" fmla="*/ 4 w 699"/>
                <a:gd name="T23" fmla="*/ 3 h 590"/>
                <a:gd name="T24" fmla="*/ 3 w 699"/>
                <a:gd name="T25" fmla="*/ 3 h 590"/>
                <a:gd name="T26" fmla="*/ 3 w 699"/>
                <a:gd name="T27" fmla="*/ 3 h 590"/>
                <a:gd name="T28" fmla="*/ 3 w 699"/>
                <a:gd name="T29" fmla="*/ 5 h 590"/>
                <a:gd name="T30" fmla="*/ 3 w 699"/>
                <a:gd name="T31" fmla="*/ 5 h 590"/>
                <a:gd name="T32" fmla="*/ 2 w 699"/>
                <a:gd name="T33" fmla="*/ 5 h 590"/>
                <a:gd name="T34" fmla="*/ 2 w 699"/>
                <a:gd name="T35" fmla="*/ 5 h 590"/>
                <a:gd name="T36" fmla="*/ 2 w 699"/>
                <a:gd name="T37" fmla="*/ 5 h 590"/>
                <a:gd name="T38" fmla="*/ 2 w 699"/>
                <a:gd name="T39" fmla="*/ 5 h 590"/>
                <a:gd name="T40" fmla="*/ 1 w 699"/>
                <a:gd name="T41" fmla="*/ 5 h 590"/>
                <a:gd name="T42" fmla="*/ 1 w 699"/>
                <a:gd name="T43" fmla="*/ 5 h 590"/>
                <a:gd name="T44" fmla="*/ 1 w 699"/>
                <a:gd name="T45" fmla="*/ 3 h 590"/>
                <a:gd name="T46" fmla="*/ 1 w 699"/>
                <a:gd name="T47" fmla="*/ 3 h 590"/>
                <a:gd name="T48" fmla="*/ 1 w 699"/>
                <a:gd name="T49" fmla="*/ 3 h 590"/>
                <a:gd name="T50" fmla="*/ 1 w 699"/>
                <a:gd name="T51" fmla="*/ 2 h 590"/>
                <a:gd name="T52" fmla="*/ 1 w 699"/>
                <a:gd name="T53" fmla="*/ 2 h 590"/>
                <a:gd name="T54" fmla="*/ 1 w 699"/>
                <a:gd name="T55" fmla="*/ 2 h 590"/>
                <a:gd name="T56" fmla="*/ 0 w 699"/>
                <a:gd name="T57" fmla="*/ 1 h 590"/>
                <a:gd name="T58" fmla="*/ 5 w 699"/>
                <a:gd name="T59" fmla="*/ 0 h 590"/>
                <a:gd name="T60" fmla="*/ 5 w 699"/>
                <a:gd name="T61" fmla="*/ 1 h 590"/>
                <a:gd name="T62" fmla="*/ 5 w 699"/>
                <a:gd name="T63" fmla="*/ 1 h 590"/>
                <a:gd name="T64" fmla="*/ 5 w 699"/>
                <a:gd name="T65" fmla="*/ 1 h 590"/>
                <a:gd name="T66" fmla="*/ 6 w 699"/>
                <a:gd name="T67" fmla="*/ 1 h 590"/>
                <a:gd name="T68" fmla="*/ 6 w 699"/>
                <a:gd name="T69" fmla="*/ 1 h 590"/>
                <a:gd name="T70" fmla="*/ 6 w 699"/>
                <a:gd name="T71" fmla="*/ 2 h 590"/>
                <a:gd name="T72" fmla="*/ 6 w 699"/>
                <a:gd name="T73" fmla="*/ 2 h 590"/>
                <a:gd name="T74" fmla="*/ 6 w 699"/>
                <a:gd name="T75" fmla="*/ 3 h 5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99"/>
                <a:gd name="T115" fmla="*/ 0 h 590"/>
                <a:gd name="T116" fmla="*/ 699 w 699"/>
                <a:gd name="T117" fmla="*/ 590 h 5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99" h="590">
                  <a:moveTo>
                    <a:pt x="699" y="392"/>
                  </a:moveTo>
                  <a:lnTo>
                    <a:pt x="688" y="398"/>
                  </a:lnTo>
                  <a:lnTo>
                    <a:pt x="675" y="394"/>
                  </a:lnTo>
                  <a:lnTo>
                    <a:pt x="662" y="386"/>
                  </a:lnTo>
                  <a:lnTo>
                    <a:pt x="653" y="378"/>
                  </a:lnTo>
                  <a:lnTo>
                    <a:pt x="620" y="392"/>
                  </a:lnTo>
                  <a:lnTo>
                    <a:pt x="586" y="408"/>
                  </a:lnTo>
                  <a:lnTo>
                    <a:pt x="551" y="422"/>
                  </a:lnTo>
                  <a:lnTo>
                    <a:pt x="518" y="436"/>
                  </a:lnTo>
                  <a:lnTo>
                    <a:pt x="482" y="448"/>
                  </a:lnTo>
                  <a:lnTo>
                    <a:pt x="447" y="462"/>
                  </a:lnTo>
                  <a:lnTo>
                    <a:pt x="412" y="474"/>
                  </a:lnTo>
                  <a:lnTo>
                    <a:pt x="377" y="488"/>
                  </a:lnTo>
                  <a:lnTo>
                    <a:pt x="341" y="500"/>
                  </a:lnTo>
                  <a:lnTo>
                    <a:pt x="306" y="514"/>
                  </a:lnTo>
                  <a:lnTo>
                    <a:pt x="271" y="526"/>
                  </a:lnTo>
                  <a:lnTo>
                    <a:pt x="238" y="538"/>
                  </a:lnTo>
                  <a:lnTo>
                    <a:pt x="204" y="552"/>
                  </a:lnTo>
                  <a:lnTo>
                    <a:pt x="171" y="564"/>
                  </a:lnTo>
                  <a:lnTo>
                    <a:pt x="139" y="576"/>
                  </a:lnTo>
                  <a:lnTo>
                    <a:pt x="108" y="590"/>
                  </a:lnTo>
                  <a:lnTo>
                    <a:pt x="106" y="540"/>
                  </a:lnTo>
                  <a:lnTo>
                    <a:pt x="98" y="492"/>
                  </a:lnTo>
                  <a:lnTo>
                    <a:pt x="89" y="446"/>
                  </a:lnTo>
                  <a:lnTo>
                    <a:pt x="76" y="402"/>
                  </a:lnTo>
                  <a:lnTo>
                    <a:pt x="61" y="360"/>
                  </a:lnTo>
                  <a:lnTo>
                    <a:pt x="43" y="320"/>
                  </a:lnTo>
                  <a:lnTo>
                    <a:pt x="22" y="283"/>
                  </a:lnTo>
                  <a:lnTo>
                    <a:pt x="0" y="247"/>
                  </a:lnTo>
                  <a:lnTo>
                    <a:pt x="553" y="0"/>
                  </a:lnTo>
                  <a:lnTo>
                    <a:pt x="586" y="35"/>
                  </a:lnTo>
                  <a:lnTo>
                    <a:pt x="614" y="77"/>
                  </a:lnTo>
                  <a:lnTo>
                    <a:pt x="640" y="125"/>
                  </a:lnTo>
                  <a:lnTo>
                    <a:pt x="661" y="175"/>
                  </a:lnTo>
                  <a:lnTo>
                    <a:pt x="677" y="229"/>
                  </a:lnTo>
                  <a:lnTo>
                    <a:pt x="688" y="283"/>
                  </a:lnTo>
                  <a:lnTo>
                    <a:pt x="696" y="338"/>
                  </a:lnTo>
                  <a:lnTo>
                    <a:pt x="699" y="392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10"/>
            <p:cNvSpPr>
              <a:spLocks/>
            </p:cNvSpPr>
            <p:nvPr/>
          </p:nvSpPr>
          <p:spPr bwMode="auto">
            <a:xfrm>
              <a:off x="2380" y="2324"/>
              <a:ext cx="132" cy="174"/>
            </a:xfrm>
            <a:custGeom>
              <a:avLst/>
              <a:gdLst>
                <a:gd name="T0" fmla="*/ 2 w 263"/>
                <a:gd name="T1" fmla="*/ 1 h 347"/>
                <a:gd name="T2" fmla="*/ 3 w 263"/>
                <a:gd name="T3" fmla="*/ 2 h 347"/>
                <a:gd name="T4" fmla="*/ 2 w 263"/>
                <a:gd name="T5" fmla="*/ 2 h 347"/>
                <a:gd name="T6" fmla="*/ 3 w 263"/>
                <a:gd name="T7" fmla="*/ 3 h 347"/>
                <a:gd name="T8" fmla="*/ 2 w 263"/>
                <a:gd name="T9" fmla="*/ 3 h 347"/>
                <a:gd name="T10" fmla="*/ 1 w 263"/>
                <a:gd name="T11" fmla="*/ 3 h 347"/>
                <a:gd name="T12" fmla="*/ 1 w 263"/>
                <a:gd name="T13" fmla="*/ 2 h 347"/>
                <a:gd name="T14" fmla="*/ 0 w 263"/>
                <a:gd name="T15" fmla="*/ 2 h 347"/>
                <a:gd name="T16" fmla="*/ 1 w 263"/>
                <a:gd name="T17" fmla="*/ 1 h 347"/>
                <a:gd name="T18" fmla="*/ 1 w 263"/>
                <a:gd name="T19" fmla="*/ 0 h 347"/>
                <a:gd name="T20" fmla="*/ 2 w 263"/>
                <a:gd name="T21" fmla="*/ 1 h 3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3"/>
                <a:gd name="T34" fmla="*/ 0 h 347"/>
                <a:gd name="T35" fmla="*/ 263 w 263"/>
                <a:gd name="T36" fmla="*/ 347 h 3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3" h="347">
                  <a:moveTo>
                    <a:pt x="176" y="121"/>
                  </a:moveTo>
                  <a:lnTo>
                    <a:pt x="263" y="147"/>
                  </a:lnTo>
                  <a:lnTo>
                    <a:pt x="211" y="197"/>
                  </a:lnTo>
                  <a:lnTo>
                    <a:pt x="260" y="321"/>
                  </a:lnTo>
                  <a:lnTo>
                    <a:pt x="171" y="257"/>
                  </a:lnTo>
                  <a:lnTo>
                    <a:pt x="89" y="347"/>
                  </a:lnTo>
                  <a:lnTo>
                    <a:pt x="96" y="211"/>
                  </a:lnTo>
                  <a:lnTo>
                    <a:pt x="0" y="153"/>
                  </a:lnTo>
                  <a:lnTo>
                    <a:pt x="96" y="117"/>
                  </a:lnTo>
                  <a:lnTo>
                    <a:pt x="113" y="0"/>
                  </a:lnTo>
                  <a:lnTo>
                    <a:pt x="176" y="121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Freeform 11"/>
            <p:cNvSpPr>
              <a:spLocks/>
            </p:cNvSpPr>
            <p:nvPr/>
          </p:nvSpPr>
          <p:spPr bwMode="auto">
            <a:xfrm>
              <a:off x="3295" y="2330"/>
              <a:ext cx="70" cy="184"/>
            </a:xfrm>
            <a:custGeom>
              <a:avLst/>
              <a:gdLst>
                <a:gd name="T0" fmla="*/ 1 w 141"/>
                <a:gd name="T1" fmla="*/ 3 h 366"/>
                <a:gd name="T2" fmla="*/ 0 w 141"/>
                <a:gd name="T3" fmla="*/ 3 h 366"/>
                <a:gd name="T4" fmla="*/ 0 w 141"/>
                <a:gd name="T5" fmla="*/ 3 h 366"/>
                <a:gd name="T6" fmla="*/ 0 w 141"/>
                <a:gd name="T7" fmla="*/ 3 h 366"/>
                <a:gd name="T8" fmla="*/ 0 w 141"/>
                <a:gd name="T9" fmla="*/ 3 h 366"/>
                <a:gd name="T10" fmla="*/ 0 w 141"/>
                <a:gd name="T11" fmla="*/ 3 h 366"/>
                <a:gd name="T12" fmla="*/ 0 w 141"/>
                <a:gd name="T13" fmla="*/ 2 h 366"/>
                <a:gd name="T14" fmla="*/ 0 w 141"/>
                <a:gd name="T15" fmla="*/ 2 h 366"/>
                <a:gd name="T16" fmla="*/ 0 w 141"/>
                <a:gd name="T17" fmla="*/ 2 h 366"/>
                <a:gd name="T18" fmla="*/ 0 w 141"/>
                <a:gd name="T19" fmla="*/ 1 h 366"/>
                <a:gd name="T20" fmla="*/ 0 w 141"/>
                <a:gd name="T21" fmla="*/ 1 h 366"/>
                <a:gd name="T22" fmla="*/ 0 w 141"/>
                <a:gd name="T23" fmla="*/ 1 h 366"/>
                <a:gd name="T24" fmla="*/ 0 w 141"/>
                <a:gd name="T25" fmla="*/ 1 h 366"/>
                <a:gd name="T26" fmla="*/ 0 w 141"/>
                <a:gd name="T27" fmla="*/ 1 h 366"/>
                <a:gd name="T28" fmla="*/ 0 w 141"/>
                <a:gd name="T29" fmla="*/ 1 h 366"/>
                <a:gd name="T30" fmla="*/ 0 w 141"/>
                <a:gd name="T31" fmla="*/ 1 h 366"/>
                <a:gd name="T32" fmla="*/ 0 w 141"/>
                <a:gd name="T33" fmla="*/ 0 h 366"/>
                <a:gd name="T34" fmla="*/ 0 w 141"/>
                <a:gd name="T35" fmla="*/ 1 h 366"/>
                <a:gd name="T36" fmla="*/ 0 w 141"/>
                <a:gd name="T37" fmla="*/ 1 h 366"/>
                <a:gd name="T38" fmla="*/ 0 w 141"/>
                <a:gd name="T39" fmla="*/ 1 h 366"/>
                <a:gd name="T40" fmla="*/ 0 w 141"/>
                <a:gd name="T41" fmla="*/ 2 h 366"/>
                <a:gd name="T42" fmla="*/ 1 w 141"/>
                <a:gd name="T43" fmla="*/ 2 h 366"/>
                <a:gd name="T44" fmla="*/ 1 w 141"/>
                <a:gd name="T45" fmla="*/ 3 h 366"/>
                <a:gd name="T46" fmla="*/ 1 w 141"/>
                <a:gd name="T47" fmla="*/ 3 h 366"/>
                <a:gd name="T48" fmla="*/ 1 w 141"/>
                <a:gd name="T49" fmla="*/ 3 h 3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1"/>
                <a:gd name="T76" fmla="*/ 0 h 366"/>
                <a:gd name="T77" fmla="*/ 141 w 141"/>
                <a:gd name="T78" fmla="*/ 366 h 3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1" h="366">
                  <a:moveTo>
                    <a:pt x="130" y="366"/>
                  </a:moveTo>
                  <a:lnTo>
                    <a:pt x="120" y="366"/>
                  </a:lnTo>
                  <a:lnTo>
                    <a:pt x="115" y="362"/>
                  </a:lnTo>
                  <a:lnTo>
                    <a:pt x="109" y="356"/>
                  </a:lnTo>
                  <a:lnTo>
                    <a:pt x="104" y="350"/>
                  </a:lnTo>
                  <a:lnTo>
                    <a:pt x="115" y="305"/>
                  </a:lnTo>
                  <a:lnTo>
                    <a:pt x="115" y="255"/>
                  </a:lnTo>
                  <a:lnTo>
                    <a:pt x="104" y="203"/>
                  </a:lnTo>
                  <a:lnTo>
                    <a:pt x="87" y="153"/>
                  </a:lnTo>
                  <a:lnTo>
                    <a:pt x="65" y="109"/>
                  </a:lnTo>
                  <a:lnTo>
                    <a:pt x="44" y="73"/>
                  </a:lnTo>
                  <a:lnTo>
                    <a:pt x="26" y="47"/>
                  </a:lnTo>
                  <a:lnTo>
                    <a:pt x="13" y="37"/>
                  </a:lnTo>
                  <a:lnTo>
                    <a:pt x="4" y="33"/>
                  </a:lnTo>
                  <a:lnTo>
                    <a:pt x="0" y="28"/>
                  </a:lnTo>
                  <a:lnTo>
                    <a:pt x="5" y="16"/>
                  </a:lnTo>
                  <a:lnTo>
                    <a:pt x="18" y="0"/>
                  </a:lnTo>
                  <a:lnTo>
                    <a:pt x="52" y="30"/>
                  </a:lnTo>
                  <a:lnTo>
                    <a:pt x="81" y="69"/>
                  </a:lnTo>
                  <a:lnTo>
                    <a:pt x="106" y="113"/>
                  </a:lnTo>
                  <a:lnTo>
                    <a:pt x="124" y="161"/>
                  </a:lnTo>
                  <a:lnTo>
                    <a:pt x="137" y="213"/>
                  </a:lnTo>
                  <a:lnTo>
                    <a:pt x="141" y="267"/>
                  </a:lnTo>
                  <a:lnTo>
                    <a:pt x="139" y="317"/>
                  </a:lnTo>
                  <a:lnTo>
                    <a:pt x="130" y="366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Freeform 12"/>
            <p:cNvSpPr>
              <a:spLocks/>
            </p:cNvSpPr>
            <p:nvPr/>
          </p:nvSpPr>
          <p:spPr bwMode="auto">
            <a:xfrm>
              <a:off x="2033" y="2334"/>
              <a:ext cx="270" cy="296"/>
            </a:xfrm>
            <a:custGeom>
              <a:avLst/>
              <a:gdLst>
                <a:gd name="T0" fmla="*/ 1 w 540"/>
                <a:gd name="T1" fmla="*/ 1 h 592"/>
                <a:gd name="T2" fmla="*/ 1 w 540"/>
                <a:gd name="T3" fmla="*/ 1 h 592"/>
                <a:gd name="T4" fmla="*/ 1 w 540"/>
                <a:gd name="T5" fmla="*/ 1 h 592"/>
                <a:gd name="T6" fmla="*/ 1 w 540"/>
                <a:gd name="T7" fmla="*/ 1 h 592"/>
                <a:gd name="T8" fmla="*/ 1 w 540"/>
                <a:gd name="T9" fmla="*/ 1 h 592"/>
                <a:gd name="T10" fmla="*/ 1 w 540"/>
                <a:gd name="T11" fmla="*/ 1 h 592"/>
                <a:gd name="T12" fmla="*/ 1 w 540"/>
                <a:gd name="T13" fmla="*/ 2 h 592"/>
                <a:gd name="T14" fmla="*/ 1 w 540"/>
                <a:gd name="T15" fmla="*/ 2 h 592"/>
                <a:gd name="T16" fmla="*/ 1 w 540"/>
                <a:gd name="T17" fmla="*/ 2 h 592"/>
                <a:gd name="T18" fmla="*/ 1 w 540"/>
                <a:gd name="T19" fmla="*/ 2 h 592"/>
                <a:gd name="T20" fmla="*/ 2 w 540"/>
                <a:gd name="T21" fmla="*/ 3 h 592"/>
                <a:gd name="T22" fmla="*/ 2 w 540"/>
                <a:gd name="T23" fmla="*/ 3 h 592"/>
                <a:gd name="T24" fmla="*/ 2 w 540"/>
                <a:gd name="T25" fmla="*/ 3 h 592"/>
                <a:gd name="T26" fmla="*/ 2 w 540"/>
                <a:gd name="T27" fmla="*/ 3 h 592"/>
                <a:gd name="T28" fmla="*/ 2 w 540"/>
                <a:gd name="T29" fmla="*/ 3 h 592"/>
                <a:gd name="T30" fmla="*/ 3 w 540"/>
                <a:gd name="T31" fmla="*/ 3 h 592"/>
                <a:gd name="T32" fmla="*/ 3 w 540"/>
                <a:gd name="T33" fmla="*/ 3 h 592"/>
                <a:gd name="T34" fmla="*/ 3 w 540"/>
                <a:gd name="T35" fmla="*/ 3 h 592"/>
                <a:gd name="T36" fmla="*/ 3 w 540"/>
                <a:gd name="T37" fmla="*/ 3 h 592"/>
                <a:gd name="T38" fmla="*/ 3 w 540"/>
                <a:gd name="T39" fmla="*/ 3 h 592"/>
                <a:gd name="T40" fmla="*/ 4 w 540"/>
                <a:gd name="T41" fmla="*/ 3 h 592"/>
                <a:gd name="T42" fmla="*/ 4 w 540"/>
                <a:gd name="T43" fmla="*/ 3 h 592"/>
                <a:gd name="T44" fmla="*/ 4 w 540"/>
                <a:gd name="T45" fmla="*/ 3 h 592"/>
                <a:gd name="T46" fmla="*/ 3 w 540"/>
                <a:gd name="T47" fmla="*/ 3 h 592"/>
                <a:gd name="T48" fmla="*/ 3 w 540"/>
                <a:gd name="T49" fmla="*/ 3 h 592"/>
                <a:gd name="T50" fmla="*/ 3 w 540"/>
                <a:gd name="T51" fmla="*/ 5 h 592"/>
                <a:gd name="T52" fmla="*/ 3 w 540"/>
                <a:gd name="T53" fmla="*/ 5 h 592"/>
                <a:gd name="T54" fmla="*/ 2 w 540"/>
                <a:gd name="T55" fmla="*/ 5 h 592"/>
                <a:gd name="T56" fmla="*/ 2 w 540"/>
                <a:gd name="T57" fmla="*/ 5 h 592"/>
                <a:gd name="T58" fmla="*/ 2 w 540"/>
                <a:gd name="T59" fmla="*/ 5 h 592"/>
                <a:gd name="T60" fmla="*/ 2 w 540"/>
                <a:gd name="T61" fmla="*/ 5 h 592"/>
                <a:gd name="T62" fmla="*/ 1 w 540"/>
                <a:gd name="T63" fmla="*/ 5 h 592"/>
                <a:gd name="T64" fmla="*/ 1 w 540"/>
                <a:gd name="T65" fmla="*/ 5 h 592"/>
                <a:gd name="T66" fmla="*/ 1 w 540"/>
                <a:gd name="T67" fmla="*/ 5 h 592"/>
                <a:gd name="T68" fmla="*/ 1 w 540"/>
                <a:gd name="T69" fmla="*/ 5 h 592"/>
                <a:gd name="T70" fmla="*/ 1 w 540"/>
                <a:gd name="T71" fmla="*/ 3 h 592"/>
                <a:gd name="T72" fmla="*/ 1 w 540"/>
                <a:gd name="T73" fmla="*/ 3 h 592"/>
                <a:gd name="T74" fmla="*/ 1 w 540"/>
                <a:gd name="T75" fmla="*/ 2 h 592"/>
                <a:gd name="T76" fmla="*/ 1 w 540"/>
                <a:gd name="T77" fmla="*/ 2 h 592"/>
                <a:gd name="T78" fmla="*/ 0 w 540"/>
                <a:gd name="T79" fmla="*/ 2 h 592"/>
                <a:gd name="T80" fmla="*/ 0 w 540"/>
                <a:gd name="T81" fmla="*/ 2 h 592"/>
                <a:gd name="T82" fmla="*/ 1 w 540"/>
                <a:gd name="T83" fmla="*/ 1 h 592"/>
                <a:gd name="T84" fmla="*/ 1 w 540"/>
                <a:gd name="T85" fmla="*/ 1 h 592"/>
                <a:gd name="T86" fmla="*/ 1 w 540"/>
                <a:gd name="T87" fmla="*/ 1 h 592"/>
                <a:gd name="T88" fmla="*/ 1 w 540"/>
                <a:gd name="T89" fmla="*/ 1 h 592"/>
                <a:gd name="T90" fmla="*/ 1 w 540"/>
                <a:gd name="T91" fmla="*/ 1 h 592"/>
                <a:gd name="T92" fmla="*/ 1 w 540"/>
                <a:gd name="T93" fmla="*/ 1 h 592"/>
                <a:gd name="T94" fmla="*/ 1 w 540"/>
                <a:gd name="T95" fmla="*/ 1 h 592"/>
                <a:gd name="T96" fmla="*/ 1 w 540"/>
                <a:gd name="T97" fmla="*/ 1 h 592"/>
                <a:gd name="T98" fmla="*/ 1 w 540"/>
                <a:gd name="T99" fmla="*/ 1 h 592"/>
                <a:gd name="T100" fmla="*/ 1 w 540"/>
                <a:gd name="T101" fmla="*/ 1 h 592"/>
                <a:gd name="T102" fmla="*/ 1 w 540"/>
                <a:gd name="T103" fmla="*/ 1 h 592"/>
                <a:gd name="T104" fmla="*/ 1 w 540"/>
                <a:gd name="T105" fmla="*/ 0 h 592"/>
                <a:gd name="T106" fmla="*/ 1 w 540"/>
                <a:gd name="T107" fmla="*/ 1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40"/>
                <a:gd name="T163" fmla="*/ 0 h 592"/>
                <a:gd name="T164" fmla="*/ 540 w 540"/>
                <a:gd name="T165" fmla="*/ 592 h 5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40" h="592">
                  <a:moveTo>
                    <a:pt x="152" y="4"/>
                  </a:moveTo>
                  <a:lnTo>
                    <a:pt x="132" y="53"/>
                  </a:lnTo>
                  <a:lnTo>
                    <a:pt x="119" y="105"/>
                  </a:lnTo>
                  <a:lnTo>
                    <a:pt x="114" y="161"/>
                  </a:lnTo>
                  <a:lnTo>
                    <a:pt x="123" y="219"/>
                  </a:lnTo>
                  <a:lnTo>
                    <a:pt x="136" y="255"/>
                  </a:lnTo>
                  <a:lnTo>
                    <a:pt x="154" y="291"/>
                  </a:lnTo>
                  <a:lnTo>
                    <a:pt x="175" y="323"/>
                  </a:lnTo>
                  <a:lnTo>
                    <a:pt x="201" y="352"/>
                  </a:lnTo>
                  <a:lnTo>
                    <a:pt x="229" y="380"/>
                  </a:lnTo>
                  <a:lnTo>
                    <a:pt x="258" y="402"/>
                  </a:lnTo>
                  <a:lnTo>
                    <a:pt x="292" y="420"/>
                  </a:lnTo>
                  <a:lnTo>
                    <a:pt x="327" y="432"/>
                  </a:lnTo>
                  <a:lnTo>
                    <a:pt x="351" y="434"/>
                  </a:lnTo>
                  <a:lnTo>
                    <a:pt x="377" y="436"/>
                  </a:lnTo>
                  <a:lnTo>
                    <a:pt x="403" y="434"/>
                  </a:lnTo>
                  <a:lnTo>
                    <a:pt x="429" y="432"/>
                  </a:lnTo>
                  <a:lnTo>
                    <a:pt x="453" y="426"/>
                  </a:lnTo>
                  <a:lnTo>
                    <a:pt x="475" y="418"/>
                  </a:lnTo>
                  <a:lnTo>
                    <a:pt x="497" y="408"/>
                  </a:lnTo>
                  <a:lnTo>
                    <a:pt x="518" y="394"/>
                  </a:lnTo>
                  <a:lnTo>
                    <a:pt x="540" y="400"/>
                  </a:lnTo>
                  <a:lnTo>
                    <a:pt x="525" y="438"/>
                  </a:lnTo>
                  <a:lnTo>
                    <a:pt x="505" y="472"/>
                  </a:lnTo>
                  <a:lnTo>
                    <a:pt x="479" y="502"/>
                  </a:lnTo>
                  <a:lnTo>
                    <a:pt x="447" y="528"/>
                  </a:lnTo>
                  <a:lnTo>
                    <a:pt x="414" y="550"/>
                  </a:lnTo>
                  <a:lnTo>
                    <a:pt x="379" y="568"/>
                  </a:lnTo>
                  <a:lnTo>
                    <a:pt x="340" y="582"/>
                  </a:lnTo>
                  <a:lnTo>
                    <a:pt x="303" y="590"/>
                  </a:lnTo>
                  <a:lnTo>
                    <a:pt x="266" y="592"/>
                  </a:lnTo>
                  <a:lnTo>
                    <a:pt x="223" y="584"/>
                  </a:lnTo>
                  <a:lnTo>
                    <a:pt x="178" y="568"/>
                  </a:lnTo>
                  <a:lnTo>
                    <a:pt x="134" y="546"/>
                  </a:lnTo>
                  <a:lnTo>
                    <a:pt x="93" y="514"/>
                  </a:lnTo>
                  <a:lnTo>
                    <a:pt x="56" y="474"/>
                  </a:lnTo>
                  <a:lnTo>
                    <a:pt x="28" y="426"/>
                  </a:lnTo>
                  <a:lnTo>
                    <a:pt x="8" y="370"/>
                  </a:lnTo>
                  <a:lnTo>
                    <a:pt x="2" y="342"/>
                  </a:lnTo>
                  <a:lnTo>
                    <a:pt x="0" y="313"/>
                  </a:lnTo>
                  <a:lnTo>
                    <a:pt x="0" y="281"/>
                  </a:lnTo>
                  <a:lnTo>
                    <a:pt x="4" y="247"/>
                  </a:lnTo>
                  <a:lnTo>
                    <a:pt x="12" y="213"/>
                  </a:lnTo>
                  <a:lnTo>
                    <a:pt x="23" y="177"/>
                  </a:lnTo>
                  <a:lnTo>
                    <a:pt x="36" y="139"/>
                  </a:lnTo>
                  <a:lnTo>
                    <a:pt x="54" y="99"/>
                  </a:lnTo>
                  <a:lnTo>
                    <a:pt x="62" y="83"/>
                  </a:lnTo>
                  <a:lnTo>
                    <a:pt x="71" y="65"/>
                  </a:lnTo>
                  <a:lnTo>
                    <a:pt x="80" y="45"/>
                  </a:lnTo>
                  <a:lnTo>
                    <a:pt x="93" y="29"/>
                  </a:lnTo>
                  <a:lnTo>
                    <a:pt x="104" y="16"/>
                  </a:lnTo>
                  <a:lnTo>
                    <a:pt x="119" y="4"/>
                  </a:lnTo>
                  <a:lnTo>
                    <a:pt x="136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Freeform 13"/>
            <p:cNvSpPr>
              <a:spLocks/>
            </p:cNvSpPr>
            <p:nvPr/>
          </p:nvSpPr>
          <p:spPr bwMode="auto">
            <a:xfrm>
              <a:off x="3016" y="2373"/>
              <a:ext cx="318" cy="221"/>
            </a:xfrm>
            <a:custGeom>
              <a:avLst/>
              <a:gdLst>
                <a:gd name="T0" fmla="*/ 5 w 636"/>
                <a:gd name="T1" fmla="*/ 1 h 443"/>
                <a:gd name="T2" fmla="*/ 5 w 636"/>
                <a:gd name="T3" fmla="*/ 1 h 443"/>
                <a:gd name="T4" fmla="*/ 5 w 636"/>
                <a:gd name="T5" fmla="*/ 1 h 443"/>
                <a:gd name="T6" fmla="*/ 5 w 636"/>
                <a:gd name="T7" fmla="*/ 1 h 443"/>
                <a:gd name="T8" fmla="*/ 5 w 636"/>
                <a:gd name="T9" fmla="*/ 1 h 443"/>
                <a:gd name="T10" fmla="*/ 3 w 636"/>
                <a:gd name="T11" fmla="*/ 1 h 443"/>
                <a:gd name="T12" fmla="*/ 3 w 636"/>
                <a:gd name="T13" fmla="*/ 1 h 443"/>
                <a:gd name="T14" fmla="*/ 3 w 636"/>
                <a:gd name="T15" fmla="*/ 1 h 443"/>
                <a:gd name="T16" fmla="*/ 3 w 636"/>
                <a:gd name="T17" fmla="*/ 1 h 443"/>
                <a:gd name="T18" fmla="*/ 3 w 636"/>
                <a:gd name="T19" fmla="*/ 1 h 443"/>
                <a:gd name="T20" fmla="*/ 2 w 636"/>
                <a:gd name="T21" fmla="*/ 1 h 443"/>
                <a:gd name="T22" fmla="*/ 2 w 636"/>
                <a:gd name="T23" fmla="*/ 1 h 443"/>
                <a:gd name="T24" fmla="*/ 2 w 636"/>
                <a:gd name="T25" fmla="*/ 1 h 443"/>
                <a:gd name="T26" fmla="*/ 2 w 636"/>
                <a:gd name="T27" fmla="*/ 1 h 443"/>
                <a:gd name="T28" fmla="*/ 1 w 636"/>
                <a:gd name="T29" fmla="*/ 2 h 443"/>
                <a:gd name="T30" fmla="*/ 1 w 636"/>
                <a:gd name="T31" fmla="*/ 2 h 443"/>
                <a:gd name="T32" fmla="*/ 1 w 636"/>
                <a:gd name="T33" fmla="*/ 3 h 443"/>
                <a:gd name="T34" fmla="*/ 1 w 636"/>
                <a:gd name="T35" fmla="*/ 3 h 443"/>
                <a:gd name="T36" fmla="*/ 1 w 636"/>
                <a:gd name="T37" fmla="*/ 3 h 443"/>
                <a:gd name="T38" fmla="*/ 1 w 636"/>
                <a:gd name="T39" fmla="*/ 3 h 443"/>
                <a:gd name="T40" fmla="*/ 1 w 636"/>
                <a:gd name="T41" fmla="*/ 3 h 443"/>
                <a:gd name="T42" fmla="*/ 1 w 636"/>
                <a:gd name="T43" fmla="*/ 3 h 443"/>
                <a:gd name="T44" fmla="*/ 1 w 636"/>
                <a:gd name="T45" fmla="*/ 3 h 443"/>
                <a:gd name="T46" fmla="*/ 1 w 636"/>
                <a:gd name="T47" fmla="*/ 3 h 443"/>
                <a:gd name="T48" fmla="*/ 1 w 636"/>
                <a:gd name="T49" fmla="*/ 3 h 443"/>
                <a:gd name="T50" fmla="*/ 1 w 636"/>
                <a:gd name="T51" fmla="*/ 3 h 443"/>
                <a:gd name="T52" fmla="*/ 1 w 636"/>
                <a:gd name="T53" fmla="*/ 3 h 443"/>
                <a:gd name="T54" fmla="*/ 1 w 636"/>
                <a:gd name="T55" fmla="*/ 2 h 443"/>
                <a:gd name="T56" fmla="*/ 1 w 636"/>
                <a:gd name="T57" fmla="*/ 2 h 443"/>
                <a:gd name="T58" fmla="*/ 1 w 636"/>
                <a:gd name="T59" fmla="*/ 2 h 443"/>
                <a:gd name="T60" fmla="*/ 1 w 636"/>
                <a:gd name="T61" fmla="*/ 2 h 443"/>
                <a:gd name="T62" fmla="*/ 1 w 636"/>
                <a:gd name="T63" fmla="*/ 2 h 443"/>
                <a:gd name="T64" fmla="*/ 0 w 636"/>
                <a:gd name="T65" fmla="*/ 1 h 443"/>
                <a:gd name="T66" fmla="*/ 1 w 636"/>
                <a:gd name="T67" fmla="*/ 1 h 443"/>
                <a:gd name="T68" fmla="*/ 1 w 636"/>
                <a:gd name="T69" fmla="*/ 1 h 443"/>
                <a:gd name="T70" fmla="*/ 1 w 636"/>
                <a:gd name="T71" fmla="*/ 1 h 443"/>
                <a:gd name="T72" fmla="*/ 1 w 636"/>
                <a:gd name="T73" fmla="*/ 1 h 443"/>
                <a:gd name="T74" fmla="*/ 1 w 636"/>
                <a:gd name="T75" fmla="*/ 1 h 443"/>
                <a:gd name="T76" fmla="*/ 1 w 636"/>
                <a:gd name="T77" fmla="*/ 1 h 443"/>
                <a:gd name="T78" fmla="*/ 1 w 636"/>
                <a:gd name="T79" fmla="*/ 1 h 443"/>
                <a:gd name="T80" fmla="*/ 2 w 636"/>
                <a:gd name="T81" fmla="*/ 1 h 443"/>
                <a:gd name="T82" fmla="*/ 2 w 636"/>
                <a:gd name="T83" fmla="*/ 0 h 443"/>
                <a:gd name="T84" fmla="*/ 2 w 636"/>
                <a:gd name="T85" fmla="*/ 0 h 443"/>
                <a:gd name="T86" fmla="*/ 2 w 636"/>
                <a:gd name="T87" fmla="*/ 0 h 443"/>
                <a:gd name="T88" fmla="*/ 3 w 636"/>
                <a:gd name="T89" fmla="*/ 0 h 443"/>
                <a:gd name="T90" fmla="*/ 3 w 636"/>
                <a:gd name="T91" fmla="*/ 0 h 443"/>
                <a:gd name="T92" fmla="*/ 3 w 636"/>
                <a:gd name="T93" fmla="*/ 0 h 443"/>
                <a:gd name="T94" fmla="*/ 5 w 636"/>
                <a:gd name="T95" fmla="*/ 0 h 443"/>
                <a:gd name="T96" fmla="*/ 5 w 636"/>
                <a:gd name="T97" fmla="*/ 0 h 443"/>
                <a:gd name="T98" fmla="*/ 5 w 636"/>
                <a:gd name="T99" fmla="*/ 0 h 443"/>
                <a:gd name="T100" fmla="*/ 5 w 636"/>
                <a:gd name="T101" fmla="*/ 0 h 443"/>
                <a:gd name="T102" fmla="*/ 5 w 636"/>
                <a:gd name="T103" fmla="*/ 0 h 443"/>
                <a:gd name="T104" fmla="*/ 5 w 636"/>
                <a:gd name="T105" fmla="*/ 0 h 443"/>
                <a:gd name="T106" fmla="*/ 5 w 636"/>
                <a:gd name="T107" fmla="*/ 1 h 443"/>
                <a:gd name="T108" fmla="*/ 5 w 636"/>
                <a:gd name="T109" fmla="*/ 1 h 443"/>
                <a:gd name="T110" fmla="*/ 5 w 636"/>
                <a:gd name="T111" fmla="*/ 1 h 443"/>
                <a:gd name="T112" fmla="*/ 5 w 636"/>
                <a:gd name="T113" fmla="*/ 1 h 4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36"/>
                <a:gd name="T172" fmla="*/ 0 h 443"/>
                <a:gd name="T173" fmla="*/ 636 w 636"/>
                <a:gd name="T174" fmla="*/ 443 h 4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36" h="443">
                  <a:moveTo>
                    <a:pt x="626" y="216"/>
                  </a:moveTo>
                  <a:lnTo>
                    <a:pt x="599" y="236"/>
                  </a:lnTo>
                  <a:lnTo>
                    <a:pt x="573" y="242"/>
                  </a:lnTo>
                  <a:lnTo>
                    <a:pt x="547" y="238"/>
                  </a:lnTo>
                  <a:lnTo>
                    <a:pt x="524" y="226"/>
                  </a:lnTo>
                  <a:lnTo>
                    <a:pt x="500" y="210"/>
                  </a:lnTo>
                  <a:lnTo>
                    <a:pt x="476" y="194"/>
                  </a:lnTo>
                  <a:lnTo>
                    <a:pt x="452" y="180"/>
                  </a:lnTo>
                  <a:lnTo>
                    <a:pt x="424" y="174"/>
                  </a:lnTo>
                  <a:lnTo>
                    <a:pt x="396" y="170"/>
                  </a:lnTo>
                  <a:lnTo>
                    <a:pt x="361" y="174"/>
                  </a:lnTo>
                  <a:lnTo>
                    <a:pt x="324" y="184"/>
                  </a:lnTo>
                  <a:lnTo>
                    <a:pt x="289" y="204"/>
                  </a:lnTo>
                  <a:lnTo>
                    <a:pt x="257" y="234"/>
                  </a:lnTo>
                  <a:lnTo>
                    <a:pt x="233" y="273"/>
                  </a:lnTo>
                  <a:lnTo>
                    <a:pt x="220" y="327"/>
                  </a:lnTo>
                  <a:lnTo>
                    <a:pt x="220" y="395"/>
                  </a:lnTo>
                  <a:lnTo>
                    <a:pt x="207" y="401"/>
                  </a:lnTo>
                  <a:lnTo>
                    <a:pt x="191" y="407"/>
                  </a:lnTo>
                  <a:lnTo>
                    <a:pt x="170" y="415"/>
                  </a:lnTo>
                  <a:lnTo>
                    <a:pt x="148" y="423"/>
                  </a:lnTo>
                  <a:lnTo>
                    <a:pt x="126" y="431"/>
                  </a:lnTo>
                  <a:lnTo>
                    <a:pt x="105" y="437"/>
                  </a:lnTo>
                  <a:lnTo>
                    <a:pt x="87" y="441"/>
                  </a:lnTo>
                  <a:lnTo>
                    <a:pt x="72" y="443"/>
                  </a:lnTo>
                  <a:lnTo>
                    <a:pt x="66" y="419"/>
                  </a:lnTo>
                  <a:lnTo>
                    <a:pt x="59" y="395"/>
                  </a:lnTo>
                  <a:lnTo>
                    <a:pt x="51" y="371"/>
                  </a:lnTo>
                  <a:lnTo>
                    <a:pt x="42" y="347"/>
                  </a:lnTo>
                  <a:lnTo>
                    <a:pt x="33" y="325"/>
                  </a:lnTo>
                  <a:lnTo>
                    <a:pt x="24" y="301"/>
                  </a:lnTo>
                  <a:lnTo>
                    <a:pt x="13" y="277"/>
                  </a:lnTo>
                  <a:lnTo>
                    <a:pt x="0" y="252"/>
                  </a:lnTo>
                  <a:lnTo>
                    <a:pt x="31" y="238"/>
                  </a:lnTo>
                  <a:lnTo>
                    <a:pt x="64" y="222"/>
                  </a:lnTo>
                  <a:lnTo>
                    <a:pt x="100" y="208"/>
                  </a:lnTo>
                  <a:lnTo>
                    <a:pt x="133" y="192"/>
                  </a:lnTo>
                  <a:lnTo>
                    <a:pt x="168" y="176"/>
                  </a:lnTo>
                  <a:lnTo>
                    <a:pt x="204" y="162"/>
                  </a:lnTo>
                  <a:lnTo>
                    <a:pt x="241" y="146"/>
                  </a:lnTo>
                  <a:lnTo>
                    <a:pt x="276" y="130"/>
                  </a:lnTo>
                  <a:lnTo>
                    <a:pt x="311" y="114"/>
                  </a:lnTo>
                  <a:lnTo>
                    <a:pt x="346" y="98"/>
                  </a:lnTo>
                  <a:lnTo>
                    <a:pt x="382" y="82"/>
                  </a:lnTo>
                  <a:lnTo>
                    <a:pt x="417" y="66"/>
                  </a:lnTo>
                  <a:lnTo>
                    <a:pt x="452" y="50"/>
                  </a:lnTo>
                  <a:lnTo>
                    <a:pt x="486" y="32"/>
                  </a:lnTo>
                  <a:lnTo>
                    <a:pt x="519" y="16"/>
                  </a:lnTo>
                  <a:lnTo>
                    <a:pt x="550" y="0"/>
                  </a:lnTo>
                  <a:lnTo>
                    <a:pt x="576" y="20"/>
                  </a:lnTo>
                  <a:lnTo>
                    <a:pt x="597" y="50"/>
                  </a:lnTo>
                  <a:lnTo>
                    <a:pt x="613" y="84"/>
                  </a:lnTo>
                  <a:lnTo>
                    <a:pt x="625" y="120"/>
                  </a:lnTo>
                  <a:lnTo>
                    <a:pt x="632" y="154"/>
                  </a:lnTo>
                  <a:lnTo>
                    <a:pt x="636" y="184"/>
                  </a:lnTo>
                  <a:lnTo>
                    <a:pt x="634" y="206"/>
                  </a:lnTo>
                  <a:lnTo>
                    <a:pt x="626" y="216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14"/>
            <p:cNvSpPr>
              <a:spLocks/>
            </p:cNvSpPr>
            <p:nvPr/>
          </p:nvSpPr>
          <p:spPr bwMode="auto">
            <a:xfrm>
              <a:off x="2053" y="2402"/>
              <a:ext cx="200" cy="203"/>
            </a:xfrm>
            <a:custGeom>
              <a:avLst/>
              <a:gdLst>
                <a:gd name="T0" fmla="*/ 3 w 401"/>
                <a:gd name="T1" fmla="*/ 2 h 407"/>
                <a:gd name="T2" fmla="*/ 2 w 401"/>
                <a:gd name="T3" fmla="*/ 2 h 407"/>
                <a:gd name="T4" fmla="*/ 2 w 401"/>
                <a:gd name="T5" fmla="*/ 2 h 407"/>
                <a:gd name="T6" fmla="*/ 2 w 401"/>
                <a:gd name="T7" fmla="*/ 3 h 407"/>
                <a:gd name="T8" fmla="*/ 2 w 401"/>
                <a:gd name="T9" fmla="*/ 3 h 407"/>
                <a:gd name="T10" fmla="*/ 1 w 401"/>
                <a:gd name="T11" fmla="*/ 3 h 407"/>
                <a:gd name="T12" fmla="*/ 1 w 401"/>
                <a:gd name="T13" fmla="*/ 3 h 407"/>
                <a:gd name="T14" fmla="*/ 1 w 401"/>
                <a:gd name="T15" fmla="*/ 3 h 407"/>
                <a:gd name="T16" fmla="*/ 1 w 401"/>
                <a:gd name="T17" fmla="*/ 3 h 407"/>
                <a:gd name="T18" fmla="*/ 0 w 401"/>
                <a:gd name="T19" fmla="*/ 2 h 407"/>
                <a:gd name="T20" fmla="*/ 0 w 401"/>
                <a:gd name="T21" fmla="*/ 2 h 407"/>
                <a:gd name="T22" fmla="*/ 0 w 401"/>
                <a:gd name="T23" fmla="*/ 2 h 407"/>
                <a:gd name="T24" fmla="*/ 0 w 401"/>
                <a:gd name="T25" fmla="*/ 2 h 407"/>
                <a:gd name="T26" fmla="*/ 0 w 401"/>
                <a:gd name="T27" fmla="*/ 1 h 407"/>
                <a:gd name="T28" fmla="*/ 0 w 401"/>
                <a:gd name="T29" fmla="*/ 1 h 407"/>
                <a:gd name="T30" fmla="*/ 0 w 401"/>
                <a:gd name="T31" fmla="*/ 0 h 407"/>
                <a:gd name="T32" fmla="*/ 0 w 401"/>
                <a:gd name="T33" fmla="*/ 0 h 407"/>
                <a:gd name="T34" fmla="*/ 0 w 401"/>
                <a:gd name="T35" fmla="*/ 0 h 407"/>
                <a:gd name="T36" fmla="*/ 0 w 401"/>
                <a:gd name="T37" fmla="*/ 0 h 407"/>
                <a:gd name="T38" fmla="*/ 0 w 401"/>
                <a:gd name="T39" fmla="*/ 0 h 407"/>
                <a:gd name="T40" fmla="*/ 0 w 401"/>
                <a:gd name="T41" fmla="*/ 0 h 407"/>
                <a:gd name="T42" fmla="*/ 0 w 401"/>
                <a:gd name="T43" fmla="*/ 1 h 407"/>
                <a:gd name="T44" fmla="*/ 0 w 401"/>
                <a:gd name="T45" fmla="*/ 1 h 407"/>
                <a:gd name="T46" fmla="*/ 0 w 401"/>
                <a:gd name="T47" fmla="*/ 1 h 407"/>
                <a:gd name="T48" fmla="*/ 0 w 401"/>
                <a:gd name="T49" fmla="*/ 1 h 407"/>
                <a:gd name="T50" fmla="*/ 1 w 401"/>
                <a:gd name="T51" fmla="*/ 2 h 407"/>
                <a:gd name="T52" fmla="*/ 1 w 401"/>
                <a:gd name="T53" fmla="*/ 2 h 407"/>
                <a:gd name="T54" fmla="*/ 1 w 401"/>
                <a:gd name="T55" fmla="*/ 2 h 407"/>
                <a:gd name="T56" fmla="*/ 1 w 401"/>
                <a:gd name="T57" fmla="*/ 2 h 407"/>
                <a:gd name="T58" fmla="*/ 2 w 401"/>
                <a:gd name="T59" fmla="*/ 2 h 407"/>
                <a:gd name="T60" fmla="*/ 2 w 401"/>
                <a:gd name="T61" fmla="*/ 2 h 407"/>
                <a:gd name="T62" fmla="*/ 2 w 401"/>
                <a:gd name="T63" fmla="*/ 2 h 407"/>
                <a:gd name="T64" fmla="*/ 3 w 401"/>
                <a:gd name="T65" fmla="*/ 2 h 4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1"/>
                <a:gd name="T100" fmla="*/ 0 h 407"/>
                <a:gd name="T101" fmla="*/ 401 w 401"/>
                <a:gd name="T102" fmla="*/ 407 h 4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1" h="407">
                  <a:moveTo>
                    <a:pt x="401" y="351"/>
                  </a:moveTo>
                  <a:lnTo>
                    <a:pt x="375" y="367"/>
                  </a:lnTo>
                  <a:lnTo>
                    <a:pt x="347" y="383"/>
                  </a:lnTo>
                  <a:lnTo>
                    <a:pt x="316" y="395"/>
                  </a:lnTo>
                  <a:lnTo>
                    <a:pt x="280" y="403"/>
                  </a:lnTo>
                  <a:lnTo>
                    <a:pt x="245" y="407"/>
                  </a:lnTo>
                  <a:lnTo>
                    <a:pt x="210" y="407"/>
                  </a:lnTo>
                  <a:lnTo>
                    <a:pt x="173" y="401"/>
                  </a:lnTo>
                  <a:lnTo>
                    <a:pt x="136" y="389"/>
                  </a:lnTo>
                  <a:lnTo>
                    <a:pt x="110" y="371"/>
                  </a:lnTo>
                  <a:lnTo>
                    <a:pt x="78" y="345"/>
                  </a:lnTo>
                  <a:lnTo>
                    <a:pt x="48" y="311"/>
                  </a:lnTo>
                  <a:lnTo>
                    <a:pt x="22" y="269"/>
                  </a:lnTo>
                  <a:lnTo>
                    <a:pt x="4" y="219"/>
                  </a:lnTo>
                  <a:lnTo>
                    <a:pt x="0" y="158"/>
                  </a:lnTo>
                  <a:lnTo>
                    <a:pt x="11" y="86"/>
                  </a:lnTo>
                  <a:lnTo>
                    <a:pt x="43" y="0"/>
                  </a:lnTo>
                  <a:lnTo>
                    <a:pt x="41" y="30"/>
                  </a:lnTo>
                  <a:lnTo>
                    <a:pt x="43" y="60"/>
                  </a:lnTo>
                  <a:lnTo>
                    <a:pt x="48" y="92"/>
                  </a:lnTo>
                  <a:lnTo>
                    <a:pt x="56" y="122"/>
                  </a:lnTo>
                  <a:lnTo>
                    <a:pt x="67" y="154"/>
                  </a:lnTo>
                  <a:lnTo>
                    <a:pt x="82" y="184"/>
                  </a:lnTo>
                  <a:lnTo>
                    <a:pt x="100" y="213"/>
                  </a:lnTo>
                  <a:lnTo>
                    <a:pt x="121" y="241"/>
                  </a:lnTo>
                  <a:lnTo>
                    <a:pt x="145" y="265"/>
                  </a:lnTo>
                  <a:lnTo>
                    <a:pt x="171" y="289"/>
                  </a:lnTo>
                  <a:lnTo>
                    <a:pt x="201" y="309"/>
                  </a:lnTo>
                  <a:lnTo>
                    <a:pt x="236" y="327"/>
                  </a:lnTo>
                  <a:lnTo>
                    <a:pt x="271" y="339"/>
                  </a:lnTo>
                  <a:lnTo>
                    <a:pt x="312" y="347"/>
                  </a:lnTo>
                  <a:lnTo>
                    <a:pt x="354" y="353"/>
                  </a:lnTo>
                  <a:lnTo>
                    <a:pt x="401" y="351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15"/>
            <p:cNvSpPr>
              <a:spLocks/>
            </p:cNvSpPr>
            <p:nvPr/>
          </p:nvSpPr>
          <p:spPr bwMode="auto">
            <a:xfrm>
              <a:off x="3153" y="2482"/>
              <a:ext cx="118" cy="118"/>
            </a:xfrm>
            <a:custGeom>
              <a:avLst/>
              <a:gdLst>
                <a:gd name="T0" fmla="*/ 2 w 236"/>
                <a:gd name="T1" fmla="*/ 0 h 237"/>
                <a:gd name="T2" fmla="*/ 2 w 236"/>
                <a:gd name="T3" fmla="*/ 0 h 237"/>
                <a:gd name="T4" fmla="*/ 2 w 236"/>
                <a:gd name="T5" fmla="*/ 1 h 237"/>
                <a:gd name="T6" fmla="*/ 2 w 236"/>
                <a:gd name="T7" fmla="*/ 1 h 237"/>
                <a:gd name="T8" fmla="*/ 2 w 236"/>
                <a:gd name="T9" fmla="*/ 1 h 237"/>
                <a:gd name="T10" fmla="*/ 2 w 236"/>
                <a:gd name="T11" fmla="*/ 1 h 237"/>
                <a:gd name="T12" fmla="*/ 2 w 236"/>
                <a:gd name="T13" fmla="*/ 1 h 237"/>
                <a:gd name="T14" fmla="*/ 2 w 236"/>
                <a:gd name="T15" fmla="*/ 1 h 237"/>
                <a:gd name="T16" fmla="*/ 2 w 236"/>
                <a:gd name="T17" fmla="*/ 1 h 237"/>
                <a:gd name="T18" fmla="*/ 1 w 236"/>
                <a:gd name="T19" fmla="*/ 1 h 237"/>
                <a:gd name="T20" fmla="*/ 1 w 236"/>
                <a:gd name="T21" fmla="*/ 1 h 237"/>
                <a:gd name="T22" fmla="*/ 1 w 236"/>
                <a:gd name="T23" fmla="*/ 1 h 237"/>
                <a:gd name="T24" fmla="*/ 1 w 236"/>
                <a:gd name="T25" fmla="*/ 1 h 237"/>
                <a:gd name="T26" fmla="*/ 1 w 236"/>
                <a:gd name="T27" fmla="*/ 1 h 237"/>
                <a:gd name="T28" fmla="*/ 1 w 236"/>
                <a:gd name="T29" fmla="*/ 1 h 237"/>
                <a:gd name="T30" fmla="*/ 1 w 236"/>
                <a:gd name="T31" fmla="*/ 1 h 237"/>
                <a:gd name="T32" fmla="*/ 1 w 236"/>
                <a:gd name="T33" fmla="*/ 1 h 237"/>
                <a:gd name="T34" fmla="*/ 1 w 236"/>
                <a:gd name="T35" fmla="*/ 1 h 237"/>
                <a:gd name="T36" fmla="*/ 1 w 236"/>
                <a:gd name="T37" fmla="*/ 1 h 237"/>
                <a:gd name="T38" fmla="*/ 1 w 236"/>
                <a:gd name="T39" fmla="*/ 1 h 237"/>
                <a:gd name="T40" fmla="*/ 0 w 236"/>
                <a:gd name="T41" fmla="*/ 0 h 237"/>
                <a:gd name="T42" fmla="*/ 1 w 236"/>
                <a:gd name="T43" fmla="*/ 0 h 237"/>
                <a:gd name="T44" fmla="*/ 1 w 236"/>
                <a:gd name="T45" fmla="*/ 0 h 237"/>
                <a:gd name="T46" fmla="*/ 1 w 236"/>
                <a:gd name="T47" fmla="*/ 0 h 237"/>
                <a:gd name="T48" fmla="*/ 1 w 236"/>
                <a:gd name="T49" fmla="*/ 0 h 237"/>
                <a:gd name="T50" fmla="*/ 1 w 236"/>
                <a:gd name="T51" fmla="*/ 0 h 237"/>
                <a:gd name="T52" fmla="*/ 1 w 236"/>
                <a:gd name="T53" fmla="*/ 0 h 237"/>
                <a:gd name="T54" fmla="*/ 1 w 236"/>
                <a:gd name="T55" fmla="*/ 0 h 237"/>
                <a:gd name="T56" fmla="*/ 2 w 236"/>
                <a:gd name="T57" fmla="*/ 0 h 237"/>
                <a:gd name="T58" fmla="*/ 2 w 236"/>
                <a:gd name="T59" fmla="*/ 0 h 237"/>
                <a:gd name="T60" fmla="*/ 2 w 236"/>
                <a:gd name="T61" fmla="*/ 0 h 237"/>
                <a:gd name="T62" fmla="*/ 2 w 236"/>
                <a:gd name="T63" fmla="*/ 0 h 237"/>
                <a:gd name="T64" fmla="*/ 2 w 236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7"/>
                <a:gd name="T101" fmla="*/ 236 w 236"/>
                <a:gd name="T102" fmla="*/ 237 h 2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7">
                  <a:moveTo>
                    <a:pt x="230" y="51"/>
                  </a:moveTo>
                  <a:lnTo>
                    <a:pt x="236" y="83"/>
                  </a:lnTo>
                  <a:lnTo>
                    <a:pt x="234" y="131"/>
                  </a:lnTo>
                  <a:lnTo>
                    <a:pt x="224" y="179"/>
                  </a:lnTo>
                  <a:lnTo>
                    <a:pt x="208" y="211"/>
                  </a:lnTo>
                  <a:lnTo>
                    <a:pt x="191" y="223"/>
                  </a:lnTo>
                  <a:lnTo>
                    <a:pt x="174" y="229"/>
                  </a:lnTo>
                  <a:lnTo>
                    <a:pt x="158" y="235"/>
                  </a:lnTo>
                  <a:lnTo>
                    <a:pt x="139" y="237"/>
                  </a:lnTo>
                  <a:lnTo>
                    <a:pt x="122" y="237"/>
                  </a:lnTo>
                  <a:lnTo>
                    <a:pt x="104" y="235"/>
                  </a:lnTo>
                  <a:lnTo>
                    <a:pt x="85" y="231"/>
                  </a:lnTo>
                  <a:lnTo>
                    <a:pt x="69" y="225"/>
                  </a:lnTo>
                  <a:lnTo>
                    <a:pt x="58" y="215"/>
                  </a:lnTo>
                  <a:lnTo>
                    <a:pt x="46" y="205"/>
                  </a:lnTo>
                  <a:lnTo>
                    <a:pt x="35" y="193"/>
                  </a:lnTo>
                  <a:lnTo>
                    <a:pt x="24" y="181"/>
                  </a:lnTo>
                  <a:lnTo>
                    <a:pt x="15" y="167"/>
                  </a:lnTo>
                  <a:lnTo>
                    <a:pt x="7" y="151"/>
                  </a:lnTo>
                  <a:lnTo>
                    <a:pt x="4" y="137"/>
                  </a:lnTo>
                  <a:lnTo>
                    <a:pt x="0" y="121"/>
                  </a:lnTo>
                  <a:lnTo>
                    <a:pt x="2" y="89"/>
                  </a:lnTo>
                  <a:lnTo>
                    <a:pt x="11" y="61"/>
                  </a:lnTo>
                  <a:lnTo>
                    <a:pt x="24" y="40"/>
                  </a:lnTo>
                  <a:lnTo>
                    <a:pt x="43" y="22"/>
                  </a:lnTo>
                  <a:lnTo>
                    <a:pt x="65" y="12"/>
                  </a:lnTo>
                  <a:lnTo>
                    <a:pt x="91" y="4"/>
                  </a:lnTo>
                  <a:lnTo>
                    <a:pt x="117" y="0"/>
                  </a:lnTo>
                  <a:lnTo>
                    <a:pt x="143" y="0"/>
                  </a:lnTo>
                  <a:lnTo>
                    <a:pt x="169" y="6"/>
                  </a:lnTo>
                  <a:lnTo>
                    <a:pt x="193" y="14"/>
                  </a:lnTo>
                  <a:lnTo>
                    <a:pt x="213" y="30"/>
                  </a:lnTo>
                  <a:lnTo>
                    <a:pt x="230" y="51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Freeform 16"/>
            <p:cNvSpPr>
              <a:spLocks/>
            </p:cNvSpPr>
            <p:nvPr/>
          </p:nvSpPr>
          <p:spPr bwMode="auto">
            <a:xfrm>
              <a:off x="2284" y="2493"/>
              <a:ext cx="564" cy="616"/>
            </a:xfrm>
            <a:custGeom>
              <a:avLst/>
              <a:gdLst>
                <a:gd name="T0" fmla="*/ 6 w 1128"/>
                <a:gd name="T1" fmla="*/ 1 h 1232"/>
                <a:gd name="T2" fmla="*/ 6 w 1128"/>
                <a:gd name="T3" fmla="*/ 1 h 1232"/>
                <a:gd name="T4" fmla="*/ 6 w 1128"/>
                <a:gd name="T5" fmla="*/ 2 h 1232"/>
                <a:gd name="T6" fmla="*/ 6 w 1128"/>
                <a:gd name="T7" fmla="*/ 1 h 1232"/>
                <a:gd name="T8" fmla="*/ 7 w 1128"/>
                <a:gd name="T9" fmla="*/ 2 h 1232"/>
                <a:gd name="T10" fmla="*/ 7 w 1128"/>
                <a:gd name="T11" fmla="*/ 3 h 1232"/>
                <a:gd name="T12" fmla="*/ 9 w 1128"/>
                <a:gd name="T13" fmla="*/ 3 h 1232"/>
                <a:gd name="T14" fmla="*/ 9 w 1128"/>
                <a:gd name="T15" fmla="*/ 5 h 1232"/>
                <a:gd name="T16" fmla="*/ 7 w 1128"/>
                <a:gd name="T17" fmla="*/ 5 h 1232"/>
                <a:gd name="T18" fmla="*/ 7 w 1128"/>
                <a:gd name="T19" fmla="*/ 5 h 1232"/>
                <a:gd name="T20" fmla="*/ 7 w 1128"/>
                <a:gd name="T21" fmla="*/ 5 h 1232"/>
                <a:gd name="T22" fmla="*/ 7 w 1128"/>
                <a:gd name="T23" fmla="*/ 5 h 1232"/>
                <a:gd name="T24" fmla="*/ 7 w 1128"/>
                <a:gd name="T25" fmla="*/ 6 h 1232"/>
                <a:gd name="T26" fmla="*/ 9 w 1128"/>
                <a:gd name="T27" fmla="*/ 7 h 1232"/>
                <a:gd name="T28" fmla="*/ 7 w 1128"/>
                <a:gd name="T29" fmla="*/ 7 h 1232"/>
                <a:gd name="T30" fmla="*/ 7 w 1128"/>
                <a:gd name="T31" fmla="*/ 7 h 1232"/>
                <a:gd name="T32" fmla="*/ 9 w 1128"/>
                <a:gd name="T33" fmla="*/ 7 h 1232"/>
                <a:gd name="T34" fmla="*/ 9 w 1128"/>
                <a:gd name="T35" fmla="*/ 7 h 1232"/>
                <a:gd name="T36" fmla="*/ 9 w 1128"/>
                <a:gd name="T37" fmla="*/ 9 h 1232"/>
                <a:gd name="T38" fmla="*/ 7 w 1128"/>
                <a:gd name="T39" fmla="*/ 10 h 1232"/>
                <a:gd name="T40" fmla="*/ 6 w 1128"/>
                <a:gd name="T41" fmla="*/ 9 h 1232"/>
                <a:gd name="T42" fmla="*/ 6 w 1128"/>
                <a:gd name="T43" fmla="*/ 7 h 1232"/>
                <a:gd name="T44" fmla="*/ 5 w 1128"/>
                <a:gd name="T45" fmla="*/ 7 h 1232"/>
                <a:gd name="T46" fmla="*/ 5 w 1128"/>
                <a:gd name="T47" fmla="*/ 6 h 1232"/>
                <a:gd name="T48" fmla="*/ 5 w 1128"/>
                <a:gd name="T49" fmla="*/ 6 h 1232"/>
                <a:gd name="T50" fmla="*/ 5 w 1128"/>
                <a:gd name="T51" fmla="*/ 5 h 1232"/>
                <a:gd name="T52" fmla="*/ 4 w 1128"/>
                <a:gd name="T53" fmla="*/ 6 h 1232"/>
                <a:gd name="T54" fmla="*/ 4 w 1128"/>
                <a:gd name="T55" fmla="*/ 5 h 1232"/>
                <a:gd name="T56" fmla="*/ 4 w 1128"/>
                <a:gd name="T57" fmla="*/ 5 h 1232"/>
                <a:gd name="T58" fmla="*/ 4 w 1128"/>
                <a:gd name="T59" fmla="*/ 5 h 1232"/>
                <a:gd name="T60" fmla="*/ 3 w 1128"/>
                <a:gd name="T61" fmla="*/ 6 h 1232"/>
                <a:gd name="T62" fmla="*/ 4 w 1128"/>
                <a:gd name="T63" fmla="*/ 6 h 1232"/>
                <a:gd name="T64" fmla="*/ 4 w 1128"/>
                <a:gd name="T65" fmla="*/ 6 h 1232"/>
                <a:gd name="T66" fmla="*/ 3 w 1128"/>
                <a:gd name="T67" fmla="*/ 6 h 1232"/>
                <a:gd name="T68" fmla="*/ 3 w 1128"/>
                <a:gd name="T69" fmla="*/ 5 h 1232"/>
                <a:gd name="T70" fmla="*/ 3 w 1128"/>
                <a:gd name="T71" fmla="*/ 5 h 1232"/>
                <a:gd name="T72" fmla="*/ 2 w 1128"/>
                <a:gd name="T73" fmla="*/ 6 h 1232"/>
                <a:gd name="T74" fmla="*/ 2 w 1128"/>
                <a:gd name="T75" fmla="*/ 5 h 1232"/>
                <a:gd name="T76" fmla="*/ 2 w 1128"/>
                <a:gd name="T77" fmla="*/ 6 h 1232"/>
                <a:gd name="T78" fmla="*/ 1 w 1128"/>
                <a:gd name="T79" fmla="*/ 5 h 1232"/>
                <a:gd name="T80" fmla="*/ 1 w 1128"/>
                <a:gd name="T81" fmla="*/ 5 h 1232"/>
                <a:gd name="T82" fmla="*/ 1 w 1128"/>
                <a:gd name="T83" fmla="*/ 5 h 1232"/>
                <a:gd name="T84" fmla="*/ 1 w 1128"/>
                <a:gd name="T85" fmla="*/ 5 h 1232"/>
                <a:gd name="T86" fmla="*/ 1 w 1128"/>
                <a:gd name="T87" fmla="*/ 5 h 1232"/>
                <a:gd name="T88" fmla="*/ 1 w 1128"/>
                <a:gd name="T89" fmla="*/ 5 h 1232"/>
                <a:gd name="T90" fmla="*/ 1 w 1128"/>
                <a:gd name="T91" fmla="*/ 5 h 1232"/>
                <a:gd name="T92" fmla="*/ 1 w 1128"/>
                <a:gd name="T93" fmla="*/ 5 h 1232"/>
                <a:gd name="T94" fmla="*/ 1 w 1128"/>
                <a:gd name="T95" fmla="*/ 5 h 1232"/>
                <a:gd name="T96" fmla="*/ 2 w 1128"/>
                <a:gd name="T97" fmla="*/ 5 h 1232"/>
                <a:gd name="T98" fmla="*/ 2 w 1128"/>
                <a:gd name="T99" fmla="*/ 2 h 1232"/>
                <a:gd name="T100" fmla="*/ 3 w 1128"/>
                <a:gd name="T101" fmla="*/ 1 h 1232"/>
                <a:gd name="T102" fmla="*/ 4 w 1128"/>
                <a:gd name="T103" fmla="*/ 1 h 1232"/>
                <a:gd name="T104" fmla="*/ 6 w 1128"/>
                <a:gd name="T105" fmla="*/ 1 h 1232"/>
                <a:gd name="T106" fmla="*/ 6 w 1128"/>
                <a:gd name="T107" fmla="*/ 1 h 12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28"/>
                <a:gd name="T163" fmla="*/ 0 h 1232"/>
                <a:gd name="T164" fmla="*/ 1128 w 1128"/>
                <a:gd name="T165" fmla="*/ 1232 h 12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28" h="1232">
                  <a:moveTo>
                    <a:pt x="909" y="141"/>
                  </a:moveTo>
                  <a:lnTo>
                    <a:pt x="909" y="157"/>
                  </a:lnTo>
                  <a:lnTo>
                    <a:pt x="890" y="157"/>
                  </a:lnTo>
                  <a:lnTo>
                    <a:pt x="874" y="155"/>
                  </a:lnTo>
                  <a:lnTo>
                    <a:pt x="857" y="153"/>
                  </a:lnTo>
                  <a:lnTo>
                    <a:pt x="840" y="151"/>
                  </a:lnTo>
                  <a:lnTo>
                    <a:pt x="825" y="153"/>
                  </a:lnTo>
                  <a:lnTo>
                    <a:pt x="811" y="157"/>
                  </a:lnTo>
                  <a:lnTo>
                    <a:pt x="796" y="165"/>
                  </a:lnTo>
                  <a:lnTo>
                    <a:pt x="781" y="181"/>
                  </a:lnTo>
                  <a:lnTo>
                    <a:pt x="779" y="197"/>
                  </a:lnTo>
                  <a:lnTo>
                    <a:pt x="774" y="213"/>
                  </a:lnTo>
                  <a:lnTo>
                    <a:pt x="766" y="227"/>
                  </a:lnTo>
                  <a:lnTo>
                    <a:pt x="759" y="241"/>
                  </a:lnTo>
                  <a:lnTo>
                    <a:pt x="753" y="255"/>
                  </a:lnTo>
                  <a:lnTo>
                    <a:pt x="751" y="267"/>
                  </a:lnTo>
                  <a:lnTo>
                    <a:pt x="757" y="279"/>
                  </a:lnTo>
                  <a:lnTo>
                    <a:pt x="770" y="289"/>
                  </a:lnTo>
                  <a:lnTo>
                    <a:pt x="777" y="263"/>
                  </a:lnTo>
                  <a:lnTo>
                    <a:pt x="788" y="245"/>
                  </a:lnTo>
                  <a:lnTo>
                    <a:pt x="807" y="237"/>
                  </a:lnTo>
                  <a:lnTo>
                    <a:pt x="827" y="233"/>
                  </a:lnTo>
                  <a:lnTo>
                    <a:pt x="850" y="235"/>
                  </a:lnTo>
                  <a:lnTo>
                    <a:pt x="872" y="239"/>
                  </a:lnTo>
                  <a:lnTo>
                    <a:pt x="892" y="245"/>
                  </a:lnTo>
                  <a:lnTo>
                    <a:pt x="909" y="251"/>
                  </a:lnTo>
                  <a:lnTo>
                    <a:pt x="916" y="269"/>
                  </a:lnTo>
                  <a:lnTo>
                    <a:pt x="916" y="297"/>
                  </a:lnTo>
                  <a:lnTo>
                    <a:pt x="916" y="327"/>
                  </a:lnTo>
                  <a:lnTo>
                    <a:pt x="927" y="350"/>
                  </a:lnTo>
                  <a:lnTo>
                    <a:pt x="935" y="360"/>
                  </a:lnTo>
                  <a:lnTo>
                    <a:pt x="942" y="372"/>
                  </a:lnTo>
                  <a:lnTo>
                    <a:pt x="952" y="386"/>
                  </a:lnTo>
                  <a:lnTo>
                    <a:pt x="961" y="400"/>
                  </a:lnTo>
                  <a:lnTo>
                    <a:pt x="972" y="410"/>
                  </a:lnTo>
                  <a:lnTo>
                    <a:pt x="983" y="418"/>
                  </a:lnTo>
                  <a:lnTo>
                    <a:pt x="996" y="420"/>
                  </a:lnTo>
                  <a:lnTo>
                    <a:pt x="1011" y="416"/>
                  </a:lnTo>
                  <a:lnTo>
                    <a:pt x="1022" y="420"/>
                  </a:lnTo>
                  <a:lnTo>
                    <a:pt x="1031" y="430"/>
                  </a:lnTo>
                  <a:lnTo>
                    <a:pt x="1041" y="440"/>
                  </a:lnTo>
                  <a:lnTo>
                    <a:pt x="1048" y="452"/>
                  </a:lnTo>
                  <a:lnTo>
                    <a:pt x="1054" y="468"/>
                  </a:lnTo>
                  <a:lnTo>
                    <a:pt x="1059" y="482"/>
                  </a:lnTo>
                  <a:lnTo>
                    <a:pt x="1065" y="498"/>
                  </a:lnTo>
                  <a:lnTo>
                    <a:pt x="1068" y="512"/>
                  </a:lnTo>
                  <a:lnTo>
                    <a:pt x="1059" y="520"/>
                  </a:lnTo>
                  <a:lnTo>
                    <a:pt x="1048" y="524"/>
                  </a:lnTo>
                  <a:lnTo>
                    <a:pt x="1033" y="526"/>
                  </a:lnTo>
                  <a:lnTo>
                    <a:pt x="1018" y="526"/>
                  </a:lnTo>
                  <a:lnTo>
                    <a:pt x="1004" y="524"/>
                  </a:lnTo>
                  <a:lnTo>
                    <a:pt x="989" y="524"/>
                  </a:lnTo>
                  <a:lnTo>
                    <a:pt x="976" y="524"/>
                  </a:lnTo>
                  <a:lnTo>
                    <a:pt x="966" y="524"/>
                  </a:lnTo>
                  <a:lnTo>
                    <a:pt x="961" y="556"/>
                  </a:lnTo>
                  <a:lnTo>
                    <a:pt x="963" y="590"/>
                  </a:lnTo>
                  <a:lnTo>
                    <a:pt x="959" y="620"/>
                  </a:lnTo>
                  <a:lnTo>
                    <a:pt x="939" y="643"/>
                  </a:lnTo>
                  <a:lnTo>
                    <a:pt x="924" y="640"/>
                  </a:lnTo>
                  <a:lnTo>
                    <a:pt x="909" y="636"/>
                  </a:lnTo>
                  <a:lnTo>
                    <a:pt x="896" y="640"/>
                  </a:lnTo>
                  <a:lnTo>
                    <a:pt x="889" y="659"/>
                  </a:lnTo>
                  <a:lnTo>
                    <a:pt x="889" y="667"/>
                  </a:lnTo>
                  <a:lnTo>
                    <a:pt x="896" y="673"/>
                  </a:lnTo>
                  <a:lnTo>
                    <a:pt x="905" y="677"/>
                  </a:lnTo>
                  <a:lnTo>
                    <a:pt x="913" y="683"/>
                  </a:lnTo>
                  <a:lnTo>
                    <a:pt x="926" y="679"/>
                  </a:lnTo>
                  <a:lnTo>
                    <a:pt x="937" y="677"/>
                  </a:lnTo>
                  <a:lnTo>
                    <a:pt x="948" y="679"/>
                  </a:lnTo>
                  <a:lnTo>
                    <a:pt x="961" y="683"/>
                  </a:lnTo>
                  <a:lnTo>
                    <a:pt x="961" y="713"/>
                  </a:lnTo>
                  <a:lnTo>
                    <a:pt x="952" y="739"/>
                  </a:lnTo>
                  <a:lnTo>
                    <a:pt x="948" y="763"/>
                  </a:lnTo>
                  <a:lnTo>
                    <a:pt x="961" y="787"/>
                  </a:lnTo>
                  <a:lnTo>
                    <a:pt x="972" y="797"/>
                  </a:lnTo>
                  <a:lnTo>
                    <a:pt x="985" y="805"/>
                  </a:lnTo>
                  <a:lnTo>
                    <a:pt x="998" y="813"/>
                  </a:lnTo>
                  <a:lnTo>
                    <a:pt x="1011" y="817"/>
                  </a:lnTo>
                  <a:lnTo>
                    <a:pt x="1024" y="825"/>
                  </a:lnTo>
                  <a:lnTo>
                    <a:pt x="1033" y="833"/>
                  </a:lnTo>
                  <a:lnTo>
                    <a:pt x="1041" y="845"/>
                  </a:lnTo>
                  <a:lnTo>
                    <a:pt x="1046" y="861"/>
                  </a:lnTo>
                  <a:lnTo>
                    <a:pt x="1046" y="897"/>
                  </a:lnTo>
                  <a:lnTo>
                    <a:pt x="1048" y="923"/>
                  </a:lnTo>
                  <a:lnTo>
                    <a:pt x="1042" y="949"/>
                  </a:lnTo>
                  <a:lnTo>
                    <a:pt x="1031" y="980"/>
                  </a:lnTo>
                  <a:lnTo>
                    <a:pt x="1022" y="982"/>
                  </a:lnTo>
                  <a:lnTo>
                    <a:pt x="1015" y="980"/>
                  </a:lnTo>
                  <a:lnTo>
                    <a:pt x="1005" y="980"/>
                  </a:lnTo>
                  <a:lnTo>
                    <a:pt x="998" y="978"/>
                  </a:lnTo>
                  <a:lnTo>
                    <a:pt x="991" y="978"/>
                  </a:lnTo>
                  <a:lnTo>
                    <a:pt x="985" y="980"/>
                  </a:lnTo>
                  <a:lnTo>
                    <a:pt x="979" y="986"/>
                  </a:lnTo>
                  <a:lnTo>
                    <a:pt x="974" y="996"/>
                  </a:lnTo>
                  <a:lnTo>
                    <a:pt x="976" y="1002"/>
                  </a:lnTo>
                  <a:lnTo>
                    <a:pt x="981" y="1010"/>
                  </a:lnTo>
                  <a:lnTo>
                    <a:pt x="987" y="1016"/>
                  </a:lnTo>
                  <a:lnTo>
                    <a:pt x="994" y="1020"/>
                  </a:lnTo>
                  <a:lnTo>
                    <a:pt x="1004" y="1024"/>
                  </a:lnTo>
                  <a:lnTo>
                    <a:pt x="1013" y="1024"/>
                  </a:lnTo>
                  <a:lnTo>
                    <a:pt x="1022" y="1020"/>
                  </a:lnTo>
                  <a:lnTo>
                    <a:pt x="1031" y="1014"/>
                  </a:lnTo>
                  <a:lnTo>
                    <a:pt x="1041" y="1008"/>
                  </a:lnTo>
                  <a:lnTo>
                    <a:pt x="1048" y="998"/>
                  </a:lnTo>
                  <a:lnTo>
                    <a:pt x="1054" y="990"/>
                  </a:lnTo>
                  <a:lnTo>
                    <a:pt x="1061" y="980"/>
                  </a:lnTo>
                  <a:lnTo>
                    <a:pt x="1068" y="972"/>
                  </a:lnTo>
                  <a:lnTo>
                    <a:pt x="1078" y="966"/>
                  </a:lnTo>
                  <a:lnTo>
                    <a:pt x="1089" y="966"/>
                  </a:lnTo>
                  <a:lnTo>
                    <a:pt x="1104" y="972"/>
                  </a:lnTo>
                  <a:lnTo>
                    <a:pt x="1120" y="1002"/>
                  </a:lnTo>
                  <a:lnTo>
                    <a:pt x="1126" y="1038"/>
                  </a:lnTo>
                  <a:lnTo>
                    <a:pt x="1128" y="1078"/>
                  </a:lnTo>
                  <a:lnTo>
                    <a:pt x="1126" y="1116"/>
                  </a:lnTo>
                  <a:lnTo>
                    <a:pt x="1117" y="1140"/>
                  </a:lnTo>
                  <a:lnTo>
                    <a:pt x="1102" y="1160"/>
                  </a:lnTo>
                  <a:lnTo>
                    <a:pt x="1083" y="1176"/>
                  </a:lnTo>
                  <a:lnTo>
                    <a:pt x="1063" y="1190"/>
                  </a:lnTo>
                  <a:lnTo>
                    <a:pt x="1041" y="1202"/>
                  </a:lnTo>
                  <a:lnTo>
                    <a:pt x="1018" y="1212"/>
                  </a:lnTo>
                  <a:lnTo>
                    <a:pt x="994" y="1222"/>
                  </a:lnTo>
                  <a:lnTo>
                    <a:pt x="974" y="1232"/>
                  </a:lnTo>
                  <a:lnTo>
                    <a:pt x="950" y="1196"/>
                  </a:lnTo>
                  <a:lnTo>
                    <a:pt x="920" y="1168"/>
                  </a:lnTo>
                  <a:lnTo>
                    <a:pt x="887" y="1144"/>
                  </a:lnTo>
                  <a:lnTo>
                    <a:pt x="853" y="1120"/>
                  </a:lnTo>
                  <a:lnTo>
                    <a:pt x="825" y="1094"/>
                  </a:lnTo>
                  <a:lnTo>
                    <a:pt x="805" y="1062"/>
                  </a:lnTo>
                  <a:lnTo>
                    <a:pt x="798" y="1020"/>
                  </a:lnTo>
                  <a:lnTo>
                    <a:pt x="805" y="964"/>
                  </a:lnTo>
                  <a:lnTo>
                    <a:pt x="787" y="962"/>
                  </a:lnTo>
                  <a:lnTo>
                    <a:pt x="775" y="972"/>
                  </a:lnTo>
                  <a:lnTo>
                    <a:pt x="766" y="988"/>
                  </a:lnTo>
                  <a:lnTo>
                    <a:pt x="755" y="1006"/>
                  </a:lnTo>
                  <a:lnTo>
                    <a:pt x="755" y="1046"/>
                  </a:lnTo>
                  <a:lnTo>
                    <a:pt x="740" y="1034"/>
                  </a:lnTo>
                  <a:lnTo>
                    <a:pt x="727" y="1018"/>
                  </a:lnTo>
                  <a:lnTo>
                    <a:pt x="714" y="1002"/>
                  </a:lnTo>
                  <a:lnTo>
                    <a:pt x="703" y="982"/>
                  </a:lnTo>
                  <a:lnTo>
                    <a:pt x="694" y="962"/>
                  </a:lnTo>
                  <a:lnTo>
                    <a:pt x="684" y="941"/>
                  </a:lnTo>
                  <a:lnTo>
                    <a:pt x="675" y="919"/>
                  </a:lnTo>
                  <a:lnTo>
                    <a:pt x="666" y="899"/>
                  </a:lnTo>
                  <a:lnTo>
                    <a:pt x="672" y="875"/>
                  </a:lnTo>
                  <a:lnTo>
                    <a:pt x="684" y="857"/>
                  </a:lnTo>
                  <a:lnTo>
                    <a:pt x="699" y="839"/>
                  </a:lnTo>
                  <a:lnTo>
                    <a:pt x="709" y="821"/>
                  </a:lnTo>
                  <a:lnTo>
                    <a:pt x="720" y="821"/>
                  </a:lnTo>
                  <a:lnTo>
                    <a:pt x="731" y="823"/>
                  </a:lnTo>
                  <a:lnTo>
                    <a:pt x="742" y="819"/>
                  </a:lnTo>
                  <a:lnTo>
                    <a:pt x="748" y="807"/>
                  </a:lnTo>
                  <a:lnTo>
                    <a:pt x="746" y="793"/>
                  </a:lnTo>
                  <a:lnTo>
                    <a:pt x="740" y="781"/>
                  </a:lnTo>
                  <a:lnTo>
                    <a:pt x="729" y="773"/>
                  </a:lnTo>
                  <a:lnTo>
                    <a:pt x="712" y="763"/>
                  </a:lnTo>
                  <a:lnTo>
                    <a:pt x="697" y="767"/>
                  </a:lnTo>
                  <a:lnTo>
                    <a:pt x="684" y="775"/>
                  </a:lnTo>
                  <a:lnTo>
                    <a:pt x="673" y="787"/>
                  </a:lnTo>
                  <a:lnTo>
                    <a:pt x="664" y="799"/>
                  </a:lnTo>
                  <a:lnTo>
                    <a:pt x="655" y="809"/>
                  </a:lnTo>
                  <a:lnTo>
                    <a:pt x="642" y="817"/>
                  </a:lnTo>
                  <a:lnTo>
                    <a:pt x="627" y="817"/>
                  </a:lnTo>
                  <a:lnTo>
                    <a:pt x="608" y="811"/>
                  </a:lnTo>
                  <a:lnTo>
                    <a:pt x="597" y="799"/>
                  </a:lnTo>
                  <a:lnTo>
                    <a:pt x="586" y="783"/>
                  </a:lnTo>
                  <a:lnTo>
                    <a:pt x="577" y="767"/>
                  </a:lnTo>
                  <a:lnTo>
                    <a:pt x="569" y="749"/>
                  </a:lnTo>
                  <a:lnTo>
                    <a:pt x="564" y="729"/>
                  </a:lnTo>
                  <a:lnTo>
                    <a:pt x="558" y="711"/>
                  </a:lnTo>
                  <a:lnTo>
                    <a:pt x="555" y="691"/>
                  </a:lnTo>
                  <a:lnTo>
                    <a:pt x="551" y="675"/>
                  </a:lnTo>
                  <a:lnTo>
                    <a:pt x="560" y="659"/>
                  </a:lnTo>
                  <a:lnTo>
                    <a:pt x="575" y="645"/>
                  </a:lnTo>
                  <a:lnTo>
                    <a:pt x="582" y="628"/>
                  </a:lnTo>
                  <a:lnTo>
                    <a:pt x="575" y="610"/>
                  </a:lnTo>
                  <a:lnTo>
                    <a:pt x="560" y="618"/>
                  </a:lnTo>
                  <a:lnTo>
                    <a:pt x="549" y="626"/>
                  </a:lnTo>
                  <a:lnTo>
                    <a:pt x="540" y="638"/>
                  </a:lnTo>
                  <a:lnTo>
                    <a:pt x="531" y="649"/>
                  </a:lnTo>
                  <a:lnTo>
                    <a:pt x="523" y="663"/>
                  </a:lnTo>
                  <a:lnTo>
                    <a:pt x="516" y="677"/>
                  </a:lnTo>
                  <a:lnTo>
                    <a:pt x="506" y="689"/>
                  </a:lnTo>
                  <a:lnTo>
                    <a:pt x="497" y="701"/>
                  </a:lnTo>
                  <a:lnTo>
                    <a:pt x="493" y="727"/>
                  </a:lnTo>
                  <a:lnTo>
                    <a:pt x="495" y="751"/>
                  </a:lnTo>
                  <a:lnTo>
                    <a:pt x="499" y="773"/>
                  </a:lnTo>
                  <a:lnTo>
                    <a:pt x="508" y="793"/>
                  </a:lnTo>
                  <a:lnTo>
                    <a:pt x="519" y="813"/>
                  </a:lnTo>
                  <a:lnTo>
                    <a:pt x="534" y="831"/>
                  </a:lnTo>
                  <a:lnTo>
                    <a:pt x="549" y="847"/>
                  </a:lnTo>
                  <a:lnTo>
                    <a:pt x="568" y="861"/>
                  </a:lnTo>
                  <a:lnTo>
                    <a:pt x="577" y="863"/>
                  </a:lnTo>
                  <a:lnTo>
                    <a:pt x="588" y="863"/>
                  </a:lnTo>
                  <a:lnTo>
                    <a:pt x="597" y="865"/>
                  </a:lnTo>
                  <a:lnTo>
                    <a:pt x="607" y="869"/>
                  </a:lnTo>
                  <a:lnTo>
                    <a:pt x="614" y="873"/>
                  </a:lnTo>
                  <a:lnTo>
                    <a:pt x="621" y="879"/>
                  </a:lnTo>
                  <a:lnTo>
                    <a:pt x="627" y="887"/>
                  </a:lnTo>
                  <a:lnTo>
                    <a:pt x="633" y="899"/>
                  </a:lnTo>
                  <a:lnTo>
                    <a:pt x="605" y="891"/>
                  </a:lnTo>
                  <a:lnTo>
                    <a:pt x="579" y="879"/>
                  </a:lnTo>
                  <a:lnTo>
                    <a:pt x="555" y="867"/>
                  </a:lnTo>
                  <a:lnTo>
                    <a:pt x="531" y="851"/>
                  </a:lnTo>
                  <a:lnTo>
                    <a:pt x="505" y="837"/>
                  </a:lnTo>
                  <a:lnTo>
                    <a:pt x="480" y="821"/>
                  </a:lnTo>
                  <a:lnTo>
                    <a:pt x="454" y="809"/>
                  </a:lnTo>
                  <a:lnTo>
                    <a:pt x="429" y="799"/>
                  </a:lnTo>
                  <a:lnTo>
                    <a:pt x="427" y="765"/>
                  </a:lnTo>
                  <a:lnTo>
                    <a:pt x="429" y="717"/>
                  </a:lnTo>
                  <a:lnTo>
                    <a:pt x="427" y="673"/>
                  </a:lnTo>
                  <a:lnTo>
                    <a:pt x="410" y="643"/>
                  </a:lnTo>
                  <a:lnTo>
                    <a:pt x="393" y="647"/>
                  </a:lnTo>
                  <a:lnTo>
                    <a:pt x="384" y="655"/>
                  </a:lnTo>
                  <a:lnTo>
                    <a:pt x="382" y="665"/>
                  </a:lnTo>
                  <a:lnTo>
                    <a:pt x="386" y="675"/>
                  </a:lnTo>
                  <a:lnTo>
                    <a:pt x="390" y="687"/>
                  </a:lnTo>
                  <a:lnTo>
                    <a:pt x="395" y="699"/>
                  </a:lnTo>
                  <a:lnTo>
                    <a:pt x="395" y="713"/>
                  </a:lnTo>
                  <a:lnTo>
                    <a:pt x="390" y="725"/>
                  </a:lnTo>
                  <a:lnTo>
                    <a:pt x="384" y="741"/>
                  </a:lnTo>
                  <a:lnTo>
                    <a:pt x="380" y="761"/>
                  </a:lnTo>
                  <a:lnTo>
                    <a:pt x="373" y="779"/>
                  </a:lnTo>
                  <a:lnTo>
                    <a:pt x="356" y="787"/>
                  </a:lnTo>
                  <a:lnTo>
                    <a:pt x="351" y="769"/>
                  </a:lnTo>
                  <a:lnTo>
                    <a:pt x="352" y="747"/>
                  </a:lnTo>
                  <a:lnTo>
                    <a:pt x="349" y="729"/>
                  </a:lnTo>
                  <a:lnTo>
                    <a:pt x="332" y="717"/>
                  </a:lnTo>
                  <a:lnTo>
                    <a:pt x="323" y="731"/>
                  </a:lnTo>
                  <a:lnTo>
                    <a:pt x="315" y="747"/>
                  </a:lnTo>
                  <a:lnTo>
                    <a:pt x="312" y="767"/>
                  </a:lnTo>
                  <a:lnTo>
                    <a:pt x="308" y="785"/>
                  </a:lnTo>
                  <a:lnTo>
                    <a:pt x="302" y="801"/>
                  </a:lnTo>
                  <a:lnTo>
                    <a:pt x="291" y="813"/>
                  </a:lnTo>
                  <a:lnTo>
                    <a:pt x="276" y="819"/>
                  </a:lnTo>
                  <a:lnTo>
                    <a:pt x="252" y="817"/>
                  </a:lnTo>
                  <a:lnTo>
                    <a:pt x="237" y="805"/>
                  </a:lnTo>
                  <a:lnTo>
                    <a:pt x="223" y="795"/>
                  </a:lnTo>
                  <a:lnTo>
                    <a:pt x="208" y="783"/>
                  </a:lnTo>
                  <a:lnTo>
                    <a:pt x="195" y="771"/>
                  </a:lnTo>
                  <a:lnTo>
                    <a:pt x="184" y="757"/>
                  </a:lnTo>
                  <a:lnTo>
                    <a:pt x="176" y="739"/>
                  </a:lnTo>
                  <a:lnTo>
                    <a:pt x="173" y="719"/>
                  </a:lnTo>
                  <a:lnTo>
                    <a:pt x="173" y="697"/>
                  </a:lnTo>
                  <a:lnTo>
                    <a:pt x="178" y="677"/>
                  </a:lnTo>
                  <a:lnTo>
                    <a:pt x="189" y="659"/>
                  </a:lnTo>
                  <a:lnTo>
                    <a:pt x="197" y="642"/>
                  </a:lnTo>
                  <a:lnTo>
                    <a:pt x="191" y="618"/>
                  </a:lnTo>
                  <a:lnTo>
                    <a:pt x="174" y="626"/>
                  </a:lnTo>
                  <a:lnTo>
                    <a:pt x="160" y="636"/>
                  </a:lnTo>
                  <a:lnTo>
                    <a:pt x="147" y="649"/>
                  </a:lnTo>
                  <a:lnTo>
                    <a:pt x="135" y="663"/>
                  </a:lnTo>
                  <a:lnTo>
                    <a:pt x="124" y="679"/>
                  </a:lnTo>
                  <a:lnTo>
                    <a:pt x="117" y="697"/>
                  </a:lnTo>
                  <a:lnTo>
                    <a:pt x="109" y="715"/>
                  </a:lnTo>
                  <a:lnTo>
                    <a:pt x="106" y="733"/>
                  </a:lnTo>
                  <a:lnTo>
                    <a:pt x="113" y="737"/>
                  </a:lnTo>
                  <a:lnTo>
                    <a:pt x="115" y="745"/>
                  </a:lnTo>
                  <a:lnTo>
                    <a:pt x="115" y="753"/>
                  </a:lnTo>
                  <a:lnTo>
                    <a:pt x="115" y="763"/>
                  </a:lnTo>
                  <a:lnTo>
                    <a:pt x="95" y="765"/>
                  </a:lnTo>
                  <a:lnTo>
                    <a:pt x="76" y="763"/>
                  </a:lnTo>
                  <a:lnTo>
                    <a:pt x="59" y="753"/>
                  </a:lnTo>
                  <a:lnTo>
                    <a:pt x="46" y="741"/>
                  </a:lnTo>
                  <a:lnTo>
                    <a:pt x="33" y="727"/>
                  </a:lnTo>
                  <a:lnTo>
                    <a:pt x="20" y="713"/>
                  </a:lnTo>
                  <a:lnTo>
                    <a:pt x="9" y="697"/>
                  </a:lnTo>
                  <a:lnTo>
                    <a:pt x="0" y="683"/>
                  </a:lnTo>
                  <a:lnTo>
                    <a:pt x="7" y="618"/>
                  </a:lnTo>
                  <a:lnTo>
                    <a:pt x="19" y="614"/>
                  </a:lnTo>
                  <a:lnTo>
                    <a:pt x="26" y="614"/>
                  </a:lnTo>
                  <a:lnTo>
                    <a:pt x="32" y="620"/>
                  </a:lnTo>
                  <a:lnTo>
                    <a:pt x="33" y="630"/>
                  </a:lnTo>
                  <a:lnTo>
                    <a:pt x="37" y="638"/>
                  </a:lnTo>
                  <a:lnTo>
                    <a:pt x="43" y="643"/>
                  </a:lnTo>
                  <a:lnTo>
                    <a:pt x="52" y="647"/>
                  </a:lnTo>
                  <a:lnTo>
                    <a:pt x="65" y="643"/>
                  </a:lnTo>
                  <a:lnTo>
                    <a:pt x="63" y="628"/>
                  </a:lnTo>
                  <a:lnTo>
                    <a:pt x="67" y="614"/>
                  </a:lnTo>
                  <a:lnTo>
                    <a:pt x="72" y="602"/>
                  </a:lnTo>
                  <a:lnTo>
                    <a:pt x="80" y="590"/>
                  </a:lnTo>
                  <a:lnTo>
                    <a:pt x="89" y="582"/>
                  </a:lnTo>
                  <a:lnTo>
                    <a:pt x="100" y="574"/>
                  </a:lnTo>
                  <a:lnTo>
                    <a:pt x="113" y="568"/>
                  </a:lnTo>
                  <a:lnTo>
                    <a:pt x="126" y="564"/>
                  </a:lnTo>
                  <a:lnTo>
                    <a:pt x="143" y="582"/>
                  </a:lnTo>
                  <a:lnTo>
                    <a:pt x="158" y="586"/>
                  </a:lnTo>
                  <a:lnTo>
                    <a:pt x="171" y="580"/>
                  </a:lnTo>
                  <a:lnTo>
                    <a:pt x="184" y="570"/>
                  </a:lnTo>
                  <a:lnTo>
                    <a:pt x="197" y="558"/>
                  </a:lnTo>
                  <a:lnTo>
                    <a:pt x="212" y="552"/>
                  </a:lnTo>
                  <a:lnTo>
                    <a:pt x="226" y="552"/>
                  </a:lnTo>
                  <a:lnTo>
                    <a:pt x="245" y="568"/>
                  </a:lnTo>
                  <a:lnTo>
                    <a:pt x="288" y="560"/>
                  </a:lnTo>
                  <a:lnTo>
                    <a:pt x="282" y="526"/>
                  </a:lnTo>
                  <a:lnTo>
                    <a:pt x="271" y="494"/>
                  </a:lnTo>
                  <a:lnTo>
                    <a:pt x="262" y="458"/>
                  </a:lnTo>
                  <a:lnTo>
                    <a:pt x="263" y="416"/>
                  </a:lnTo>
                  <a:lnTo>
                    <a:pt x="254" y="394"/>
                  </a:lnTo>
                  <a:lnTo>
                    <a:pt x="256" y="370"/>
                  </a:lnTo>
                  <a:lnTo>
                    <a:pt x="265" y="340"/>
                  </a:lnTo>
                  <a:lnTo>
                    <a:pt x="275" y="313"/>
                  </a:lnTo>
                  <a:lnTo>
                    <a:pt x="312" y="301"/>
                  </a:lnTo>
                  <a:lnTo>
                    <a:pt x="349" y="287"/>
                  </a:lnTo>
                  <a:lnTo>
                    <a:pt x="384" y="271"/>
                  </a:lnTo>
                  <a:lnTo>
                    <a:pt x="417" y="255"/>
                  </a:lnTo>
                  <a:lnTo>
                    <a:pt x="451" y="237"/>
                  </a:lnTo>
                  <a:lnTo>
                    <a:pt x="484" y="217"/>
                  </a:lnTo>
                  <a:lnTo>
                    <a:pt x="516" y="197"/>
                  </a:lnTo>
                  <a:lnTo>
                    <a:pt x="547" y="177"/>
                  </a:lnTo>
                  <a:lnTo>
                    <a:pt x="577" y="155"/>
                  </a:lnTo>
                  <a:lnTo>
                    <a:pt x="607" y="133"/>
                  </a:lnTo>
                  <a:lnTo>
                    <a:pt x="636" y="111"/>
                  </a:lnTo>
                  <a:lnTo>
                    <a:pt x="664" y="89"/>
                  </a:lnTo>
                  <a:lnTo>
                    <a:pt x="692" y="65"/>
                  </a:lnTo>
                  <a:lnTo>
                    <a:pt x="718" y="43"/>
                  </a:lnTo>
                  <a:lnTo>
                    <a:pt x="744" y="21"/>
                  </a:lnTo>
                  <a:lnTo>
                    <a:pt x="770" y="0"/>
                  </a:lnTo>
                  <a:lnTo>
                    <a:pt x="788" y="16"/>
                  </a:lnTo>
                  <a:lnTo>
                    <a:pt x="805" y="35"/>
                  </a:lnTo>
                  <a:lnTo>
                    <a:pt x="818" y="55"/>
                  </a:lnTo>
                  <a:lnTo>
                    <a:pt x="833" y="75"/>
                  </a:lnTo>
                  <a:lnTo>
                    <a:pt x="848" y="93"/>
                  </a:lnTo>
                  <a:lnTo>
                    <a:pt x="864" y="113"/>
                  </a:lnTo>
                  <a:lnTo>
                    <a:pt x="885" y="129"/>
                  </a:lnTo>
                  <a:lnTo>
                    <a:pt x="909" y="141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Freeform 17"/>
            <p:cNvSpPr>
              <a:spLocks/>
            </p:cNvSpPr>
            <p:nvPr/>
          </p:nvSpPr>
          <p:spPr bwMode="auto">
            <a:xfrm>
              <a:off x="3182" y="2508"/>
              <a:ext cx="62" cy="62"/>
            </a:xfrm>
            <a:custGeom>
              <a:avLst/>
              <a:gdLst>
                <a:gd name="T0" fmla="*/ 1 w 124"/>
                <a:gd name="T1" fmla="*/ 1 h 124"/>
                <a:gd name="T2" fmla="*/ 1 w 124"/>
                <a:gd name="T3" fmla="*/ 1 h 124"/>
                <a:gd name="T4" fmla="*/ 1 w 124"/>
                <a:gd name="T5" fmla="*/ 1 h 124"/>
                <a:gd name="T6" fmla="*/ 1 w 124"/>
                <a:gd name="T7" fmla="*/ 1 h 124"/>
                <a:gd name="T8" fmla="*/ 1 w 124"/>
                <a:gd name="T9" fmla="*/ 1 h 124"/>
                <a:gd name="T10" fmla="*/ 1 w 124"/>
                <a:gd name="T11" fmla="*/ 1 h 124"/>
                <a:gd name="T12" fmla="*/ 1 w 124"/>
                <a:gd name="T13" fmla="*/ 1 h 124"/>
                <a:gd name="T14" fmla="*/ 1 w 124"/>
                <a:gd name="T15" fmla="*/ 1 h 124"/>
                <a:gd name="T16" fmla="*/ 1 w 124"/>
                <a:gd name="T17" fmla="*/ 1 h 124"/>
                <a:gd name="T18" fmla="*/ 1 w 124"/>
                <a:gd name="T19" fmla="*/ 1 h 124"/>
                <a:gd name="T20" fmla="*/ 1 w 124"/>
                <a:gd name="T21" fmla="*/ 1 h 124"/>
                <a:gd name="T22" fmla="*/ 1 w 124"/>
                <a:gd name="T23" fmla="*/ 1 h 124"/>
                <a:gd name="T24" fmla="*/ 1 w 124"/>
                <a:gd name="T25" fmla="*/ 1 h 124"/>
                <a:gd name="T26" fmla="*/ 1 w 124"/>
                <a:gd name="T27" fmla="*/ 1 h 124"/>
                <a:gd name="T28" fmla="*/ 1 w 124"/>
                <a:gd name="T29" fmla="*/ 1 h 124"/>
                <a:gd name="T30" fmla="*/ 1 w 124"/>
                <a:gd name="T31" fmla="*/ 1 h 124"/>
                <a:gd name="T32" fmla="*/ 0 w 124"/>
                <a:gd name="T33" fmla="*/ 1 h 124"/>
                <a:gd name="T34" fmla="*/ 1 w 124"/>
                <a:gd name="T35" fmla="*/ 1 h 124"/>
                <a:gd name="T36" fmla="*/ 1 w 124"/>
                <a:gd name="T37" fmla="*/ 1 h 124"/>
                <a:gd name="T38" fmla="*/ 1 w 124"/>
                <a:gd name="T39" fmla="*/ 1 h 124"/>
                <a:gd name="T40" fmla="*/ 1 w 124"/>
                <a:gd name="T41" fmla="*/ 0 h 124"/>
                <a:gd name="T42" fmla="*/ 1 w 124"/>
                <a:gd name="T43" fmla="*/ 0 h 124"/>
                <a:gd name="T44" fmla="*/ 1 w 124"/>
                <a:gd name="T45" fmla="*/ 0 h 124"/>
                <a:gd name="T46" fmla="*/ 1 w 124"/>
                <a:gd name="T47" fmla="*/ 1 h 124"/>
                <a:gd name="T48" fmla="*/ 1 w 124"/>
                <a:gd name="T49" fmla="*/ 1 h 124"/>
                <a:gd name="T50" fmla="*/ 1 w 124"/>
                <a:gd name="T51" fmla="*/ 1 h 124"/>
                <a:gd name="T52" fmla="*/ 1 w 124"/>
                <a:gd name="T53" fmla="*/ 1 h 124"/>
                <a:gd name="T54" fmla="*/ 1 w 124"/>
                <a:gd name="T55" fmla="*/ 1 h 124"/>
                <a:gd name="T56" fmla="*/ 1 w 124"/>
                <a:gd name="T57" fmla="*/ 1 h 1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4"/>
                <a:gd name="T88" fmla="*/ 0 h 124"/>
                <a:gd name="T89" fmla="*/ 124 w 124"/>
                <a:gd name="T90" fmla="*/ 124 h 1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4" h="124">
                  <a:moveTo>
                    <a:pt x="122" y="48"/>
                  </a:moveTo>
                  <a:lnTo>
                    <a:pt x="124" y="66"/>
                  </a:lnTo>
                  <a:lnTo>
                    <a:pt x="120" y="82"/>
                  </a:lnTo>
                  <a:lnTo>
                    <a:pt x="116" y="96"/>
                  </a:lnTo>
                  <a:lnTo>
                    <a:pt x="109" y="106"/>
                  </a:lnTo>
                  <a:lnTo>
                    <a:pt x="98" y="116"/>
                  </a:lnTo>
                  <a:lnTo>
                    <a:pt x="87" y="122"/>
                  </a:lnTo>
                  <a:lnTo>
                    <a:pt x="74" y="124"/>
                  </a:lnTo>
                  <a:lnTo>
                    <a:pt x="61" y="124"/>
                  </a:lnTo>
                  <a:lnTo>
                    <a:pt x="50" y="122"/>
                  </a:lnTo>
                  <a:lnTo>
                    <a:pt x="39" y="118"/>
                  </a:lnTo>
                  <a:lnTo>
                    <a:pt x="29" y="114"/>
                  </a:lnTo>
                  <a:lnTo>
                    <a:pt x="20" y="108"/>
                  </a:lnTo>
                  <a:lnTo>
                    <a:pt x="13" y="100"/>
                  </a:lnTo>
                  <a:lnTo>
                    <a:pt x="7" y="92"/>
                  </a:lnTo>
                  <a:lnTo>
                    <a:pt x="3" y="80"/>
                  </a:lnTo>
                  <a:lnTo>
                    <a:pt x="0" y="66"/>
                  </a:lnTo>
                  <a:lnTo>
                    <a:pt x="3" y="40"/>
                  </a:lnTo>
                  <a:lnTo>
                    <a:pt x="16" y="22"/>
                  </a:lnTo>
                  <a:lnTo>
                    <a:pt x="33" y="8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87" y="4"/>
                  </a:lnTo>
                  <a:lnTo>
                    <a:pt x="96" y="8"/>
                  </a:lnTo>
                  <a:lnTo>
                    <a:pt x="105" y="16"/>
                  </a:lnTo>
                  <a:lnTo>
                    <a:pt x="113" y="24"/>
                  </a:lnTo>
                  <a:lnTo>
                    <a:pt x="118" y="36"/>
                  </a:lnTo>
                  <a:lnTo>
                    <a:pt x="122" y="48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Freeform 18"/>
            <p:cNvSpPr>
              <a:spLocks/>
            </p:cNvSpPr>
            <p:nvPr/>
          </p:nvSpPr>
          <p:spPr bwMode="auto">
            <a:xfrm>
              <a:off x="2865" y="2604"/>
              <a:ext cx="141" cy="267"/>
            </a:xfrm>
            <a:custGeom>
              <a:avLst/>
              <a:gdLst>
                <a:gd name="T0" fmla="*/ 2 w 282"/>
                <a:gd name="T1" fmla="*/ 1 h 532"/>
                <a:gd name="T2" fmla="*/ 1 w 282"/>
                <a:gd name="T3" fmla="*/ 0 h 532"/>
                <a:gd name="T4" fmla="*/ 1 w 282"/>
                <a:gd name="T5" fmla="*/ 1 h 532"/>
                <a:gd name="T6" fmla="*/ 1 w 282"/>
                <a:gd name="T7" fmla="*/ 1 h 532"/>
                <a:gd name="T8" fmla="*/ 1 w 282"/>
                <a:gd name="T9" fmla="*/ 1 h 532"/>
                <a:gd name="T10" fmla="*/ 1 w 282"/>
                <a:gd name="T11" fmla="*/ 1 h 532"/>
                <a:gd name="T12" fmla="*/ 1 w 282"/>
                <a:gd name="T13" fmla="*/ 2 h 532"/>
                <a:gd name="T14" fmla="*/ 1 w 282"/>
                <a:gd name="T15" fmla="*/ 2 h 532"/>
                <a:gd name="T16" fmla="*/ 1 w 282"/>
                <a:gd name="T17" fmla="*/ 2 h 532"/>
                <a:gd name="T18" fmla="*/ 1 w 282"/>
                <a:gd name="T19" fmla="*/ 2 h 532"/>
                <a:gd name="T20" fmla="*/ 1 w 282"/>
                <a:gd name="T21" fmla="*/ 2 h 532"/>
                <a:gd name="T22" fmla="*/ 1 w 282"/>
                <a:gd name="T23" fmla="*/ 1 h 532"/>
                <a:gd name="T24" fmla="*/ 1 w 282"/>
                <a:gd name="T25" fmla="*/ 1 h 532"/>
                <a:gd name="T26" fmla="*/ 1 w 282"/>
                <a:gd name="T27" fmla="*/ 1 h 532"/>
                <a:gd name="T28" fmla="*/ 1 w 282"/>
                <a:gd name="T29" fmla="*/ 1 h 532"/>
                <a:gd name="T30" fmla="*/ 1 w 282"/>
                <a:gd name="T31" fmla="*/ 1 h 532"/>
                <a:gd name="T32" fmla="*/ 1 w 282"/>
                <a:gd name="T33" fmla="*/ 1 h 532"/>
                <a:gd name="T34" fmla="*/ 1 w 282"/>
                <a:gd name="T35" fmla="*/ 1 h 532"/>
                <a:gd name="T36" fmla="*/ 1 w 282"/>
                <a:gd name="T37" fmla="*/ 1 h 532"/>
                <a:gd name="T38" fmla="*/ 1 w 282"/>
                <a:gd name="T39" fmla="*/ 1 h 532"/>
                <a:gd name="T40" fmla="*/ 1 w 282"/>
                <a:gd name="T41" fmla="*/ 2 h 532"/>
                <a:gd name="T42" fmla="*/ 1 w 282"/>
                <a:gd name="T43" fmla="*/ 2 h 532"/>
                <a:gd name="T44" fmla="*/ 1 w 282"/>
                <a:gd name="T45" fmla="*/ 2 h 532"/>
                <a:gd name="T46" fmla="*/ 1 w 282"/>
                <a:gd name="T47" fmla="*/ 2 h 532"/>
                <a:gd name="T48" fmla="*/ 0 w 282"/>
                <a:gd name="T49" fmla="*/ 3 h 532"/>
                <a:gd name="T50" fmla="*/ 1 w 282"/>
                <a:gd name="T51" fmla="*/ 3 h 532"/>
                <a:gd name="T52" fmla="*/ 1 w 282"/>
                <a:gd name="T53" fmla="*/ 3 h 532"/>
                <a:gd name="T54" fmla="*/ 1 w 282"/>
                <a:gd name="T55" fmla="*/ 3 h 532"/>
                <a:gd name="T56" fmla="*/ 1 w 282"/>
                <a:gd name="T57" fmla="*/ 4 h 532"/>
                <a:gd name="T58" fmla="*/ 1 w 282"/>
                <a:gd name="T59" fmla="*/ 4 h 532"/>
                <a:gd name="T60" fmla="*/ 1 w 282"/>
                <a:gd name="T61" fmla="*/ 4 h 532"/>
                <a:gd name="T62" fmla="*/ 1 w 282"/>
                <a:gd name="T63" fmla="*/ 4 h 532"/>
                <a:gd name="T64" fmla="*/ 1 w 282"/>
                <a:gd name="T65" fmla="*/ 4 h 532"/>
                <a:gd name="T66" fmla="*/ 1 w 282"/>
                <a:gd name="T67" fmla="*/ 4 h 532"/>
                <a:gd name="T68" fmla="*/ 1 w 282"/>
                <a:gd name="T69" fmla="*/ 5 h 532"/>
                <a:gd name="T70" fmla="*/ 1 w 282"/>
                <a:gd name="T71" fmla="*/ 5 h 532"/>
                <a:gd name="T72" fmla="*/ 1 w 282"/>
                <a:gd name="T73" fmla="*/ 5 h 532"/>
                <a:gd name="T74" fmla="*/ 1 w 282"/>
                <a:gd name="T75" fmla="*/ 5 h 532"/>
                <a:gd name="T76" fmla="*/ 1 w 282"/>
                <a:gd name="T77" fmla="*/ 5 h 532"/>
                <a:gd name="T78" fmla="*/ 1 w 282"/>
                <a:gd name="T79" fmla="*/ 5 h 532"/>
                <a:gd name="T80" fmla="*/ 1 w 282"/>
                <a:gd name="T81" fmla="*/ 5 h 532"/>
                <a:gd name="T82" fmla="*/ 1 w 282"/>
                <a:gd name="T83" fmla="*/ 4 h 532"/>
                <a:gd name="T84" fmla="*/ 1 w 282"/>
                <a:gd name="T85" fmla="*/ 4 h 532"/>
                <a:gd name="T86" fmla="*/ 1 w 282"/>
                <a:gd name="T87" fmla="*/ 4 h 532"/>
                <a:gd name="T88" fmla="*/ 1 w 282"/>
                <a:gd name="T89" fmla="*/ 3 h 532"/>
                <a:gd name="T90" fmla="*/ 1 w 282"/>
                <a:gd name="T91" fmla="*/ 3 h 532"/>
                <a:gd name="T92" fmla="*/ 1 w 282"/>
                <a:gd name="T93" fmla="*/ 3 h 532"/>
                <a:gd name="T94" fmla="*/ 1 w 282"/>
                <a:gd name="T95" fmla="*/ 3 h 532"/>
                <a:gd name="T96" fmla="*/ 1 w 282"/>
                <a:gd name="T97" fmla="*/ 2 h 532"/>
                <a:gd name="T98" fmla="*/ 1 w 282"/>
                <a:gd name="T99" fmla="*/ 2 h 532"/>
                <a:gd name="T100" fmla="*/ 1 w 282"/>
                <a:gd name="T101" fmla="*/ 2 h 532"/>
                <a:gd name="T102" fmla="*/ 1 w 282"/>
                <a:gd name="T103" fmla="*/ 1 h 532"/>
                <a:gd name="T104" fmla="*/ 2 w 282"/>
                <a:gd name="T105" fmla="*/ 1 h 532"/>
                <a:gd name="T106" fmla="*/ 2 w 282"/>
                <a:gd name="T107" fmla="*/ 1 h 532"/>
                <a:gd name="T108" fmla="*/ 2 w 282"/>
                <a:gd name="T109" fmla="*/ 1 h 5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2"/>
                <a:gd name="T166" fmla="*/ 0 h 532"/>
                <a:gd name="T167" fmla="*/ 282 w 282"/>
                <a:gd name="T168" fmla="*/ 532 h 5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2" h="532">
                  <a:moveTo>
                    <a:pt x="282" y="4"/>
                  </a:moveTo>
                  <a:lnTo>
                    <a:pt x="239" y="0"/>
                  </a:lnTo>
                  <a:lnTo>
                    <a:pt x="208" y="12"/>
                  </a:lnTo>
                  <a:lnTo>
                    <a:pt x="188" y="40"/>
                  </a:lnTo>
                  <a:lnTo>
                    <a:pt x="175" y="74"/>
                  </a:lnTo>
                  <a:lnTo>
                    <a:pt x="160" y="111"/>
                  </a:lnTo>
                  <a:lnTo>
                    <a:pt x="145" y="143"/>
                  </a:lnTo>
                  <a:lnTo>
                    <a:pt x="124" y="169"/>
                  </a:lnTo>
                  <a:lnTo>
                    <a:pt x="93" y="181"/>
                  </a:lnTo>
                  <a:lnTo>
                    <a:pt x="99" y="159"/>
                  </a:lnTo>
                  <a:lnTo>
                    <a:pt x="110" y="141"/>
                  </a:lnTo>
                  <a:lnTo>
                    <a:pt x="123" y="123"/>
                  </a:lnTo>
                  <a:lnTo>
                    <a:pt x="137" y="107"/>
                  </a:lnTo>
                  <a:lnTo>
                    <a:pt x="150" y="92"/>
                  </a:lnTo>
                  <a:lnTo>
                    <a:pt x="160" y="72"/>
                  </a:lnTo>
                  <a:lnTo>
                    <a:pt x="163" y="46"/>
                  </a:lnTo>
                  <a:lnTo>
                    <a:pt x="160" y="16"/>
                  </a:lnTo>
                  <a:lnTo>
                    <a:pt x="137" y="46"/>
                  </a:lnTo>
                  <a:lnTo>
                    <a:pt x="113" y="76"/>
                  </a:lnTo>
                  <a:lnTo>
                    <a:pt x="89" y="106"/>
                  </a:lnTo>
                  <a:lnTo>
                    <a:pt x="67" y="137"/>
                  </a:lnTo>
                  <a:lnTo>
                    <a:pt x="47" y="171"/>
                  </a:lnTo>
                  <a:lnTo>
                    <a:pt x="28" y="205"/>
                  </a:lnTo>
                  <a:lnTo>
                    <a:pt x="11" y="241"/>
                  </a:lnTo>
                  <a:lnTo>
                    <a:pt x="0" y="279"/>
                  </a:lnTo>
                  <a:lnTo>
                    <a:pt x="9" y="311"/>
                  </a:lnTo>
                  <a:lnTo>
                    <a:pt x="22" y="339"/>
                  </a:lnTo>
                  <a:lnTo>
                    <a:pt x="37" y="365"/>
                  </a:lnTo>
                  <a:lnTo>
                    <a:pt x="50" y="387"/>
                  </a:lnTo>
                  <a:lnTo>
                    <a:pt x="63" y="411"/>
                  </a:lnTo>
                  <a:lnTo>
                    <a:pt x="74" y="436"/>
                  </a:lnTo>
                  <a:lnTo>
                    <a:pt x="82" y="466"/>
                  </a:lnTo>
                  <a:lnTo>
                    <a:pt x="84" y="502"/>
                  </a:lnTo>
                  <a:lnTo>
                    <a:pt x="97" y="510"/>
                  </a:lnTo>
                  <a:lnTo>
                    <a:pt x="111" y="516"/>
                  </a:lnTo>
                  <a:lnTo>
                    <a:pt x="126" y="524"/>
                  </a:lnTo>
                  <a:lnTo>
                    <a:pt x="143" y="528"/>
                  </a:lnTo>
                  <a:lnTo>
                    <a:pt x="158" y="532"/>
                  </a:lnTo>
                  <a:lnTo>
                    <a:pt x="173" y="532"/>
                  </a:lnTo>
                  <a:lnTo>
                    <a:pt x="186" y="530"/>
                  </a:lnTo>
                  <a:lnTo>
                    <a:pt x="197" y="526"/>
                  </a:lnTo>
                  <a:lnTo>
                    <a:pt x="199" y="486"/>
                  </a:lnTo>
                  <a:lnTo>
                    <a:pt x="195" y="446"/>
                  </a:lnTo>
                  <a:lnTo>
                    <a:pt x="189" y="409"/>
                  </a:lnTo>
                  <a:lnTo>
                    <a:pt x="186" y="375"/>
                  </a:lnTo>
                  <a:lnTo>
                    <a:pt x="202" y="339"/>
                  </a:lnTo>
                  <a:lnTo>
                    <a:pt x="215" y="305"/>
                  </a:lnTo>
                  <a:lnTo>
                    <a:pt x="225" y="269"/>
                  </a:lnTo>
                  <a:lnTo>
                    <a:pt x="232" y="233"/>
                  </a:lnTo>
                  <a:lnTo>
                    <a:pt x="239" y="197"/>
                  </a:lnTo>
                  <a:lnTo>
                    <a:pt x="245" y="159"/>
                  </a:lnTo>
                  <a:lnTo>
                    <a:pt x="252" y="119"/>
                  </a:lnTo>
                  <a:lnTo>
                    <a:pt x="260" y="78"/>
                  </a:lnTo>
                  <a:lnTo>
                    <a:pt x="282" y="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Freeform 19"/>
            <p:cNvSpPr>
              <a:spLocks/>
            </p:cNvSpPr>
            <p:nvPr/>
          </p:nvSpPr>
          <p:spPr bwMode="auto">
            <a:xfrm>
              <a:off x="2942" y="2526"/>
              <a:ext cx="10" cy="19"/>
            </a:xfrm>
            <a:custGeom>
              <a:avLst/>
              <a:gdLst>
                <a:gd name="T0" fmla="*/ 0 w 21"/>
                <a:gd name="T1" fmla="*/ 1 h 38"/>
                <a:gd name="T2" fmla="*/ 0 w 21"/>
                <a:gd name="T3" fmla="*/ 1 h 38"/>
                <a:gd name="T4" fmla="*/ 0 w 21"/>
                <a:gd name="T5" fmla="*/ 1 h 38"/>
                <a:gd name="T6" fmla="*/ 0 w 21"/>
                <a:gd name="T7" fmla="*/ 1 h 38"/>
                <a:gd name="T8" fmla="*/ 0 w 21"/>
                <a:gd name="T9" fmla="*/ 1 h 38"/>
                <a:gd name="T10" fmla="*/ 0 w 21"/>
                <a:gd name="T11" fmla="*/ 0 h 38"/>
                <a:gd name="T12" fmla="*/ 0 w 21"/>
                <a:gd name="T13" fmla="*/ 1 h 38"/>
                <a:gd name="T14" fmla="*/ 0 w 21"/>
                <a:gd name="T15" fmla="*/ 1 h 38"/>
                <a:gd name="T16" fmla="*/ 0 w 21"/>
                <a:gd name="T17" fmla="*/ 1 h 38"/>
                <a:gd name="T18" fmla="*/ 0 w 21"/>
                <a:gd name="T19" fmla="*/ 1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8"/>
                <a:gd name="T32" fmla="*/ 21 w 21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8">
                  <a:moveTo>
                    <a:pt x="17" y="30"/>
                  </a:moveTo>
                  <a:lnTo>
                    <a:pt x="9" y="38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9" y="0"/>
                  </a:lnTo>
                  <a:lnTo>
                    <a:pt x="17" y="4"/>
                  </a:lnTo>
                  <a:lnTo>
                    <a:pt x="21" y="12"/>
                  </a:lnTo>
                  <a:lnTo>
                    <a:pt x="21" y="22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20"/>
            <p:cNvSpPr>
              <a:spLocks/>
            </p:cNvSpPr>
            <p:nvPr/>
          </p:nvSpPr>
          <p:spPr bwMode="auto">
            <a:xfrm>
              <a:off x="3202" y="2527"/>
              <a:ext cx="24" cy="26"/>
            </a:xfrm>
            <a:custGeom>
              <a:avLst/>
              <a:gdLst>
                <a:gd name="T0" fmla="*/ 0 w 49"/>
                <a:gd name="T1" fmla="*/ 1 h 52"/>
                <a:gd name="T2" fmla="*/ 0 w 49"/>
                <a:gd name="T3" fmla="*/ 1 h 52"/>
                <a:gd name="T4" fmla="*/ 0 w 49"/>
                <a:gd name="T5" fmla="*/ 1 h 52"/>
                <a:gd name="T6" fmla="*/ 0 w 49"/>
                <a:gd name="T7" fmla="*/ 1 h 52"/>
                <a:gd name="T8" fmla="*/ 0 w 49"/>
                <a:gd name="T9" fmla="*/ 1 h 52"/>
                <a:gd name="T10" fmla="*/ 0 w 49"/>
                <a:gd name="T11" fmla="*/ 1 h 52"/>
                <a:gd name="T12" fmla="*/ 0 w 49"/>
                <a:gd name="T13" fmla="*/ 0 h 52"/>
                <a:gd name="T14" fmla="*/ 0 w 49"/>
                <a:gd name="T15" fmla="*/ 1 h 52"/>
                <a:gd name="T16" fmla="*/ 0 w 49"/>
                <a:gd name="T17" fmla="*/ 1 h 52"/>
                <a:gd name="T18" fmla="*/ 0 w 49"/>
                <a:gd name="T19" fmla="*/ 1 h 52"/>
                <a:gd name="T20" fmla="*/ 0 w 49"/>
                <a:gd name="T21" fmla="*/ 1 h 52"/>
                <a:gd name="T22" fmla="*/ 0 w 49"/>
                <a:gd name="T23" fmla="*/ 1 h 52"/>
                <a:gd name="T24" fmla="*/ 0 w 49"/>
                <a:gd name="T25" fmla="*/ 1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52"/>
                <a:gd name="T41" fmla="*/ 49 w 49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52">
                  <a:moveTo>
                    <a:pt x="36" y="52"/>
                  </a:moveTo>
                  <a:lnTo>
                    <a:pt x="23" y="52"/>
                  </a:lnTo>
                  <a:lnTo>
                    <a:pt x="10" y="44"/>
                  </a:lnTo>
                  <a:lnTo>
                    <a:pt x="0" y="30"/>
                  </a:lnTo>
                  <a:lnTo>
                    <a:pt x="0" y="16"/>
                  </a:lnTo>
                  <a:lnTo>
                    <a:pt x="8" y="6"/>
                  </a:lnTo>
                  <a:lnTo>
                    <a:pt x="23" y="0"/>
                  </a:lnTo>
                  <a:lnTo>
                    <a:pt x="36" y="2"/>
                  </a:lnTo>
                  <a:lnTo>
                    <a:pt x="45" y="10"/>
                  </a:lnTo>
                  <a:lnTo>
                    <a:pt x="49" y="22"/>
                  </a:lnTo>
                  <a:lnTo>
                    <a:pt x="49" y="34"/>
                  </a:lnTo>
                  <a:lnTo>
                    <a:pt x="45" y="44"/>
                  </a:lnTo>
                  <a:lnTo>
                    <a:pt x="36" y="52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Freeform 21"/>
            <p:cNvSpPr>
              <a:spLocks/>
            </p:cNvSpPr>
            <p:nvPr/>
          </p:nvSpPr>
          <p:spPr bwMode="auto">
            <a:xfrm>
              <a:off x="2906" y="2538"/>
              <a:ext cx="18" cy="21"/>
            </a:xfrm>
            <a:custGeom>
              <a:avLst/>
              <a:gdLst>
                <a:gd name="T0" fmla="*/ 1 w 35"/>
                <a:gd name="T1" fmla="*/ 1 h 42"/>
                <a:gd name="T2" fmla="*/ 1 w 35"/>
                <a:gd name="T3" fmla="*/ 1 h 42"/>
                <a:gd name="T4" fmla="*/ 1 w 35"/>
                <a:gd name="T5" fmla="*/ 1 h 42"/>
                <a:gd name="T6" fmla="*/ 1 w 35"/>
                <a:gd name="T7" fmla="*/ 1 h 42"/>
                <a:gd name="T8" fmla="*/ 0 w 35"/>
                <a:gd name="T9" fmla="*/ 1 h 42"/>
                <a:gd name="T10" fmla="*/ 1 w 35"/>
                <a:gd name="T11" fmla="*/ 1 h 42"/>
                <a:gd name="T12" fmla="*/ 1 w 35"/>
                <a:gd name="T13" fmla="*/ 0 h 42"/>
                <a:gd name="T14" fmla="*/ 1 w 35"/>
                <a:gd name="T15" fmla="*/ 1 h 42"/>
                <a:gd name="T16" fmla="*/ 1 w 35"/>
                <a:gd name="T17" fmla="*/ 1 h 42"/>
                <a:gd name="T18" fmla="*/ 1 w 35"/>
                <a:gd name="T19" fmla="*/ 1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2"/>
                <a:gd name="T32" fmla="*/ 35 w 35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2">
                  <a:moveTo>
                    <a:pt x="35" y="34"/>
                  </a:moveTo>
                  <a:lnTo>
                    <a:pt x="27" y="38"/>
                  </a:lnTo>
                  <a:lnTo>
                    <a:pt x="20" y="40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4" y="2"/>
                  </a:lnTo>
                  <a:lnTo>
                    <a:pt x="33" y="0"/>
                  </a:lnTo>
                  <a:lnTo>
                    <a:pt x="35" y="8"/>
                  </a:lnTo>
                  <a:lnTo>
                    <a:pt x="35" y="22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Freeform 22"/>
            <p:cNvSpPr>
              <a:spLocks/>
            </p:cNvSpPr>
            <p:nvPr/>
          </p:nvSpPr>
          <p:spPr bwMode="auto">
            <a:xfrm>
              <a:off x="2781" y="2551"/>
              <a:ext cx="217" cy="114"/>
            </a:xfrm>
            <a:custGeom>
              <a:avLst/>
              <a:gdLst>
                <a:gd name="T0" fmla="*/ 3 w 434"/>
                <a:gd name="T1" fmla="*/ 0 h 229"/>
                <a:gd name="T2" fmla="*/ 3 w 434"/>
                <a:gd name="T3" fmla="*/ 0 h 229"/>
                <a:gd name="T4" fmla="*/ 3 w 434"/>
                <a:gd name="T5" fmla="*/ 0 h 229"/>
                <a:gd name="T6" fmla="*/ 3 w 434"/>
                <a:gd name="T7" fmla="*/ 0 h 229"/>
                <a:gd name="T8" fmla="*/ 3 w 434"/>
                <a:gd name="T9" fmla="*/ 0 h 229"/>
                <a:gd name="T10" fmla="*/ 3 w 434"/>
                <a:gd name="T11" fmla="*/ 0 h 229"/>
                <a:gd name="T12" fmla="*/ 3 w 434"/>
                <a:gd name="T13" fmla="*/ 0 h 229"/>
                <a:gd name="T14" fmla="*/ 3 w 434"/>
                <a:gd name="T15" fmla="*/ 0 h 229"/>
                <a:gd name="T16" fmla="*/ 3 w 434"/>
                <a:gd name="T17" fmla="*/ 0 h 229"/>
                <a:gd name="T18" fmla="*/ 3 w 434"/>
                <a:gd name="T19" fmla="*/ 0 h 229"/>
                <a:gd name="T20" fmla="*/ 3 w 434"/>
                <a:gd name="T21" fmla="*/ 0 h 229"/>
                <a:gd name="T22" fmla="*/ 3 w 434"/>
                <a:gd name="T23" fmla="*/ 0 h 229"/>
                <a:gd name="T24" fmla="*/ 3 w 434"/>
                <a:gd name="T25" fmla="*/ 0 h 229"/>
                <a:gd name="T26" fmla="*/ 2 w 434"/>
                <a:gd name="T27" fmla="*/ 1 h 229"/>
                <a:gd name="T28" fmla="*/ 2 w 434"/>
                <a:gd name="T29" fmla="*/ 1 h 229"/>
                <a:gd name="T30" fmla="*/ 2 w 434"/>
                <a:gd name="T31" fmla="*/ 1 h 229"/>
                <a:gd name="T32" fmla="*/ 2 w 434"/>
                <a:gd name="T33" fmla="*/ 1 h 229"/>
                <a:gd name="T34" fmla="*/ 1 w 434"/>
                <a:gd name="T35" fmla="*/ 1 h 229"/>
                <a:gd name="T36" fmla="*/ 1 w 434"/>
                <a:gd name="T37" fmla="*/ 1 h 229"/>
                <a:gd name="T38" fmla="*/ 1 w 434"/>
                <a:gd name="T39" fmla="*/ 1 h 229"/>
                <a:gd name="T40" fmla="*/ 1 w 434"/>
                <a:gd name="T41" fmla="*/ 1 h 229"/>
                <a:gd name="T42" fmla="*/ 1 w 434"/>
                <a:gd name="T43" fmla="*/ 1 h 229"/>
                <a:gd name="T44" fmla="*/ 1 w 434"/>
                <a:gd name="T45" fmla="*/ 1 h 229"/>
                <a:gd name="T46" fmla="*/ 0 w 434"/>
                <a:gd name="T47" fmla="*/ 1 h 229"/>
                <a:gd name="T48" fmla="*/ 1 w 434"/>
                <a:gd name="T49" fmla="*/ 1 h 229"/>
                <a:gd name="T50" fmla="*/ 3 w 434"/>
                <a:gd name="T51" fmla="*/ 0 h 229"/>
                <a:gd name="T52" fmla="*/ 3 w 434"/>
                <a:gd name="T53" fmla="*/ 0 h 229"/>
                <a:gd name="T54" fmla="*/ 3 w 434"/>
                <a:gd name="T55" fmla="*/ 0 h 229"/>
                <a:gd name="T56" fmla="*/ 3 w 434"/>
                <a:gd name="T57" fmla="*/ 0 h 229"/>
                <a:gd name="T58" fmla="*/ 3 w 434"/>
                <a:gd name="T59" fmla="*/ 0 h 2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34"/>
                <a:gd name="T91" fmla="*/ 0 h 229"/>
                <a:gd name="T92" fmla="*/ 434 w 434"/>
                <a:gd name="T93" fmla="*/ 229 h 2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34" h="229">
                  <a:moveTo>
                    <a:pt x="434" y="62"/>
                  </a:moveTo>
                  <a:lnTo>
                    <a:pt x="431" y="70"/>
                  </a:lnTo>
                  <a:lnTo>
                    <a:pt x="423" y="70"/>
                  </a:lnTo>
                  <a:lnTo>
                    <a:pt x="416" y="66"/>
                  </a:lnTo>
                  <a:lnTo>
                    <a:pt x="406" y="62"/>
                  </a:lnTo>
                  <a:lnTo>
                    <a:pt x="392" y="74"/>
                  </a:lnTo>
                  <a:lnTo>
                    <a:pt x="375" y="78"/>
                  </a:lnTo>
                  <a:lnTo>
                    <a:pt x="355" y="78"/>
                  </a:lnTo>
                  <a:lnTo>
                    <a:pt x="336" y="78"/>
                  </a:lnTo>
                  <a:lnTo>
                    <a:pt x="317" y="80"/>
                  </a:lnTo>
                  <a:lnTo>
                    <a:pt x="301" y="86"/>
                  </a:lnTo>
                  <a:lnTo>
                    <a:pt x="291" y="100"/>
                  </a:lnTo>
                  <a:lnTo>
                    <a:pt x="286" y="124"/>
                  </a:lnTo>
                  <a:lnTo>
                    <a:pt x="256" y="128"/>
                  </a:lnTo>
                  <a:lnTo>
                    <a:pt x="225" y="138"/>
                  </a:lnTo>
                  <a:lnTo>
                    <a:pt x="191" y="152"/>
                  </a:lnTo>
                  <a:lnTo>
                    <a:pt x="160" y="170"/>
                  </a:lnTo>
                  <a:lnTo>
                    <a:pt x="126" y="188"/>
                  </a:lnTo>
                  <a:lnTo>
                    <a:pt x="93" y="204"/>
                  </a:lnTo>
                  <a:lnTo>
                    <a:pt x="58" y="219"/>
                  </a:lnTo>
                  <a:lnTo>
                    <a:pt x="24" y="229"/>
                  </a:lnTo>
                  <a:lnTo>
                    <a:pt x="17" y="215"/>
                  </a:lnTo>
                  <a:lnTo>
                    <a:pt x="8" y="202"/>
                  </a:lnTo>
                  <a:lnTo>
                    <a:pt x="0" y="186"/>
                  </a:lnTo>
                  <a:lnTo>
                    <a:pt x="6" y="166"/>
                  </a:lnTo>
                  <a:lnTo>
                    <a:pt x="381" y="0"/>
                  </a:lnTo>
                  <a:lnTo>
                    <a:pt x="403" y="4"/>
                  </a:lnTo>
                  <a:lnTo>
                    <a:pt x="418" y="18"/>
                  </a:lnTo>
                  <a:lnTo>
                    <a:pt x="427" y="40"/>
                  </a:lnTo>
                  <a:lnTo>
                    <a:pt x="434" y="62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Freeform 23"/>
            <p:cNvSpPr>
              <a:spLocks/>
            </p:cNvSpPr>
            <p:nvPr/>
          </p:nvSpPr>
          <p:spPr bwMode="auto">
            <a:xfrm>
              <a:off x="2545" y="2570"/>
              <a:ext cx="68" cy="79"/>
            </a:xfrm>
            <a:custGeom>
              <a:avLst/>
              <a:gdLst>
                <a:gd name="T0" fmla="*/ 1 w 138"/>
                <a:gd name="T1" fmla="*/ 0 h 160"/>
                <a:gd name="T2" fmla="*/ 1 w 138"/>
                <a:gd name="T3" fmla="*/ 0 h 160"/>
                <a:gd name="T4" fmla="*/ 0 w 138"/>
                <a:gd name="T5" fmla="*/ 0 h 160"/>
                <a:gd name="T6" fmla="*/ 0 w 138"/>
                <a:gd name="T7" fmla="*/ 0 h 160"/>
                <a:gd name="T8" fmla="*/ 0 w 138"/>
                <a:gd name="T9" fmla="*/ 0 h 160"/>
                <a:gd name="T10" fmla="*/ 0 w 138"/>
                <a:gd name="T11" fmla="*/ 0 h 160"/>
                <a:gd name="T12" fmla="*/ 0 w 138"/>
                <a:gd name="T13" fmla="*/ 1 h 160"/>
                <a:gd name="T14" fmla="*/ 0 w 138"/>
                <a:gd name="T15" fmla="*/ 1 h 160"/>
                <a:gd name="T16" fmla="*/ 0 w 138"/>
                <a:gd name="T17" fmla="*/ 1 h 160"/>
                <a:gd name="T18" fmla="*/ 0 w 138"/>
                <a:gd name="T19" fmla="*/ 1 h 160"/>
                <a:gd name="T20" fmla="*/ 0 w 138"/>
                <a:gd name="T21" fmla="*/ 1 h 160"/>
                <a:gd name="T22" fmla="*/ 0 w 138"/>
                <a:gd name="T23" fmla="*/ 1 h 160"/>
                <a:gd name="T24" fmla="*/ 0 w 138"/>
                <a:gd name="T25" fmla="*/ 1 h 160"/>
                <a:gd name="T26" fmla="*/ 0 w 138"/>
                <a:gd name="T27" fmla="*/ 1 h 160"/>
                <a:gd name="T28" fmla="*/ 0 w 138"/>
                <a:gd name="T29" fmla="*/ 1 h 160"/>
                <a:gd name="T30" fmla="*/ 0 w 138"/>
                <a:gd name="T31" fmla="*/ 0 h 160"/>
                <a:gd name="T32" fmla="*/ 0 w 138"/>
                <a:gd name="T33" fmla="*/ 0 h 160"/>
                <a:gd name="T34" fmla="*/ 0 w 138"/>
                <a:gd name="T35" fmla="*/ 0 h 160"/>
                <a:gd name="T36" fmla="*/ 0 w 138"/>
                <a:gd name="T37" fmla="*/ 0 h 160"/>
                <a:gd name="T38" fmla="*/ 0 w 138"/>
                <a:gd name="T39" fmla="*/ 0 h 160"/>
                <a:gd name="T40" fmla="*/ 0 w 138"/>
                <a:gd name="T41" fmla="*/ 0 h 160"/>
                <a:gd name="T42" fmla="*/ 0 w 138"/>
                <a:gd name="T43" fmla="*/ 0 h 160"/>
                <a:gd name="T44" fmla="*/ 0 w 138"/>
                <a:gd name="T45" fmla="*/ 0 h 160"/>
                <a:gd name="T46" fmla="*/ 0 w 138"/>
                <a:gd name="T47" fmla="*/ 0 h 160"/>
                <a:gd name="T48" fmla="*/ 0 w 138"/>
                <a:gd name="T49" fmla="*/ 0 h 160"/>
                <a:gd name="T50" fmla="*/ 0 w 138"/>
                <a:gd name="T51" fmla="*/ 0 h 160"/>
                <a:gd name="T52" fmla="*/ 0 w 138"/>
                <a:gd name="T53" fmla="*/ 0 h 160"/>
                <a:gd name="T54" fmla="*/ 0 w 138"/>
                <a:gd name="T55" fmla="*/ 0 h 160"/>
                <a:gd name="T56" fmla="*/ 0 w 138"/>
                <a:gd name="T57" fmla="*/ 0 h 160"/>
                <a:gd name="T58" fmla="*/ 0 w 138"/>
                <a:gd name="T59" fmla="*/ 0 h 160"/>
                <a:gd name="T60" fmla="*/ 1 w 138"/>
                <a:gd name="T61" fmla="*/ 0 h 160"/>
                <a:gd name="T62" fmla="*/ 1 w 138"/>
                <a:gd name="T63" fmla="*/ 0 h 160"/>
                <a:gd name="T64" fmla="*/ 1 w 138"/>
                <a:gd name="T65" fmla="*/ 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160"/>
                <a:gd name="T101" fmla="*/ 138 w 138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160">
                  <a:moveTo>
                    <a:pt x="138" y="24"/>
                  </a:moveTo>
                  <a:lnTo>
                    <a:pt x="132" y="44"/>
                  </a:lnTo>
                  <a:lnTo>
                    <a:pt x="123" y="62"/>
                  </a:lnTo>
                  <a:lnTo>
                    <a:pt x="113" y="82"/>
                  </a:lnTo>
                  <a:lnTo>
                    <a:pt x="104" y="102"/>
                  </a:lnTo>
                  <a:lnTo>
                    <a:pt x="91" y="120"/>
                  </a:lnTo>
                  <a:lnTo>
                    <a:pt x="78" y="136"/>
                  </a:lnTo>
                  <a:lnTo>
                    <a:pt x="63" y="150"/>
                  </a:lnTo>
                  <a:lnTo>
                    <a:pt x="47" y="160"/>
                  </a:lnTo>
                  <a:lnTo>
                    <a:pt x="39" y="154"/>
                  </a:lnTo>
                  <a:lnTo>
                    <a:pt x="30" y="152"/>
                  </a:lnTo>
                  <a:lnTo>
                    <a:pt x="21" y="148"/>
                  </a:lnTo>
                  <a:lnTo>
                    <a:pt x="11" y="144"/>
                  </a:lnTo>
                  <a:lnTo>
                    <a:pt x="6" y="140"/>
                  </a:lnTo>
                  <a:lnTo>
                    <a:pt x="2" y="134"/>
                  </a:lnTo>
                  <a:lnTo>
                    <a:pt x="0" y="124"/>
                  </a:lnTo>
                  <a:lnTo>
                    <a:pt x="4" y="112"/>
                  </a:lnTo>
                  <a:lnTo>
                    <a:pt x="19" y="122"/>
                  </a:lnTo>
                  <a:lnTo>
                    <a:pt x="34" y="124"/>
                  </a:lnTo>
                  <a:lnTo>
                    <a:pt x="47" y="124"/>
                  </a:lnTo>
                  <a:lnTo>
                    <a:pt x="58" y="120"/>
                  </a:lnTo>
                  <a:lnTo>
                    <a:pt x="69" y="112"/>
                  </a:lnTo>
                  <a:lnTo>
                    <a:pt x="80" y="102"/>
                  </a:lnTo>
                  <a:lnTo>
                    <a:pt x="89" y="90"/>
                  </a:lnTo>
                  <a:lnTo>
                    <a:pt x="100" y="78"/>
                  </a:lnTo>
                  <a:lnTo>
                    <a:pt x="99" y="52"/>
                  </a:lnTo>
                  <a:lnTo>
                    <a:pt x="97" y="36"/>
                  </a:lnTo>
                  <a:lnTo>
                    <a:pt x="100" y="20"/>
                  </a:lnTo>
                  <a:lnTo>
                    <a:pt x="115" y="0"/>
                  </a:lnTo>
                  <a:lnTo>
                    <a:pt x="123" y="4"/>
                  </a:lnTo>
                  <a:lnTo>
                    <a:pt x="130" y="10"/>
                  </a:lnTo>
                  <a:lnTo>
                    <a:pt x="136" y="18"/>
                  </a:lnTo>
                  <a:lnTo>
                    <a:pt x="138" y="2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Freeform 24"/>
            <p:cNvSpPr>
              <a:spLocks/>
            </p:cNvSpPr>
            <p:nvPr/>
          </p:nvSpPr>
          <p:spPr bwMode="auto">
            <a:xfrm>
              <a:off x="3072" y="2619"/>
              <a:ext cx="311" cy="600"/>
            </a:xfrm>
            <a:custGeom>
              <a:avLst/>
              <a:gdLst>
                <a:gd name="T0" fmla="*/ 3 w 621"/>
                <a:gd name="T1" fmla="*/ 0 h 1200"/>
                <a:gd name="T2" fmla="*/ 3 w 621"/>
                <a:gd name="T3" fmla="*/ 1 h 1200"/>
                <a:gd name="T4" fmla="*/ 4 w 621"/>
                <a:gd name="T5" fmla="*/ 2 h 1200"/>
                <a:gd name="T6" fmla="*/ 4 w 621"/>
                <a:gd name="T7" fmla="*/ 3 h 1200"/>
                <a:gd name="T8" fmla="*/ 4 w 621"/>
                <a:gd name="T9" fmla="*/ 5 h 1200"/>
                <a:gd name="T10" fmla="*/ 5 w 621"/>
                <a:gd name="T11" fmla="*/ 5 h 1200"/>
                <a:gd name="T12" fmla="*/ 5 w 621"/>
                <a:gd name="T13" fmla="*/ 7 h 1200"/>
                <a:gd name="T14" fmla="*/ 5 w 621"/>
                <a:gd name="T15" fmla="*/ 9 h 1200"/>
                <a:gd name="T16" fmla="*/ 5 w 621"/>
                <a:gd name="T17" fmla="*/ 9 h 1200"/>
                <a:gd name="T18" fmla="*/ 5 w 621"/>
                <a:gd name="T19" fmla="*/ 9 h 1200"/>
                <a:gd name="T20" fmla="*/ 5 w 621"/>
                <a:gd name="T21" fmla="*/ 9 h 1200"/>
                <a:gd name="T22" fmla="*/ 5 w 621"/>
                <a:gd name="T23" fmla="*/ 9 h 1200"/>
                <a:gd name="T24" fmla="*/ 5 w 621"/>
                <a:gd name="T25" fmla="*/ 9 h 1200"/>
                <a:gd name="T26" fmla="*/ 5 w 621"/>
                <a:gd name="T27" fmla="*/ 9 h 1200"/>
                <a:gd name="T28" fmla="*/ 5 w 621"/>
                <a:gd name="T29" fmla="*/ 9 h 1200"/>
                <a:gd name="T30" fmla="*/ 5 w 621"/>
                <a:gd name="T31" fmla="*/ 9 h 1200"/>
                <a:gd name="T32" fmla="*/ 5 w 621"/>
                <a:gd name="T33" fmla="*/ 9 h 1200"/>
                <a:gd name="T34" fmla="*/ 5 w 621"/>
                <a:gd name="T35" fmla="*/ 9 h 1200"/>
                <a:gd name="T36" fmla="*/ 4 w 621"/>
                <a:gd name="T37" fmla="*/ 9 h 1200"/>
                <a:gd name="T38" fmla="*/ 4 w 621"/>
                <a:gd name="T39" fmla="*/ 6 h 1200"/>
                <a:gd name="T40" fmla="*/ 4 w 621"/>
                <a:gd name="T41" fmla="*/ 5 h 1200"/>
                <a:gd name="T42" fmla="*/ 4 w 621"/>
                <a:gd name="T43" fmla="*/ 5 h 1200"/>
                <a:gd name="T44" fmla="*/ 3 w 621"/>
                <a:gd name="T45" fmla="*/ 3 h 1200"/>
                <a:gd name="T46" fmla="*/ 3 w 621"/>
                <a:gd name="T47" fmla="*/ 1 h 1200"/>
                <a:gd name="T48" fmla="*/ 3 w 621"/>
                <a:gd name="T49" fmla="*/ 1 h 1200"/>
                <a:gd name="T50" fmla="*/ 3 w 621"/>
                <a:gd name="T51" fmla="*/ 1 h 1200"/>
                <a:gd name="T52" fmla="*/ 3 w 621"/>
                <a:gd name="T53" fmla="*/ 1 h 1200"/>
                <a:gd name="T54" fmla="*/ 2 w 621"/>
                <a:gd name="T55" fmla="*/ 1 h 1200"/>
                <a:gd name="T56" fmla="*/ 2 w 621"/>
                <a:gd name="T57" fmla="*/ 1 h 1200"/>
                <a:gd name="T58" fmla="*/ 2 w 621"/>
                <a:gd name="T59" fmla="*/ 2 h 1200"/>
                <a:gd name="T60" fmla="*/ 2 w 621"/>
                <a:gd name="T61" fmla="*/ 3 h 1200"/>
                <a:gd name="T62" fmla="*/ 2 w 621"/>
                <a:gd name="T63" fmla="*/ 3 h 1200"/>
                <a:gd name="T64" fmla="*/ 2 w 621"/>
                <a:gd name="T65" fmla="*/ 5 h 1200"/>
                <a:gd name="T66" fmla="*/ 2 w 621"/>
                <a:gd name="T67" fmla="*/ 5 h 1200"/>
                <a:gd name="T68" fmla="*/ 1 w 621"/>
                <a:gd name="T69" fmla="*/ 6 h 1200"/>
                <a:gd name="T70" fmla="*/ 1 w 621"/>
                <a:gd name="T71" fmla="*/ 7 h 1200"/>
                <a:gd name="T72" fmla="*/ 1 w 621"/>
                <a:gd name="T73" fmla="*/ 9 h 1200"/>
                <a:gd name="T74" fmla="*/ 1 w 621"/>
                <a:gd name="T75" fmla="*/ 9 h 1200"/>
                <a:gd name="T76" fmla="*/ 1 w 621"/>
                <a:gd name="T77" fmla="*/ 9 h 1200"/>
                <a:gd name="T78" fmla="*/ 1 w 621"/>
                <a:gd name="T79" fmla="*/ 9 h 1200"/>
                <a:gd name="T80" fmla="*/ 1 w 621"/>
                <a:gd name="T81" fmla="*/ 9 h 1200"/>
                <a:gd name="T82" fmla="*/ 1 w 621"/>
                <a:gd name="T83" fmla="*/ 9 h 1200"/>
                <a:gd name="T84" fmla="*/ 1 w 621"/>
                <a:gd name="T85" fmla="*/ 9 h 1200"/>
                <a:gd name="T86" fmla="*/ 1 w 621"/>
                <a:gd name="T87" fmla="*/ 9 h 1200"/>
                <a:gd name="T88" fmla="*/ 0 w 621"/>
                <a:gd name="T89" fmla="*/ 9 h 1200"/>
                <a:gd name="T90" fmla="*/ 1 w 621"/>
                <a:gd name="T91" fmla="*/ 9 h 1200"/>
                <a:gd name="T92" fmla="*/ 1 w 621"/>
                <a:gd name="T93" fmla="*/ 7 h 1200"/>
                <a:gd name="T94" fmla="*/ 1 w 621"/>
                <a:gd name="T95" fmla="*/ 6 h 1200"/>
                <a:gd name="T96" fmla="*/ 1 w 621"/>
                <a:gd name="T97" fmla="*/ 5 h 1200"/>
                <a:gd name="T98" fmla="*/ 2 w 621"/>
                <a:gd name="T99" fmla="*/ 3 h 1200"/>
                <a:gd name="T100" fmla="*/ 2 w 621"/>
                <a:gd name="T101" fmla="*/ 1 h 1200"/>
                <a:gd name="T102" fmla="*/ 2 w 621"/>
                <a:gd name="T103" fmla="*/ 1 h 1200"/>
                <a:gd name="T104" fmla="*/ 2 w 621"/>
                <a:gd name="T105" fmla="*/ 0 h 1200"/>
                <a:gd name="T106" fmla="*/ 2 w 621"/>
                <a:gd name="T107" fmla="*/ 1 h 1200"/>
                <a:gd name="T108" fmla="*/ 2 w 621"/>
                <a:gd name="T109" fmla="*/ 1 h 1200"/>
                <a:gd name="T110" fmla="*/ 3 w 621"/>
                <a:gd name="T111" fmla="*/ 1 h 1200"/>
                <a:gd name="T112" fmla="*/ 3 w 621"/>
                <a:gd name="T113" fmla="*/ 1 h 1200"/>
                <a:gd name="T114" fmla="*/ 3 w 621"/>
                <a:gd name="T115" fmla="*/ 1 h 1200"/>
                <a:gd name="T116" fmla="*/ 3 w 621"/>
                <a:gd name="T117" fmla="*/ 1 h 1200"/>
                <a:gd name="T118" fmla="*/ 3 w 621"/>
                <a:gd name="T119" fmla="*/ 1 h 1200"/>
                <a:gd name="T120" fmla="*/ 3 w 621"/>
                <a:gd name="T121" fmla="*/ 0 h 12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1"/>
                <a:gd name="T184" fmla="*/ 0 h 1200"/>
                <a:gd name="T185" fmla="*/ 621 w 621"/>
                <a:gd name="T186" fmla="*/ 1200 h 12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1" h="1200">
                  <a:moveTo>
                    <a:pt x="339" y="0"/>
                  </a:moveTo>
                  <a:lnTo>
                    <a:pt x="374" y="147"/>
                  </a:lnTo>
                  <a:lnTo>
                    <a:pt x="411" y="299"/>
                  </a:lnTo>
                  <a:lnTo>
                    <a:pt x="449" y="450"/>
                  </a:lnTo>
                  <a:lnTo>
                    <a:pt x="486" y="604"/>
                  </a:lnTo>
                  <a:lnTo>
                    <a:pt x="523" y="755"/>
                  </a:lnTo>
                  <a:lnTo>
                    <a:pt x="560" y="905"/>
                  </a:lnTo>
                  <a:lnTo>
                    <a:pt x="591" y="1048"/>
                  </a:lnTo>
                  <a:lnTo>
                    <a:pt x="621" y="1188"/>
                  </a:lnTo>
                  <a:lnTo>
                    <a:pt x="612" y="1194"/>
                  </a:lnTo>
                  <a:lnTo>
                    <a:pt x="604" y="1196"/>
                  </a:lnTo>
                  <a:lnTo>
                    <a:pt x="595" y="1200"/>
                  </a:lnTo>
                  <a:lnTo>
                    <a:pt x="586" y="1200"/>
                  </a:lnTo>
                  <a:lnTo>
                    <a:pt x="577" y="1200"/>
                  </a:lnTo>
                  <a:lnTo>
                    <a:pt x="567" y="1196"/>
                  </a:lnTo>
                  <a:lnTo>
                    <a:pt x="560" y="1194"/>
                  </a:lnTo>
                  <a:lnTo>
                    <a:pt x="552" y="1188"/>
                  </a:lnTo>
                  <a:lnTo>
                    <a:pt x="538" y="1136"/>
                  </a:lnTo>
                  <a:lnTo>
                    <a:pt x="512" y="1034"/>
                  </a:lnTo>
                  <a:lnTo>
                    <a:pt x="480" y="895"/>
                  </a:lnTo>
                  <a:lnTo>
                    <a:pt x="443" y="733"/>
                  </a:lnTo>
                  <a:lnTo>
                    <a:pt x="402" y="560"/>
                  </a:lnTo>
                  <a:lnTo>
                    <a:pt x="361" y="390"/>
                  </a:lnTo>
                  <a:lnTo>
                    <a:pt x="322" y="237"/>
                  </a:lnTo>
                  <a:lnTo>
                    <a:pt x="287" y="113"/>
                  </a:lnTo>
                  <a:lnTo>
                    <a:pt x="270" y="109"/>
                  </a:lnTo>
                  <a:lnTo>
                    <a:pt x="259" y="119"/>
                  </a:lnTo>
                  <a:lnTo>
                    <a:pt x="248" y="137"/>
                  </a:lnTo>
                  <a:lnTo>
                    <a:pt x="237" y="151"/>
                  </a:lnTo>
                  <a:lnTo>
                    <a:pt x="217" y="271"/>
                  </a:lnTo>
                  <a:lnTo>
                    <a:pt x="196" y="385"/>
                  </a:lnTo>
                  <a:lnTo>
                    <a:pt x="176" y="496"/>
                  </a:lnTo>
                  <a:lnTo>
                    <a:pt x="155" y="608"/>
                  </a:lnTo>
                  <a:lnTo>
                    <a:pt x="135" y="717"/>
                  </a:lnTo>
                  <a:lnTo>
                    <a:pt x="115" y="827"/>
                  </a:lnTo>
                  <a:lnTo>
                    <a:pt x="92" y="941"/>
                  </a:lnTo>
                  <a:lnTo>
                    <a:pt x="70" y="1058"/>
                  </a:lnTo>
                  <a:lnTo>
                    <a:pt x="61" y="1060"/>
                  </a:lnTo>
                  <a:lnTo>
                    <a:pt x="52" y="1064"/>
                  </a:lnTo>
                  <a:lnTo>
                    <a:pt x="42" y="1066"/>
                  </a:lnTo>
                  <a:lnTo>
                    <a:pt x="33" y="1070"/>
                  </a:lnTo>
                  <a:lnTo>
                    <a:pt x="24" y="1072"/>
                  </a:lnTo>
                  <a:lnTo>
                    <a:pt x="15" y="1072"/>
                  </a:lnTo>
                  <a:lnTo>
                    <a:pt x="7" y="1072"/>
                  </a:lnTo>
                  <a:lnTo>
                    <a:pt x="0" y="1068"/>
                  </a:lnTo>
                  <a:lnTo>
                    <a:pt x="7" y="1028"/>
                  </a:lnTo>
                  <a:lnTo>
                    <a:pt x="28" y="923"/>
                  </a:lnTo>
                  <a:lnTo>
                    <a:pt x="57" y="769"/>
                  </a:lnTo>
                  <a:lnTo>
                    <a:pt x="94" y="590"/>
                  </a:lnTo>
                  <a:lnTo>
                    <a:pt x="131" y="404"/>
                  </a:lnTo>
                  <a:lnTo>
                    <a:pt x="167" y="229"/>
                  </a:lnTo>
                  <a:lnTo>
                    <a:pt x="196" y="89"/>
                  </a:lnTo>
                  <a:lnTo>
                    <a:pt x="217" y="0"/>
                  </a:lnTo>
                  <a:lnTo>
                    <a:pt x="233" y="10"/>
                  </a:lnTo>
                  <a:lnTo>
                    <a:pt x="252" y="14"/>
                  </a:lnTo>
                  <a:lnTo>
                    <a:pt x="269" y="18"/>
                  </a:lnTo>
                  <a:lnTo>
                    <a:pt x="287" y="18"/>
                  </a:lnTo>
                  <a:lnTo>
                    <a:pt x="302" y="14"/>
                  </a:lnTo>
                  <a:lnTo>
                    <a:pt x="317" y="10"/>
                  </a:lnTo>
                  <a:lnTo>
                    <a:pt x="328" y="6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Freeform 25"/>
            <p:cNvSpPr>
              <a:spLocks/>
            </p:cNvSpPr>
            <p:nvPr/>
          </p:nvSpPr>
          <p:spPr bwMode="auto">
            <a:xfrm>
              <a:off x="2458" y="2641"/>
              <a:ext cx="114" cy="160"/>
            </a:xfrm>
            <a:custGeom>
              <a:avLst/>
              <a:gdLst>
                <a:gd name="T0" fmla="*/ 2 w 226"/>
                <a:gd name="T1" fmla="*/ 1 h 319"/>
                <a:gd name="T2" fmla="*/ 2 w 226"/>
                <a:gd name="T3" fmla="*/ 1 h 319"/>
                <a:gd name="T4" fmla="*/ 2 w 226"/>
                <a:gd name="T5" fmla="*/ 1 h 319"/>
                <a:gd name="T6" fmla="*/ 2 w 226"/>
                <a:gd name="T7" fmla="*/ 1 h 319"/>
                <a:gd name="T8" fmla="*/ 2 w 226"/>
                <a:gd name="T9" fmla="*/ 1 h 319"/>
                <a:gd name="T10" fmla="*/ 1 w 226"/>
                <a:gd name="T11" fmla="*/ 1 h 319"/>
                <a:gd name="T12" fmla="*/ 1 w 226"/>
                <a:gd name="T13" fmla="*/ 1 h 319"/>
                <a:gd name="T14" fmla="*/ 1 w 226"/>
                <a:gd name="T15" fmla="*/ 1 h 319"/>
                <a:gd name="T16" fmla="*/ 1 w 226"/>
                <a:gd name="T17" fmla="*/ 1 h 319"/>
                <a:gd name="T18" fmla="*/ 1 w 226"/>
                <a:gd name="T19" fmla="*/ 1 h 319"/>
                <a:gd name="T20" fmla="*/ 1 w 226"/>
                <a:gd name="T21" fmla="*/ 1 h 319"/>
                <a:gd name="T22" fmla="*/ 1 w 226"/>
                <a:gd name="T23" fmla="*/ 2 h 319"/>
                <a:gd name="T24" fmla="*/ 1 w 226"/>
                <a:gd name="T25" fmla="*/ 2 h 319"/>
                <a:gd name="T26" fmla="*/ 1 w 226"/>
                <a:gd name="T27" fmla="*/ 3 h 319"/>
                <a:gd name="T28" fmla="*/ 2 w 226"/>
                <a:gd name="T29" fmla="*/ 3 h 319"/>
                <a:gd name="T30" fmla="*/ 2 w 226"/>
                <a:gd name="T31" fmla="*/ 3 h 319"/>
                <a:gd name="T32" fmla="*/ 2 w 226"/>
                <a:gd name="T33" fmla="*/ 3 h 319"/>
                <a:gd name="T34" fmla="*/ 2 w 226"/>
                <a:gd name="T35" fmla="*/ 2 h 319"/>
                <a:gd name="T36" fmla="*/ 2 w 226"/>
                <a:gd name="T37" fmla="*/ 2 h 319"/>
                <a:gd name="T38" fmla="*/ 2 w 226"/>
                <a:gd name="T39" fmla="*/ 3 h 319"/>
                <a:gd name="T40" fmla="*/ 2 w 226"/>
                <a:gd name="T41" fmla="*/ 3 h 319"/>
                <a:gd name="T42" fmla="*/ 2 w 226"/>
                <a:gd name="T43" fmla="*/ 3 h 319"/>
                <a:gd name="T44" fmla="*/ 1 w 226"/>
                <a:gd name="T45" fmla="*/ 3 h 319"/>
                <a:gd name="T46" fmla="*/ 1 w 226"/>
                <a:gd name="T47" fmla="*/ 2 h 319"/>
                <a:gd name="T48" fmla="*/ 1 w 226"/>
                <a:gd name="T49" fmla="*/ 2 h 319"/>
                <a:gd name="T50" fmla="*/ 1 w 226"/>
                <a:gd name="T51" fmla="*/ 2 h 319"/>
                <a:gd name="T52" fmla="*/ 1 w 226"/>
                <a:gd name="T53" fmla="*/ 1 h 319"/>
                <a:gd name="T54" fmla="*/ 1 w 226"/>
                <a:gd name="T55" fmla="*/ 1 h 319"/>
                <a:gd name="T56" fmla="*/ 1 w 226"/>
                <a:gd name="T57" fmla="*/ 1 h 319"/>
                <a:gd name="T58" fmla="*/ 1 w 226"/>
                <a:gd name="T59" fmla="*/ 1 h 319"/>
                <a:gd name="T60" fmla="*/ 1 w 226"/>
                <a:gd name="T61" fmla="*/ 1 h 319"/>
                <a:gd name="T62" fmla="*/ 1 w 226"/>
                <a:gd name="T63" fmla="*/ 1 h 319"/>
                <a:gd name="T64" fmla="*/ 2 w 226"/>
                <a:gd name="T65" fmla="*/ 1 h 319"/>
                <a:gd name="T66" fmla="*/ 2 w 226"/>
                <a:gd name="T67" fmla="*/ 1 h 319"/>
                <a:gd name="T68" fmla="*/ 2 w 226"/>
                <a:gd name="T69" fmla="*/ 1 h 3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6"/>
                <a:gd name="T106" fmla="*/ 0 h 319"/>
                <a:gd name="T107" fmla="*/ 226 w 226"/>
                <a:gd name="T108" fmla="*/ 319 h 3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6" h="319">
                  <a:moveTo>
                    <a:pt x="198" y="91"/>
                  </a:moveTo>
                  <a:lnTo>
                    <a:pt x="198" y="119"/>
                  </a:lnTo>
                  <a:lnTo>
                    <a:pt x="195" y="117"/>
                  </a:lnTo>
                  <a:lnTo>
                    <a:pt x="191" y="119"/>
                  </a:lnTo>
                  <a:lnTo>
                    <a:pt x="189" y="123"/>
                  </a:lnTo>
                  <a:lnTo>
                    <a:pt x="187" y="127"/>
                  </a:lnTo>
                  <a:lnTo>
                    <a:pt x="178" y="113"/>
                  </a:lnTo>
                  <a:lnTo>
                    <a:pt x="170" y="97"/>
                  </a:lnTo>
                  <a:lnTo>
                    <a:pt x="159" y="81"/>
                  </a:lnTo>
                  <a:lnTo>
                    <a:pt x="148" y="65"/>
                  </a:lnTo>
                  <a:lnTo>
                    <a:pt x="137" y="51"/>
                  </a:lnTo>
                  <a:lnTo>
                    <a:pt x="122" y="39"/>
                  </a:lnTo>
                  <a:lnTo>
                    <a:pt x="105" y="30"/>
                  </a:lnTo>
                  <a:lnTo>
                    <a:pt x="87" y="24"/>
                  </a:lnTo>
                  <a:lnTo>
                    <a:pt x="74" y="30"/>
                  </a:lnTo>
                  <a:lnTo>
                    <a:pt x="63" y="37"/>
                  </a:lnTo>
                  <a:lnTo>
                    <a:pt x="54" y="45"/>
                  </a:lnTo>
                  <a:lnTo>
                    <a:pt x="44" y="55"/>
                  </a:lnTo>
                  <a:lnTo>
                    <a:pt x="37" y="67"/>
                  </a:lnTo>
                  <a:lnTo>
                    <a:pt x="29" y="79"/>
                  </a:lnTo>
                  <a:lnTo>
                    <a:pt x="24" y="93"/>
                  </a:lnTo>
                  <a:lnTo>
                    <a:pt x="18" y="107"/>
                  </a:lnTo>
                  <a:lnTo>
                    <a:pt x="29" y="135"/>
                  </a:lnTo>
                  <a:lnTo>
                    <a:pt x="42" y="163"/>
                  </a:lnTo>
                  <a:lnTo>
                    <a:pt x="55" y="189"/>
                  </a:lnTo>
                  <a:lnTo>
                    <a:pt x="72" y="215"/>
                  </a:lnTo>
                  <a:lnTo>
                    <a:pt x="89" y="237"/>
                  </a:lnTo>
                  <a:lnTo>
                    <a:pt x="109" y="259"/>
                  </a:lnTo>
                  <a:lnTo>
                    <a:pt x="131" y="275"/>
                  </a:lnTo>
                  <a:lnTo>
                    <a:pt x="156" y="289"/>
                  </a:lnTo>
                  <a:lnTo>
                    <a:pt x="172" y="291"/>
                  </a:lnTo>
                  <a:lnTo>
                    <a:pt x="183" y="285"/>
                  </a:lnTo>
                  <a:lnTo>
                    <a:pt x="191" y="277"/>
                  </a:lnTo>
                  <a:lnTo>
                    <a:pt x="195" y="265"/>
                  </a:lnTo>
                  <a:lnTo>
                    <a:pt x="198" y="253"/>
                  </a:lnTo>
                  <a:lnTo>
                    <a:pt x="200" y="241"/>
                  </a:lnTo>
                  <a:lnTo>
                    <a:pt x="206" y="229"/>
                  </a:lnTo>
                  <a:lnTo>
                    <a:pt x="213" y="219"/>
                  </a:lnTo>
                  <a:lnTo>
                    <a:pt x="226" y="243"/>
                  </a:lnTo>
                  <a:lnTo>
                    <a:pt x="220" y="267"/>
                  </a:lnTo>
                  <a:lnTo>
                    <a:pt x="208" y="293"/>
                  </a:lnTo>
                  <a:lnTo>
                    <a:pt x="198" y="317"/>
                  </a:lnTo>
                  <a:lnTo>
                    <a:pt x="172" y="319"/>
                  </a:lnTo>
                  <a:lnTo>
                    <a:pt x="148" y="313"/>
                  </a:lnTo>
                  <a:lnTo>
                    <a:pt x="128" y="303"/>
                  </a:lnTo>
                  <a:lnTo>
                    <a:pt x="109" y="287"/>
                  </a:lnTo>
                  <a:lnTo>
                    <a:pt x="91" y="269"/>
                  </a:lnTo>
                  <a:lnTo>
                    <a:pt x="74" y="253"/>
                  </a:lnTo>
                  <a:lnTo>
                    <a:pt x="55" y="235"/>
                  </a:lnTo>
                  <a:lnTo>
                    <a:pt x="37" y="223"/>
                  </a:lnTo>
                  <a:lnTo>
                    <a:pt x="26" y="199"/>
                  </a:lnTo>
                  <a:lnTo>
                    <a:pt x="16" y="175"/>
                  </a:lnTo>
                  <a:lnTo>
                    <a:pt x="7" y="151"/>
                  </a:lnTo>
                  <a:lnTo>
                    <a:pt x="2" y="125"/>
                  </a:lnTo>
                  <a:lnTo>
                    <a:pt x="0" y="101"/>
                  </a:lnTo>
                  <a:lnTo>
                    <a:pt x="2" y="77"/>
                  </a:lnTo>
                  <a:lnTo>
                    <a:pt x="11" y="53"/>
                  </a:lnTo>
                  <a:lnTo>
                    <a:pt x="26" y="30"/>
                  </a:lnTo>
                  <a:lnTo>
                    <a:pt x="41" y="22"/>
                  </a:lnTo>
                  <a:lnTo>
                    <a:pt x="55" y="16"/>
                  </a:lnTo>
                  <a:lnTo>
                    <a:pt x="70" y="8"/>
                  </a:lnTo>
                  <a:lnTo>
                    <a:pt x="83" y="4"/>
                  </a:lnTo>
                  <a:lnTo>
                    <a:pt x="98" y="0"/>
                  </a:lnTo>
                  <a:lnTo>
                    <a:pt x="113" y="2"/>
                  </a:lnTo>
                  <a:lnTo>
                    <a:pt x="128" y="8"/>
                  </a:lnTo>
                  <a:lnTo>
                    <a:pt x="144" y="20"/>
                  </a:lnTo>
                  <a:lnTo>
                    <a:pt x="157" y="39"/>
                  </a:lnTo>
                  <a:lnTo>
                    <a:pt x="169" y="61"/>
                  </a:lnTo>
                  <a:lnTo>
                    <a:pt x="182" y="81"/>
                  </a:lnTo>
                  <a:lnTo>
                    <a:pt x="198" y="91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Freeform 26"/>
            <p:cNvSpPr>
              <a:spLocks/>
            </p:cNvSpPr>
            <p:nvPr/>
          </p:nvSpPr>
          <p:spPr bwMode="auto">
            <a:xfrm>
              <a:off x="2759" y="2639"/>
              <a:ext cx="24" cy="46"/>
            </a:xfrm>
            <a:custGeom>
              <a:avLst/>
              <a:gdLst>
                <a:gd name="T0" fmla="*/ 1 w 48"/>
                <a:gd name="T1" fmla="*/ 1 h 91"/>
                <a:gd name="T2" fmla="*/ 1 w 48"/>
                <a:gd name="T3" fmla="*/ 1 h 91"/>
                <a:gd name="T4" fmla="*/ 1 w 48"/>
                <a:gd name="T5" fmla="*/ 1 h 91"/>
                <a:gd name="T6" fmla="*/ 0 w 48"/>
                <a:gd name="T7" fmla="*/ 1 h 91"/>
                <a:gd name="T8" fmla="*/ 1 w 48"/>
                <a:gd name="T9" fmla="*/ 0 h 91"/>
                <a:gd name="T10" fmla="*/ 1 w 48"/>
                <a:gd name="T11" fmla="*/ 1 h 91"/>
                <a:gd name="T12" fmla="*/ 1 w 48"/>
                <a:gd name="T13" fmla="*/ 1 h 91"/>
                <a:gd name="T14" fmla="*/ 1 w 48"/>
                <a:gd name="T15" fmla="*/ 1 h 91"/>
                <a:gd name="T16" fmla="*/ 1 w 48"/>
                <a:gd name="T17" fmla="*/ 1 h 91"/>
                <a:gd name="T18" fmla="*/ 1 w 48"/>
                <a:gd name="T19" fmla="*/ 1 h 91"/>
                <a:gd name="T20" fmla="*/ 1 w 48"/>
                <a:gd name="T21" fmla="*/ 1 h 91"/>
                <a:gd name="T22" fmla="*/ 1 w 48"/>
                <a:gd name="T23" fmla="*/ 1 h 91"/>
                <a:gd name="T24" fmla="*/ 1 w 48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91"/>
                <a:gd name="T41" fmla="*/ 48 w 48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91">
                  <a:moveTo>
                    <a:pt x="37" y="91"/>
                  </a:moveTo>
                  <a:lnTo>
                    <a:pt x="18" y="77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3" y="0"/>
                  </a:lnTo>
                  <a:lnTo>
                    <a:pt x="15" y="10"/>
                  </a:lnTo>
                  <a:lnTo>
                    <a:pt x="26" y="24"/>
                  </a:lnTo>
                  <a:lnTo>
                    <a:pt x="35" y="39"/>
                  </a:lnTo>
                  <a:lnTo>
                    <a:pt x="42" y="55"/>
                  </a:lnTo>
                  <a:lnTo>
                    <a:pt x="46" y="71"/>
                  </a:lnTo>
                  <a:lnTo>
                    <a:pt x="48" y="83"/>
                  </a:lnTo>
                  <a:lnTo>
                    <a:pt x="44" y="89"/>
                  </a:lnTo>
                  <a:lnTo>
                    <a:pt x="37" y="91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Freeform 27"/>
            <p:cNvSpPr>
              <a:spLocks/>
            </p:cNvSpPr>
            <p:nvPr/>
          </p:nvSpPr>
          <p:spPr bwMode="auto">
            <a:xfrm>
              <a:off x="2566" y="2649"/>
              <a:ext cx="45" cy="44"/>
            </a:xfrm>
            <a:custGeom>
              <a:avLst/>
              <a:gdLst>
                <a:gd name="T0" fmla="*/ 0 w 91"/>
                <a:gd name="T1" fmla="*/ 1 h 87"/>
                <a:gd name="T2" fmla="*/ 0 w 91"/>
                <a:gd name="T3" fmla="*/ 1 h 87"/>
                <a:gd name="T4" fmla="*/ 0 w 91"/>
                <a:gd name="T5" fmla="*/ 1 h 87"/>
                <a:gd name="T6" fmla="*/ 0 w 91"/>
                <a:gd name="T7" fmla="*/ 1 h 87"/>
                <a:gd name="T8" fmla="*/ 0 w 91"/>
                <a:gd name="T9" fmla="*/ 1 h 87"/>
                <a:gd name="T10" fmla="*/ 0 w 91"/>
                <a:gd name="T11" fmla="*/ 1 h 87"/>
                <a:gd name="T12" fmla="*/ 0 w 91"/>
                <a:gd name="T13" fmla="*/ 1 h 87"/>
                <a:gd name="T14" fmla="*/ 0 w 91"/>
                <a:gd name="T15" fmla="*/ 1 h 87"/>
                <a:gd name="T16" fmla="*/ 0 w 91"/>
                <a:gd name="T17" fmla="*/ 1 h 87"/>
                <a:gd name="T18" fmla="*/ 0 w 91"/>
                <a:gd name="T19" fmla="*/ 1 h 87"/>
                <a:gd name="T20" fmla="*/ 0 w 91"/>
                <a:gd name="T21" fmla="*/ 1 h 87"/>
                <a:gd name="T22" fmla="*/ 0 w 91"/>
                <a:gd name="T23" fmla="*/ 1 h 87"/>
                <a:gd name="T24" fmla="*/ 0 w 91"/>
                <a:gd name="T25" fmla="*/ 1 h 87"/>
                <a:gd name="T26" fmla="*/ 0 w 91"/>
                <a:gd name="T27" fmla="*/ 1 h 87"/>
                <a:gd name="T28" fmla="*/ 0 w 91"/>
                <a:gd name="T29" fmla="*/ 1 h 87"/>
                <a:gd name="T30" fmla="*/ 0 w 91"/>
                <a:gd name="T31" fmla="*/ 1 h 87"/>
                <a:gd name="T32" fmla="*/ 0 w 91"/>
                <a:gd name="T33" fmla="*/ 1 h 87"/>
                <a:gd name="T34" fmla="*/ 0 w 91"/>
                <a:gd name="T35" fmla="*/ 1 h 87"/>
                <a:gd name="T36" fmla="*/ 0 w 91"/>
                <a:gd name="T37" fmla="*/ 1 h 87"/>
                <a:gd name="T38" fmla="*/ 0 w 91"/>
                <a:gd name="T39" fmla="*/ 1 h 87"/>
                <a:gd name="T40" fmla="*/ 0 w 91"/>
                <a:gd name="T41" fmla="*/ 1 h 87"/>
                <a:gd name="T42" fmla="*/ 0 w 91"/>
                <a:gd name="T43" fmla="*/ 1 h 87"/>
                <a:gd name="T44" fmla="*/ 0 w 91"/>
                <a:gd name="T45" fmla="*/ 1 h 87"/>
                <a:gd name="T46" fmla="*/ 0 w 91"/>
                <a:gd name="T47" fmla="*/ 1 h 87"/>
                <a:gd name="T48" fmla="*/ 0 w 91"/>
                <a:gd name="T49" fmla="*/ 1 h 87"/>
                <a:gd name="T50" fmla="*/ 0 w 91"/>
                <a:gd name="T51" fmla="*/ 0 h 87"/>
                <a:gd name="T52" fmla="*/ 0 w 91"/>
                <a:gd name="T53" fmla="*/ 1 h 87"/>
                <a:gd name="T54" fmla="*/ 0 w 91"/>
                <a:gd name="T55" fmla="*/ 1 h 87"/>
                <a:gd name="T56" fmla="*/ 0 w 91"/>
                <a:gd name="T57" fmla="*/ 1 h 87"/>
                <a:gd name="T58" fmla="*/ 0 w 91"/>
                <a:gd name="T59" fmla="*/ 1 h 8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1"/>
                <a:gd name="T91" fmla="*/ 0 h 87"/>
                <a:gd name="T92" fmla="*/ 91 w 91"/>
                <a:gd name="T93" fmla="*/ 87 h 8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1" h="87">
                  <a:moveTo>
                    <a:pt x="91" y="37"/>
                  </a:moveTo>
                  <a:lnTo>
                    <a:pt x="83" y="55"/>
                  </a:lnTo>
                  <a:lnTo>
                    <a:pt x="72" y="69"/>
                  </a:lnTo>
                  <a:lnTo>
                    <a:pt x="57" y="79"/>
                  </a:lnTo>
                  <a:lnTo>
                    <a:pt x="41" y="87"/>
                  </a:lnTo>
                  <a:lnTo>
                    <a:pt x="18" y="83"/>
                  </a:lnTo>
                  <a:lnTo>
                    <a:pt x="26" y="67"/>
                  </a:lnTo>
                  <a:lnTo>
                    <a:pt x="39" y="57"/>
                  </a:lnTo>
                  <a:lnTo>
                    <a:pt x="54" y="49"/>
                  </a:lnTo>
                  <a:lnTo>
                    <a:pt x="69" y="37"/>
                  </a:lnTo>
                  <a:lnTo>
                    <a:pt x="63" y="33"/>
                  </a:lnTo>
                  <a:lnTo>
                    <a:pt x="57" y="31"/>
                  </a:lnTo>
                  <a:lnTo>
                    <a:pt x="48" y="33"/>
                  </a:lnTo>
                  <a:lnTo>
                    <a:pt x="41" y="35"/>
                  </a:lnTo>
                  <a:lnTo>
                    <a:pt x="31" y="37"/>
                  </a:lnTo>
                  <a:lnTo>
                    <a:pt x="22" y="39"/>
                  </a:lnTo>
                  <a:lnTo>
                    <a:pt x="13" y="37"/>
                  </a:lnTo>
                  <a:lnTo>
                    <a:pt x="4" y="33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5" y="10"/>
                  </a:lnTo>
                  <a:lnTo>
                    <a:pt x="13" y="10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9" y="6"/>
                  </a:lnTo>
                  <a:lnTo>
                    <a:pt x="44" y="0"/>
                  </a:lnTo>
                  <a:lnTo>
                    <a:pt x="61" y="2"/>
                  </a:lnTo>
                  <a:lnTo>
                    <a:pt x="69" y="17"/>
                  </a:lnTo>
                  <a:lnTo>
                    <a:pt x="74" y="33"/>
                  </a:lnTo>
                  <a:lnTo>
                    <a:pt x="91" y="37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9" name="Freeform 28"/>
            <p:cNvSpPr>
              <a:spLocks/>
            </p:cNvSpPr>
            <p:nvPr/>
          </p:nvSpPr>
          <p:spPr bwMode="auto">
            <a:xfrm>
              <a:off x="2485" y="2670"/>
              <a:ext cx="54" cy="87"/>
            </a:xfrm>
            <a:custGeom>
              <a:avLst/>
              <a:gdLst>
                <a:gd name="T0" fmla="*/ 1 w 107"/>
                <a:gd name="T1" fmla="*/ 1 h 174"/>
                <a:gd name="T2" fmla="*/ 1 w 107"/>
                <a:gd name="T3" fmla="*/ 1 h 174"/>
                <a:gd name="T4" fmla="*/ 1 w 107"/>
                <a:gd name="T5" fmla="*/ 1 h 174"/>
                <a:gd name="T6" fmla="*/ 1 w 107"/>
                <a:gd name="T7" fmla="*/ 1 h 174"/>
                <a:gd name="T8" fmla="*/ 1 w 107"/>
                <a:gd name="T9" fmla="*/ 1 h 174"/>
                <a:gd name="T10" fmla="*/ 1 w 107"/>
                <a:gd name="T11" fmla="*/ 1 h 174"/>
                <a:gd name="T12" fmla="*/ 1 w 107"/>
                <a:gd name="T13" fmla="*/ 1 h 174"/>
                <a:gd name="T14" fmla="*/ 1 w 107"/>
                <a:gd name="T15" fmla="*/ 1 h 174"/>
                <a:gd name="T16" fmla="*/ 1 w 107"/>
                <a:gd name="T17" fmla="*/ 1 h 174"/>
                <a:gd name="T18" fmla="*/ 1 w 107"/>
                <a:gd name="T19" fmla="*/ 1 h 174"/>
                <a:gd name="T20" fmla="*/ 1 w 107"/>
                <a:gd name="T21" fmla="*/ 1 h 174"/>
                <a:gd name="T22" fmla="*/ 1 w 107"/>
                <a:gd name="T23" fmla="*/ 1 h 174"/>
                <a:gd name="T24" fmla="*/ 1 w 107"/>
                <a:gd name="T25" fmla="*/ 1 h 174"/>
                <a:gd name="T26" fmla="*/ 1 w 107"/>
                <a:gd name="T27" fmla="*/ 1 h 174"/>
                <a:gd name="T28" fmla="*/ 0 w 107"/>
                <a:gd name="T29" fmla="*/ 1 h 174"/>
                <a:gd name="T30" fmla="*/ 1 w 107"/>
                <a:gd name="T31" fmla="*/ 1 h 174"/>
                <a:gd name="T32" fmla="*/ 1 w 107"/>
                <a:gd name="T33" fmla="*/ 1 h 174"/>
                <a:gd name="T34" fmla="*/ 1 w 107"/>
                <a:gd name="T35" fmla="*/ 0 h 174"/>
                <a:gd name="T36" fmla="*/ 1 w 107"/>
                <a:gd name="T37" fmla="*/ 1 h 174"/>
                <a:gd name="T38" fmla="*/ 1 w 107"/>
                <a:gd name="T39" fmla="*/ 1 h 174"/>
                <a:gd name="T40" fmla="*/ 1 w 107"/>
                <a:gd name="T41" fmla="*/ 1 h 174"/>
                <a:gd name="T42" fmla="*/ 1 w 107"/>
                <a:gd name="T43" fmla="*/ 1 h 174"/>
                <a:gd name="T44" fmla="*/ 1 w 107"/>
                <a:gd name="T45" fmla="*/ 1 h 1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"/>
                <a:gd name="T70" fmla="*/ 0 h 174"/>
                <a:gd name="T71" fmla="*/ 107 w 107"/>
                <a:gd name="T72" fmla="*/ 174 h 1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" h="174">
                  <a:moveTo>
                    <a:pt x="102" y="58"/>
                  </a:moveTo>
                  <a:lnTo>
                    <a:pt x="107" y="88"/>
                  </a:lnTo>
                  <a:lnTo>
                    <a:pt x="98" y="114"/>
                  </a:lnTo>
                  <a:lnTo>
                    <a:pt x="89" y="136"/>
                  </a:lnTo>
                  <a:lnTo>
                    <a:pt x="90" y="158"/>
                  </a:lnTo>
                  <a:lnTo>
                    <a:pt x="90" y="174"/>
                  </a:lnTo>
                  <a:lnTo>
                    <a:pt x="76" y="174"/>
                  </a:lnTo>
                  <a:lnTo>
                    <a:pt x="66" y="162"/>
                  </a:lnTo>
                  <a:lnTo>
                    <a:pt x="61" y="150"/>
                  </a:lnTo>
                  <a:lnTo>
                    <a:pt x="53" y="140"/>
                  </a:lnTo>
                  <a:lnTo>
                    <a:pt x="57" y="104"/>
                  </a:lnTo>
                  <a:lnTo>
                    <a:pt x="66" y="72"/>
                  </a:lnTo>
                  <a:lnTo>
                    <a:pt x="64" y="46"/>
                  </a:lnTo>
                  <a:lnTo>
                    <a:pt x="40" y="20"/>
                  </a:lnTo>
                  <a:lnTo>
                    <a:pt x="0" y="46"/>
                  </a:lnTo>
                  <a:lnTo>
                    <a:pt x="3" y="20"/>
                  </a:lnTo>
                  <a:lnTo>
                    <a:pt x="16" y="4"/>
                  </a:lnTo>
                  <a:lnTo>
                    <a:pt x="31" y="0"/>
                  </a:lnTo>
                  <a:lnTo>
                    <a:pt x="51" y="4"/>
                  </a:lnTo>
                  <a:lnTo>
                    <a:pt x="70" y="12"/>
                  </a:lnTo>
                  <a:lnTo>
                    <a:pt x="85" y="26"/>
                  </a:lnTo>
                  <a:lnTo>
                    <a:pt x="98" y="42"/>
                  </a:lnTo>
                  <a:lnTo>
                    <a:pt x="102" y="58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Freeform 29"/>
            <p:cNvSpPr>
              <a:spLocks/>
            </p:cNvSpPr>
            <p:nvPr/>
          </p:nvSpPr>
          <p:spPr bwMode="auto">
            <a:xfrm>
              <a:off x="2717" y="2680"/>
              <a:ext cx="19" cy="29"/>
            </a:xfrm>
            <a:custGeom>
              <a:avLst/>
              <a:gdLst>
                <a:gd name="T0" fmla="*/ 1 w 37"/>
                <a:gd name="T1" fmla="*/ 1 h 58"/>
                <a:gd name="T2" fmla="*/ 1 w 37"/>
                <a:gd name="T3" fmla="*/ 1 h 58"/>
                <a:gd name="T4" fmla="*/ 1 w 37"/>
                <a:gd name="T5" fmla="*/ 1 h 58"/>
                <a:gd name="T6" fmla="*/ 1 w 37"/>
                <a:gd name="T7" fmla="*/ 1 h 58"/>
                <a:gd name="T8" fmla="*/ 1 w 37"/>
                <a:gd name="T9" fmla="*/ 1 h 58"/>
                <a:gd name="T10" fmla="*/ 1 w 37"/>
                <a:gd name="T11" fmla="*/ 1 h 58"/>
                <a:gd name="T12" fmla="*/ 1 w 37"/>
                <a:gd name="T13" fmla="*/ 1 h 58"/>
                <a:gd name="T14" fmla="*/ 1 w 37"/>
                <a:gd name="T15" fmla="*/ 1 h 58"/>
                <a:gd name="T16" fmla="*/ 0 w 37"/>
                <a:gd name="T17" fmla="*/ 1 h 58"/>
                <a:gd name="T18" fmla="*/ 1 w 37"/>
                <a:gd name="T19" fmla="*/ 1 h 58"/>
                <a:gd name="T20" fmla="*/ 1 w 37"/>
                <a:gd name="T21" fmla="*/ 1 h 58"/>
                <a:gd name="T22" fmla="*/ 1 w 37"/>
                <a:gd name="T23" fmla="*/ 0 h 58"/>
                <a:gd name="T24" fmla="*/ 1 w 37"/>
                <a:gd name="T25" fmla="*/ 1 h 58"/>
                <a:gd name="T26" fmla="*/ 1 w 37"/>
                <a:gd name="T27" fmla="*/ 1 h 58"/>
                <a:gd name="T28" fmla="*/ 1 w 37"/>
                <a:gd name="T29" fmla="*/ 1 h 58"/>
                <a:gd name="T30" fmla="*/ 1 w 37"/>
                <a:gd name="T31" fmla="*/ 1 h 58"/>
                <a:gd name="T32" fmla="*/ 1 w 37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58"/>
                <a:gd name="T53" fmla="*/ 37 w 37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58">
                  <a:moveTo>
                    <a:pt x="37" y="48"/>
                  </a:moveTo>
                  <a:lnTo>
                    <a:pt x="36" y="54"/>
                  </a:lnTo>
                  <a:lnTo>
                    <a:pt x="32" y="58"/>
                  </a:lnTo>
                  <a:lnTo>
                    <a:pt x="26" y="58"/>
                  </a:lnTo>
                  <a:lnTo>
                    <a:pt x="19" y="54"/>
                  </a:lnTo>
                  <a:lnTo>
                    <a:pt x="11" y="46"/>
                  </a:lnTo>
                  <a:lnTo>
                    <a:pt x="6" y="3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3" y="4"/>
                  </a:lnTo>
                  <a:lnTo>
                    <a:pt x="28" y="16"/>
                  </a:lnTo>
                  <a:lnTo>
                    <a:pt x="34" y="28"/>
                  </a:lnTo>
                  <a:lnTo>
                    <a:pt x="37" y="38"/>
                  </a:lnTo>
                  <a:lnTo>
                    <a:pt x="37" y="48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Freeform 30"/>
            <p:cNvSpPr>
              <a:spLocks/>
            </p:cNvSpPr>
            <p:nvPr/>
          </p:nvSpPr>
          <p:spPr bwMode="auto">
            <a:xfrm>
              <a:off x="2670" y="2689"/>
              <a:ext cx="47" cy="49"/>
            </a:xfrm>
            <a:custGeom>
              <a:avLst/>
              <a:gdLst>
                <a:gd name="T0" fmla="*/ 1 w 94"/>
                <a:gd name="T1" fmla="*/ 1 h 98"/>
                <a:gd name="T2" fmla="*/ 1 w 94"/>
                <a:gd name="T3" fmla="*/ 1 h 98"/>
                <a:gd name="T4" fmla="*/ 1 w 94"/>
                <a:gd name="T5" fmla="*/ 1 h 98"/>
                <a:gd name="T6" fmla="*/ 1 w 94"/>
                <a:gd name="T7" fmla="*/ 1 h 98"/>
                <a:gd name="T8" fmla="*/ 1 w 94"/>
                <a:gd name="T9" fmla="*/ 1 h 98"/>
                <a:gd name="T10" fmla="*/ 1 w 94"/>
                <a:gd name="T11" fmla="*/ 1 h 98"/>
                <a:gd name="T12" fmla="*/ 1 w 94"/>
                <a:gd name="T13" fmla="*/ 1 h 98"/>
                <a:gd name="T14" fmla="*/ 1 w 94"/>
                <a:gd name="T15" fmla="*/ 1 h 98"/>
                <a:gd name="T16" fmla="*/ 1 w 94"/>
                <a:gd name="T17" fmla="*/ 1 h 98"/>
                <a:gd name="T18" fmla="*/ 1 w 94"/>
                <a:gd name="T19" fmla="*/ 1 h 98"/>
                <a:gd name="T20" fmla="*/ 1 w 94"/>
                <a:gd name="T21" fmla="*/ 1 h 98"/>
                <a:gd name="T22" fmla="*/ 1 w 94"/>
                <a:gd name="T23" fmla="*/ 1 h 98"/>
                <a:gd name="T24" fmla="*/ 1 w 94"/>
                <a:gd name="T25" fmla="*/ 1 h 98"/>
                <a:gd name="T26" fmla="*/ 1 w 94"/>
                <a:gd name="T27" fmla="*/ 1 h 98"/>
                <a:gd name="T28" fmla="*/ 1 w 94"/>
                <a:gd name="T29" fmla="*/ 1 h 98"/>
                <a:gd name="T30" fmla="*/ 1 w 94"/>
                <a:gd name="T31" fmla="*/ 1 h 98"/>
                <a:gd name="T32" fmla="*/ 1 w 94"/>
                <a:gd name="T33" fmla="*/ 1 h 98"/>
                <a:gd name="T34" fmla="*/ 1 w 94"/>
                <a:gd name="T35" fmla="*/ 1 h 98"/>
                <a:gd name="T36" fmla="*/ 1 w 94"/>
                <a:gd name="T37" fmla="*/ 1 h 98"/>
                <a:gd name="T38" fmla="*/ 0 w 94"/>
                <a:gd name="T39" fmla="*/ 1 h 98"/>
                <a:gd name="T40" fmla="*/ 1 w 94"/>
                <a:gd name="T41" fmla="*/ 1 h 98"/>
                <a:gd name="T42" fmla="*/ 1 w 94"/>
                <a:gd name="T43" fmla="*/ 1 h 98"/>
                <a:gd name="T44" fmla="*/ 1 w 94"/>
                <a:gd name="T45" fmla="*/ 0 h 98"/>
                <a:gd name="T46" fmla="*/ 1 w 94"/>
                <a:gd name="T47" fmla="*/ 0 h 98"/>
                <a:gd name="T48" fmla="*/ 1 w 94"/>
                <a:gd name="T49" fmla="*/ 1 h 98"/>
                <a:gd name="T50" fmla="*/ 1 w 94"/>
                <a:gd name="T51" fmla="*/ 1 h 98"/>
                <a:gd name="T52" fmla="*/ 1 w 94"/>
                <a:gd name="T53" fmla="*/ 1 h 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4"/>
                <a:gd name="T82" fmla="*/ 0 h 98"/>
                <a:gd name="T83" fmla="*/ 94 w 94"/>
                <a:gd name="T84" fmla="*/ 98 h 9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4" h="98">
                  <a:moveTo>
                    <a:pt x="55" y="28"/>
                  </a:moveTo>
                  <a:lnTo>
                    <a:pt x="94" y="36"/>
                  </a:lnTo>
                  <a:lnTo>
                    <a:pt x="83" y="46"/>
                  </a:lnTo>
                  <a:lnTo>
                    <a:pt x="81" y="58"/>
                  </a:lnTo>
                  <a:lnTo>
                    <a:pt x="81" y="70"/>
                  </a:lnTo>
                  <a:lnTo>
                    <a:pt x="83" y="80"/>
                  </a:lnTo>
                  <a:lnTo>
                    <a:pt x="85" y="90"/>
                  </a:lnTo>
                  <a:lnTo>
                    <a:pt x="81" y="96"/>
                  </a:lnTo>
                  <a:lnTo>
                    <a:pt x="74" y="98"/>
                  </a:lnTo>
                  <a:lnTo>
                    <a:pt x="55" y="94"/>
                  </a:lnTo>
                  <a:lnTo>
                    <a:pt x="79" y="62"/>
                  </a:lnTo>
                  <a:lnTo>
                    <a:pt x="68" y="60"/>
                  </a:lnTo>
                  <a:lnTo>
                    <a:pt x="61" y="56"/>
                  </a:lnTo>
                  <a:lnTo>
                    <a:pt x="53" y="48"/>
                  </a:lnTo>
                  <a:lnTo>
                    <a:pt x="48" y="40"/>
                  </a:lnTo>
                  <a:lnTo>
                    <a:pt x="40" y="34"/>
                  </a:lnTo>
                  <a:lnTo>
                    <a:pt x="31" y="30"/>
                  </a:lnTo>
                  <a:lnTo>
                    <a:pt x="18" y="28"/>
                  </a:lnTo>
                  <a:lnTo>
                    <a:pt x="2" y="32"/>
                  </a:lnTo>
                  <a:lnTo>
                    <a:pt x="0" y="14"/>
                  </a:lnTo>
                  <a:lnTo>
                    <a:pt x="11" y="10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3" y="8"/>
                  </a:lnTo>
                  <a:lnTo>
                    <a:pt x="53" y="18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Freeform 31"/>
            <p:cNvSpPr>
              <a:spLocks/>
            </p:cNvSpPr>
            <p:nvPr/>
          </p:nvSpPr>
          <p:spPr bwMode="auto">
            <a:xfrm>
              <a:off x="2904" y="2709"/>
              <a:ext cx="40" cy="77"/>
            </a:xfrm>
            <a:custGeom>
              <a:avLst/>
              <a:gdLst>
                <a:gd name="T0" fmla="*/ 1 w 80"/>
                <a:gd name="T1" fmla="*/ 1 h 154"/>
                <a:gd name="T2" fmla="*/ 1 w 80"/>
                <a:gd name="T3" fmla="*/ 1 h 154"/>
                <a:gd name="T4" fmla="*/ 1 w 80"/>
                <a:gd name="T5" fmla="*/ 1 h 154"/>
                <a:gd name="T6" fmla="*/ 1 w 80"/>
                <a:gd name="T7" fmla="*/ 1 h 154"/>
                <a:gd name="T8" fmla="*/ 1 w 80"/>
                <a:gd name="T9" fmla="*/ 1 h 154"/>
                <a:gd name="T10" fmla="*/ 1 w 80"/>
                <a:gd name="T11" fmla="*/ 1 h 154"/>
                <a:gd name="T12" fmla="*/ 1 w 80"/>
                <a:gd name="T13" fmla="*/ 1 h 154"/>
                <a:gd name="T14" fmla="*/ 1 w 80"/>
                <a:gd name="T15" fmla="*/ 1 h 154"/>
                <a:gd name="T16" fmla="*/ 1 w 80"/>
                <a:gd name="T17" fmla="*/ 1 h 154"/>
                <a:gd name="T18" fmla="*/ 1 w 80"/>
                <a:gd name="T19" fmla="*/ 1 h 154"/>
                <a:gd name="T20" fmla="*/ 1 w 80"/>
                <a:gd name="T21" fmla="*/ 1 h 154"/>
                <a:gd name="T22" fmla="*/ 1 w 80"/>
                <a:gd name="T23" fmla="*/ 1 h 154"/>
                <a:gd name="T24" fmla="*/ 0 w 80"/>
                <a:gd name="T25" fmla="*/ 1 h 154"/>
                <a:gd name="T26" fmla="*/ 1 w 80"/>
                <a:gd name="T27" fmla="*/ 1 h 154"/>
                <a:gd name="T28" fmla="*/ 1 w 80"/>
                <a:gd name="T29" fmla="*/ 0 h 154"/>
                <a:gd name="T30" fmla="*/ 1 w 80"/>
                <a:gd name="T31" fmla="*/ 1 h 154"/>
                <a:gd name="T32" fmla="*/ 1 w 80"/>
                <a:gd name="T33" fmla="*/ 1 h 154"/>
                <a:gd name="T34" fmla="*/ 1 w 80"/>
                <a:gd name="T35" fmla="*/ 1 h 154"/>
                <a:gd name="T36" fmla="*/ 1 w 80"/>
                <a:gd name="T37" fmla="*/ 1 h 154"/>
                <a:gd name="T38" fmla="*/ 1 w 80"/>
                <a:gd name="T39" fmla="*/ 1 h 154"/>
                <a:gd name="T40" fmla="*/ 1 w 80"/>
                <a:gd name="T41" fmla="*/ 1 h 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154"/>
                <a:gd name="T65" fmla="*/ 80 w 80"/>
                <a:gd name="T66" fmla="*/ 154 h 1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154">
                  <a:moveTo>
                    <a:pt x="80" y="62"/>
                  </a:moveTo>
                  <a:lnTo>
                    <a:pt x="78" y="88"/>
                  </a:lnTo>
                  <a:lnTo>
                    <a:pt x="80" y="114"/>
                  </a:lnTo>
                  <a:lnTo>
                    <a:pt x="76" y="138"/>
                  </a:lnTo>
                  <a:lnTo>
                    <a:pt x="59" y="154"/>
                  </a:lnTo>
                  <a:lnTo>
                    <a:pt x="57" y="132"/>
                  </a:lnTo>
                  <a:lnTo>
                    <a:pt x="56" y="110"/>
                  </a:lnTo>
                  <a:lnTo>
                    <a:pt x="52" y="88"/>
                  </a:lnTo>
                  <a:lnTo>
                    <a:pt x="46" y="68"/>
                  </a:lnTo>
                  <a:lnTo>
                    <a:pt x="39" y="48"/>
                  </a:lnTo>
                  <a:lnTo>
                    <a:pt x="30" y="32"/>
                  </a:lnTo>
                  <a:lnTo>
                    <a:pt x="17" y="18"/>
                  </a:lnTo>
                  <a:lnTo>
                    <a:pt x="0" y="8"/>
                  </a:lnTo>
                  <a:lnTo>
                    <a:pt x="11" y="2"/>
                  </a:lnTo>
                  <a:lnTo>
                    <a:pt x="22" y="0"/>
                  </a:lnTo>
                  <a:lnTo>
                    <a:pt x="33" y="6"/>
                  </a:lnTo>
                  <a:lnTo>
                    <a:pt x="44" y="14"/>
                  </a:lnTo>
                  <a:lnTo>
                    <a:pt x="54" y="26"/>
                  </a:lnTo>
                  <a:lnTo>
                    <a:pt x="63" y="38"/>
                  </a:lnTo>
                  <a:lnTo>
                    <a:pt x="72" y="50"/>
                  </a:lnTo>
                  <a:lnTo>
                    <a:pt x="80" y="62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Freeform 32"/>
            <p:cNvSpPr>
              <a:spLocks/>
            </p:cNvSpPr>
            <p:nvPr/>
          </p:nvSpPr>
          <p:spPr bwMode="auto">
            <a:xfrm>
              <a:off x="2588" y="2715"/>
              <a:ext cx="18" cy="21"/>
            </a:xfrm>
            <a:custGeom>
              <a:avLst/>
              <a:gdLst>
                <a:gd name="T0" fmla="*/ 1 w 36"/>
                <a:gd name="T1" fmla="*/ 1 h 42"/>
                <a:gd name="T2" fmla="*/ 0 w 36"/>
                <a:gd name="T3" fmla="*/ 1 h 42"/>
                <a:gd name="T4" fmla="*/ 1 w 36"/>
                <a:gd name="T5" fmla="*/ 0 h 42"/>
                <a:gd name="T6" fmla="*/ 1 w 36"/>
                <a:gd name="T7" fmla="*/ 1 h 42"/>
                <a:gd name="T8" fmla="*/ 1 w 36"/>
                <a:gd name="T9" fmla="*/ 1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42"/>
                <a:gd name="T17" fmla="*/ 36 w 36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42">
                  <a:moveTo>
                    <a:pt x="25" y="42"/>
                  </a:moveTo>
                  <a:lnTo>
                    <a:pt x="0" y="22"/>
                  </a:lnTo>
                  <a:lnTo>
                    <a:pt x="13" y="0"/>
                  </a:lnTo>
                  <a:lnTo>
                    <a:pt x="36" y="26"/>
                  </a:lnTo>
                  <a:lnTo>
                    <a:pt x="25" y="42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Freeform 33"/>
            <p:cNvSpPr>
              <a:spLocks/>
            </p:cNvSpPr>
            <p:nvPr/>
          </p:nvSpPr>
          <p:spPr bwMode="auto">
            <a:xfrm>
              <a:off x="2767" y="2718"/>
              <a:ext cx="19" cy="18"/>
            </a:xfrm>
            <a:custGeom>
              <a:avLst/>
              <a:gdLst>
                <a:gd name="T0" fmla="*/ 1 w 38"/>
                <a:gd name="T1" fmla="*/ 1 h 36"/>
                <a:gd name="T2" fmla="*/ 1 w 38"/>
                <a:gd name="T3" fmla="*/ 1 h 36"/>
                <a:gd name="T4" fmla="*/ 1 w 38"/>
                <a:gd name="T5" fmla="*/ 1 h 36"/>
                <a:gd name="T6" fmla="*/ 1 w 38"/>
                <a:gd name="T7" fmla="*/ 1 h 36"/>
                <a:gd name="T8" fmla="*/ 0 w 38"/>
                <a:gd name="T9" fmla="*/ 1 h 36"/>
                <a:gd name="T10" fmla="*/ 1 w 38"/>
                <a:gd name="T11" fmla="*/ 1 h 36"/>
                <a:gd name="T12" fmla="*/ 1 w 38"/>
                <a:gd name="T13" fmla="*/ 0 h 36"/>
                <a:gd name="T14" fmla="*/ 1 w 38"/>
                <a:gd name="T15" fmla="*/ 1 h 36"/>
                <a:gd name="T16" fmla="*/ 1 w 38"/>
                <a:gd name="T17" fmla="*/ 1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36"/>
                <a:gd name="T29" fmla="*/ 38 w 38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36">
                  <a:moveTo>
                    <a:pt x="38" y="24"/>
                  </a:moveTo>
                  <a:lnTo>
                    <a:pt x="28" y="30"/>
                  </a:lnTo>
                  <a:lnTo>
                    <a:pt x="21" y="36"/>
                  </a:lnTo>
                  <a:lnTo>
                    <a:pt x="12" y="36"/>
                  </a:lnTo>
                  <a:lnTo>
                    <a:pt x="0" y="24"/>
                  </a:lnTo>
                  <a:lnTo>
                    <a:pt x="2" y="6"/>
                  </a:lnTo>
                  <a:lnTo>
                    <a:pt x="13" y="0"/>
                  </a:lnTo>
                  <a:lnTo>
                    <a:pt x="28" y="6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Freeform 34"/>
            <p:cNvSpPr>
              <a:spLocks/>
            </p:cNvSpPr>
            <p:nvPr/>
          </p:nvSpPr>
          <p:spPr bwMode="auto">
            <a:xfrm>
              <a:off x="2691" y="2730"/>
              <a:ext cx="60" cy="126"/>
            </a:xfrm>
            <a:custGeom>
              <a:avLst/>
              <a:gdLst>
                <a:gd name="T0" fmla="*/ 0 w 121"/>
                <a:gd name="T1" fmla="*/ 0 h 251"/>
                <a:gd name="T2" fmla="*/ 0 w 121"/>
                <a:gd name="T3" fmla="*/ 1 h 251"/>
                <a:gd name="T4" fmla="*/ 0 w 121"/>
                <a:gd name="T5" fmla="*/ 1 h 251"/>
                <a:gd name="T6" fmla="*/ 0 w 121"/>
                <a:gd name="T7" fmla="*/ 1 h 251"/>
                <a:gd name="T8" fmla="*/ 0 w 121"/>
                <a:gd name="T9" fmla="*/ 1 h 251"/>
                <a:gd name="T10" fmla="*/ 0 w 121"/>
                <a:gd name="T11" fmla="*/ 1 h 251"/>
                <a:gd name="T12" fmla="*/ 0 w 121"/>
                <a:gd name="T13" fmla="*/ 2 h 251"/>
                <a:gd name="T14" fmla="*/ 0 w 121"/>
                <a:gd name="T15" fmla="*/ 2 h 251"/>
                <a:gd name="T16" fmla="*/ 0 w 121"/>
                <a:gd name="T17" fmla="*/ 2 h 251"/>
                <a:gd name="T18" fmla="*/ 0 w 121"/>
                <a:gd name="T19" fmla="*/ 2 h 251"/>
                <a:gd name="T20" fmla="*/ 0 w 121"/>
                <a:gd name="T21" fmla="*/ 2 h 251"/>
                <a:gd name="T22" fmla="*/ 0 w 121"/>
                <a:gd name="T23" fmla="*/ 2 h 251"/>
                <a:gd name="T24" fmla="*/ 0 w 121"/>
                <a:gd name="T25" fmla="*/ 2 h 251"/>
                <a:gd name="T26" fmla="*/ 0 w 121"/>
                <a:gd name="T27" fmla="*/ 2 h 251"/>
                <a:gd name="T28" fmla="*/ 0 w 121"/>
                <a:gd name="T29" fmla="*/ 2 h 251"/>
                <a:gd name="T30" fmla="*/ 0 w 121"/>
                <a:gd name="T31" fmla="*/ 2 h 251"/>
                <a:gd name="T32" fmla="*/ 0 w 121"/>
                <a:gd name="T33" fmla="*/ 1 h 251"/>
                <a:gd name="T34" fmla="*/ 0 w 121"/>
                <a:gd name="T35" fmla="*/ 1 h 251"/>
                <a:gd name="T36" fmla="*/ 0 w 121"/>
                <a:gd name="T37" fmla="*/ 1 h 251"/>
                <a:gd name="T38" fmla="*/ 0 w 121"/>
                <a:gd name="T39" fmla="*/ 1 h 251"/>
                <a:gd name="T40" fmla="*/ 0 w 121"/>
                <a:gd name="T41" fmla="*/ 0 h 251"/>
                <a:gd name="T42" fmla="*/ 0 w 121"/>
                <a:gd name="T43" fmla="*/ 0 h 2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1"/>
                <a:gd name="T67" fmla="*/ 0 h 251"/>
                <a:gd name="T68" fmla="*/ 121 w 121"/>
                <a:gd name="T69" fmla="*/ 251 h 2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1" h="251">
                  <a:moveTo>
                    <a:pt x="121" y="0"/>
                  </a:moveTo>
                  <a:lnTo>
                    <a:pt x="106" y="24"/>
                  </a:lnTo>
                  <a:lnTo>
                    <a:pt x="89" y="46"/>
                  </a:lnTo>
                  <a:lnTo>
                    <a:pt x="73" y="70"/>
                  </a:lnTo>
                  <a:lnTo>
                    <a:pt x="58" y="92"/>
                  </a:lnTo>
                  <a:lnTo>
                    <a:pt x="45" y="116"/>
                  </a:lnTo>
                  <a:lnTo>
                    <a:pt x="36" y="142"/>
                  </a:lnTo>
                  <a:lnTo>
                    <a:pt x="30" y="169"/>
                  </a:lnTo>
                  <a:lnTo>
                    <a:pt x="28" y="201"/>
                  </a:lnTo>
                  <a:lnTo>
                    <a:pt x="26" y="211"/>
                  </a:lnTo>
                  <a:lnTo>
                    <a:pt x="21" y="231"/>
                  </a:lnTo>
                  <a:lnTo>
                    <a:pt x="13" y="249"/>
                  </a:lnTo>
                  <a:lnTo>
                    <a:pt x="2" y="251"/>
                  </a:lnTo>
                  <a:lnTo>
                    <a:pt x="0" y="211"/>
                  </a:lnTo>
                  <a:lnTo>
                    <a:pt x="6" y="175"/>
                  </a:lnTo>
                  <a:lnTo>
                    <a:pt x="13" y="142"/>
                  </a:lnTo>
                  <a:lnTo>
                    <a:pt x="26" y="112"/>
                  </a:lnTo>
                  <a:lnTo>
                    <a:pt x="43" y="82"/>
                  </a:lnTo>
                  <a:lnTo>
                    <a:pt x="62" y="54"/>
                  </a:lnTo>
                  <a:lnTo>
                    <a:pt x="82" y="28"/>
                  </a:lnTo>
                  <a:lnTo>
                    <a:pt x="102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Freeform 35"/>
            <p:cNvSpPr>
              <a:spLocks/>
            </p:cNvSpPr>
            <p:nvPr/>
          </p:nvSpPr>
          <p:spPr bwMode="auto">
            <a:xfrm>
              <a:off x="3006" y="3160"/>
              <a:ext cx="249" cy="133"/>
            </a:xfrm>
            <a:custGeom>
              <a:avLst/>
              <a:gdLst>
                <a:gd name="T0" fmla="*/ 3 w 497"/>
                <a:gd name="T1" fmla="*/ 1 h 267"/>
                <a:gd name="T2" fmla="*/ 3 w 497"/>
                <a:gd name="T3" fmla="*/ 1 h 267"/>
                <a:gd name="T4" fmla="*/ 3 w 497"/>
                <a:gd name="T5" fmla="*/ 1 h 267"/>
                <a:gd name="T6" fmla="*/ 3 w 497"/>
                <a:gd name="T7" fmla="*/ 1 h 267"/>
                <a:gd name="T8" fmla="*/ 3 w 497"/>
                <a:gd name="T9" fmla="*/ 0 h 267"/>
                <a:gd name="T10" fmla="*/ 3 w 497"/>
                <a:gd name="T11" fmla="*/ 0 h 267"/>
                <a:gd name="T12" fmla="*/ 3 w 497"/>
                <a:gd name="T13" fmla="*/ 1 h 267"/>
                <a:gd name="T14" fmla="*/ 3 w 497"/>
                <a:gd name="T15" fmla="*/ 1 h 267"/>
                <a:gd name="T16" fmla="*/ 4 w 497"/>
                <a:gd name="T17" fmla="*/ 1 h 267"/>
                <a:gd name="T18" fmla="*/ 4 w 497"/>
                <a:gd name="T19" fmla="*/ 1 h 267"/>
                <a:gd name="T20" fmla="*/ 4 w 497"/>
                <a:gd name="T21" fmla="*/ 1 h 267"/>
                <a:gd name="T22" fmla="*/ 4 w 497"/>
                <a:gd name="T23" fmla="*/ 1 h 267"/>
                <a:gd name="T24" fmla="*/ 3 w 497"/>
                <a:gd name="T25" fmla="*/ 0 h 267"/>
                <a:gd name="T26" fmla="*/ 3 w 497"/>
                <a:gd name="T27" fmla="*/ 0 h 267"/>
                <a:gd name="T28" fmla="*/ 3 w 497"/>
                <a:gd name="T29" fmla="*/ 0 h 267"/>
                <a:gd name="T30" fmla="*/ 3 w 497"/>
                <a:gd name="T31" fmla="*/ 0 h 267"/>
                <a:gd name="T32" fmla="*/ 3 w 497"/>
                <a:gd name="T33" fmla="*/ 0 h 267"/>
                <a:gd name="T34" fmla="*/ 3 w 497"/>
                <a:gd name="T35" fmla="*/ 0 h 267"/>
                <a:gd name="T36" fmla="*/ 3 w 497"/>
                <a:gd name="T37" fmla="*/ 0 h 267"/>
                <a:gd name="T38" fmla="*/ 4 w 497"/>
                <a:gd name="T39" fmla="*/ 0 h 267"/>
                <a:gd name="T40" fmla="*/ 4 w 497"/>
                <a:gd name="T41" fmla="*/ 1 h 267"/>
                <a:gd name="T42" fmla="*/ 4 w 497"/>
                <a:gd name="T43" fmla="*/ 1 h 267"/>
                <a:gd name="T44" fmla="*/ 4 w 497"/>
                <a:gd name="T45" fmla="*/ 1 h 267"/>
                <a:gd name="T46" fmla="*/ 4 w 497"/>
                <a:gd name="T47" fmla="*/ 1 h 267"/>
                <a:gd name="T48" fmla="*/ 4 w 497"/>
                <a:gd name="T49" fmla="*/ 1 h 267"/>
                <a:gd name="T50" fmla="*/ 4 w 497"/>
                <a:gd name="T51" fmla="*/ 0 h 267"/>
                <a:gd name="T52" fmla="*/ 4 w 497"/>
                <a:gd name="T53" fmla="*/ 0 h 267"/>
                <a:gd name="T54" fmla="*/ 4 w 497"/>
                <a:gd name="T55" fmla="*/ 0 h 267"/>
                <a:gd name="T56" fmla="*/ 3 w 497"/>
                <a:gd name="T57" fmla="*/ 0 h 267"/>
                <a:gd name="T58" fmla="*/ 3 w 497"/>
                <a:gd name="T59" fmla="*/ 0 h 267"/>
                <a:gd name="T60" fmla="*/ 3 w 497"/>
                <a:gd name="T61" fmla="*/ 0 h 267"/>
                <a:gd name="T62" fmla="*/ 2 w 497"/>
                <a:gd name="T63" fmla="*/ 0 h 267"/>
                <a:gd name="T64" fmla="*/ 2 w 497"/>
                <a:gd name="T65" fmla="*/ 0 h 267"/>
                <a:gd name="T66" fmla="*/ 2 w 497"/>
                <a:gd name="T67" fmla="*/ 0 h 267"/>
                <a:gd name="T68" fmla="*/ 1 w 497"/>
                <a:gd name="T69" fmla="*/ 0 h 267"/>
                <a:gd name="T70" fmla="*/ 1 w 497"/>
                <a:gd name="T71" fmla="*/ 0 h 267"/>
                <a:gd name="T72" fmla="*/ 1 w 497"/>
                <a:gd name="T73" fmla="*/ 0 h 267"/>
                <a:gd name="T74" fmla="*/ 1 w 497"/>
                <a:gd name="T75" fmla="*/ 0 h 267"/>
                <a:gd name="T76" fmla="*/ 0 w 497"/>
                <a:gd name="T77" fmla="*/ 0 h 267"/>
                <a:gd name="T78" fmla="*/ 1 w 497"/>
                <a:gd name="T79" fmla="*/ 1 h 267"/>
                <a:gd name="T80" fmla="*/ 1 w 497"/>
                <a:gd name="T81" fmla="*/ 1 h 267"/>
                <a:gd name="T82" fmla="*/ 1 w 497"/>
                <a:gd name="T83" fmla="*/ 2 h 267"/>
                <a:gd name="T84" fmla="*/ 2 w 497"/>
                <a:gd name="T85" fmla="*/ 1 h 267"/>
                <a:gd name="T86" fmla="*/ 2 w 497"/>
                <a:gd name="T87" fmla="*/ 1 h 267"/>
                <a:gd name="T88" fmla="*/ 3 w 497"/>
                <a:gd name="T89" fmla="*/ 1 h 267"/>
                <a:gd name="T90" fmla="*/ 3 w 497"/>
                <a:gd name="T91" fmla="*/ 1 h 267"/>
                <a:gd name="T92" fmla="*/ 3 w 497"/>
                <a:gd name="T93" fmla="*/ 1 h 267"/>
                <a:gd name="T94" fmla="*/ 3 w 497"/>
                <a:gd name="T95" fmla="*/ 1 h 267"/>
                <a:gd name="T96" fmla="*/ 2 w 497"/>
                <a:gd name="T97" fmla="*/ 1 h 267"/>
                <a:gd name="T98" fmla="*/ 2 w 497"/>
                <a:gd name="T99" fmla="*/ 1 h 267"/>
                <a:gd name="T100" fmla="*/ 2 w 497"/>
                <a:gd name="T101" fmla="*/ 1 h 267"/>
                <a:gd name="T102" fmla="*/ 2 w 497"/>
                <a:gd name="T103" fmla="*/ 2 h 267"/>
                <a:gd name="T104" fmla="*/ 3 w 497"/>
                <a:gd name="T105" fmla="*/ 2 h 2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7"/>
                <a:gd name="T160" fmla="*/ 0 h 267"/>
                <a:gd name="T161" fmla="*/ 497 w 497"/>
                <a:gd name="T162" fmla="*/ 267 h 2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7" h="267">
                  <a:moveTo>
                    <a:pt x="260" y="267"/>
                  </a:moveTo>
                  <a:lnTo>
                    <a:pt x="362" y="224"/>
                  </a:lnTo>
                  <a:lnTo>
                    <a:pt x="360" y="206"/>
                  </a:lnTo>
                  <a:lnTo>
                    <a:pt x="352" y="190"/>
                  </a:lnTo>
                  <a:lnTo>
                    <a:pt x="341" y="176"/>
                  </a:lnTo>
                  <a:lnTo>
                    <a:pt x="330" y="162"/>
                  </a:lnTo>
                  <a:lnTo>
                    <a:pt x="317" y="150"/>
                  </a:lnTo>
                  <a:lnTo>
                    <a:pt x="306" y="138"/>
                  </a:lnTo>
                  <a:lnTo>
                    <a:pt x="299" y="126"/>
                  </a:lnTo>
                  <a:lnTo>
                    <a:pt x="293" y="112"/>
                  </a:lnTo>
                  <a:lnTo>
                    <a:pt x="308" y="114"/>
                  </a:lnTo>
                  <a:lnTo>
                    <a:pt x="321" y="122"/>
                  </a:lnTo>
                  <a:lnTo>
                    <a:pt x="332" y="132"/>
                  </a:lnTo>
                  <a:lnTo>
                    <a:pt x="343" y="146"/>
                  </a:lnTo>
                  <a:lnTo>
                    <a:pt x="354" y="160"/>
                  </a:lnTo>
                  <a:lnTo>
                    <a:pt x="364" y="172"/>
                  </a:lnTo>
                  <a:lnTo>
                    <a:pt x="375" y="184"/>
                  </a:lnTo>
                  <a:lnTo>
                    <a:pt x="386" y="194"/>
                  </a:lnTo>
                  <a:lnTo>
                    <a:pt x="402" y="200"/>
                  </a:lnTo>
                  <a:lnTo>
                    <a:pt x="415" y="198"/>
                  </a:lnTo>
                  <a:lnTo>
                    <a:pt x="425" y="192"/>
                  </a:lnTo>
                  <a:lnTo>
                    <a:pt x="427" y="182"/>
                  </a:lnTo>
                  <a:lnTo>
                    <a:pt x="412" y="168"/>
                  </a:lnTo>
                  <a:lnTo>
                    <a:pt x="393" y="152"/>
                  </a:lnTo>
                  <a:lnTo>
                    <a:pt x="373" y="136"/>
                  </a:lnTo>
                  <a:lnTo>
                    <a:pt x="351" y="120"/>
                  </a:lnTo>
                  <a:lnTo>
                    <a:pt x="328" y="104"/>
                  </a:lnTo>
                  <a:lnTo>
                    <a:pt x="306" y="86"/>
                  </a:lnTo>
                  <a:lnTo>
                    <a:pt x="287" y="68"/>
                  </a:lnTo>
                  <a:lnTo>
                    <a:pt x="271" y="50"/>
                  </a:lnTo>
                  <a:lnTo>
                    <a:pt x="280" y="44"/>
                  </a:lnTo>
                  <a:lnTo>
                    <a:pt x="293" y="42"/>
                  </a:lnTo>
                  <a:lnTo>
                    <a:pt x="306" y="46"/>
                  </a:lnTo>
                  <a:lnTo>
                    <a:pt x="317" y="54"/>
                  </a:lnTo>
                  <a:lnTo>
                    <a:pt x="330" y="64"/>
                  </a:lnTo>
                  <a:lnTo>
                    <a:pt x="343" y="74"/>
                  </a:lnTo>
                  <a:lnTo>
                    <a:pt x="356" y="84"/>
                  </a:lnTo>
                  <a:lnTo>
                    <a:pt x="369" y="94"/>
                  </a:lnTo>
                  <a:lnTo>
                    <a:pt x="382" y="104"/>
                  </a:lnTo>
                  <a:lnTo>
                    <a:pt x="397" y="114"/>
                  </a:lnTo>
                  <a:lnTo>
                    <a:pt x="412" y="126"/>
                  </a:lnTo>
                  <a:lnTo>
                    <a:pt x="427" y="140"/>
                  </a:lnTo>
                  <a:lnTo>
                    <a:pt x="445" y="150"/>
                  </a:lnTo>
                  <a:lnTo>
                    <a:pt x="460" y="158"/>
                  </a:lnTo>
                  <a:lnTo>
                    <a:pt x="473" y="160"/>
                  </a:lnTo>
                  <a:lnTo>
                    <a:pt x="484" y="160"/>
                  </a:lnTo>
                  <a:lnTo>
                    <a:pt x="492" y="156"/>
                  </a:lnTo>
                  <a:lnTo>
                    <a:pt x="495" y="152"/>
                  </a:lnTo>
                  <a:lnTo>
                    <a:pt x="497" y="144"/>
                  </a:lnTo>
                  <a:lnTo>
                    <a:pt x="495" y="136"/>
                  </a:lnTo>
                  <a:lnTo>
                    <a:pt x="484" y="122"/>
                  </a:lnTo>
                  <a:lnTo>
                    <a:pt x="473" y="108"/>
                  </a:lnTo>
                  <a:lnTo>
                    <a:pt x="458" y="94"/>
                  </a:lnTo>
                  <a:lnTo>
                    <a:pt x="445" y="80"/>
                  </a:lnTo>
                  <a:lnTo>
                    <a:pt x="428" y="66"/>
                  </a:lnTo>
                  <a:lnTo>
                    <a:pt x="414" y="54"/>
                  </a:lnTo>
                  <a:lnTo>
                    <a:pt x="397" y="46"/>
                  </a:lnTo>
                  <a:lnTo>
                    <a:pt x="382" y="38"/>
                  </a:lnTo>
                  <a:lnTo>
                    <a:pt x="360" y="24"/>
                  </a:lnTo>
                  <a:lnTo>
                    <a:pt x="338" y="14"/>
                  </a:lnTo>
                  <a:lnTo>
                    <a:pt x="315" y="6"/>
                  </a:lnTo>
                  <a:lnTo>
                    <a:pt x="295" y="2"/>
                  </a:lnTo>
                  <a:lnTo>
                    <a:pt x="273" y="0"/>
                  </a:lnTo>
                  <a:lnTo>
                    <a:pt x="252" y="0"/>
                  </a:lnTo>
                  <a:lnTo>
                    <a:pt x="230" y="2"/>
                  </a:lnTo>
                  <a:lnTo>
                    <a:pt x="210" y="6"/>
                  </a:lnTo>
                  <a:lnTo>
                    <a:pt x="187" y="10"/>
                  </a:lnTo>
                  <a:lnTo>
                    <a:pt x="167" y="16"/>
                  </a:lnTo>
                  <a:lnTo>
                    <a:pt x="147" y="24"/>
                  </a:lnTo>
                  <a:lnTo>
                    <a:pt x="126" y="30"/>
                  </a:lnTo>
                  <a:lnTo>
                    <a:pt x="106" y="38"/>
                  </a:lnTo>
                  <a:lnTo>
                    <a:pt x="85" y="46"/>
                  </a:lnTo>
                  <a:lnTo>
                    <a:pt x="65" y="52"/>
                  </a:lnTo>
                  <a:lnTo>
                    <a:pt x="45" y="58"/>
                  </a:lnTo>
                  <a:lnTo>
                    <a:pt x="30" y="60"/>
                  </a:lnTo>
                  <a:lnTo>
                    <a:pt x="17" y="64"/>
                  </a:lnTo>
                  <a:lnTo>
                    <a:pt x="7" y="70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26" y="164"/>
                  </a:lnTo>
                  <a:lnTo>
                    <a:pt x="32" y="206"/>
                  </a:lnTo>
                  <a:lnTo>
                    <a:pt x="37" y="244"/>
                  </a:lnTo>
                  <a:lnTo>
                    <a:pt x="70" y="257"/>
                  </a:lnTo>
                  <a:lnTo>
                    <a:pt x="102" y="259"/>
                  </a:lnTo>
                  <a:lnTo>
                    <a:pt x="132" y="251"/>
                  </a:lnTo>
                  <a:lnTo>
                    <a:pt x="160" y="238"/>
                  </a:lnTo>
                  <a:lnTo>
                    <a:pt x="191" y="224"/>
                  </a:lnTo>
                  <a:lnTo>
                    <a:pt x="224" y="210"/>
                  </a:lnTo>
                  <a:lnTo>
                    <a:pt x="262" y="200"/>
                  </a:lnTo>
                  <a:lnTo>
                    <a:pt x="304" y="198"/>
                  </a:lnTo>
                  <a:lnTo>
                    <a:pt x="304" y="210"/>
                  </a:lnTo>
                  <a:lnTo>
                    <a:pt x="297" y="216"/>
                  </a:lnTo>
                  <a:lnTo>
                    <a:pt x="286" y="220"/>
                  </a:lnTo>
                  <a:lnTo>
                    <a:pt x="280" y="228"/>
                  </a:lnTo>
                  <a:lnTo>
                    <a:pt x="271" y="230"/>
                  </a:lnTo>
                  <a:lnTo>
                    <a:pt x="260" y="232"/>
                  </a:lnTo>
                  <a:lnTo>
                    <a:pt x="250" y="234"/>
                  </a:lnTo>
                  <a:lnTo>
                    <a:pt x="243" y="238"/>
                  </a:lnTo>
                  <a:lnTo>
                    <a:pt x="234" y="242"/>
                  </a:lnTo>
                  <a:lnTo>
                    <a:pt x="226" y="245"/>
                  </a:lnTo>
                  <a:lnTo>
                    <a:pt x="219" y="249"/>
                  </a:lnTo>
                  <a:lnTo>
                    <a:pt x="211" y="253"/>
                  </a:lnTo>
                  <a:lnTo>
                    <a:pt x="221" y="259"/>
                  </a:lnTo>
                  <a:lnTo>
                    <a:pt x="232" y="263"/>
                  </a:lnTo>
                  <a:lnTo>
                    <a:pt x="245" y="267"/>
                  </a:lnTo>
                  <a:lnTo>
                    <a:pt x="260" y="267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Freeform 36"/>
            <p:cNvSpPr>
              <a:spLocks/>
            </p:cNvSpPr>
            <p:nvPr/>
          </p:nvSpPr>
          <p:spPr bwMode="auto">
            <a:xfrm>
              <a:off x="2175" y="2903"/>
              <a:ext cx="1307" cy="547"/>
            </a:xfrm>
            <a:custGeom>
              <a:avLst/>
              <a:gdLst>
                <a:gd name="T0" fmla="*/ 19 w 2616"/>
                <a:gd name="T1" fmla="*/ 6 h 1092"/>
                <a:gd name="T2" fmla="*/ 19 w 2616"/>
                <a:gd name="T3" fmla="*/ 6 h 1092"/>
                <a:gd name="T4" fmla="*/ 17 w 2616"/>
                <a:gd name="T5" fmla="*/ 6 h 1092"/>
                <a:gd name="T6" fmla="*/ 16 w 2616"/>
                <a:gd name="T7" fmla="*/ 6 h 1092"/>
                <a:gd name="T8" fmla="*/ 16 w 2616"/>
                <a:gd name="T9" fmla="*/ 7 h 1092"/>
                <a:gd name="T10" fmla="*/ 20 w 2616"/>
                <a:gd name="T11" fmla="*/ 7 h 1092"/>
                <a:gd name="T12" fmla="*/ 19 w 2616"/>
                <a:gd name="T13" fmla="*/ 7 h 1092"/>
                <a:gd name="T14" fmla="*/ 17 w 2616"/>
                <a:gd name="T15" fmla="*/ 7 h 1092"/>
                <a:gd name="T16" fmla="*/ 15 w 2616"/>
                <a:gd name="T17" fmla="*/ 7 h 1092"/>
                <a:gd name="T18" fmla="*/ 13 w 2616"/>
                <a:gd name="T19" fmla="*/ 7 h 1092"/>
                <a:gd name="T20" fmla="*/ 11 w 2616"/>
                <a:gd name="T21" fmla="*/ 7 h 1092"/>
                <a:gd name="T22" fmla="*/ 10 w 2616"/>
                <a:gd name="T23" fmla="*/ 7 h 1092"/>
                <a:gd name="T24" fmla="*/ 9 w 2616"/>
                <a:gd name="T25" fmla="*/ 8 h 1092"/>
                <a:gd name="T26" fmla="*/ 8 w 2616"/>
                <a:gd name="T27" fmla="*/ 7 h 1092"/>
                <a:gd name="T28" fmla="*/ 6 w 2616"/>
                <a:gd name="T29" fmla="*/ 7 h 1092"/>
                <a:gd name="T30" fmla="*/ 6 w 2616"/>
                <a:gd name="T31" fmla="*/ 7 h 1092"/>
                <a:gd name="T32" fmla="*/ 6 w 2616"/>
                <a:gd name="T33" fmla="*/ 7 h 1092"/>
                <a:gd name="T34" fmla="*/ 6 w 2616"/>
                <a:gd name="T35" fmla="*/ 6 h 1092"/>
                <a:gd name="T36" fmla="*/ 5 w 2616"/>
                <a:gd name="T37" fmla="*/ 7 h 1092"/>
                <a:gd name="T38" fmla="*/ 4 w 2616"/>
                <a:gd name="T39" fmla="*/ 7 h 1092"/>
                <a:gd name="T40" fmla="*/ 2 w 2616"/>
                <a:gd name="T41" fmla="*/ 8 h 1092"/>
                <a:gd name="T42" fmla="*/ 0 w 2616"/>
                <a:gd name="T43" fmla="*/ 9 h 1092"/>
                <a:gd name="T44" fmla="*/ 0 w 2616"/>
                <a:gd name="T45" fmla="*/ 6 h 1092"/>
                <a:gd name="T46" fmla="*/ 1 w 2616"/>
                <a:gd name="T47" fmla="*/ 4 h 1092"/>
                <a:gd name="T48" fmla="*/ 2 w 2616"/>
                <a:gd name="T49" fmla="*/ 2 h 1092"/>
                <a:gd name="T50" fmla="*/ 3 w 2616"/>
                <a:gd name="T51" fmla="*/ 1 h 1092"/>
                <a:gd name="T52" fmla="*/ 4 w 2616"/>
                <a:gd name="T53" fmla="*/ 1 h 1092"/>
                <a:gd name="T54" fmla="*/ 5 w 2616"/>
                <a:gd name="T55" fmla="*/ 1 h 1092"/>
                <a:gd name="T56" fmla="*/ 6 w 2616"/>
                <a:gd name="T57" fmla="*/ 2 h 1092"/>
                <a:gd name="T58" fmla="*/ 5 w 2616"/>
                <a:gd name="T59" fmla="*/ 1 h 1092"/>
                <a:gd name="T60" fmla="*/ 6 w 2616"/>
                <a:gd name="T61" fmla="*/ 2 h 1092"/>
                <a:gd name="T62" fmla="*/ 7 w 2616"/>
                <a:gd name="T63" fmla="*/ 3 h 1092"/>
                <a:gd name="T64" fmla="*/ 9 w 2616"/>
                <a:gd name="T65" fmla="*/ 4 h 1092"/>
                <a:gd name="T66" fmla="*/ 8 w 2616"/>
                <a:gd name="T67" fmla="*/ 4 h 1092"/>
                <a:gd name="T68" fmla="*/ 7 w 2616"/>
                <a:gd name="T69" fmla="*/ 5 h 1092"/>
                <a:gd name="T70" fmla="*/ 7 w 2616"/>
                <a:gd name="T71" fmla="*/ 5 h 1092"/>
                <a:gd name="T72" fmla="*/ 9 w 2616"/>
                <a:gd name="T73" fmla="*/ 5 h 1092"/>
                <a:gd name="T74" fmla="*/ 10 w 2616"/>
                <a:gd name="T75" fmla="*/ 4 h 1092"/>
                <a:gd name="T76" fmla="*/ 11 w 2616"/>
                <a:gd name="T77" fmla="*/ 4 h 1092"/>
                <a:gd name="T78" fmla="*/ 12 w 2616"/>
                <a:gd name="T79" fmla="*/ 5 h 1092"/>
                <a:gd name="T80" fmla="*/ 12 w 2616"/>
                <a:gd name="T81" fmla="*/ 6 h 1092"/>
                <a:gd name="T82" fmla="*/ 11 w 2616"/>
                <a:gd name="T83" fmla="*/ 6 h 1092"/>
                <a:gd name="T84" fmla="*/ 8 w 2616"/>
                <a:gd name="T85" fmla="*/ 6 h 1092"/>
                <a:gd name="T86" fmla="*/ 5 w 2616"/>
                <a:gd name="T87" fmla="*/ 5 h 1092"/>
                <a:gd name="T88" fmla="*/ 4 w 2616"/>
                <a:gd name="T89" fmla="*/ 5 h 1092"/>
                <a:gd name="T90" fmla="*/ 5 w 2616"/>
                <a:gd name="T91" fmla="*/ 5 h 1092"/>
                <a:gd name="T92" fmla="*/ 6 w 2616"/>
                <a:gd name="T93" fmla="*/ 6 h 1092"/>
                <a:gd name="T94" fmla="*/ 8 w 2616"/>
                <a:gd name="T95" fmla="*/ 6 h 1092"/>
                <a:gd name="T96" fmla="*/ 9 w 2616"/>
                <a:gd name="T97" fmla="*/ 7 h 1092"/>
                <a:gd name="T98" fmla="*/ 11 w 2616"/>
                <a:gd name="T99" fmla="*/ 7 h 1092"/>
                <a:gd name="T100" fmla="*/ 13 w 2616"/>
                <a:gd name="T101" fmla="*/ 7 h 1092"/>
                <a:gd name="T102" fmla="*/ 13 w 2616"/>
                <a:gd name="T103" fmla="*/ 7 h 1092"/>
                <a:gd name="T104" fmla="*/ 14 w 2616"/>
                <a:gd name="T105" fmla="*/ 7 h 1092"/>
                <a:gd name="T106" fmla="*/ 14 w 2616"/>
                <a:gd name="T107" fmla="*/ 7 h 1092"/>
                <a:gd name="T108" fmla="*/ 15 w 2616"/>
                <a:gd name="T109" fmla="*/ 7 h 1092"/>
                <a:gd name="T110" fmla="*/ 15 w 2616"/>
                <a:gd name="T111" fmla="*/ 6 h 1092"/>
                <a:gd name="T112" fmla="*/ 16 w 2616"/>
                <a:gd name="T113" fmla="*/ 6 h 1092"/>
                <a:gd name="T114" fmla="*/ 16 w 2616"/>
                <a:gd name="T115" fmla="*/ 6 h 1092"/>
                <a:gd name="T116" fmla="*/ 17 w 2616"/>
                <a:gd name="T117" fmla="*/ 6 h 1092"/>
                <a:gd name="T118" fmla="*/ 17 w 2616"/>
                <a:gd name="T119" fmla="*/ 6 h 10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16"/>
                <a:gd name="T181" fmla="*/ 0 h 1092"/>
                <a:gd name="T182" fmla="*/ 2616 w 2616"/>
                <a:gd name="T183" fmla="*/ 1092 h 10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16" h="1092">
                  <a:moveTo>
                    <a:pt x="2284" y="670"/>
                  </a:moveTo>
                  <a:lnTo>
                    <a:pt x="2315" y="670"/>
                  </a:lnTo>
                  <a:lnTo>
                    <a:pt x="2348" y="670"/>
                  </a:lnTo>
                  <a:lnTo>
                    <a:pt x="2380" y="668"/>
                  </a:lnTo>
                  <a:lnTo>
                    <a:pt x="2410" y="668"/>
                  </a:lnTo>
                  <a:lnTo>
                    <a:pt x="2441" y="668"/>
                  </a:lnTo>
                  <a:lnTo>
                    <a:pt x="2471" y="672"/>
                  </a:lnTo>
                  <a:lnTo>
                    <a:pt x="2499" y="676"/>
                  </a:lnTo>
                  <a:lnTo>
                    <a:pt x="2528" y="686"/>
                  </a:lnTo>
                  <a:lnTo>
                    <a:pt x="2528" y="732"/>
                  </a:lnTo>
                  <a:lnTo>
                    <a:pt x="2499" y="732"/>
                  </a:lnTo>
                  <a:lnTo>
                    <a:pt x="2469" y="732"/>
                  </a:lnTo>
                  <a:lnTo>
                    <a:pt x="2439" y="734"/>
                  </a:lnTo>
                  <a:lnTo>
                    <a:pt x="2411" y="734"/>
                  </a:lnTo>
                  <a:lnTo>
                    <a:pt x="2384" y="736"/>
                  </a:lnTo>
                  <a:lnTo>
                    <a:pt x="2358" y="738"/>
                  </a:lnTo>
                  <a:lnTo>
                    <a:pt x="2330" y="740"/>
                  </a:lnTo>
                  <a:lnTo>
                    <a:pt x="2304" y="742"/>
                  </a:lnTo>
                  <a:lnTo>
                    <a:pt x="2278" y="744"/>
                  </a:lnTo>
                  <a:lnTo>
                    <a:pt x="2252" y="746"/>
                  </a:lnTo>
                  <a:lnTo>
                    <a:pt x="2226" y="748"/>
                  </a:lnTo>
                  <a:lnTo>
                    <a:pt x="2202" y="750"/>
                  </a:lnTo>
                  <a:lnTo>
                    <a:pt x="2176" y="752"/>
                  </a:lnTo>
                  <a:lnTo>
                    <a:pt x="2152" y="752"/>
                  </a:lnTo>
                  <a:lnTo>
                    <a:pt x="2128" y="754"/>
                  </a:lnTo>
                  <a:lnTo>
                    <a:pt x="2104" y="754"/>
                  </a:lnTo>
                  <a:lnTo>
                    <a:pt x="2102" y="757"/>
                  </a:lnTo>
                  <a:lnTo>
                    <a:pt x="2105" y="763"/>
                  </a:lnTo>
                  <a:lnTo>
                    <a:pt x="2111" y="767"/>
                  </a:lnTo>
                  <a:lnTo>
                    <a:pt x="2122" y="769"/>
                  </a:lnTo>
                  <a:lnTo>
                    <a:pt x="2135" y="773"/>
                  </a:lnTo>
                  <a:lnTo>
                    <a:pt x="2152" y="775"/>
                  </a:lnTo>
                  <a:lnTo>
                    <a:pt x="2174" y="775"/>
                  </a:lnTo>
                  <a:lnTo>
                    <a:pt x="2200" y="775"/>
                  </a:lnTo>
                  <a:lnTo>
                    <a:pt x="2586" y="779"/>
                  </a:lnTo>
                  <a:lnTo>
                    <a:pt x="2603" y="793"/>
                  </a:lnTo>
                  <a:lnTo>
                    <a:pt x="2612" y="809"/>
                  </a:lnTo>
                  <a:lnTo>
                    <a:pt x="2616" y="825"/>
                  </a:lnTo>
                  <a:lnTo>
                    <a:pt x="2614" y="845"/>
                  </a:lnTo>
                  <a:lnTo>
                    <a:pt x="2573" y="847"/>
                  </a:lnTo>
                  <a:lnTo>
                    <a:pt x="2532" y="849"/>
                  </a:lnTo>
                  <a:lnTo>
                    <a:pt x="2491" y="851"/>
                  </a:lnTo>
                  <a:lnTo>
                    <a:pt x="2450" y="851"/>
                  </a:lnTo>
                  <a:lnTo>
                    <a:pt x="2410" y="853"/>
                  </a:lnTo>
                  <a:lnTo>
                    <a:pt x="2369" y="855"/>
                  </a:lnTo>
                  <a:lnTo>
                    <a:pt x="2328" y="855"/>
                  </a:lnTo>
                  <a:lnTo>
                    <a:pt x="2285" y="855"/>
                  </a:lnTo>
                  <a:lnTo>
                    <a:pt x="2245" y="857"/>
                  </a:lnTo>
                  <a:lnTo>
                    <a:pt x="2204" y="857"/>
                  </a:lnTo>
                  <a:lnTo>
                    <a:pt x="2161" y="857"/>
                  </a:lnTo>
                  <a:lnTo>
                    <a:pt x="2120" y="859"/>
                  </a:lnTo>
                  <a:lnTo>
                    <a:pt x="2079" y="859"/>
                  </a:lnTo>
                  <a:lnTo>
                    <a:pt x="2037" y="859"/>
                  </a:lnTo>
                  <a:lnTo>
                    <a:pt x="1996" y="859"/>
                  </a:lnTo>
                  <a:lnTo>
                    <a:pt x="1955" y="859"/>
                  </a:lnTo>
                  <a:lnTo>
                    <a:pt x="1913" y="859"/>
                  </a:lnTo>
                  <a:lnTo>
                    <a:pt x="1872" y="859"/>
                  </a:lnTo>
                  <a:lnTo>
                    <a:pt x="1831" y="859"/>
                  </a:lnTo>
                  <a:lnTo>
                    <a:pt x="1790" y="859"/>
                  </a:lnTo>
                  <a:lnTo>
                    <a:pt x="1749" y="859"/>
                  </a:lnTo>
                  <a:lnTo>
                    <a:pt x="1709" y="859"/>
                  </a:lnTo>
                  <a:lnTo>
                    <a:pt x="1668" y="859"/>
                  </a:lnTo>
                  <a:lnTo>
                    <a:pt x="1627" y="859"/>
                  </a:lnTo>
                  <a:lnTo>
                    <a:pt x="1586" y="859"/>
                  </a:lnTo>
                  <a:lnTo>
                    <a:pt x="1547" y="859"/>
                  </a:lnTo>
                  <a:lnTo>
                    <a:pt x="1506" y="859"/>
                  </a:lnTo>
                  <a:lnTo>
                    <a:pt x="1467" y="859"/>
                  </a:lnTo>
                  <a:lnTo>
                    <a:pt x="1428" y="859"/>
                  </a:lnTo>
                  <a:lnTo>
                    <a:pt x="1389" y="859"/>
                  </a:lnTo>
                  <a:lnTo>
                    <a:pt x="1351" y="859"/>
                  </a:lnTo>
                  <a:lnTo>
                    <a:pt x="1312" y="859"/>
                  </a:lnTo>
                  <a:lnTo>
                    <a:pt x="1293" y="871"/>
                  </a:lnTo>
                  <a:lnTo>
                    <a:pt x="1291" y="897"/>
                  </a:lnTo>
                  <a:lnTo>
                    <a:pt x="1289" y="925"/>
                  </a:lnTo>
                  <a:lnTo>
                    <a:pt x="1269" y="941"/>
                  </a:lnTo>
                  <a:lnTo>
                    <a:pt x="1247" y="925"/>
                  </a:lnTo>
                  <a:lnTo>
                    <a:pt x="1224" y="913"/>
                  </a:lnTo>
                  <a:lnTo>
                    <a:pt x="1198" y="903"/>
                  </a:lnTo>
                  <a:lnTo>
                    <a:pt x="1172" y="895"/>
                  </a:lnTo>
                  <a:lnTo>
                    <a:pt x="1145" y="889"/>
                  </a:lnTo>
                  <a:lnTo>
                    <a:pt x="1117" y="885"/>
                  </a:lnTo>
                  <a:lnTo>
                    <a:pt x="1087" y="881"/>
                  </a:lnTo>
                  <a:lnTo>
                    <a:pt x="1057" y="881"/>
                  </a:lnTo>
                  <a:lnTo>
                    <a:pt x="1028" y="881"/>
                  </a:lnTo>
                  <a:lnTo>
                    <a:pt x="996" y="881"/>
                  </a:lnTo>
                  <a:lnTo>
                    <a:pt x="965" y="883"/>
                  </a:lnTo>
                  <a:lnTo>
                    <a:pt x="935" y="885"/>
                  </a:lnTo>
                  <a:lnTo>
                    <a:pt x="903" y="887"/>
                  </a:lnTo>
                  <a:lnTo>
                    <a:pt x="874" y="889"/>
                  </a:lnTo>
                  <a:lnTo>
                    <a:pt x="844" y="889"/>
                  </a:lnTo>
                  <a:lnTo>
                    <a:pt x="816" y="891"/>
                  </a:lnTo>
                  <a:lnTo>
                    <a:pt x="811" y="877"/>
                  </a:lnTo>
                  <a:lnTo>
                    <a:pt x="796" y="867"/>
                  </a:lnTo>
                  <a:lnTo>
                    <a:pt x="777" y="863"/>
                  </a:lnTo>
                  <a:lnTo>
                    <a:pt x="766" y="859"/>
                  </a:lnTo>
                  <a:lnTo>
                    <a:pt x="774" y="847"/>
                  </a:lnTo>
                  <a:lnTo>
                    <a:pt x="781" y="837"/>
                  </a:lnTo>
                  <a:lnTo>
                    <a:pt x="790" y="827"/>
                  </a:lnTo>
                  <a:lnTo>
                    <a:pt x="801" y="817"/>
                  </a:lnTo>
                  <a:lnTo>
                    <a:pt x="811" y="809"/>
                  </a:lnTo>
                  <a:lnTo>
                    <a:pt x="818" y="797"/>
                  </a:lnTo>
                  <a:lnTo>
                    <a:pt x="824" y="785"/>
                  </a:lnTo>
                  <a:lnTo>
                    <a:pt x="827" y="771"/>
                  </a:lnTo>
                  <a:lnTo>
                    <a:pt x="790" y="763"/>
                  </a:lnTo>
                  <a:lnTo>
                    <a:pt x="800" y="757"/>
                  </a:lnTo>
                  <a:lnTo>
                    <a:pt x="801" y="746"/>
                  </a:lnTo>
                  <a:lnTo>
                    <a:pt x="801" y="732"/>
                  </a:lnTo>
                  <a:lnTo>
                    <a:pt x="801" y="718"/>
                  </a:lnTo>
                  <a:lnTo>
                    <a:pt x="787" y="720"/>
                  </a:lnTo>
                  <a:lnTo>
                    <a:pt x="772" y="726"/>
                  </a:lnTo>
                  <a:lnTo>
                    <a:pt x="761" y="736"/>
                  </a:lnTo>
                  <a:lnTo>
                    <a:pt x="748" y="748"/>
                  </a:lnTo>
                  <a:lnTo>
                    <a:pt x="735" y="759"/>
                  </a:lnTo>
                  <a:lnTo>
                    <a:pt x="724" y="771"/>
                  </a:lnTo>
                  <a:lnTo>
                    <a:pt x="709" y="783"/>
                  </a:lnTo>
                  <a:lnTo>
                    <a:pt x="694" y="793"/>
                  </a:lnTo>
                  <a:lnTo>
                    <a:pt x="675" y="801"/>
                  </a:lnTo>
                  <a:lnTo>
                    <a:pt x="655" y="813"/>
                  </a:lnTo>
                  <a:lnTo>
                    <a:pt x="633" y="827"/>
                  </a:lnTo>
                  <a:lnTo>
                    <a:pt x="607" y="843"/>
                  </a:lnTo>
                  <a:lnTo>
                    <a:pt x="577" y="861"/>
                  </a:lnTo>
                  <a:lnTo>
                    <a:pt x="546" y="879"/>
                  </a:lnTo>
                  <a:lnTo>
                    <a:pt x="510" y="901"/>
                  </a:lnTo>
                  <a:lnTo>
                    <a:pt x="471" y="921"/>
                  </a:lnTo>
                  <a:lnTo>
                    <a:pt x="429" y="945"/>
                  </a:lnTo>
                  <a:lnTo>
                    <a:pt x="382" y="967"/>
                  </a:lnTo>
                  <a:lnTo>
                    <a:pt x="330" y="989"/>
                  </a:lnTo>
                  <a:lnTo>
                    <a:pt x="275" y="1013"/>
                  </a:lnTo>
                  <a:lnTo>
                    <a:pt x="215" y="1035"/>
                  </a:lnTo>
                  <a:lnTo>
                    <a:pt x="150" y="1055"/>
                  </a:lnTo>
                  <a:lnTo>
                    <a:pt x="82" y="1074"/>
                  </a:lnTo>
                  <a:lnTo>
                    <a:pt x="8" y="1092"/>
                  </a:lnTo>
                  <a:lnTo>
                    <a:pt x="0" y="1019"/>
                  </a:lnTo>
                  <a:lnTo>
                    <a:pt x="0" y="947"/>
                  </a:lnTo>
                  <a:lnTo>
                    <a:pt x="6" y="881"/>
                  </a:lnTo>
                  <a:lnTo>
                    <a:pt x="17" y="817"/>
                  </a:lnTo>
                  <a:lnTo>
                    <a:pt x="34" y="757"/>
                  </a:lnTo>
                  <a:lnTo>
                    <a:pt x="56" y="700"/>
                  </a:lnTo>
                  <a:lnTo>
                    <a:pt x="82" y="642"/>
                  </a:lnTo>
                  <a:lnTo>
                    <a:pt x="111" y="586"/>
                  </a:lnTo>
                  <a:lnTo>
                    <a:pt x="123" y="562"/>
                  </a:lnTo>
                  <a:lnTo>
                    <a:pt x="132" y="536"/>
                  </a:lnTo>
                  <a:lnTo>
                    <a:pt x="143" y="508"/>
                  </a:lnTo>
                  <a:lnTo>
                    <a:pt x="158" y="474"/>
                  </a:lnTo>
                  <a:lnTo>
                    <a:pt x="178" y="437"/>
                  </a:lnTo>
                  <a:lnTo>
                    <a:pt x="204" y="395"/>
                  </a:lnTo>
                  <a:lnTo>
                    <a:pt x="238" y="345"/>
                  </a:lnTo>
                  <a:lnTo>
                    <a:pt x="280" y="291"/>
                  </a:lnTo>
                  <a:lnTo>
                    <a:pt x="303" y="259"/>
                  </a:lnTo>
                  <a:lnTo>
                    <a:pt x="328" y="231"/>
                  </a:lnTo>
                  <a:lnTo>
                    <a:pt x="354" y="201"/>
                  </a:lnTo>
                  <a:lnTo>
                    <a:pt x="380" y="173"/>
                  </a:lnTo>
                  <a:lnTo>
                    <a:pt x="405" y="143"/>
                  </a:lnTo>
                  <a:lnTo>
                    <a:pt x="429" y="112"/>
                  </a:lnTo>
                  <a:lnTo>
                    <a:pt x="449" y="80"/>
                  </a:lnTo>
                  <a:lnTo>
                    <a:pt x="468" y="44"/>
                  </a:lnTo>
                  <a:lnTo>
                    <a:pt x="484" y="46"/>
                  </a:lnTo>
                  <a:lnTo>
                    <a:pt x="501" y="42"/>
                  </a:lnTo>
                  <a:lnTo>
                    <a:pt x="516" y="38"/>
                  </a:lnTo>
                  <a:lnTo>
                    <a:pt x="533" y="30"/>
                  </a:lnTo>
                  <a:lnTo>
                    <a:pt x="547" y="24"/>
                  </a:lnTo>
                  <a:lnTo>
                    <a:pt x="562" y="14"/>
                  </a:lnTo>
                  <a:lnTo>
                    <a:pt x="579" y="6"/>
                  </a:lnTo>
                  <a:lnTo>
                    <a:pt x="594" y="0"/>
                  </a:lnTo>
                  <a:lnTo>
                    <a:pt x="633" y="10"/>
                  </a:lnTo>
                  <a:lnTo>
                    <a:pt x="672" y="26"/>
                  </a:lnTo>
                  <a:lnTo>
                    <a:pt x="709" y="42"/>
                  </a:lnTo>
                  <a:lnTo>
                    <a:pt x="746" y="64"/>
                  </a:lnTo>
                  <a:lnTo>
                    <a:pt x="779" y="86"/>
                  </a:lnTo>
                  <a:lnTo>
                    <a:pt x="811" y="110"/>
                  </a:lnTo>
                  <a:lnTo>
                    <a:pt x="842" y="135"/>
                  </a:lnTo>
                  <a:lnTo>
                    <a:pt x="870" y="163"/>
                  </a:lnTo>
                  <a:lnTo>
                    <a:pt x="850" y="157"/>
                  </a:lnTo>
                  <a:lnTo>
                    <a:pt x="829" y="147"/>
                  </a:lnTo>
                  <a:lnTo>
                    <a:pt x="809" y="139"/>
                  </a:lnTo>
                  <a:lnTo>
                    <a:pt x="788" y="132"/>
                  </a:lnTo>
                  <a:lnTo>
                    <a:pt x="768" y="126"/>
                  </a:lnTo>
                  <a:lnTo>
                    <a:pt x="748" y="120"/>
                  </a:lnTo>
                  <a:lnTo>
                    <a:pt x="725" y="118"/>
                  </a:lnTo>
                  <a:lnTo>
                    <a:pt x="701" y="120"/>
                  </a:lnTo>
                  <a:lnTo>
                    <a:pt x="698" y="135"/>
                  </a:lnTo>
                  <a:lnTo>
                    <a:pt x="703" y="149"/>
                  </a:lnTo>
                  <a:lnTo>
                    <a:pt x="718" y="159"/>
                  </a:lnTo>
                  <a:lnTo>
                    <a:pt x="733" y="167"/>
                  </a:lnTo>
                  <a:lnTo>
                    <a:pt x="766" y="175"/>
                  </a:lnTo>
                  <a:lnTo>
                    <a:pt x="800" y="185"/>
                  </a:lnTo>
                  <a:lnTo>
                    <a:pt x="833" y="197"/>
                  </a:lnTo>
                  <a:lnTo>
                    <a:pt x="866" y="211"/>
                  </a:lnTo>
                  <a:lnTo>
                    <a:pt x="898" y="227"/>
                  </a:lnTo>
                  <a:lnTo>
                    <a:pt x="929" y="245"/>
                  </a:lnTo>
                  <a:lnTo>
                    <a:pt x="959" y="263"/>
                  </a:lnTo>
                  <a:lnTo>
                    <a:pt x="989" y="283"/>
                  </a:lnTo>
                  <a:lnTo>
                    <a:pt x="1018" y="303"/>
                  </a:lnTo>
                  <a:lnTo>
                    <a:pt x="1046" y="325"/>
                  </a:lnTo>
                  <a:lnTo>
                    <a:pt x="1076" y="349"/>
                  </a:lnTo>
                  <a:lnTo>
                    <a:pt x="1104" y="371"/>
                  </a:lnTo>
                  <a:lnTo>
                    <a:pt x="1130" y="395"/>
                  </a:lnTo>
                  <a:lnTo>
                    <a:pt x="1156" y="419"/>
                  </a:lnTo>
                  <a:lnTo>
                    <a:pt x="1182" y="445"/>
                  </a:lnTo>
                  <a:lnTo>
                    <a:pt x="1208" y="468"/>
                  </a:lnTo>
                  <a:lnTo>
                    <a:pt x="1208" y="486"/>
                  </a:lnTo>
                  <a:lnTo>
                    <a:pt x="1174" y="490"/>
                  </a:lnTo>
                  <a:lnTo>
                    <a:pt x="1137" y="496"/>
                  </a:lnTo>
                  <a:lnTo>
                    <a:pt x="1102" y="500"/>
                  </a:lnTo>
                  <a:lnTo>
                    <a:pt x="1065" y="504"/>
                  </a:lnTo>
                  <a:lnTo>
                    <a:pt x="1030" y="506"/>
                  </a:lnTo>
                  <a:lnTo>
                    <a:pt x="998" y="510"/>
                  </a:lnTo>
                  <a:lnTo>
                    <a:pt x="967" y="512"/>
                  </a:lnTo>
                  <a:lnTo>
                    <a:pt x="939" y="516"/>
                  </a:lnTo>
                  <a:lnTo>
                    <a:pt x="933" y="524"/>
                  </a:lnTo>
                  <a:lnTo>
                    <a:pt x="929" y="534"/>
                  </a:lnTo>
                  <a:lnTo>
                    <a:pt x="928" y="542"/>
                  </a:lnTo>
                  <a:lnTo>
                    <a:pt x="931" y="550"/>
                  </a:lnTo>
                  <a:lnTo>
                    <a:pt x="955" y="550"/>
                  </a:lnTo>
                  <a:lnTo>
                    <a:pt x="981" y="548"/>
                  </a:lnTo>
                  <a:lnTo>
                    <a:pt x="1006" y="548"/>
                  </a:lnTo>
                  <a:lnTo>
                    <a:pt x="1031" y="546"/>
                  </a:lnTo>
                  <a:lnTo>
                    <a:pt x="1057" y="542"/>
                  </a:lnTo>
                  <a:lnTo>
                    <a:pt x="1083" y="540"/>
                  </a:lnTo>
                  <a:lnTo>
                    <a:pt x="1109" y="536"/>
                  </a:lnTo>
                  <a:lnTo>
                    <a:pt x="1135" y="530"/>
                  </a:lnTo>
                  <a:lnTo>
                    <a:pt x="1161" y="524"/>
                  </a:lnTo>
                  <a:lnTo>
                    <a:pt x="1185" y="518"/>
                  </a:lnTo>
                  <a:lnTo>
                    <a:pt x="1210" y="510"/>
                  </a:lnTo>
                  <a:lnTo>
                    <a:pt x="1234" y="502"/>
                  </a:lnTo>
                  <a:lnTo>
                    <a:pt x="1258" y="492"/>
                  </a:lnTo>
                  <a:lnTo>
                    <a:pt x="1280" y="480"/>
                  </a:lnTo>
                  <a:lnTo>
                    <a:pt x="1302" y="468"/>
                  </a:lnTo>
                  <a:lnTo>
                    <a:pt x="1323" y="456"/>
                  </a:lnTo>
                  <a:lnTo>
                    <a:pt x="1345" y="460"/>
                  </a:lnTo>
                  <a:lnTo>
                    <a:pt x="1367" y="462"/>
                  </a:lnTo>
                  <a:lnTo>
                    <a:pt x="1391" y="466"/>
                  </a:lnTo>
                  <a:lnTo>
                    <a:pt x="1415" y="470"/>
                  </a:lnTo>
                  <a:lnTo>
                    <a:pt x="1440" y="476"/>
                  </a:lnTo>
                  <a:lnTo>
                    <a:pt x="1464" y="482"/>
                  </a:lnTo>
                  <a:lnTo>
                    <a:pt x="1488" y="490"/>
                  </a:lnTo>
                  <a:lnTo>
                    <a:pt x="1510" y="500"/>
                  </a:lnTo>
                  <a:lnTo>
                    <a:pt x="1532" y="510"/>
                  </a:lnTo>
                  <a:lnTo>
                    <a:pt x="1553" y="522"/>
                  </a:lnTo>
                  <a:lnTo>
                    <a:pt x="1571" y="536"/>
                  </a:lnTo>
                  <a:lnTo>
                    <a:pt x="1590" y="552"/>
                  </a:lnTo>
                  <a:lnTo>
                    <a:pt x="1605" y="570"/>
                  </a:lnTo>
                  <a:lnTo>
                    <a:pt x="1618" y="590"/>
                  </a:lnTo>
                  <a:lnTo>
                    <a:pt x="1627" y="614"/>
                  </a:lnTo>
                  <a:lnTo>
                    <a:pt x="1634" y="640"/>
                  </a:lnTo>
                  <a:lnTo>
                    <a:pt x="1644" y="676"/>
                  </a:lnTo>
                  <a:lnTo>
                    <a:pt x="1657" y="712"/>
                  </a:lnTo>
                  <a:lnTo>
                    <a:pt x="1664" y="750"/>
                  </a:lnTo>
                  <a:lnTo>
                    <a:pt x="1662" y="793"/>
                  </a:lnTo>
                  <a:lnTo>
                    <a:pt x="1599" y="783"/>
                  </a:lnTo>
                  <a:lnTo>
                    <a:pt x="1538" y="773"/>
                  </a:lnTo>
                  <a:lnTo>
                    <a:pt x="1477" y="761"/>
                  </a:lnTo>
                  <a:lnTo>
                    <a:pt x="1415" y="752"/>
                  </a:lnTo>
                  <a:lnTo>
                    <a:pt x="1356" y="740"/>
                  </a:lnTo>
                  <a:lnTo>
                    <a:pt x="1295" y="728"/>
                  </a:lnTo>
                  <a:lnTo>
                    <a:pt x="1236" y="716"/>
                  </a:lnTo>
                  <a:lnTo>
                    <a:pt x="1176" y="702"/>
                  </a:lnTo>
                  <a:lnTo>
                    <a:pt x="1117" y="688"/>
                  </a:lnTo>
                  <a:lnTo>
                    <a:pt x="1059" y="676"/>
                  </a:lnTo>
                  <a:lnTo>
                    <a:pt x="1000" y="662"/>
                  </a:lnTo>
                  <a:lnTo>
                    <a:pt x="941" y="646"/>
                  </a:lnTo>
                  <a:lnTo>
                    <a:pt x="881" y="632"/>
                  </a:lnTo>
                  <a:lnTo>
                    <a:pt x="822" y="616"/>
                  </a:lnTo>
                  <a:lnTo>
                    <a:pt x="763" y="598"/>
                  </a:lnTo>
                  <a:lnTo>
                    <a:pt x="701" y="582"/>
                  </a:lnTo>
                  <a:lnTo>
                    <a:pt x="683" y="576"/>
                  </a:lnTo>
                  <a:lnTo>
                    <a:pt x="664" y="564"/>
                  </a:lnTo>
                  <a:lnTo>
                    <a:pt x="646" y="552"/>
                  </a:lnTo>
                  <a:lnTo>
                    <a:pt x="627" y="540"/>
                  </a:lnTo>
                  <a:lnTo>
                    <a:pt x="609" y="530"/>
                  </a:lnTo>
                  <a:lnTo>
                    <a:pt x="588" y="522"/>
                  </a:lnTo>
                  <a:lnTo>
                    <a:pt x="568" y="518"/>
                  </a:lnTo>
                  <a:lnTo>
                    <a:pt x="547" y="520"/>
                  </a:lnTo>
                  <a:lnTo>
                    <a:pt x="577" y="546"/>
                  </a:lnTo>
                  <a:lnTo>
                    <a:pt x="609" y="570"/>
                  </a:lnTo>
                  <a:lnTo>
                    <a:pt x="640" y="592"/>
                  </a:lnTo>
                  <a:lnTo>
                    <a:pt x="673" y="612"/>
                  </a:lnTo>
                  <a:lnTo>
                    <a:pt x="709" y="630"/>
                  </a:lnTo>
                  <a:lnTo>
                    <a:pt x="742" y="644"/>
                  </a:lnTo>
                  <a:lnTo>
                    <a:pt x="777" y="660"/>
                  </a:lnTo>
                  <a:lnTo>
                    <a:pt x="814" y="672"/>
                  </a:lnTo>
                  <a:lnTo>
                    <a:pt x="850" y="684"/>
                  </a:lnTo>
                  <a:lnTo>
                    <a:pt x="887" y="696"/>
                  </a:lnTo>
                  <a:lnTo>
                    <a:pt x="924" y="708"/>
                  </a:lnTo>
                  <a:lnTo>
                    <a:pt x="959" y="720"/>
                  </a:lnTo>
                  <a:lnTo>
                    <a:pt x="996" y="730"/>
                  </a:lnTo>
                  <a:lnTo>
                    <a:pt x="1033" y="742"/>
                  </a:lnTo>
                  <a:lnTo>
                    <a:pt x="1070" y="754"/>
                  </a:lnTo>
                  <a:lnTo>
                    <a:pt x="1108" y="767"/>
                  </a:lnTo>
                  <a:lnTo>
                    <a:pt x="1141" y="773"/>
                  </a:lnTo>
                  <a:lnTo>
                    <a:pt x="1174" y="781"/>
                  </a:lnTo>
                  <a:lnTo>
                    <a:pt x="1208" y="787"/>
                  </a:lnTo>
                  <a:lnTo>
                    <a:pt x="1243" y="795"/>
                  </a:lnTo>
                  <a:lnTo>
                    <a:pt x="1278" y="801"/>
                  </a:lnTo>
                  <a:lnTo>
                    <a:pt x="1313" y="807"/>
                  </a:lnTo>
                  <a:lnTo>
                    <a:pt x="1351" y="813"/>
                  </a:lnTo>
                  <a:lnTo>
                    <a:pt x="1386" y="819"/>
                  </a:lnTo>
                  <a:lnTo>
                    <a:pt x="1423" y="823"/>
                  </a:lnTo>
                  <a:lnTo>
                    <a:pt x="1460" y="829"/>
                  </a:lnTo>
                  <a:lnTo>
                    <a:pt x="1495" y="831"/>
                  </a:lnTo>
                  <a:lnTo>
                    <a:pt x="1532" y="833"/>
                  </a:lnTo>
                  <a:lnTo>
                    <a:pt x="1569" y="835"/>
                  </a:lnTo>
                  <a:lnTo>
                    <a:pt x="1605" y="835"/>
                  </a:lnTo>
                  <a:lnTo>
                    <a:pt x="1642" y="833"/>
                  </a:lnTo>
                  <a:lnTo>
                    <a:pt x="1677" y="829"/>
                  </a:lnTo>
                  <a:lnTo>
                    <a:pt x="1681" y="819"/>
                  </a:lnTo>
                  <a:lnTo>
                    <a:pt x="1683" y="813"/>
                  </a:lnTo>
                  <a:lnTo>
                    <a:pt x="1686" y="807"/>
                  </a:lnTo>
                  <a:lnTo>
                    <a:pt x="1692" y="805"/>
                  </a:lnTo>
                  <a:lnTo>
                    <a:pt x="1699" y="803"/>
                  </a:lnTo>
                  <a:lnTo>
                    <a:pt x="1709" y="805"/>
                  </a:lnTo>
                  <a:lnTo>
                    <a:pt x="1720" y="807"/>
                  </a:lnTo>
                  <a:lnTo>
                    <a:pt x="1733" y="811"/>
                  </a:lnTo>
                  <a:lnTo>
                    <a:pt x="1747" y="813"/>
                  </a:lnTo>
                  <a:lnTo>
                    <a:pt x="1766" y="813"/>
                  </a:lnTo>
                  <a:lnTo>
                    <a:pt x="1785" y="813"/>
                  </a:lnTo>
                  <a:lnTo>
                    <a:pt x="1807" y="807"/>
                  </a:lnTo>
                  <a:lnTo>
                    <a:pt x="1818" y="803"/>
                  </a:lnTo>
                  <a:lnTo>
                    <a:pt x="1827" y="799"/>
                  </a:lnTo>
                  <a:lnTo>
                    <a:pt x="1835" y="795"/>
                  </a:lnTo>
                  <a:lnTo>
                    <a:pt x="1846" y="787"/>
                  </a:lnTo>
                  <a:lnTo>
                    <a:pt x="1851" y="795"/>
                  </a:lnTo>
                  <a:lnTo>
                    <a:pt x="1861" y="801"/>
                  </a:lnTo>
                  <a:lnTo>
                    <a:pt x="1874" y="807"/>
                  </a:lnTo>
                  <a:lnTo>
                    <a:pt x="1887" y="809"/>
                  </a:lnTo>
                  <a:lnTo>
                    <a:pt x="1900" y="809"/>
                  </a:lnTo>
                  <a:lnTo>
                    <a:pt x="1914" y="809"/>
                  </a:lnTo>
                  <a:lnTo>
                    <a:pt x="1929" y="805"/>
                  </a:lnTo>
                  <a:lnTo>
                    <a:pt x="1944" y="801"/>
                  </a:lnTo>
                  <a:lnTo>
                    <a:pt x="1955" y="795"/>
                  </a:lnTo>
                  <a:lnTo>
                    <a:pt x="1966" y="791"/>
                  </a:lnTo>
                  <a:lnTo>
                    <a:pt x="1981" y="785"/>
                  </a:lnTo>
                  <a:lnTo>
                    <a:pt x="1996" y="779"/>
                  </a:lnTo>
                  <a:lnTo>
                    <a:pt x="2009" y="771"/>
                  </a:lnTo>
                  <a:lnTo>
                    <a:pt x="2024" y="765"/>
                  </a:lnTo>
                  <a:lnTo>
                    <a:pt x="2035" y="759"/>
                  </a:lnTo>
                  <a:lnTo>
                    <a:pt x="2046" y="752"/>
                  </a:lnTo>
                  <a:lnTo>
                    <a:pt x="2061" y="756"/>
                  </a:lnTo>
                  <a:lnTo>
                    <a:pt x="2074" y="754"/>
                  </a:lnTo>
                  <a:lnTo>
                    <a:pt x="2085" y="748"/>
                  </a:lnTo>
                  <a:lnTo>
                    <a:pt x="2096" y="740"/>
                  </a:lnTo>
                  <a:lnTo>
                    <a:pt x="2105" y="730"/>
                  </a:lnTo>
                  <a:lnTo>
                    <a:pt x="2115" y="718"/>
                  </a:lnTo>
                  <a:lnTo>
                    <a:pt x="2120" y="706"/>
                  </a:lnTo>
                  <a:lnTo>
                    <a:pt x="2124" y="694"/>
                  </a:lnTo>
                  <a:lnTo>
                    <a:pt x="2133" y="696"/>
                  </a:lnTo>
                  <a:lnTo>
                    <a:pt x="2144" y="698"/>
                  </a:lnTo>
                  <a:lnTo>
                    <a:pt x="2156" y="698"/>
                  </a:lnTo>
                  <a:lnTo>
                    <a:pt x="2167" y="696"/>
                  </a:lnTo>
                  <a:lnTo>
                    <a:pt x="2178" y="692"/>
                  </a:lnTo>
                  <a:lnTo>
                    <a:pt x="2185" y="684"/>
                  </a:lnTo>
                  <a:lnTo>
                    <a:pt x="2193" y="676"/>
                  </a:lnTo>
                  <a:lnTo>
                    <a:pt x="2196" y="664"/>
                  </a:lnTo>
                  <a:lnTo>
                    <a:pt x="2209" y="664"/>
                  </a:lnTo>
                  <a:lnTo>
                    <a:pt x="2222" y="664"/>
                  </a:lnTo>
                  <a:lnTo>
                    <a:pt x="2235" y="666"/>
                  </a:lnTo>
                  <a:lnTo>
                    <a:pt x="2246" y="666"/>
                  </a:lnTo>
                  <a:lnTo>
                    <a:pt x="2258" y="668"/>
                  </a:lnTo>
                  <a:lnTo>
                    <a:pt x="2267" y="670"/>
                  </a:lnTo>
                  <a:lnTo>
                    <a:pt x="2276" y="670"/>
                  </a:lnTo>
                  <a:lnTo>
                    <a:pt x="2284" y="67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Freeform 37"/>
            <p:cNvSpPr>
              <a:spLocks/>
            </p:cNvSpPr>
            <p:nvPr/>
          </p:nvSpPr>
          <p:spPr bwMode="auto">
            <a:xfrm>
              <a:off x="2450" y="2781"/>
              <a:ext cx="40" cy="50"/>
            </a:xfrm>
            <a:custGeom>
              <a:avLst/>
              <a:gdLst>
                <a:gd name="T0" fmla="*/ 1 w 80"/>
                <a:gd name="T1" fmla="*/ 1 h 99"/>
                <a:gd name="T2" fmla="*/ 1 w 80"/>
                <a:gd name="T3" fmla="*/ 1 h 99"/>
                <a:gd name="T4" fmla="*/ 1 w 80"/>
                <a:gd name="T5" fmla="*/ 1 h 99"/>
                <a:gd name="T6" fmla="*/ 1 w 80"/>
                <a:gd name="T7" fmla="*/ 1 h 99"/>
                <a:gd name="T8" fmla="*/ 1 w 80"/>
                <a:gd name="T9" fmla="*/ 1 h 99"/>
                <a:gd name="T10" fmla="*/ 0 w 80"/>
                <a:gd name="T11" fmla="*/ 1 h 99"/>
                <a:gd name="T12" fmla="*/ 1 w 80"/>
                <a:gd name="T13" fmla="*/ 1 h 99"/>
                <a:gd name="T14" fmla="*/ 1 w 80"/>
                <a:gd name="T15" fmla="*/ 1 h 99"/>
                <a:gd name="T16" fmla="*/ 1 w 80"/>
                <a:gd name="T17" fmla="*/ 1 h 99"/>
                <a:gd name="T18" fmla="*/ 1 w 80"/>
                <a:gd name="T19" fmla="*/ 1 h 99"/>
                <a:gd name="T20" fmla="*/ 1 w 80"/>
                <a:gd name="T21" fmla="*/ 1 h 99"/>
                <a:gd name="T22" fmla="*/ 1 w 80"/>
                <a:gd name="T23" fmla="*/ 0 h 99"/>
                <a:gd name="T24" fmla="*/ 1 w 80"/>
                <a:gd name="T25" fmla="*/ 1 h 99"/>
                <a:gd name="T26" fmla="*/ 1 w 80"/>
                <a:gd name="T27" fmla="*/ 1 h 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99"/>
                <a:gd name="T44" fmla="*/ 80 w 80"/>
                <a:gd name="T45" fmla="*/ 99 h 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99">
                  <a:moveTo>
                    <a:pt x="78" y="22"/>
                  </a:moveTo>
                  <a:lnTo>
                    <a:pt x="50" y="28"/>
                  </a:lnTo>
                  <a:lnTo>
                    <a:pt x="35" y="48"/>
                  </a:lnTo>
                  <a:lnTo>
                    <a:pt x="28" y="73"/>
                  </a:lnTo>
                  <a:lnTo>
                    <a:pt x="24" y="99"/>
                  </a:lnTo>
                  <a:lnTo>
                    <a:pt x="0" y="91"/>
                  </a:lnTo>
                  <a:lnTo>
                    <a:pt x="7" y="67"/>
                  </a:lnTo>
                  <a:lnTo>
                    <a:pt x="17" y="44"/>
                  </a:lnTo>
                  <a:lnTo>
                    <a:pt x="28" y="22"/>
                  </a:lnTo>
                  <a:lnTo>
                    <a:pt x="43" y="2"/>
                  </a:lnTo>
                  <a:lnTo>
                    <a:pt x="56" y="4"/>
                  </a:lnTo>
                  <a:lnTo>
                    <a:pt x="71" y="0"/>
                  </a:lnTo>
                  <a:lnTo>
                    <a:pt x="80" y="4"/>
                  </a:lnTo>
                  <a:lnTo>
                    <a:pt x="78" y="22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Freeform 38"/>
            <p:cNvSpPr>
              <a:spLocks/>
            </p:cNvSpPr>
            <p:nvPr/>
          </p:nvSpPr>
          <p:spPr bwMode="auto">
            <a:xfrm>
              <a:off x="2984" y="2859"/>
              <a:ext cx="43" cy="16"/>
            </a:xfrm>
            <a:custGeom>
              <a:avLst/>
              <a:gdLst>
                <a:gd name="T0" fmla="*/ 1 w 86"/>
                <a:gd name="T1" fmla="*/ 1 h 32"/>
                <a:gd name="T2" fmla="*/ 1 w 86"/>
                <a:gd name="T3" fmla="*/ 1 h 32"/>
                <a:gd name="T4" fmla="*/ 1 w 86"/>
                <a:gd name="T5" fmla="*/ 1 h 32"/>
                <a:gd name="T6" fmla="*/ 1 w 86"/>
                <a:gd name="T7" fmla="*/ 1 h 32"/>
                <a:gd name="T8" fmla="*/ 1 w 86"/>
                <a:gd name="T9" fmla="*/ 1 h 32"/>
                <a:gd name="T10" fmla="*/ 1 w 86"/>
                <a:gd name="T11" fmla="*/ 1 h 32"/>
                <a:gd name="T12" fmla="*/ 1 w 86"/>
                <a:gd name="T13" fmla="*/ 1 h 32"/>
                <a:gd name="T14" fmla="*/ 1 w 86"/>
                <a:gd name="T15" fmla="*/ 1 h 32"/>
                <a:gd name="T16" fmla="*/ 0 w 86"/>
                <a:gd name="T17" fmla="*/ 1 h 32"/>
                <a:gd name="T18" fmla="*/ 1 w 86"/>
                <a:gd name="T19" fmla="*/ 1 h 32"/>
                <a:gd name="T20" fmla="*/ 1 w 86"/>
                <a:gd name="T21" fmla="*/ 0 h 32"/>
                <a:gd name="T22" fmla="*/ 1 w 86"/>
                <a:gd name="T23" fmla="*/ 0 h 32"/>
                <a:gd name="T24" fmla="*/ 1 w 86"/>
                <a:gd name="T25" fmla="*/ 0 h 32"/>
                <a:gd name="T26" fmla="*/ 1 w 86"/>
                <a:gd name="T27" fmla="*/ 0 h 32"/>
                <a:gd name="T28" fmla="*/ 1 w 86"/>
                <a:gd name="T29" fmla="*/ 1 h 32"/>
                <a:gd name="T30" fmla="*/ 1 w 86"/>
                <a:gd name="T31" fmla="*/ 1 h 32"/>
                <a:gd name="T32" fmla="*/ 1 w 86"/>
                <a:gd name="T33" fmla="*/ 1 h 32"/>
                <a:gd name="T34" fmla="*/ 1 w 86"/>
                <a:gd name="T35" fmla="*/ 1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6"/>
                <a:gd name="T55" fmla="*/ 0 h 32"/>
                <a:gd name="T56" fmla="*/ 86 w 86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6" h="32">
                  <a:moveTo>
                    <a:pt x="86" y="14"/>
                  </a:moveTo>
                  <a:lnTo>
                    <a:pt x="78" y="22"/>
                  </a:lnTo>
                  <a:lnTo>
                    <a:pt x="69" y="28"/>
                  </a:lnTo>
                  <a:lnTo>
                    <a:pt x="60" y="30"/>
                  </a:lnTo>
                  <a:lnTo>
                    <a:pt x="49" y="32"/>
                  </a:lnTo>
                  <a:lnTo>
                    <a:pt x="38" y="32"/>
                  </a:lnTo>
                  <a:lnTo>
                    <a:pt x="25" y="32"/>
                  </a:lnTo>
                  <a:lnTo>
                    <a:pt x="12" y="30"/>
                  </a:lnTo>
                  <a:lnTo>
                    <a:pt x="0" y="28"/>
                  </a:lnTo>
                  <a:lnTo>
                    <a:pt x="4" y="2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58" y="2"/>
                  </a:lnTo>
                  <a:lnTo>
                    <a:pt x="67" y="4"/>
                  </a:lnTo>
                  <a:lnTo>
                    <a:pt x="77" y="8"/>
                  </a:lnTo>
                  <a:lnTo>
                    <a:pt x="86" y="1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Freeform 39"/>
            <p:cNvSpPr>
              <a:spLocks/>
            </p:cNvSpPr>
            <p:nvPr/>
          </p:nvSpPr>
          <p:spPr bwMode="auto">
            <a:xfrm>
              <a:off x="2882" y="2879"/>
              <a:ext cx="156" cy="262"/>
            </a:xfrm>
            <a:custGeom>
              <a:avLst/>
              <a:gdLst>
                <a:gd name="T0" fmla="*/ 2 w 312"/>
                <a:gd name="T1" fmla="*/ 1 h 524"/>
                <a:gd name="T2" fmla="*/ 2 w 312"/>
                <a:gd name="T3" fmla="*/ 1 h 524"/>
                <a:gd name="T4" fmla="*/ 2 w 312"/>
                <a:gd name="T5" fmla="*/ 1 h 524"/>
                <a:gd name="T6" fmla="*/ 2 w 312"/>
                <a:gd name="T7" fmla="*/ 1 h 524"/>
                <a:gd name="T8" fmla="*/ 1 w 312"/>
                <a:gd name="T9" fmla="*/ 2 h 524"/>
                <a:gd name="T10" fmla="*/ 1 w 312"/>
                <a:gd name="T11" fmla="*/ 2 h 524"/>
                <a:gd name="T12" fmla="*/ 1 w 312"/>
                <a:gd name="T13" fmla="*/ 3 h 524"/>
                <a:gd name="T14" fmla="*/ 1 w 312"/>
                <a:gd name="T15" fmla="*/ 3 h 524"/>
                <a:gd name="T16" fmla="*/ 1 w 312"/>
                <a:gd name="T17" fmla="*/ 4 h 524"/>
                <a:gd name="T18" fmla="*/ 1 w 312"/>
                <a:gd name="T19" fmla="*/ 4 h 524"/>
                <a:gd name="T20" fmla="*/ 1 w 312"/>
                <a:gd name="T21" fmla="*/ 4 h 524"/>
                <a:gd name="T22" fmla="*/ 1 w 312"/>
                <a:gd name="T23" fmla="*/ 4 h 524"/>
                <a:gd name="T24" fmla="*/ 1 w 312"/>
                <a:gd name="T25" fmla="*/ 3 h 524"/>
                <a:gd name="T26" fmla="*/ 1 w 312"/>
                <a:gd name="T27" fmla="*/ 3 h 524"/>
                <a:gd name="T28" fmla="*/ 1 w 312"/>
                <a:gd name="T29" fmla="*/ 3 h 524"/>
                <a:gd name="T30" fmla="*/ 1 w 312"/>
                <a:gd name="T31" fmla="*/ 3 h 524"/>
                <a:gd name="T32" fmla="*/ 0 w 312"/>
                <a:gd name="T33" fmla="*/ 3 h 524"/>
                <a:gd name="T34" fmla="*/ 1 w 312"/>
                <a:gd name="T35" fmla="*/ 3 h 524"/>
                <a:gd name="T36" fmla="*/ 1 w 312"/>
                <a:gd name="T37" fmla="*/ 3 h 524"/>
                <a:gd name="T38" fmla="*/ 1 w 312"/>
                <a:gd name="T39" fmla="*/ 3 h 524"/>
                <a:gd name="T40" fmla="*/ 1 w 312"/>
                <a:gd name="T41" fmla="*/ 3 h 524"/>
                <a:gd name="T42" fmla="*/ 1 w 312"/>
                <a:gd name="T43" fmla="*/ 2 h 524"/>
                <a:gd name="T44" fmla="*/ 1 w 312"/>
                <a:gd name="T45" fmla="*/ 2 h 524"/>
                <a:gd name="T46" fmla="*/ 1 w 312"/>
                <a:gd name="T47" fmla="*/ 2 h 524"/>
                <a:gd name="T48" fmla="*/ 1 w 312"/>
                <a:gd name="T49" fmla="*/ 2 h 524"/>
                <a:gd name="T50" fmla="*/ 1 w 312"/>
                <a:gd name="T51" fmla="*/ 1 h 524"/>
                <a:gd name="T52" fmla="*/ 1 w 312"/>
                <a:gd name="T53" fmla="*/ 1 h 524"/>
                <a:gd name="T54" fmla="*/ 1 w 312"/>
                <a:gd name="T55" fmla="*/ 1 h 524"/>
                <a:gd name="T56" fmla="*/ 1 w 312"/>
                <a:gd name="T57" fmla="*/ 1 h 524"/>
                <a:gd name="T58" fmla="*/ 1 w 312"/>
                <a:gd name="T59" fmla="*/ 1 h 524"/>
                <a:gd name="T60" fmla="*/ 1 w 312"/>
                <a:gd name="T61" fmla="*/ 1 h 524"/>
                <a:gd name="T62" fmla="*/ 1 w 312"/>
                <a:gd name="T63" fmla="*/ 1 h 524"/>
                <a:gd name="T64" fmla="*/ 1 w 312"/>
                <a:gd name="T65" fmla="*/ 0 h 524"/>
                <a:gd name="T66" fmla="*/ 1 w 312"/>
                <a:gd name="T67" fmla="*/ 1 h 524"/>
                <a:gd name="T68" fmla="*/ 1 w 312"/>
                <a:gd name="T69" fmla="*/ 1 h 524"/>
                <a:gd name="T70" fmla="*/ 1 w 312"/>
                <a:gd name="T71" fmla="*/ 1 h 524"/>
                <a:gd name="T72" fmla="*/ 1 w 312"/>
                <a:gd name="T73" fmla="*/ 1 h 524"/>
                <a:gd name="T74" fmla="*/ 1 w 312"/>
                <a:gd name="T75" fmla="*/ 1 h 524"/>
                <a:gd name="T76" fmla="*/ 1 w 312"/>
                <a:gd name="T77" fmla="*/ 1 h 524"/>
                <a:gd name="T78" fmla="*/ 2 w 312"/>
                <a:gd name="T79" fmla="*/ 1 h 524"/>
                <a:gd name="T80" fmla="*/ 2 w 312"/>
                <a:gd name="T81" fmla="*/ 1 h 5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2"/>
                <a:gd name="T124" fmla="*/ 0 h 524"/>
                <a:gd name="T125" fmla="*/ 312 w 312"/>
                <a:gd name="T126" fmla="*/ 524 h 5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2" h="524">
                  <a:moveTo>
                    <a:pt x="312" y="24"/>
                  </a:moveTo>
                  <a:lnTo>
                    <a:pt x="299" y="90"/>
                  </a:lnTo>
                  <a:lnTo>
                    <a:pt x="284" y="158"/>
                  </a:lnTo>
                  <a:lnTo>
                    <a:pt x="269" y="223"/>
                  </a:lnTo>
                  <a:lnTo>
                    <a:pt x="253" y="291"/>
                  </a:lnTo>
                  <a:lnTo>
                    <a:pt x="232" y="355"/>
                  </a:lnTo>
                  <a:lnTo>
                    <a:pt x="208" y="415"/>
                  </a:lnTo>
                  <a:lnTo>
                    <a:pt x="180" y="471"/>
                  </a:lnTo>
                  <a:lnTo>
                    <a:pt x="147" y="522"/>
                  </a:lnTo>
                  <a:lnTo>
                    <a:pt x="128" y="524"/>
                  </a:lnTo>
                  <a:lnTo>
                    <a:pt x="110" y="522"/>
                  </a:lnTo>
                  <a:lnTo>
                    <a:pt x="91" y="518"/>
                  </a:lnTo>
                  <a:lnTo>
                    <a:pt x="75" y="510"/>
                  </a:lnTo>
                  <a:lnTo>
                    <a:pt x="56" y="502"/>
                  </a:lnTo>
                  <a:lnTo>
                    <a:pt x="39" y="496"/>
                  </a:lnTo>
                  <a:lnTo>
                    <a:pt x="21" y="491"/>
                  </a:lnTo>
                  <a:lnTo>
                    <a:pt x="0" y="487"/>
                  </a:lnTo>
                  <a:lnTo>
                    <a:pt x="6" y="463"/>
                  </a:lnTo>
                  <a:lnTo>
                    <a:pt x="15" y="439"/>
                  </a:lnTo>
                  <a:lnTo>
                    <a:pt x="26" y="415"/>
                  </a:lnTo>
                  <a:lnTo>
                    <a:pt x="38" y="391"/>
                  </a:lnTo>
                  <a:lnTo>
                    <a:pt x="47" y="365"/>
                  </a:lnTo>
                  <a:lnTo>
                    <a:pt x="52" y="335"/>
                  </a:lnTo>
                  <a:lnTo>
                    <a:pt x="51" y="305"/>
                  </a:lnTo>
                  <a:lnTo>
                    <a:pt x="41" y="271"/>
                  </a:lnTo>
                  <a:lnTo>
                    <a:pt x="32" y="255"/>
                  </a:lnTo>
                  <a:lnTo>
                    <a:pt x="26" y="239"/>
                  </a:lnTo>
                  <a:lnTo>
                    <a:pt x="25" y="223"/>
                  </a:lnTo>
                  <a:lnTo>
                    <a:pt x="25" y="205"/>
                  </a:lnTo>
                  <a:lnTo>
                    <a:pt x="30" y="158"/>
                  </a:lnTo>
                  <a:lnTo>
                    <a:pt x="36" y="90"/>
                  </a:lnTo>
                  <a:lnTo>
                    <a:pt x="43" y="28"/>
                  </a:lnTo>
                  <a:lnTo>
                    <a:pt x="45" y="0"/>
                  </a:lnTo>
                  <a:lnTo>
                    <a:pt x="76" y="10"/>
                  </a:lnTo>
                  <a:lnTo>
                    <a:pt x="110" y="16"/>
                  </a:lnTo>
                  <a:lnTo>
                    <a:pt x="143" y="20"/>
                  </a:lnTo>
                  <a:lnTo>
                    <a:pt x="179" y="20"/>
                  </a:lnTo>
                  <a:lnTo>
                    <a:pt x="214" y="18"/>
                  </a:lnTo>
                  <a:lnTo>
                    <a:pt x="247" y="18"/>
                  </a:lnTo>
                  <a:lnTo>
                    <a:pt x="281" y="20"/>
                  </a:lnTo>
                  <a:lnTo>
                    <a:pt x="312" y="2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Freeform 40"/>
            <p:cNvSpPr>
              <a:spLocks/>
            </p:cNvSpPr>
            <p:nvPr/>
          </p:nvSpPr>
          <p:spPr bwMode="auto">
            <a:xfrm>
              <a:off x="2836" y="3000"/>
              <a:ext cx="51" cy="111"/>
            </a:xfrm>
            <a:custGeom>
              <a:avLst/>
              <a:gdLst>
                <a:gd name="T0" fmla="*/ 1 w 102"/>
                <a:gd name="T1" fmla="*/ 2 h 222"/>
                <a:gd name="T2" fmla="*/ 1 w 102"/>
                <a:gd name="T3" fmla="*/ 2 h 222"/>
                <a:gd name="T4" fmla="*/ 1 w 102"/>
                <a:gd name="T5" fmla="*/ 2 h 222"/>
                <a:gd name="T6" fmla="*/ 1 w 102"/>
                <a:gd name="T7" fmla="*/ 2 h 222"/>
                <a:gd name="T8" fmla="*/ 1 w 102"/>
                <a:gd name="T9" fmla="*/ 2 h 222"/>
                <a:gd name="T10" fmla="*/ 1 w 102"/>
                <a:gd name="T11" fmla="*/ 2 h 222"/>
                <a:gd name="T12" fmla="*/ 1 w 102"/>
                <a:gd name="T13" fmla="*/ 2 h 222"/>
                <a:gd name="T14" fmla="*/ 1 w 102"/>
                <a:gd name="T15" fmla="*/ 2 h 222"/>
                <a:gd name="T16" fmla="*/ 0 w 102"/>
                <a:gd name="T17" fmla="*/ 2 h 222"/>
                <a:gd name="T18" fmla="*/ 1 w 102"/>
                <a:gd name="T19" fmla="*/ 2 h 222"/>
                <a:gd name="T20" fmla="*/ 1 w 102"/>
                <a:gd name="T21" fmla="*/ 2 h 222"/>
                <a:gd name="T22" fmla="*/ 1 w 102"/>
                <a:gd name="T23" fmla="*/ 2 h 222"/>
                <a:gd name="T24" fmla="*/ 1 w 102"/>
                <a:gd name="T25" fmla="*/ 1 h 222"/>
                <a:gd name="T26" fmla="*/ 1 w 102"/>
                <a:gd name="T27" fmla="*/ 1 h 222"/>
                <a:gd name="T28" fmla="*/ 1 w 102"/>
                <a:gd name="T29" fmla="*/ 1 h 222"/>
                <a:gd name="T30" fmla="*/ 1 w 102"/>
                <a:gd name="T31" fmla="*/ 1 h 222"/>
                <a:gd name="T32" fmla="*/ 1 w 102"/>
                <a:gd name="T33" fmla="*/ 0 h 222"/>
                <a:gd name="T34" fmla="*/ 1 w 102"/>
                <a:gd name="T35" fmla="*/ 1 h 222"/>
                <a:gd name="T36" fmla="*/ 1 w 102"/>
                <a:gd name="T37" fmla="*/ 1 h 222"/>
                <a:gd name="T38" fmla="*/ 1 w 102"/>
                <a:gd name="T39" fmla="*/ 1 h 222"/>
                <a:gd name="T40" fmla="*/ 1 w 102"/>
                <a:gd name="T41" fmla="*/ 2 h 2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222"/>
                <a:gd name="T65" fmla="*/ 102 w 102"/>
                <a:gd name="T66" fmla="*/ 222 h 2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222">
                  <a:moveTo>
                    <a:pt x="89" y="174"/>
                  </a:moveTo>
                  <a:lnTo>
                    <a:pt x="81" y="184"/>
                  </a:lnTo>
                  <a:lnTo>
                    <a:pt x="72" y="192"/>
                  </a:lnTo>
                  <a:lnTo>
                    <a:pt x="63" y="200"/>
                  </a:lnTo>
                  <a:lnTo>
                    <a:pt x="53" y="208"/>
                  </a:lnTo>
                  <a:lnTo>
                    <a:pt x="40" y="214"/>
                  </a:lnTo>
                  <a:lnTo>
                    <a:pt x="29" y="220"/>
                  </a:lnTo>
                  <a:lnTo>
                    <a:pt x="15" y="222"/>
                  </a:lnTo>
                  <a:lnTo>
                    <a:pt x="0" y="222"/>
                  </a:lnTo>
                  <a:lnTo>
                    <a:pt x="13" y="198"/>
                  </a:lnTo>
                  <a:lnTo>
                    <a:pt x="26" y="172"/>
                  </a:lnTo>
                  <a:lnTo>
                    <a:pt x="39" y="144"/>
                  </a:lnTo>
                  <a:lnTo>
                    <a:pt x="50" y="116"/>
                  </a:lnTo>
                  <a:lnTo>
                    <a:pt x="59" y="86"/>
                  </a:lnTo>
                  <a:lnTo>
                    <a:pt x="65" y="58"/>
                  </a:lnTo>
                  <a:lnTo>
                    <a:pt x="66" y="28"/>
                  </a:lnTo>
                  <a:lnTo>
                    <a:pt x="65" y="0"/>
                  </a:lnTo>
                  <a:lnTo>
                    <a:pt x="87" y="42"/>
                  </a:lnTo>
                  <a:lnTo>
                    <a:pt x="100" y="82"/>
                  </a:lnTo>
                  <a:lnTo>
                    <a:pt x="102" y="124"/>
                  </a:lnTo>
                  <a:lnTo>
                    <a:pt x="89" y="17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Freeform 41"/>
            <p:cNvSpPr>
              <a:spLocks/>
            </p:cNvSpPr>
            <p:nvPr/>
          </p:nvSpPr>
          <p:spPr bwMode="auto">
            <a:xfrm>
              <a:off x="2441" y="3111"/>
              <a:ext cx="98" cy="23"/>
            </a:xfrm>
            <a:custGeom>
              <a:avLst/>
              <a:gdLst>
                <a:gd name="T0" fmla="*/ 2 w 196"/>
                <a:gd name="T1" fmla="*/ 1 h 45"/>
                <a:gd name="T2" fmla="*/ 2 w 196"/>
                <a:gd name="T3" fmla="*/ 1 h 45"/>
                <a:gd name="T4" fmla="*/ 2 w 196"/>
                <a:gd name="T5" fmla="*/ 1 h 45"/>
                <a:gd name="T6" fmla="*/ 2 w 196"/>
                <a:gd name="T7" fmla="*/ 1 h 45"/>
                <a:gd name="T8" fmla="*/ 2 w 196"/>
                <a:gd name="T9" fmla="*/ 1 h 45"/>
                <a:gd name="T10" fmla="*/ 1 w 196"/>
                <a:gd name="T11" fmla="*/ 1 h 45"/>
                <a:gd name="T12" fmla="*/ 0 w 196"/>
                <a:gd name="T13" fmla="*/ 1 h 45"/>
                <a:gd name="T14" fmla="*/ 1 w 196"/>
                <a:gd name="T15" fmla="*/ 1 h 45"/>
                <a:gd name="T16" fmla="*/ 1 w 196"/>
                <a:gd name="T17" fmla="*/ 1 h 45"/>
                <a:gd name="T18" fmla="*/ 1 w 196"/>
                <a:gd name="T19" fmla="*/ 0 h 45"/>
                <a:gd name="T20" fmla="*/ 2 w 196"/>
                <a:gd name="T21" fmla="*/ 1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6"/>
                <a:gd name="T34" fmla="*/ 0 h 45"/>
                <a:gd name="T35" fmla="*/ 196 w 196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6" h="45">
                  <a:moveTo>
                    <a:pt x="191" y="4"/>
                  </a:moveTo>
                  <a:lnTo>
                    <a:pt x="196" y="18"/>
                  </a:lnTo>
                  <a:lnTo>
                    <a:pt x="196" y="33"/>
                  </a:lnTo>
                  <a:lnTo>
                    <a:pt x="189" y="43"/>
                  </a:lnTo>
                  <a:lnTo>
                    <a:pt x="176" y="45"/>
                  </a:lnTo>
                  <a:lnTo>
                    <a:pt x="3" y="33"/>
                  </a:lnTo>
                  <a:lnTo>
                    <a:pt x="0" y="24"/>
                  </a:lnTo>
                  <a:lnTo>
                    <a:pt x="1" y="10"/>
                  </a:lnTo>
                  <a:lnTo>
                    <a:pt x="7" y="2"/>
                  </a:lnTo>
                  <a:lnTo>
                    <a:pt x="18" y="0"/>
                  </a:lnTo>
                  <a:lnTo>
                    <a:pt x="191" y="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Freeform 42"/>
            <p:cNvSpPr>
              <a:spLocks/>
            </p:cNvSpPr>
            <p:nvPr/>
          </p:nvSpPr>
          <p:spPr bwMode="auto">
            <a:xfrm>
              <a:off x="2796" y="3124"/>
              <a:ext cx="15" cy="12"/>
            </a:xfrm>
            <a:custGeom>
              <a:avLst/>
              <a:gdLst>
                <a:gd name="T0" fmla="*/ 1 w 30"/>
                <a:gd name="T1" fmla="*/ 1 h 23"/>
                <a:gd name="T2" fmla="*/ 1 w 30"/>
                <a:gd name="T3" fmla="*/ 1 h 23"/>
                <a:gd name="T4" fmla="*/ 1 w 30"/>
                <a:gd name="T5" fmla="*/ 1 h 23"/>
                <a:gd name="T6" fmla="*/ 1 w 30"/>
                <a:gd name="T7" fmla="*/ 1 h 23"/>
                <a:gd name="T8" fmla="*/ 1 w 30"/>
                <a:gd name="T9" fmla="*/ 1 h 23"/>
                <a:gd name="T10" fmla="*/ 0 w 30"/>
                <a:gd name="T11" fmla="*/ 1 h 23"/>
                <a:gd name="T12" fmla="*/ 1 w 30"/>
                <a:gd name="T13" fmla="*/ 1 h 23"/>
                <a:gd name="T14" fmla="*/ 1 w 30"/>
                <a:gd name="T15" fmla="*/ 0 h 23"/>
                <a:gd name="T16" fmla="*/ 1 w 30"/>
                <a:gd name="T17" fmla="*/ 0 h 23"/>
                <a:gd name="T18" fmla="*/ 1 w 30"/>
                <a:gd name="T19" fmla="*/ 1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3"/>
                <a:gd name="T32" fmla="*/ 30 w 3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3">
                  <a:moveTo>
                    <a:pt x="30" y="7"/>
                  </a:moveTo>
                  <a:lnTo>
                    <a:pt x="24" y="13"/>
                  </a:lnTo>
                  <a:lnTo>
                    <a:pt x="20" y="21"/>
                  </a:lnTo>
                  <a:lnTo>
                    <a:pt x="13" y="23"/>
                  </a:lnTo>
                  <a:lnTo>
                    <a:pt x="4" y="19"/>
                  </a:lnTo>
                  <a:lnTo>
                    <a:pt x="0" y="4"/>
                  </a:lnTo>
                  <a:lnTo>
                    <a:pt x="7" y="2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43"/>
            <p:cNvSpPr>
              <a:spLocks/>
            </p:cNvSpPr>
            <p:nvPr/>
          </p:nvSpPr>
          <p:spPr bwMode="auto">
            <a:xfrm>
              <a:off x="2270" y="3227"/>
              <a:ext cx="178" cy="28"/>
            </a:xfrm>
            <a:custGeom>
              <a:avLst/>
              <a:gdLst>
                <a:gd name="T0" fmla="*/ 3 w 356"/>
                <a:gd name="T1" fmla="*/ 1 h 56"/>
                <a:gd name="T2" fmla="*/ 3 w 356"/>
                <a:gd name="T3" fmla="*/ 1 h 56"/>
                <a:gd name="T4" fmla="*/ 3 w 356"/>
                <a:gd name="T5" fmla="*/ 1 h 56"/>
                <a:gd name="T6" fmla="*/ 3 w 356"/>
                <a:gd name="T7" fmla="*/ 1 h 56"/>
                <a:gd name="T8" fmla="*/ 3 w 356"/>
                <a:gd name="T9" fmla="*/ 1 h 56"/>
                <a:gd name="T10" fmla="*/ 3 w 356"/>
                <a:gd name="T11" fmla="*/ 1 h 56"/>
                <a:gd name="T12" fmla="*/ 3 w 356"/>
                <a:gd name="T13" fmla="*/ 1 h 56"/>
                <a:gd name="T14" fmla="*/ 3 w 356"/>
                <a:gd name="T15" fmla="*/ 1 h 56"/>
                <a:gd name="T16" fmla="*/ 1 w 356"/>
                <a:gd name="T17" fmla="*/ 1 h 56"/>
                <a:gd name="T18" fmla="*/ 1 w 356"/>
                <a:gd name="T19" fmla="*/ 1 h 56"/>
                <a:gd name="T20" fmla="*/ 1 w 356"/>
                <a:gd name="T21" fmla="*/ 1 h 56"/>
                <a:gd name="T22" fmla="*/ 1 w 356"/>
                <a:gd name="T23" fmla="*/ 1 h 56"/>
                <a:gd name="T24" fmla="*/ 1 w 356"/>
                <a:gd name="T25" fmla="*/ 1 h 56"/>
                <a:gd name="T26" fmla="*/ 1 w 356"/>
                <a:gd name="T27" fmla="*/ 1 h 56"/>
                <a:gd name="T28" fmla="*/ 1 w 356"/>
                <a:gd name="T29" fmla="*/ 1 h 56"/>
                <a:gd name="T30" fmla="*/ 1 w 356"/>
                <a:gd name="T31" fmla="*/ 1 h 56"/>
                <a:gd name="T32" fmla="*/ 1 w 356"/>
                <a:gd name="T33" fmla="*/ 1 h 56"/>
                <a:gd name="T34" fmla="*/ 1 w 356"/>
                <a:gd name="T35" fmla="*/ 1 h 56"/>
                <a:gd name="T36" fmla="*/ 1 w 356"/>
                <a:gd name="T37" fmla="*/ 1 h 56"/>
                <a:gd name="T38" fmla="*/ 1 w 356"/>
                <a:gd name="T39" fmla="*/ 1 h 56"/>
                <a:gd name="T40" fmla="*/ 1 w 356"/>
                <a:gd name="T41" fmla="*/ 1 h 56"/>
                <a:gd name="T42" fmla="*/ 1 w 356"/>
                <a:gd name="T43" fmla="*/ 1 h 56"/>
                <a:gd name="T44" fmla="*/ 1 w 356"/>
                <a:gd name="T45" fmla="*/ 1 h 56"/>
                <a:gd name="T46" fmla="*/ 1 w 356"/>
                <a:gd name="T47" fmla="*/ 1 h 56"/>
                <a:gd name="T48" fmla="*/ 0 w 356"/>
                <a:gd name="T49" fmla="*/ 1 h 56"/>
                <a:gd name="T50" fmla="*/ 0 w 356"/>
                <a:gd name="T51" fmla="*/ 1 h 56"/>
                <a:gd name="T52" fmla="*/ 1 w 356"/>
                <a:gd name="T53" fmla="*/ 1 h 56"/>
                <a:gd name="T54" fmla="*/ 1 w 356"/>
                <a:gd name="T55" fmla="*/ 1 h 56"/>
                <a:gd name="T56" fmla="*/ 1 w 356"/>
                <a:gd name="T57" fmla="*/ 1 h 56"/>
                <a:gd name="T58" fmla="*/ 1 w 356"/>
                <a:gd name="T59" fmla="*/ 1 h 56"/>
                <a:gd name="T60" fmla="*/ 1 w 356"/>
                <a:gd name="T61" fmla="*/ 1 h 56"/>
                <a:gd name="T62" fmla="*/ 1 w 356"/>
                <a:gd name="T63" fmla="*/ 1 h 56"/>
                <a:gd name="T64" fmla="*/ 1 w 356"/>
                <a:gd name="T65" fmla="*/ 1 h 56"/>
                <a:gd name="T66" fmla="*/ 1 w 356"/>
                <a:gd name="T67" fmla="*/ 1 h 56"/>
                <a:gd name="T68" fmla="*/ 1 w 356"/>
                <a:gd name="T69" fmla="*/ 1 h 56"/>
                <a:gd name="T70" fmla="*/ 1 w 356"/>
                <a:gd name="T71" fmla="*/ 1 h 56"/>
                <a:gd name="T72" fmla="*/ 1 w 356"/>
                <a:gd name="T73" fmla="*/ 1 h 56"/>
                <a:gd name="T74" fmla="*/ 1 w 356"/>
                <a:gd name="T75" fmla="*/ 1 h 56"/>
                <a:gd name="T76" fmla="*/ 3 w 356"/>
                <a:gd name="T77" fmla="*/ 1 h 56"/>
                <a:gd name="T78" fmla="*/ 3 w 356"/>
                <a:gd name="T79" fmla="*/ 1 h 56"/>
                <a:gd name="T80" fmla="*/ 3 w 356"/>
                <a:gd name="T81" fmla="*/ 1 h 56"/>
                <a:gd name="T82" fmla="*/ 3 w 356"/>
                <a:gd name="T83" fmla="*/ 0 h 56"/>
                <a:gd name="T84" fmla="*/ 3 w 356"/>
                <a:gd name="T85" fmla="*/ 1 h 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6"/>
                <a:gd name="T130" fmla="*/ 0 h 56"/>
                <a:gd name="T131" fmla="*/ 356 w 356"/>
                <a:gd name="T132" fmla="*/ 56 h 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6" h="56">
                  <a:moveTo>
                    <a:pt x="356" y="12"/>
                  </a:moveTo>
                  <a:lnTo>
                    <a:pt x="347" y="26"/>
                  </a:lnTo>
                  <a:lnTo>
                    <a:pt x="336" y="34"/>
                  </a:lnTo>
                  <a:lnTo>
                    <a:pt x="321" y="38"/>
                  </a:lnTo>
                  <a:lnTo>
                    <a:pt x="306" y="40"/>
                  </a:lnTo>
                  <a:lnTo>
                    <a:pt x="290" y="42"/>
                  </a:lnTo>
                  <a:lnTo>
                    <a:pt x="273" y="42"/>
                  </a:lnTo>
                  <a:lnTo>
                    <a:pt x="258" y="42"/>
                  </a:lnTo>
                  <a:lnTo>
                    <a:pt x="245" y="46"/>
                  </a:lnTo>
                  <a:lnTo>
                    <a:pt x="228" y="52"/>
                  </a:lnTo>
                  <a:lnTo>
                    <a:pt x="212" y="54"/>
                  </a:lnTo>
                  <a:lnTo>
                    <a:pt x="193" y="56"/>
                  </a:lnTo>
                  <a:lnTo>
                    <a:pt x="173" y="54"/>
                  </a:lnTo>
                  <a:lnTo>
                    <a:pt x="156" y="54"/>
                  </a:lnTo>
                  <a:lnTo>
                    <a:pt x="137" y="50"/>
                  </a:lnTo>
                  <a:lnTo>
                    <a:pt x="123" y="48"/>
                  </a:lnTo>
                  <a:lnTo>
                    <a:pt x="112" y="46"/>
                  </a:lnTo>
                  <a:lnTo>
                    <a:pt x="100" y="46"/>
                  </a:lnTo>
                  <a:lnTo>
                    <a:pt x="86" y="50"/>
                  </a:lnTo>
                  <a:lnTo>
                    <a:pt x="71" y="52"/>
                  </a:lnTo>
                  <a:lnTo>
                    <a:pt x="56" y="54"/>
                  </a:lnTo>
                  <a:lnTo>
                    <a:pt x="41" y="56"/>
                  </a:lnTo>
                  <a:lnTo>
                    <a:pt x="26" y="56"/>
                  </a:lnTo>
                  <a:lnTo>
                    <a:pt x="13" y="52"/>
                  </a:lnTo>
                  <a:lnTo>
                    <a:pt x="0" y="46"/>
                  </a:lnTo>
                  <a:lnTo>
                    <a:pt x="0" y="26"/>
                  </a:lnTo>
                  <a:lnTo>
                    <a:pt x="19" y="22"/>
                  </a:lnTo>
                  <a:lnTo>
                    <a:pt x="39" y="18"/>
                  </a:lnTo>
                  <a:lnTo>
                    <a:pt x="58" y="16"/>
                  </a:lnTo>
                  <a:lnTo>
                    <a:pt x="78" y="16"/>
                  </a:lnTo>
                  <a:lnTo>
                    <a:pt x="97" y="16"/>
                  </a:lnTo>
                  <a:lnTo>
                    <a:pt x="117" y="16"/>
                  </a:lnTo>
                  <a:lnTo>
                    <a:pt x="137" y="18"/>
                  </a:lnTo>
                  <a:lnTo>
                    <a:pt x="158" y="18"/>
                  </a:lnTo>
                  <a:lnTo>
                    <a:pt x="176" y="20"/>
                  </a:lnTo>
                  <a:lnTo>
                    <a:pt x="197" y="20"/>
                  </a:lnTo>
                  <a:lnTo>
                    <a:pt x="217" y="20"/>
                  </a:lnTo>
                  <a:lnTo>
                    <a:pt x="238" y="20"/>
                  </a:lnTo>
                  <a:lnTo>
                    <a:pt x="258" y="16"/>
                  </a:lnTo>
                  <a:lnTo>
                    <a:pt x="278" y="14"/>
                  </a:lnTo>
                  <a:lnTo>
                    <a:pt x="299" y="8"/>
                  </a:lnTo>
                  <a:lnTo>
                    <a:pt x="319" y="0"/>
                  </a:lnTo>
                  <a:lnTo>
                    <a:pt x="356" y="12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44"/>
            <p:cNvSpPr>
              <a:spLocks/>
            </p:cNvSpPr>
            <p:nvPr/>
          </p:nvSpPr>
          <p:spPr bwMode="auto">
            <a:xfrm>
              <a:off x="2201" y="3238"/>
              <a:ext cx="309" cy="105"/>
            </a:xfrm>
            <a:custGeom>
              <a:avLst/>
              <a:gdLst>
                <a:gd name="T0" fmla="*/ 5 w 618"/>
                <a:gd name="T1" fmla="*/ 1 h 209"/>
                <a:gd name="T2" fmla="*/ 5 w 618"/>
                <a:gd name="T3" fmla="*/ 1 h 209"/>
                <a:gd name="T4" fmla="*/ 5 w 618"/>
                <a:gd name="T5" fmla="*/ 1 h 209"/>
                <a:gd name="T6" fmla="*/ 5 w 618"/>
                <a:gd name="T7" fmla="*/ 1 h 209"/>
                <a:gd name="T8" fmla="*/ 4 w 618"/>
                <a:gd name="T9" fmla="*/ 1 h 209"/>
                <a:gd name="T10" fmla="*/ 3 w 618"/>
                <a:gd name="T11" fmla="*/ 1 h 209"/>
                <a:gd name="T12" fmla="*/ 3 w 618"/>
                <a:gd name="T13" fmla="*/ 1 h 209"/>
                <a:gd name="T14" fmla="*/ 3 w 618"/>
                <a:gd name="T15" fmla="*/ 1 h 209"/>
                <a:gd name="T16" fmla="*/ 2 w 618"/>
                <a:gd name="T17" fmla="*/ 1 h 209"/>
                <a:gd name="T18" fmla="*/ 2 w 618"/>
                <a:gd name="T19" fmla="*/ 2 h 209"/>
                <a:gd name="T20" fmla="*/ 2 w 618"/>
                <a:gd name="T21" fmla="*/ 2 h 209"/>
                <a:gd name="T22" fmla="*/ 2 w 618"/>
                <a:gd name="T23" fmla="*/ 2 h 209"/>
                <a:gd name="T24" fmla="*/ 2 w 618"/>
                <a:gd name="T25" fmla="*/ 2 h 209"/>
                <a:gd name="T26" fmla="*/ 2 w 618"/>
                <a:gd name="T27" fmla="*/ 2 h 209"/>
                <a:gd name="T28" fmla="*/ 1 w 618"/>
                <a:gd name="T29" fmla="*/ 2 h 209"/>
                <a:gd name="T30" fmla="*/ 1 w 618"/>
                <a:gd name="T31" fmla="*/ 2 h 209"/>
                <a:gd name="T32" fmla="*/ 1 w 618"/>
                <a:gd name="T33" fmla="*/ 2 h 209"/>
                <a:gd name="T34" fmla="*/ 1 w 618"/>
                <a:gd name="T35" fmla="*/ 2 h 209"/>
                <a:gd name="T36" fmla="*/ 1 w 618"/>
                <a:gd name="T37" fmla="*/ 2 h 209"/>
                <a:gd name="T38" fmla="*/ 1 w 618"/>
                <a:gd name="T39" fmla="*/ 2 h 209"/>
                <a:gd name="T40" fmla="*/ 1 w 618"/>
                <a:gd name="T41" fmla="*/ 2 h 209"/>
                <a:gd name="T42" fmla="*/ 1 w 618"/>
                <a:gd name="T43" fmla="*/ 2 h 209"/>
                <a:gd name="T44" fmla="*/ 1 w 618"/>
                <a:gd name="T45" fmla="*/ 2 h 209"/>
                <a:gd name="T46" fmla="*/ 1 w 618"/>
                <a:gd name="T47" fmla="*/ 2 h 209"/>
                <a:gd name="T48" fmla="*/ 1 w 618"/>
                <a:gd name="T49" fmla="*/ 2 h 209"/>
                <a:gd name="T50" fmla="*/ 0 w 618"/>
                <a:gd name="T51" fmla="*/ 2 h 209"/>
                <a:gd name="T52" fmla="*/ 1 w 618"/>
                <a:gd name="T53" fmla="*/ 2 h 209"/>
                <a:gd name="T54" fmla="*/ 1 w 618"/>
                <a:gd name="T55" fmla="*/ 2 h 209"/>
                <a:gd name="T56" fmla="*/ 1 w 618"/>
                <a:gd name="T57" fmla="*/ 2 h 209"/>
                <a:gd name="T58" fmla="*/ 1 w 618"/>
                <a:gd name="T59" fmla="*/ 2 h 209"/>
                <a:gd name="T60" fmla="*/ 1 w 618"/>
                <a:gd name="T61" fmla="*/ 2 h 209"/>
                <a:gd name="T62" fmla="*/ 1 w 618"/>
                <a:gd name="T63" fmla="*/ 1 h 209"/>
                <a:gd name="T64" fmla="*/ 2 w 618"/>
                <a:gd name="T65" fmla="*/ 1 h 209"/>
                <a:gd name="T66" fmla="*/ 2 w 618"/>
                <a:gd name="T67" fmla="*/ 1 h 209"/>
                <a:gd name="T68" fmla="*/ 2 w 618"/>
                <a:gd name="T69" fmla="*/ 1 h 209"/>
                <a:gd name="T70" fmla="*/ 2 w 618"/>
                <a:gd name="T71" fmla="*/ 1 h 209"/>
                <a:gd name="T72" fmla="*/ 3 w 618"/>
                <a:gd name="T73" fmla="*/ 1 h 209"/>
                <a:gd name="T74" fmla="*/ 3 w 618"/>
                <a:gd name="T75" fmla="*/ 1 h 209"/>
                <a:gd name="T76" fmla="*/ 3 w 618"/>
                <a:gd name="T77" fmla="*/ 1 h 209"/>
                <a:gd name="T78" fmla="*/ 5 w 618"/>
                <a:gd name="T79" fmla="*/ 1 h 209"/>
                <a:gd name="T80" fmla="*/ 5 w 618"/>
                <a:gd name="T81" fmla="*/ 1 h 209"/>
                <a:gd name="T82" fmla="*/ 5 w 618"/>
                <a:gd name="T83" fmla="*/ 0 h 209"/>
                <a:gd name="T84" fmla="*/ 5 w 618"/>
                <a:gd name="T85" fmla="*/ 1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8"/>
                <a:gd name="T130" fmla="*/ 0 h 209"/>
                <a:gd name="T131" fmla="*/ 618 w 61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8" h="209">
                  <a:moveTo>
                    <a:pt x="618" y="4"/>
                  </a:moveTo>
                  <a:lnTo>
                    <a:pt x="599" y="26"/>
                  </a:lnTo>
                  <a:lnTo>
                    <a:pt x="573" y="44"/>
                  </a:lnTo>
                  <a:lnTo>
                    <a:pt x="545" y="60"/>
                  </a:lnTo>
                  <a:lnTo>
                    <a:pt x="512" y="72"/>
                  </a:lnTo>
                  <a:lnTo>
                    <a:pt x="479" y="84"/>
                  </a:lnTo>
                  <a:lnTo>
                    <a:pt x="443" y="95"/>
                  </a:lnTo>
                  <a:lnTo>
                    <a:pt x="410" y="105"/>
                  </a:lnTo>
                  <a:lnTo>
                    <a:pt x="378" y="119"/>
                  </a:lnTo>
                  <a:lnTo>
                    <a:pt x="354" y="129"/>
                  </a:lnTo>
                  <a:lnTo>
                    <a:pt x="330" y="137"/>
                  </a:lnTo>
                  <a:lnTo>
                    <a:pt x="306" y="143"/>
                  </a:lnTo>
                  <a:lnTo>
                    <a:pt x="282" y="151"/>
                  </a:lnTo>
                  <a:lnTo>
                    <a:pt x="260" y="157"/>
                  </a:lnTo>
                  <a:lnTo>
                    <a:pt x="237" y="161"/>
                  </a:lnTo>
                  <a:lnTo>
                    <a:pt x="215" y="167"/>
                  </a:lnTo>
                  <a:lnTo>
                    <a:pt x="193" y="171"/>
                  </a:lnTo>
                  <a:lnTo>
                    <a:pt x="171" y="175"/>
                  </a:lnTo>
                  <a:lnTo>
                    <a:pt x="148" y="179"/>
                  </a:lnTo>
                  <a:lnTo>
                    <a:pt x="126" y="183"/>
                  </a:lnTo>
                  <a:lnTo>
                    <a:pt x="104" y="187"/>
                  </a:lnTo>
                  <a:lnTo>
                    <a:pt x="82" y="193"/>
                  </a:lnTo>
                  <a:lnTo>
                    <a:pt x="59" y="197"/>
                  </a:lnTo>
                  <a:lnTo>
                    <a:pt x="37" y="203"/>
                  </a:lnTo>
                  <a:lnTo>
                    <a:pt x="15" y="209"/>
                  </a:lnTo>
                  <a:lnTo>
                    <a:pt x="0" y="189"/>
                  </a:lnTo>
                  <a:lnTo>
                    <a:pt x="37" y="179"/>
                  </a:lnTo>
                  <a:lnTo>
                    <a:pt x="76" y="167"/>
                  </a:lnTo>
                  <a:lnTo>
                    <a:pt x="115" y="157"/>
                  </a:lnTo>
                  <a:lnTo>
                    <a:pt x="152" y="147"/>
                  </a:lnTo>
                  <a:lnTo>
                    <a:pt x="191" y="137"/>
                  </a:lnTo>
                  <a:lnTo>
                    <a:pt x="228" y="127"/>
                  </a:lnTo>
                  <a:lnTo>
                    <a:pt x="265" y="117"/>
                  </a:lnTo>
                  <a:lnTo>
                    <a:pt x="304" y="105"/>
                  </a:lnTo>
                  <a:lnTo>
                    <a:pt x="341" y="95"/>
                  </a:lnTo>
                  <a:lnTo>
                    <a:pt x="378" y="84"/>
                  </a:lnTo>
                  <a:lnTo>
                    <a:pt x="415" y="72"/>
                  </a:lnTo>
                  <a:lnTo>
                    <a:pt x="453" y="60"/>
                  </a:lnTo>
                  <a:lnTo>
                    <a:pt x="488" y="46"/>
                  </a:lnTo>
                  <a:lnTo>
                    <a:pt x="523" y="32"/>
                  </a:lnTo>
                  <a:lnTo>
                    <a:pt x="558" y="16"/>
                  </a:lnTo>
                  <a:lnTo>
                    <a:pt x="594" y="0"/>
                  </a:lnTo>
                  <a:lnTo>
                    <a:pt x="618" y="4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45"/>
            <p:cNvSpPr>
              <a:spLocks/>
            </p:cNvSpPr>
            <p:nvPr/>
          </p:nvSpPr>
          <p:spPr bwMode="auto">
            <a:xfrm>
              <a:off x="2180" y="3302"/>
              <a:ext cx="378" cy="177"/>
            </a:xfrm>
            <a:custGeom>
              <a:avLst/>
              <a:gdLst>
                <a:gd name="T0" fmla="*/ 6 w 755"/>
                <a:gd name="T1" fmla="*/ 0 h 353"/>
                <a:gd name="T2" fmla="*/ 6 w 755"/>
                <a:gd name="T3" fmla="*/ 1 h 353"/>
                <a:gd name="T4" fmla="*/ 6 w 755"/>
                <a:gd name="T5" fmla="*/ 1 h 353"/>
                <a:gd name="T6" fmla="*/ 5 w 755"/>
                <a:gd name="T7" fmla="*/ 1 h 353"/>
                <a:gd name="T8" fmla="*/ 5 w 755"/>
                <a:gd name="T9" fmla="*/ 1 h 353"/>
                <a:gd name="T10" fmla="*/ 5 w 755"/>
                <a:gd name="T11" fmla="*/ 2 h 353"/>
                <a:gd name="T12" fmla="*/ 4 w 755"/>
                <a:gd name="T13" fmla="*/ 2 h 353"/>
                <a:gd name="T14" fmla="*/ 4 w 755"/>
                <a:gd name="T15" fmla="*/ 2 h 353"/>
                <a:gd name="T16" fmla="*/ 4 w 755"/>
                <a:gd name="T17" fmla="*/ 2 h 353"/>
                <a:gd name="T18" fmla="*/ 3 w 755"/>
                <a:gd name="T19" fmla="*/ 2 h 353"/>
                <a:gd name="T20" fmla="*/ 3 w 755"/>
                <a:gd name="T21" fmla="*/ 3 h 353"/>
                <a:gd name="T22" fmla="*/ 2 w 755"/>
                <a:gd name="T23" fmla="*/ 3 h 353"/>
                <a:gd name="T24" fmla="*/ 2 w 755"/>
                <a:gd name="T25" fmla="*/ 3 h 353"/>
                <a:gd name="T26" fmla="*/ 2 w 755"/>
                <a:gd name="T27" fmla="*/ 3 h 353"/>
                <a:gd name="T28" fmla="*/ 1 w 755"/>
                <a:gd name="T29" fmla="*/ 3 h 353"/>
                <a:gd name="T30" fmla="*/ 1 w 755"/>
                <a:gd name="T31" fmla="*/ 3 h 353"/>
                <a:gd name="T32" fmla="*/ 0 w 755"/>
                <a:gd name="T33" fmla="*/ 3 h 353"/>
                <a:gd name="T34" fmla="*/ 0 w 755"/>
                <a:gd name="T35" fmla="*/ 3 h 353"/>
                <a:gd name="T36" fmla="*/ 1 w 755"/>
                <a:gd name="T37" fmla="*/ 3 h 353"/>
                <a:gd name="T38" fmla="*/ 1 w 755"/>
                <a:gd name="T39" fmla="*/ 3 h 353"/>
                <a:gd name="T40" fmla="*/ 1 w 755"/>
                <a:gd name="T41" fmla="*/ 3 h 353"/>
                <a:gd name="T42" fmla="*/ 1 w 755"/>
                <a:gd name="T43" fmla="*/ 3 h 353"/>
                <a:gd name="T44" fmla="*/ 2 w 755"/>
                <a:gd name="T45" fmla="*/ 3 h 353"/>
                <a:gd name="T46" fmla="*/ 2 w 755"/>
                <a:gd name="T47" fmla="*/ 3 h 353"/>
                <a:gd name="T48" fmla="*/ 2 w 755"/>
                <a:gd name="T49" fmla="*/ 3 h 353"/>
                <a:gd name="T50" fmla="*/ 2 w 755"/>
                <a:gd name="T51" fmla="*/ 3 h 353"/>
                <a:gd name="T52" fmla="*/ 3 w 755"/>
                <a:gd name="T53" fmla="*/ 2 h 353"/>
                <a:gd name="T54" fmla="*/ 3 w 755"/>
                <a:gd name="T55" fmla="*/ 2 h 353"/>
                <a:gd name="T56" fmla="*/ 3 w 755"/>
                <a:gd name="T57" fmla="*/ 2 h 353"/>
                <a:gd name="T58" fmla="*/ 3 w 755"/>
                <a:gd name="T59" fmla="*/ 2 h 353"/>
                <a:gd name="T60" fmla="*/ 4 w 755"/>
                <a:gd name="T61" fmla="*/ 2 h 353"/>
                <a:gd name="T62" fmla="*/ 4 w 755"/>
                <a:gd name="T63" fmla="*/ 2 h 353"/>
                <a:gd name="T64" fmla="*/ 4 w 755"/>
                <a:gd name="T65" fmla="*/ 2 h 353"/>
                <a:gd name="T66" fmla="*/ 4 w 755"/>
                <a:gd name="T67" fmla="*/ 2 h 353"/>
                <a:gd name="T68" fmla="*/ 5 w 755"/>
                <a:gd name="T69" fmla="*/ 1 h 353"/>
                <a:gd name="T70" fmla="*/ 5 w 755"/>
                <a:gd name="T71" fmla="*/ 1 h 353"/>
                <a:gd name="T72" fmla="*/ 5 w 755"/>
                <a:gd name="T73" fmla="*/ 1 h 353"/>
                <a:gd name="T74" fmla="*/ 5 w 755"/>
                <a:gd name="T75" fmla="*/ 1 h 353"/>
                <a:gd name="T76" fmla="*/ 6 w 755"/>
                <a:gd name="T77" fmla="*/ 1 h 353"/>
                <a:gd name="T78" fmla="*/ 6 w 755"/>
                <a:gd name="T79" fmla="*/ 1 h 353"/>
                <a:gd name="T80" fmla="*/ 6 w 755"/>
                <a:gd name="T81" fmla="*/ 1 h 353"/>
                <a:gd name="T82" fmla="*/ 6 w 755"/>
                <a:gd name="T83" fmla="*/ 0 h 3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55"/>
                <a:gd name="T127" fmla="*/ 0 h 353"/>
                <a:gd name="T128" fmla="*/ 755 w 755"/>
                <a:gd name="T129" fmla="*/ 353 h 35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55" h="353">
                  <a:moveTo>
                    <a:pt x="755" y="0"/>
                  </a:moveTo>
                  <a:lnTo>
                    <a:pt x="714" y="32"/>
                  </a:lnTo>
                  <a:lnTo>
                    <a:pt x="672" y="62"/>
                  </a:lnTo>
                  <a:lnTo>
                    <a:pt x="627" y="92"/>
                  </a:lnTo>
                  <a:lnTo>
                    <a:pt x="585" y="120"/>
                  </a:lnTo>
                  <a:lnTo>
                    <a:pt x="538" y="146"/>
                  </a:lnTo>
                  <a:lnTo>
                    <a:pt x="494" y="172"/>
                  </a:lnTo>
                  <a:lnTo>
                    <a:pt x="447" y="196"/>
                  </a:lnTo>
                  <a:lnTo>
                    <a:pt x="399" y="218"/>
                  </a:lnTo>
                  <a:lnTo>
                    <a:pt x="351" y="240"/>
                  </a:lnTo>
                  <a:lnTo>
                    <a:pt x="303" y="260"/>
                  </a:lnTo>
                  <a:lnTo>
                    <a:pt x="254" y="279"/>
                  </a:lnTo>
                  <a:lnTo>
                    <a:pt x="204" y="295"/>
                  </a:lnTo>
                  <a:lnTo>
                    <a:pt x="154" y="313"/>
                  </a:lnTo>
                  <a:lnTo>
                    <a:pt x="102" y="327"/>
                  </a:lnTo>
                  <a:lnTo>
                    <a:pt x="52" y="341"/>
                  </a:lnTo>
                  <a:lnTo>
                    <a:pt x="0" y="353"/>
                  </a:lnTo>
                  <a:lnTo>
                    <a:pt x="0" y="333"/>
                  </a:lnTo>
                  <a:lnTo>
                    <a:pt x="34" y="333"/>
                  </a:lnTo>
                  <a:lnTo>
                    <a:pt x="65" y="329"/>
                  </a:lnTo>
                  <a:lnTo>
                    <a:pt x="93" y="319"/>
                  </a:lnTo>
                  <a:lnTo>
                    <a:pt x="121" y="309"/>
                  </a:lnTo>
                  <a:lnTo>
                    <a:pt x="151" y="297"/>
                  </a:lnTo>
                  <a:lnTo>
                    <a:pt x="178" y="285"/>
                  </a:lnTo>
                  <a:lnTo>
                    <a:pt x="208" y="275"/>
                  </a:lnTo>
                  <a:lnTo>
                    <a:pt x="241" y="268"/>
                  </a:lnTo>
                  <a:lnTo>
                    <a:pt x="277" y="252"/>
                  </a:lnTo>
                  <a:lnTo>
                    <a:pt x="312" y="236"/>
                  </a:lnTo>
                  <a:lnTo>
                    <a:pt x="347" y="222"/>
                  </a:lnTo>
                  <a:lnTo>
                    <a:pt x="381" y="206"/>
                  </a:lnTo>
                  <a:lnTo>
                    <a:pt x="414" y="190"/>
                  </a:lnTo>
                  <a:lnTo>
                    <a:pt x="447" y="174"/>
                  </a:lnTo>
                  <a:lnTo>
                    <a:pt x="479" y="156"/>
                  </a:lnTo>
                  <a:lnTo>
                    <a:pt x="512" y="140"/>
                  </a:lnTo>
                  <a:lnTo>
                    <a:pt x="544" y="124"/>
                  </a:lnTo>
                  <a:lnTo>
                    <a:pt x="573" y="106"/>
                  </a:lnTo>
                  <a:lnTo>
                    <a:pt x="605" y="90"/>
                  </a:lnTo>
                  <a:lnTo>
                    <a:pt x="635" y="72"/>
                  </a:lnTo>
                  <a:lnTo>
                    <a:pt x="666" y="54"/>
                  </a:lnTo>
                  <a:lnTo>
                    <a:pt x="696" y="36"/>
                  </a:lnTo>
                  <a:lnTo>
                    <a:pt x="726" y="18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46"/>
            <p:cNvSpPr>
              <a:spLocks/>
            </p:cNvSpPr>
            <p:nvPr/>
          </p:nvSpPr>
          <p:spPr bwMode="auto">
            <a:xfrm>
              <a:off x="2182" y="3345"/>
              <a:ext cx="629" cy="408"/>
            </a:xfrm>
            <a:custGeom>
              <a:avLst/>
              <a:gdLst>
                <a:gd name="T0" fmla="*/ 5 w 1258"/>
                <a:gd name="T1" fmla="*/ 1 h 815"/>
                <a:gd name="T2" fmla="*/ 5 w 1258"/>
                <a:gd name="T3" fmla="*/ 1 h 815"/>
                <a:gd name="T4" fmla="*/ 5 w 1258"/>
                <a:gd name="T5" fmla="*/ 2 h 815"/>
                <a:gd name="T6" fmla="*/ 5 w 1258"/>
                <a:gd name="T7" fmla="*/ 2 h 815"/>
                <a:gd name="T8" fmla="*/ 5 w 1258"/>
                <a:gd name="T9" fmla="*/ 2 h 815"/>
                <a:gd name="T10" fmla="*/ 5 w 1258"/>
                <a:gd name="T11" fmla="*/ 2 h 815"/>
                <a:gd name="T12" fmla="*/ 5 w 1258"/>
                <a:gd name="T13" fmla="*/ 1 h 815"/>
                <a:gd name="T14" fmla="*/ 5 w 1258"/>
                <a:gd name="T15" fmla="*/ 1 h 815"/>
                <a:gd name="T16" fmla="*/ 6 w 1258"/>
                <a:gd name="T17" fmla="*/ 1 h 815"/>
                <a:gd name="T18" fmla="*/ 6 w 1258"/>
                <a:gd name="T19" fmla="*/ 1 h 815"/>
                <a:gd name="T20" fmla="*/ 6 w 1258"/>
                <a:gd name="T21" fmla="*/ 1 h 815"/>
                <a:gd name="T22" fmla="*/ 7 w 1258"/>
                <a:gd name="T23" fmla="*/ 1 h 815"/>
                <a:gd name="T24" fmla="*/ 7 w 1258"/>
                <a:gd name="T25" fmla="*/ 1 h 815"/>
                <a:gd name="T26" fmla="*/ 9 w 1258"/>
                <a:gd name="T27" fmla="*/ 1 h 815"/>
                <a:gd name="T28" fmla="*/ 10 w 1258"/>
                <a:gd name="T29" fmla="*/ 1 h 815"/>
                <a:gd name="T30" fmla="*/ 10 w 1258"/>
                <a:gd name="T31" fmla="*/ 1 h 815"/>
                <a:gd name="T32" fmla="*/ 10 w 1258"/>
                <a:gd name="T33" fmla="*/ 3 h 815"/>
                <a:gd name="T34" fmla="*/ 10 w 1258"/>
                <a:gd name="T35" fmla="*/ 5 h 815"/>
                <a:gd name="T36" fmla="*/ 9 w 1258"/>
                <a:gd name="T37" fmla="*/ 7 h 815"/>
                <a:gd name="T38" fmla="*/ 9 w 1258"/>
                <a:gd name="T39" fmla="*/ 6 h 815"/>
                <a:gd name="T40" fmla="*/ 7 w 1258"/>
                <a:gd name="T41" fmla="*/ 6 h 815"/>
                <a:gd name="T42" fmla="*/ 6 w 1258"/>
                <a:gd name="T43" fmla="*/ 5 h 815"/>
                <a:gd name="T44" fmla="*/ 6 w 1258"/>
                <a:gd name="T45" fmla="*/ 5 h 815"/>
                <a:gd name="T46" fmla="*/ 6 w 1258"/>
                <a:gd name="T47" fmla="*/ 6 h 815"/>
                <a:gd name="T48" fmla="*/ 6 w 1258"/>
                <a:gd name="T49" fmla="*/ 6 h 815"/>
                <a:gd name="T50" fmla="*/ 5 w 1258"/>
                <a:gd name="T51" fmla="*/ 6 h 815"/>
                <a:gd name="T52" fmla="*/ 3 w 1258"/>
                <a:gd name="T53" fmla="*/ 6 h 815"/>
                <a:gd name="T54" fmla="*/ 2 w 1258"/>
                <a:gd name="T55" fmla="*/ 6 h 815"/>
                <a:gd name="T56" fmla="*/ 1 w 1258"/>
                <a:gd name="T57" fmla="*/ 6 h 815"/>
                <a:gd name="T58" fmla="*/ 1 w 1258"/>
                <a:gd name="T59" fmla="*/ 6 h 815"/>
                <a:gd name="T60" fmla="*/ 1 w 1258"/>
                <a:gd name="T61" fmla="*/ 6 h 815"/>
                <a:gd name="T62" fmla="*/ 1 w 1258"/>
                <a:gd name="T63" fmla="*/ 5 h 815"/>
                <a:gd name="T64" fmla="*/ 1 w 1258"/>
                <a:gd name="T65" fmla="*/ 5 h 815"/>
                <a:gd name="T66" fmla="*/ 1 w 1258"/>
                <a:gd name="T67" fmla="*/ 5 h 815"/>
                <a:gd name="T68" fmla="*/ 2 w 1258"/>
                <a:gd name="T69" fmla="*/ 6 h 815"/>
                <a:gd name="T70" fmla="*/ 2 w 1258"/>
                <a:gd name="T71" fmla="*/ 6 h 815"/>
                <a:gd name="T72" fmla="*/ 3 w 1258"/>
                <a:gd name="T73" fmla="*/ 6 h 815"/>
                <a:gd name="T74" fmla="*/ 5 w 1258"/>
                <a:gd name="T75" fmla="*/ 6 h 815"/>
                <a:gd name="T76" fmla="*/ 5 w 1258"/>
                <a:gd name="T77" fmla="*/ 5 h 815"/>
                <a:gd name="T78" fmla="*/ 5 w 1258"/>
                <a:gd name="T79" fmla="*/ 5 h 815"/>
                <a:gd name="T80" fmla="*/ 6 w 1258"/>
                <a:gd name="T81" fmla="*/ 5 h 815"/>
                <a:gd name="T82" fmla="*/ 6 w 1258"/>
                <a:gd name="T83" fmla="*/ 5 h 815"/>
                <a:gd name="T84" fmla="*/ 7 w 1258"/>
                <a:gd name="T85" fmla="*/ 4 h 815"/>
                <a:gd name="T86" fmla="*/ 9 w 1258"/>
                <a:gd name="T87" fmla="*/ 4 h 815"/>
                <a:gd name="T88" fmla="*/ 9 w 1258"/>
                <a:gd name="T89" fmla="*/ 4 h 815"/>
                <a:gd name="T90" fmla="*/ 10 w 1258"/>
                <a:gd name="T91" fmla="*/ 4 h 815"/>
                <a:gd name="T92" fmla="*/ 9 w 1258"/>
                <a:gd name="T93" fmla="*/ 3 h 815"/>
                <a:gd name="T94" fmla="*/ 8 w 1258"/>
                <a:gd name="T95" fmla="*/ 4 h 815"/>
                <a:gd name="T96" fmla="*/ 6 w 1258"/>
                <a:gd name="T97" fmla="*/ 4 h 815"/>
                <a:gd name="T98" fmla="*/ 5 w 1258"/>
                <a:gd name="T99" fmla="*/ 5 h 815"/>
                <a:gd name="T100" fmla="*/ 3 w 1258"/>
                <a:gd name="T101" fmla="*/ 5 h 815"/>
                <a:gd name="T102" fmla="*/ 2 w 1258"/>
                <a:gd name="T103" fmla="*/ 5 h 815"/>
                <a:gd name="T104" fmla="*/ 1 w 1258"/>
                <a:gd name="T105" fmla="*/ 5 h 815"/>
                <a:gd name="T106" fmla="*/ 1 w 1258"/>
                <a:gd name="T107" fmla="*/ 4 h 815"/>
                <a:gd name="T108" fmla="*/ 1 w 1258"/>
                <a:gd name="T109" fmla="*/ 3 h 815"/>
                <a:gd name="T110" fmla="*/ 1 w 1258"/>
                <a:gd name="T111" fmla="*/ 3 h 815"/>
                <a:gd name="T112" fmla="*/ 1 w 1258"/>
                <a:gd name="T113" fmla="*/ 2 h 815"/>
                <a:gd name="T114" fmla="*/ 2 w 1258"/>
                <a:gd name="T115" fmla="*/ 2 h 815"/>
                <a:gd name="T116" fmla="*/ 3 w 1258"/>
                <a:gd name="T117" fmla="*/ 1 h 815"/>
                <a:gd name="T118" fmla="*/ 5 w 1258"/>
                <a:gd name="T119" fmla="*/ 1 h 815"/>
                <a:gd name="T120" fmla="*/ 5 w 1258"/>
                <a:gd name="T121" fmla="*/ 1 h 8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58"/>
                <a:gd name="T184" fmla="*/ 0 h 815"/>
                <a:gd name="T185" fmla="*/ 1258 w 1258"/>
                <a:gd name="T186" fmla="*/ 815 h 8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58" h="815">
                  <a:moveTo>
                    <a:pt x="729" y="20"/>
                  </a:moveTo>
                  <a:lnTo>
                    <a:pt x="712" y="36"/>
                  </a:lnTo>
                  <a:lnTo>
                    <a:pt x="696" y="50"/>
                  </a:lnTo>
                  <a:lnTo>
                    <a:pt x="675" y="64"/>
                  </a:lnTo>
                  <a:lnTo>
                    <a:pt x="655" y="76"/>
                  </a:lnTo>
                  <a:lnTo>
                    <a:pt x="634" y="88"/>
                  </a:lnTo>
                  <a:lnTo>
                    <a:pt x="616" y="102"/>
                  </a:lnTo>
                  <a:lnTo>
                    <a:pt x="599" y="116"/>
                  </a:lnTo>
                  <a:lnTo>
                    <a:pt x="586" y="132"/>
                  </a:lnTo>
                  <a:lnTo>
                    <a:pt x="573" y="140"/>
                  </a:lnTo>
                  <a:lnTo>
                    <a:pt x="558" y="146"/>
                  </a:lnTo>
                  <a:lnTo>
                    <a:pt x="547" y="156"/>
                  </a:lnTo>
                  <a:lnTo>
                    <a:pt x="545" y="174"/>
                  </a:lnTo>
                  <a:lnTo>
                    <a:pt x="545" y="182"/>
                  </a:lnTo>
                  <a:lnTo>
                    <a:pt x="547" y="187"/>
                  </a:lnTo>
                  <a:lnTo>
                    <a:pt x="553" y="193"/>
                  </a:lnTo>
                  <a:lnTo>
                    <a:pt x="560" y="197"/>
                  </a:lnTo>
                  <a:lnTo>
                    <a:pt x="582" y="174"/>
                  </a:lnTo>
                  <a:lnTo>
                    <a:pt x="608" y="152"/>
                  </a:lnTo>
                  <a:lnTo>
                    <a:pt x="634" y="132"/>
                  </a:lnTo>
                  <a:lnTo>
                    <a:pt x="662" y="112"/>
                  </a:lnTo>
                  <a:lnTo>
                    <a:pt x="688" y="94"/>
                  </a:lnTo>
                  <a:lnTo>
                    <a:pt x="714" y="76"/>
                  </a:lnTo>
                  <a:lnTo>
                    <a:pt x="740" y="56"/>
                  </a:lnTo>
                  <a:lnTo>
                    <a:pt x="762" y="34"/>
                  </a:lnTo>
                  <a:lnTo>
                    <a:pt x="770" y="42"/>
                  </a:lnTo>
                  <a:lnTo>
                    <a:pt x="779" y="48"/>
                  </a:lnTo>
                  <a:lnTo>
                    <a:pt x="788" y="52"/>
                  </a:lnTo>
                  <a:lnTo>
                    <a:pt x="799" y="54"/>
                  </a:lnTo>
                  <a:lnTo>
                    <a:pt x="811" y="56"/>
                  </a:lnTo>
                  <a:lnTo>
                    <a:pt x="822" y="54"/>
                  </a:lnTo>
                  <a:lnTo>
                    <a:pt x="833" y="52"/>
                  </a:lnTo>
                  <a:lnTo>
                    <a:pt x="844" y="46"/>
                  </a:lnTo>
                  <a:lnTo>
                    <a:pt x="870" y="46"/>
                  </a:lnTo>
                  <a:lnTo>
                    <a:pt x="894" y="46"/>
                  </a:lnTo>
                  <a:lnTo>
                    <a:pt x="920" y="46"/>
                  </a:lnTo>
                  <a:lnTo>
                    <a:pt x="946" y="46"/>
                  </a:lnTo>
                  <a:lnTo>
                    <a:pt x="972" y="46"/>
                  </a:lnTo>
                  <a:lnTo>
                    <a:pt x="998" y="46"/>
                  </a:lnTo>
                  <a:lnTo>
                    <a:pt x="1024" y="46"/>
                  </a:lnTo>
                  <a:lnTo>
                    <a:pt x="1050" y="46"/>
                  </a:lnTo>
                  <a:lnTo>
                    <a:pt x="1076" y="46"/>
                  </a:lnTo>
                  <a:lnTo>
                    <a:pt x="1102" y="48"/>
                  </a:lnTo>
                  <a:lnTo>
                    <a:pt x="1128" y="50"/>
                  </a:lnTo>
                  <a:lnTo>
                    <a:pt x="1154" y="54"/>
                  </a:lnTo>
                  <a:lnTo>
                    <a:pt x="1180" y="58"/>
                  </a:lnTo>
                  <a:lnTo>
                    <a:pt x="1206" y="64"/>
                  </a:lnTo>
                  <a:lnTo>
                    <a:pt x="1232" y="70"/>
                  </a:lnTo>
                  <a:lnTo>
                    <a:pt x="1258" y="78"/>
                  </a:lnTo>
                  <a:lnTo>
                    <a:pt x="1243" y="158"/>
                  </a:lnTo>
                  <a:lnTo>
                    <a:pt x="1222" y="257"/>
                  </a:lnTo>
                  <a:lnTo>
                    <a:pt x="1200" y="371"/>
                  </a:lnTo>
                  <a:lnTo>
                    <a:pt x="1178" y="487"/>
                  </a:lnTo>
                  <a:lnTo>
                    <a:pt x="1154" y="598"/>
                  </a:lnTo>
                  <a:lnTo>
                    <a:pt x="1135" y="696"/>
                  </a:lnTo>
                  <a:lnTo>
                    <a:pt x="1118" y="772"/>
                  </a:lnTo>
                  <a:lnTo>
                    <a:pt x="1107" y="815"/>
                  </a:lnTo>
                  <a:lnTo>
                    <a:pt x="1089" y="815"/>
                  </a:lnTo>
                  <a:lnTo>
                    <a:pt x="1068" y="782"/>
                  </a:lnTo>
                  <a:lnTo>
                    <a:pt x="1046" y="750"/>
                  </a:lnTo>
                  <a:lnTo>
                    <a:pt x="1024" y="718"/>
                  </a:lnTo>
                  <a:lnTo>
                    <a:pt x="1000" y="690"/>
                  </a:lnTo>
                  <a:lnTo>
                    <a:pt x="976" y="664"/>
                  </a:lnTo>
                  <a:lnTo>
                    <a:pt x="950" y="638"/>
                  </a:lnTo>
                  <a:lnTo>
                    <a:pt x="922" y="616"/>
                  </a:lnTo>
                  <a:lnTo>
                    <a:pt x="894" y="594"/>
                  </a:lnTo>
                  <a:lnTo>
                    <a:pt x="896" y="580"/>
                  </a:lnTo>
                  <a:lnTo>
                    <a:pt x="894" y="568"/>
                  </a:lnTo>
                  <a:lnTo>
                    <a:pt x="887" y="560"/>
                  </a:lnTo>
                  <a:lnTo>
                    <a:pt x="877" y="556"/>
                  </a:lnTo>
                  <a:lnTo>
                    <a:pt x="864" y="596"/>
                  </a:lnTo>
                  <a:lnTo>
                    <a:pt x="863" y="642"/>
                  </a:lnTo>
                  <a:lnTo>
                    <a:pt x="863" y="690"/>
                  </a:lnTo>
                  <a:lnTo>
                    <a:pt x="863" y="730"/>
                  </a:lnTo>
                  <a:lnTo>
                    <a:pt x="816" y="732"/>
                  </a:lnTo>
                  <a:lnTo>
                    <a:pt x="766" y="732"/>
                  </a:lnTo>
                  <a:lnTo>
                    <a:pt x="716" y="734"/>
                  </a:lnTo>
                  <a:lnTo>
                    <a:pt x="662" y="736"/>
                  </a:lnTo>
                  <a:lnTo>
                    <a:pt x="608" y="738"/>
                  </a:lnTo>
                  <a:lnTo>
                    <a:pt x="555" y="738"/>
                  </a:lnTo>
                  <a:lnTo>
                    <a:pt x="499" y="740"/>
                  </a:lnTo>
                  <a:lnTo>
                    <a:pt x="441" y="740"/>
                  </a:lnTo>
                  <a:lnTo>
                    <a:pt x="386" y="740"/>
                  </a:lnTo>
                  <a:lnTo>
                    <a:pt x="328" y="742"/>
                  </a:lnTo>
                  <a:lnTo>
                    <a:pt x="273" y="742"/>
                  </a:lnTo>
                  <a:lnTo>
                    <a:pt x="217" y="742"/>
                  </a:lnTo>
                  <a:lnTo>
                    <a:pt x="161" y="740"/>
                  </a:lnTo>
                  <a:lnTo>
                    <a:pt x="108" y="740"/>
                  </a:lnTo>
                  <a:lnTo>
                    <a:pt x="56" y="740"/>
                  </a:lnTo>
                  <a:lnTo>
                    <a:pt x="4" y="738"/>
                  </a:lnTo>
                  <a:lnTo>
                    <a:pt x="0" y="710"/>
                  </a:lnTo>
                  <a:lnTo>
                    <a:pt x="2" y="686"/>
                  </a:lnTo>
                  <a:lnTo>
                    <a:pt x="9" y="666"/>
                  </a:lnTo>
                  <a:lnTo>
                    <a:pt x="22" y="648"/>
                  </a:lnTo>
                  <a:lnTo>
                    <a:pt x="39" y="632"/>
                  </a:lnTo>
                  <a:lnTo>
                    <a:pt x="58" y="618"/>
                  </a:lnTo>
                  <a:lnTo>
                    <a:pt x="78" y="604"/>
                  </a:lnTo>
                  <a:lnTo>
                    <a:pt x="96" y="590"/>
                  </a:lnTo>
                  <a:lnTo>
                    <a:pt x="111" y="604"/>
                  </a:lnTo>
                  <a:lnTo>
                    <a:pt x="130" y="616"/>
                  </a:lnTo>
                  <a:lnTo>
                    <a:pt x="154" y="628"/>
                  </a:lnTo>
                  <a:lnTo>
                    <a:pt x="178" y="638"/>
                  </a:lnTo>
                  <a:lnTo>
                    <a:pt x="204" y="646"/>
                  </a:lnTo>
                  <a:lnTo>
                    <a:pt x="232" y="654"/>
                  </a:lnTo>
                  <a:lnTo>
                    <a:pt x="258" y="662"/>
                  </a:lnTo>
                  <a:lnTo>
                    <a:pt x="284" y="668"/>
                  </a:lnTo>
                  <a:lnTo>
                    <a:pt x="319" y="670"/>
                  </a:lnTo>
                  <a:lnTo>
                    <a:pt x="352" y="670"/>
                  </a:lnTo>
                  <a:lnTo>
                    <a:pt x="386" y="668"/>
                  </a:lnTo>
                  <a:lnTo>
                    <a:pt x="419" y="664"/>
                  </a:lnTo>
                  <a:lnTo>
                    <a:pt x="449" y="660"/>
                  </a:lnTo>
                  <a:lnTo>
                    <a:pt x="480" y="656"/>
                  </a:lnTo>
                  <a:lnTo>
                    <a:pt x="512" y="650"/>
                  </a:lnTo>
                  <a:lnTo>
                    <a:pt x="542" y="642"/>
                  </a:lnTo>
                  <a:lnTo>
                    <a:pt x="571" y="634"/>
                  </a:lnTo>
                  <a:lnTo>
                    <a:pt x="603" y="626"/>
                  </a:lnTo>
                  <a:lnTo>
                    <a:pt x="633" y="618"/>
                  </a:lnTo>
                  <a:lnTo>
                    <a:pt x="664" y="610"/>
                  </a:lnTo>
                  <a:lnTo>
                    <a:pt x="696" y="602"/>
                  </a:lnTo>
                  <a:lnTo>
                    <a:pt x="727" y="592"/>
                  </a:lnTo>
                  <a:lnTo>
                    <a:pt x="761" y="584"/>
                  </a:lnTo>
                  <a:lnTo>
                    <a:pt x="794" y="576"/>
                  </a:lnTo>
                  <a:lnTo>
                    <a:pt x="814" y="560"/>
                  </a:lnTo>
                  <a:lnTo>
                    <a:pt x="837" y="548"/>
                  </a:lnTo>
                  <a:lnTo>
                    <a:pt x="861" y="540"/>
                  </a:lnTo>
                  <a:lnTo>
                    <a:pt x="885" y="534"/>
                  </a:lnTo>
                  <a:lnTo>
                    <a:pt x="911" y="526"/>
                  </a:lnTo>
                  <a:lnTo>
                    <a:pt x="937" y="520"/>
                  </a:lnTo>
                  <a:lnTo>
                    <a:pt x="961" y="510"/>
                  </a:lnTo>
                  <a:lnTo>
                    <a:pt x="985" y="498"/>
                  </a:lnTo>
                  <a:lnTo>
                    <a:pt x="1009" y="481"/>
                  </a:lnTo>
                  <a:lnTo>
                    <a:pt x="1033" y="467"/>
                  </a:lnTo>
                  <a:lnTo>
                    <a:pt x="1057" y="457"/>
                  </a:lnTo>
                  <a:lnTo>
                    <a:pt x="1081" y="447"/>
                  </a:lnTo>
                  <a:lnTo>
                    <a:pt x="1104" y="437"/>
                  </a:lnTo>
                  <a:lnTo>
                    <a:pt x="1126" y="427"/>
                  </a:lnTo>
                  <a:lnTo>
                    <a:pt x="1148" y="413"/>
                  </a:lnTo>
                  <a:lnTo>
                    <a:pt x="1170" y="395"/>
                  </a:lnTo>
                  <a:lnTo>
                    <a:pt x="1167" y="383"/>
                  </a:lnTo>
                  <a:lnTo>
                    <a:pt x="1159" y="375"/>
                  </a:lnTo>
                  <a:lnTo>
                    <a:pt x="1148" y="371"/>
                  </a:lnTo>
                  <a:lnTo>
                    <a:pt x="1139" y="371"/>
                  </a:lnTo>
                  <a:lnTo>
                    <a:pt x="1081" y="399"/>
                  </a:lnTo>
                  <a:lnTo>
                    <a:pt x="1024" y="425"/>
                  </a:lnTo>
                  <a:lnTo>
                    <a:pt x="966" y="449"/>
                  </a:lnTo>
                  <a:lnTo>
                    <a:pt x="909" y="469"/>
                  </a:lnTo>
                  <a:lnTo>
                    <a:pt x="850" y="489"/>
                  </a:lnTo>
                  <a:lnTo>
                    <a:pt x="792" y="504"/>
                  </a:lnTo>
                  <a:lnTo>
                    <a:pt x="735" y="520"/>
                  </a:lnTo>
                  <a:lnTo>
                    <a:pt x="677" y="532"/>
                  </a:lnTo>
                  <a:lnTo>
                    <a:pt x="618" y="544"/>
                  </a:lnTo>
                  <a:lnTo>
                    <a:pt x="558" y="556"/>
                  </a:lnTo>
                  <a:lnTo>
                    <a:pt x="499" y="564"/>
                  </a:lnTo>
                  <a:lnTo>
                    <a:pt x="438" y="572"/>
                  </a:lnTo>
                  <a:lnTo>
                    <a:pt x="377" y="578"/>
                  </a:lnTo>
                  <a:lnTo>
                    <a:pt x="315" y="584"/>
                  </a:lnTo>
                  <a:lnTo>
                    <a:pt x="252" y="590"/>
                  </a:lnTo>
                  <a:lnTo>
                    <a:pt x="187" y="594"/>
                  </a:lnTo>
                  <a:lnTo>
                    <a:pt x="150" y="568"/>
                  </a:lnTo>
                  <a:lnTo>
                    <a:pt x="117" y="538"/>
                  </a:lnTo>
                  <a:lnTo>
                    <a:pt x="89" y="506"/>
                  </a:lnTo>
                  <a:lnTo>
                    <a:pt x="65" y="471"/>
                  </a:lnTo>
                  <a:lnTo>
                    <a:pt x="45" y="431"/>
                  </a:lnTo>
                  <a:lnTo>
                    <a:pt x="28" y="391"/>
                  </a:lnTo>
                  <a:lnTo>
                    <a:pt x="15" y="349"/>
                  </a:lnTo>
                  <a:lnTo>
                    <a:pt x="4" y="305"/>
                  </a:lnTo>
                  <a:lnTo>
                    <a:pt x="52" y="293"/>
                  </a:lnTo>
                  <a:lnTo>
                    <a:pt x="100" y="279"/>
                  </a:lnTo>
                  <a:lnTo>
                    <a:pt x="148" y="265"/>
                  </a:lnTo>
                  <a:lnTo>
                    <a:pt x="197" y="251"/>
                  </a:lnTo>
                  <a:lnTo>
                    <a:pt x="243" y="235"/>
                  </a:lnTo>
                  <a:lnTo>
                    <a:pt x="288" y="217"/>
                  </a:lnTo>
                  <a:lnTo>
                    <a:pt x="334" y="201"/>
                  </a:lnTo>
                  <a:lnTo>
                    <a:pt x="378" y="182"/>
                  </a:lnTo>
                  <a:lnTo>
                    <a:pt x="423" y="162"/>
                  </a:lnTo>
                  <a:lnTo>
                    <a:pt x="466" y="142"/>
                  </a:lnTo>
                  <a:lnTo>
                    <a:pt x="508" y="120"/>
                  </a:lnTo>
                  <a:lnTo>
                    <a:pt x="549" y="98"/>
                  </a:lnTo>
                  <a:lnTo>
                    <a:pt x="592" y="74"/>
                  </a:lnTo>
                  <a:lnTo>
                    <a:pt x="631" y="50"/>
                  </a:lnTo>
                  <a:lnTo>
                    <a:pt x="670" y="26"/>
                  </a:lnTo>
                  <a:lnTo>
                    <a:pt x="709" y="0"/>
                  </a:lnTo>
                  <a:lnTo>
                    <a:pt x="729" y="2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47"/>
            <p:cNvSpPr>
              <a:spLocks/>
            </p:cNvSpPr>
            <p:nvPr/>
          </p:nvSpPr>
          <p:spPr bwMode="auto">
            <a:xfrm>
              <a:off x="3275" y="3417"/>
              <a:ext cx="203" cy="194"/>
            </a:xfrm>
            <a:custGeom>
              <a:avLst/>
              <a:gdLst>
                <a:gd name="T0" fmla="*/ 2 w 406"/>
                <a:gd name="T1" fmla="*/ 1 h 388"/>
                <a:gd name="T2" fmla="*/ 3 w 406"/>
                <a:gd name="T3" fmla="*/ 1 h 388"/>
                <a:gd name="T4" fmla="*/ 3 w 406"/>
                <a:gd name="T5" fmla="*/ 2 h 388"/>
                <a:gd name="T6" fmla="*/ 3 w 406"/>
                <a:gd name="T7" fmla="*/ 3 h 388"/>
                <a:gd name="T8" fmla="*/ 2 w 406"/>
                <a:gd name="T9" fmla="*/ 2 h 388"/>
                <a:gd name="T10" fmla="*/ 2 w 406"/>
                <a:gd name="T11" fmla="*/ 3 h 388"/>
                <a:gd name="T12" fmla="*/ 2 w 406"/>
                <a:gd name="T13" fmla="*/ 2 h 388"/>
                <a:gd name="T14" fmla="*/ 2 w 406"/>
                <a:gd name="T15" fmla="*/ 2 h 388"/>
                <a:gd name="T16" fmla="*/ 1 w 406"/>
                <a:gd name="T17" fmla="*/ 2 h 388"/>
                <a:gd name="T18" fmla="*/ 1 w 406"/>
                <a:gd name="T19" fmla="*/ 2 h 388"/>
                <a:gd name="T20" fmla="*/ 1 w 406"/>
                <a:gd name="T21" fmla="*/ 2 h 388"/>
                <a:gd name="T22" fmla="*/ 1 w 406"/>
                <a:gd name="T23" fmla="*/ 2 h 388"/>
                <a:gd name="T24" fmla="*/ 1 w 406"/>
                <a:gd name="T25" fmla="*/ 2 h 388"/>
                <a:gd name="T26" fmla="*/ 1 w 406"/>
                <a:gd name="T27" fmla="*/ 2 h 388"/>
                <a:gd name="T28" fmla="*/ 0 w 406"/>
                <a:gd name="T29" fmla="*/ 2 h 388"/>
                <a:gd name="T30" fmla="*/ 1 w 406"/>
                <a:gd name="T31" fmla="*/ 2 h 388"/>
                <a:gd name="T32" fmla="*/ 1 w 406"/>
                <a:gd name="T33" fmla="*/ 0 h 388"/>
                <a:gd name="T34" fmla="*/ 2 w 406"/>
                <a:gd name="T35" fmla="*/ 1 h 3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6"/>
                <a:gd name="T55" fmla="*/ 0 h 388"/>
                <a:gd name="T56" fmla="*/ 406 w 406"/>
                <a:gd name="T57" fmla="*/ 388 h 3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6" h="388">
                  <a:moveTo>
                    <a:pt x="206" y="75"/>
                  </a:moveTo>
                  <a:lnTo>
                    <a:pt x="354" y="8"/>
                  </a:lnTo>
                  <a:lnTo>
                    <a:pt x="302" y="139"/>
                  </a:lnTo>
                  <a:lnTo>
                    <a:pt x="406" y="277"/>
                  </a:lnTo>
                  <a:lnTo>
                    <a:pt x="254" y="253"/>
                  </a:lnTo>
                  <a:lnTo>
                    <a:pt x="199" y="388"/>
                  </a:lnTo>
                  <a:lnTo>
                    <a:pt x="135" y="247"/>
                  </a:lnTo>
                  <a:lnTo>
                    <a:pt x="130" y="247"/>
                  </a:lnTo>
                  <a:lnTo>
                    <a:pt x="113" y="243"/>
                  </a:lnTo>
                  <a:lnTo>
                    <a:pt x="91" y="239"/>
                  </a:lnTo>
                  <a:lnTo>
                    <a:pt x="67" y="235"/>
                  </a:lnTo>
                  <a:lnTo>
                    <a:pt x="41" y="229"/>
                  </a:lnTo>
                  <a:lnTo>
                    <a:pt x="20" y="223"/>
                  </a:lnTo>
                  <a:lnTo>
                    <a:pt x="6" y="217"/>
                  </a:lnTo>
                  <a:lnTo>
                    <a:pt x="0" y="211"/>
                  </a:lnTo>
                  <a:lnTo>
                    <a:pt x="113" y="133"/>
                  </a:lnTo>
                  <a:lnTo>
                    <a:pt x="80" y="0"/>
                  </a:lnTo>
                  <a:lnTo>
                    <a:pt x="206" y="75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48"/>
            <p:cNvSpPr>
              <a:spLocks/>
            </p:cNvSpPr>
            <p:nvPr/>
          </p:nvSpPr>
          <p:spPr bwMode="auto">
            <a:xfrm>
              <a:off x="2826" y="3500"/>
              <a:ext cx="263" cy="262"/>
            </a:xfrm>
            <a:custGeom>
              <a:avLst/>
              <a:gdLst>
                <a:gd name="T0" fmla="*/ 3 w 527"/>
                <a:gd name="T1" fmla="*/ 0 h 524"/>
                <a:gd name="T2" fmla="*/ 3 w 527"/>
                <a:gd name="T3" fmla="*/ 1 h 524"/>
                <a:gd name="T4" fmla="*/ 4 w 527"/>
                <a:gd name="T5" fmla="*/ 2 h 524"/>
                <a:gd name="T6" fmla="*/ 2 w 527"/>
                <a:gd name="T7" fmla="*/ 2 h 524"/>
                <a:gd name="T8" fmla="*/ 2 w 527"/>
                <a:gd name="T9" fmla="*/ 4 h 524"/>
                <a:gd name="T10" fmla="*/ 1 w 527"/>
                <a:gd name="T11" fmla="*/ 2 h 524"/>
                <a:gd name="T12" fmla="*/ 0 w 527"/>
                <a:gd name="T13" fmla="*/ 3 h 524"/>
                <a:gd name="T14" fmla="*/ 0 w 527"/>
                <a:gd name="T15" fmla="*/ 1 h 524"/>
                <a:gd name="T16" fmla="*/ 0 w 527"/>
                <a:gd name="T17" fmla="*/ 1 h 524"/>
                <a:gd name="T18" fmla="*/ 1 w 527"/>
                <a:gd name="T19" fmla="*/ 1 h 524"/>
                <a:gd name="T20" fmla="*/ 3 w 527"/>
                <a:gd name="T21" fmla="*/ 0 h 5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7"/>
                <a:gd name="T34" fmla="*/ 0 h 524"/>
                <a:gd name="T35" fmla="*/ 527 w 527"/>
                <a:gd name="T36" fmla="*/ 524 h 5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7" h="524">
                  <a:moveTo>
                    <a:pt x="414" y="0"/>
                  </a:moveTo>
                  <a:lnTo>
                    <a:pt x="401" y="186"/>
                  </a:lnTo>
                  <a:lnTo>
                    <a:pt x="527" y="295"/>
                  </a:lnTo>
                  <a:lnTo>
                    <a:pt x="356" y="317"/>
                  </a:lnTo>
                  <a:lnTo>
                    <a:pt x="312" y="524"/>
                  </a:lnTo>
                  <a:lnTo>
                    <a:pt x="201" y="343"/>
                  </a:lnTo>
                  <a:lnTo>
                    <a:pt x="0" y="389"/>
                  </a:lnTo>
                  <a:lnTo>
                    <a:pt x="126" y="223"/>
                  </a:lnTo>
                  <a:lnTo>
                    <a:pt x="89" y="46"/>
                  </a:lnTo>
                  <a:lnTo>
                    <a:pt x="249" y="124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49"/>
            <p:cNvSpPr>
              <a:spLocks/>
            </p:cNvSpPr>
            <p:nvPr/>
          </p:nvSpPr>
          <p:spPr bwMode="auto">
            <a:xfrm>
              <a:off x="2636" y="3602"/>
              <a:ext cx="106" cy="38"/>
            </a:xfrm>
            <a:custGeom>
              <a:avLst/>
              <a:gdLst>
                <a:gd name="T0" fmla="*/ 2 w 211"/>
                <a:gd name="T1" fmla="*/ 0 h 76"/>
                <a:gd name="T2" fmla="*/ 2 w 211"/>
                <a:gd name="T3" fmla="*/ 1 h 76"/>
                <a:gd name="T4" fmla="*/ 2 w 211"/>
                <a:gd name="T5" fmla="*/ 1 h 76"/>
                <a:gd name="T6" fmla="*/ 2 w 211"/>
                <a:gd name="T7" fmla="*/ 1 h 76"/>
                <a:gd name="T8" fmla="*/ 2 w 211"/>
                <a:gd name="T9" fmla="*/ 1 h 76"/>
                <a:gd name="T10" fmla="*/ 2 w 211"/>
                <a:gd name="T11" fmla="*/ 1 h 76"/>
                <a:gd name="T12" fmla="*/ 1 w 211"/>
                <a:gd name="T13" fmla="*/ 1 h 76"/>
                <a:gd name="T14" fmla="*/ 1 w 211"/>
                <a:gd name="T15" fmla="*/ 1 h 76"/>
                <a:gd name="T16" fmla="*/ 1 w 211"/>
                <a:gd name="T17" fmla="*/ 1 h 76"/>
                <a:gd name="T18" fmla="*/ 1 w 211"/>
                <a:gd name="T19" fmla="*/ 1 h 76"/>
                <a:gd name="T20" fmla="*/ 1 w 211"/>
                <a:gd name="T21" fmla="*/ 1 h 76"/>
                <a:gd name="T22" fmla="*/ 1 w 211"/>
                <a:gd name="T23" fmla="*/ 1 h 76"/>
                <a:gd name="T24" fmla="*/ 1 w 211"/>
                <a:gd name="T25" fmla="*/ 1 h 76"/>
                <a:gd name="T26" fmla="*/ 1 w 211"/>
                <a:gd name="T27" fmla="*/ 1 h 76"/>
                <a:gd name="T28" fmla="*/ 1 w 211"/>
                <a:gd name="T29" fmla="*/ 1 h 76"/>
                <a:gd name="T30" fmla="*/ 1 w 211"/>
                <a:gd name="T31" fmla="*/ 1 h 76"/>
                <a:gd name="T32" fmla="*/ 0 w 211"/>
                <a:gd name="T33" fmla="*/ 1 h 76"/>
                <a:gd name="T34" fmla="*/ 1 w 211"/>
                <a:gd name="T35" fmla="*/ 1 h 76"/>
                <a:gd name="T36" fmla="*/ 1 w 211"/>
                <a:gd name="T37" fmla="*/ 1 h 76"/>
                <a:gd name="T38" fmla="*/ 1 w 211"/>
                <a:gd name="T39" fmla="*/ 1 h 76"/>
                <a:gd name="T40" fmla="*/ 1 w 211"/>
                <a:gd name="T41" fmla="*/ 1 h 76"/>
                <a:gd name="T42" fmla="*/ 1 w 211"/>
                <a:gd name="T43" fmla="*/ 1 h 76"/>
                <a:gd name="T44" fmla="*/ 1 w 211"/>
                <a:gd name="T45" fmla="*/ 1 h 76"/>
                <a:gd name="T46" fmla="*/ 1 w 211"/>
                <a:gd name="T47" fmla="*/ 1 h 76"/>
                <a:gd name="T48" fmla="*/ 1 w 211"/>
                <a:gd name="T49" fmla="*/ 1 h 76"/>
                <a:gd name="T50" fmla="*/ 1 w 211"/>
                <a:gd name="T51" fmla="*/ 1 h 76"/>
                <a:gd name="T52" fmla="*/ 2 w 211"/>
                <a:gd name="T53" fmla="*/ 1 h 76"/>
                <a:gd name="T54" fmla="*/ 2 w 211"/>
                <a:gd name="T55" fmla="*/ 1 h 76"/>
                <a:gd name="T56" fmla="*/ 2 w 211"/>
                <a:gd name="T57" fmla="*/ 1 h 76"/>
                <a:gd name="T58" fmla="*/ 2 w 211"/>
                <a:gd name="T59" fmla="*/ 1 h 76"/>
                <a:gd name="T60" fmla="*/ 2 w 211"/>
                <a:gd name="T61" fmla="*/ 1 h 76"/>
                <a:gd name="T62" fmla="*/ 2 w 211"/>
                <a:gd name="T63" fmla="*/ 0 h 76"/>
                <a:gd name="T64" fmla="*/ 2 w 211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1"/>
                <a:gd name="T100" fmla="*/ 0 h 76"/>
                <a:gd name="T101" fmla="*/ 211 w 211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1" h="76">
                  <a:moveTo>
                    <a:pt x="211" y="0"/>
                  </a:moveTo>
                  <a:lnTo>
                    <a:pt x="204" y="14"/>
                  </a:lnTo>
                  <a:lnTo>
                    <a:pt x="191" y="28"/>
                  </a:lnTo>
                  <a:lnTo>
                    <a:pt x="172" y="38"/>
                  </a:lnTo>
                  <a:lnTo>
                    <a:pt x="154" y="48"/>
                  </a:lnTo>
                  <a:lnTo>
                    <a:pt x="132" y="56"/>
                  </a:lnTo>
                  <a:lnTo>
                    <a:pt x="109" y="64"/>
                  </a:lnTo>
                  <a:lnTo>
                    <a:pt x="91" y="70"/>
                  </a:lnTo>
                  <a:lnTo>
                    <a:pt x="72" y="76"/>
                  </a:lnTo>
                  <a:lnTo>
                    <a:pt x="63" y="70"/>
                  </a:lnTo>
                  <a:lnTo>
                    <a:pt x="52" y="68"/>
                  </a:lnTo>
                  <a:lnTo>
                    <a:pt x="41" y="68"/>
                  </a:lnTo>
                  <a:lnTo>
                    <a:pt x="31" y="70"/>
                  </a:lnTo>
                  <a:lnTo>
                    <a:pt x="20" y="68"/>
                  </a:lnTo>
                  <a:lnTo>
                    <a:pt x="13" y="66"/>
                  </a:lnTo>
                  <a:lnTo>
                    <a:pt x="5" y="56"/>
                  </a:lnTo>
                  <a:lnTo>
                    <a:pt x="0" y="42"/>
                  </a:lnTo>
                  <a:lnTo>
                    <a:pt x="11" y="30"/>
                  </a:lnTo>
                  <a:lnTo>
                    <a:pt x="22" y="28"/>
                  </a:lnTo>
                  <a:lnTo>
                    <a:pt x="33" y="28"/>
                  </a:lnTo>
                  <a:lnTo>
                    <a:pt x="48" y="34"/>
                  </a:lnTo>
                  <a:lnTo>
                    <a:pt x="61" y="38"/>
                  </a:lnTo>
                  <a:lnTo>
                    <a:pt x="76" y="42"/>
                  </a:lnTo>
                  <a:lnTo>
                    <a:pt x="91" y="44"/>
                  </a:lnTo>
                  <a:lnTo>
                    <a:pt x="107" y="38"/>
                  </a:lnTo>
                  <a:lnTo>
                    <a:pt x="122" y="38"/>
                  </a:lnTo>
                  <a:lnTo>
                    <a:pt x="137" y="32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6" y="10"/>
                  </a:lnTo>
                  <a:lnTo>
                    <a:pt x="187" y="4"/>
                  </a:lnTo>
                  <a:lnTo>
                    <a:pt x="200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7F2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50"/>
            <p:cNvSpPr>
              <a:spLocks/>
            </p:cNvSpPr>
            <p:nvPr/>
          </p:nvSpPr>
          <p:spPr bwMode="auto">
            <a:xfrm>
              <a:off x="2818" y="3814"/>
              <a:ext cx="149" cy="102"/>
            </a:xfrm>
            <a:custGeom>
              <a:avLst/>
              <a:gdLst>
                <a:gd name="T0" fmla="*/ 3 w 297"/>
                <a:gd name="T1" fmla="*/ 0 h 205"/>
                <a:gd name="T2" fmla="*/ 3 w 297"/>
                <a:gd name="T3" fmla="*/ 0 h 205"/>
                <a:gd name="T4" fmla="*/ 3 w 297"/>
                <a:gd name="T5" fmla="*/ 0 h 205"/>
                <a:gd name="T6" fmla="*/ 3 w 297"/>
                <a:gd name="T7" fmla="*/ 0 h 205"/>
                <a:gd name="T8" fmla="*/ 3 w 297"/>
                <a:gd name="T9" fmla="*/ 0 h 205"/>
                <a:gd name="T10" fmla="*/ 3 w 297"/>
                <a:gd name="T11" fmla="*/ 0 h 205"/>
                <a:gd name="T12" fmla="*/ 3 w 297"/>
                <a:gd name="T13" fmla="*/ 0 h 205"/>
                <a:gd name="T14" fmla="*/ 3 w 297"/>
                <a:gd name="T15" fmla="*/ 0 h 205"/>
                <a:gd name="T16" fmla="*/ 3 w 297"/>
                <a:gd name="T17" fmla="*/ 0 h 205"/>
                <a:gd name="T18" fmla="*/ 2 w 297"/>
                <a:gd name="T19" fmla="*/ 1 h 205"/>
                <a:gd name="T20" fmla="*/ 2 w 297"/>
                <a:gd name="T21" fmla="*/ 1 h 205"/>
                <a:gd name="T22" fmla="*/ 2 w 297"/>
                <a:gd name="T23" fmla="*/ 1 h 205"/>
                <a:gd name="T24" fmla="*/ 2 w 297"/>
                <a:gd name="T25" fmla="*/ 1 h 205"/>
                <a:gd name="T26" fmla="*/ 1 w 297"/>
                <a:gd name="T27" fmla="*/ 1 h 205"/>
                <a:gd name="T28" fmla="*/ 1 w 297"/>
                <a:gd name="T29" fmla="*/ 1 h 205"/>
                <a:gd name="T30" fmla="*/ 1 w 297"/>
                <a:gd name="T31" fmla="*/ 1 h 205"/>
                <a:gd name="T32" fmla="*/ 1 w 297"/>
                <a:gd name="T33" fmla="*/ 1 h 205"/>
                <a:gd name="T34" fmla="*/ 0 w 297"/>
                <a:gd name="T35" fmla="*/ 1 h 205"/>
                <a:gd name="T36" fmla="*/ 0 w 297"/>
                <a:gd name="T37" fmla="*/ 1 h 205"/>
                <a:gd name="T38" fmla="*/ 1 w 297"/>
                <a:gd name="T39" fmla="*/ 1 h 205"/>
                <a:gd name="T40" fmla="*/ 1 w 297"/>
                <a:gd name="T41" fmla="*/ 1 h 205"/>
                <a:gd name="T42" fmla="*/ 1 w 297"/>
                <a:gd name="T43" fmla="*/ 0 h 205"/>
                <a:gd name="T44" fmla="*/ 1 w 297"/>
                <a:gd name="T45" fmla="*/ 0 h 205"/>
                <a:gd name="T46" fmla="*/ 1 w 297"/>
                <a:gd name="T47" fmla="*/ 0 h 205"/>
                <a:gd name="T48" fmla="*/ 1 w 297"/>
                <a:gd name="T49" fmla="*/ 0 h 205"/>
                <a:gd name="T50" fmla="*/ 1 w 297"/>
                <a:gd name="T51" fmla="*/ 0 h 205"/>
                <a:gd name="T52" fmla="*/ 2 w 297"/>
                <a:gd name="T53" fmla="*/ 0 h 205"/>
                <a:gd name="T54" fmla="*/ 2 w 297"/>
                <a:gd name="T55" fmla="*/ 0 h 205"/>
                <a:gd name="T56" fmla="*/ 2 w 297"/>
                <a:gd name="T57" fmla="*/ 0 h 205"/>
                <a:gd name="T58" fmla="*/ 2 w 297"/>
                <a:gd name="T59" fmla="*/ 0 h 205"/>
                <a:gd name="T60" fmla="*/ 2 w 297"/>
                <a:gd name="T61" fmla="*/ 0 h 205"/>
                <a:gd name="T62" fmla="*/ 2 w 297"/>
                <a:gd name="T63" fmla="*/ 0 h 205"/>
                <a:gd name="T64" fmla="*/ 2 w 297"/>
                <a:gd name="T65" fmla="*/ 0 h 205"/>
                <a:gd name="T66" fmla="*/ 3 w 297"/>
                <a:gd name="T67" fmla="*/ 0 h 205"/>
                <a:gd name="T68" fmla="*/ 3 w 297"/>
                <a:gd name="T69" fmla="*/ 0 h 205"/>
                <a:gd name="T70" fmla="*/ 3 w 297"/>
                <a:gd name="T71" fmla="*/ 0 h 205"/>
                <a:gd name="T72" fmla="*/ 3 w 297"/>
                <a:gd name="T73" fmla="*/ 0 h 20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7"/>
                <a:gd name="T112" fmla="*/ 0 h 205"/>
                <a:gd name="T113" fmla="*/ 297 w 297"/>
                <a:gd name="T114" fmla="*/ 205 h 20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7" h="205">
                  <a:moveTo>
                    <a:pt x="290" y="28"/>
                  </a:moveTo>
                  <a:lnTo>
                    <a:pt x="279" y="42"/>
                  </a:lnTo>
                  <a:lnTo>
                    <a:pt x="279" y="58"/>
                  </a:lnTo>
                  <a:lnTo>
                    <a:pt x="284" y="76"/>
                  </a:lnTo>
                  <a:lnTo>
                    <a:pt x="290" y="90"/>
                  </a:lnTo>
                  <a:lnTo>
                    <a:pt x="297" y="98"/>
                  </a:lnTo>
                  <a:lnTo>
                    <a:pt x="295" y="110"/>
                  </a:lnTo>
                  <a:lnTo>
                    <a:pt x="288" y="120"/>
                  </a:lnTo>
                  <a:lnTo>
                    <a:pt x="279" y="126"/>
                  </a:lnTo>
                  <a:lnTo>
                    <a:pt x="249" y="144"/>
                  </a:lnTo>
                  <a:lnTo>
                    <a:pt x="217" y="160"/>
                  </a:lnTo>
                  <a:lnTo>
                    <a:pt x="186" y="176"/>
                  </a:lnTo>
                  <a:lnTo>
                    <a:pt x="153" y="189"/>
                  </a:lnTo>
                  <a:lnTo>
                    <a:pt x="119" y="199"/>
                  </a:lnTo>
                  <a:lnTo>
                    <a:pt x="84" y="205"/>
                  </a:lnTo>
                  <a:lnTo>
                    <a:pt x="47" y="203"/>
                  </a:lnTo>
                  <a:lnTo>
                    <a:pt x="8" y="197"/>
                  </a:lnTo>
                  <a:lnTo>
                    <a:pt x="0" y="182"/>
                  </a:lnTo>
                  <a:lnTo>
                    <a:pt x="0" y="166"/>
                  </a:lnTo>
                  <a:lnTo>
                    <a:pt x="2" y="150"/>
                  </a:lnTo>
                  <a:lnTo>
                    <a:pt x="8" y="136"/>
                  </a:lnTo>
                  <a:lnTo>
                    <a:pt x="30" y="116"/>
                  </a:lnTo>
                  <a:lnTo>
                    <a:pt x="52" y="102"/>
                  </a:lnTo>
                  <a:lnTo>
                    <a:pt x="76" y="88"/>
                  </a:lnTo>
                  <a:lnTo>
                    <a:pt x="102" y="76"/>
                  </a:lnTo>
                  <a:lnTo>
                    <a:pt x="127" y="66"/>
                  </a:lnTo>
                  <a:lnTo>
                    <a:pt x="149" y="54"/>
                  </a:lnTo>
                  <a:lnTo>
                    <a:pt x="171" y="40"/>
                  </a:lnTo>
                  <a:lnTo>
                    <a:pt x="190" y="24"/>
                  </a:lnTo>
                  <a:lnTo>
                    <a:pt x="203" y="18"/>
                  </a:lnTo>
                  <a:lnTo>
                    <a:pt x="216" y="12"/>
                  </a:lnTo>
                  <a:lnTo>
                    <a:pt x="229" y="6"/>
                  </a:lnTo>
                  <a:lnTo>
                    <a:pt x="243" y="2"/>
                  </a:lnTo>
                  <a:lnTo>
                    <a:pt x="258" y="0"/>
                  </a:lnTo>
                  <a:lnTo>
                    <a:pt x="271" y="2"/>
                  </a:lnTo>
                  <a:lnTo>
                    <a:pt x="281" y="12"/>
                  </a:lnTo>
                  <a:lnTo>
                    <a:pt x="290" y="28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51"/>
            <p:cNvSpPr>
              <a:spLocks/>
            </p:cNvSpPr>
            <p:nvPr/>
          </p:nvSpPr>
          <p:spPr bwMode="auto">
            <a:xfrm>
              <a:off x="3086" y="3829"/>
              <a:ext cx="205" cy="82"/>
            </a:xfrm>
            <a:custGeom>
              <a:avLst/>
              <a:gdLst>
                <a:gd name="T0" fmla="*/ 4 w 409"/>
                <a:gd name="T1" fmla="*/ 2 h 163"/>
                <a:gd name="T2" fmla="*/ 4 w 409"/>
                <a:gd name="T3" fmla="*/ 2 h 163"/>
                <a:gd name="T4" fmla="*/ 3 w 409"/>
                <a:gd name="T5" fmla="*/ 2 h 163"/>
                <a:gd name="T6" fmla="*/ 3 w 409"/>
                <a:gd name="T7" fmla="*/ 2 h 163"/>
                <a:gd name="T8" fmla="*/ 3 w 409"/>
                <a:gd name="T9" fmla="*/ 2 h 163"/>
                <a:gd name="T10" fmla="*/ 3 w 409"/>
                <a:gd name="T11" fmla="*/ 2 h 163"/>
                <a:gd name="T12" fmla="*/ 3 w 409"/>
                <a:gd name="T13" fmla="*/ 2 h 163"/>
                <a:gd name="T14" fmla="*/ 2 w 409"/>
                <a:gd name="T15" fmla="*/ 2 h 163"/>
                <a:gd name="T16" fmla="*/ 2 w 409"/>
                <a:gd name="T17" fmla="*/ 2 h 163"/>
                <a:gd name="T18" fmla="*/ 2 w 409"/>
                <a:gd name="T19" fmla="*/ 2 h 163"/>
                <a:gd name="T20" fmla="*/ 2 w 409"/>
                <a:gd name="T21" fmla="*/ 2 h 163"/>
                <a:gd name="T22" fmla="*/ 2 w 409"/>
                <a:gd name="T23" fmla="*/ 2 h 163"/>
                <a:gd name="T24" fmla="*/ 1 w 409"/>
                <a:gd name="T25" fmla="*/ 2 h 163"/>
                <a:gd name="T26" fmla="*/ 1 w 409"/>
                <a:gd name="T27" fmla="*/ 2 h 163"/>
                <a:gd name="T28" fmla="*/ 1 w 409"/>
                <a:gd name="T29" fmla="*/ 2 h 163"/>
                <a:gd name="T30" fmla="*/ 1 w 409"/>
                <a:gd name="T31" fmla="*/ 2 h 163"/>
                <a:gd name="T32" fmla="*/ 0 w 409"/>
                <a:gd name="T33" fmla="*/ 2 h 163"/>
                <a:gd name="T34" fmla="*/ 0 w 409"/>
                <a:gd name="T35" fmla="*/ 1 h 163"/>
                <a:gd name="T36" fmla="*/ 1 w 409"/>
                <a:gd name="T37" fmla="*/ 1 h 163"/>
                <a:gd name="T38" fmla="*/ 1 w 409"/>
                <a:gd name="T39" fmla="*/ 1 h 163"/>
                <a:gd name="T40" fmla="*/ 1 w 409"/>
                <a:gd name="T41" fmla="*/ 1 h 163"/>
                <a:gd name="T42" fmla="*/ 1 w 409"/>
                <a:gd name="T43" fmla="*/ 1 h 163"/>
                <a:gd name="T44" fmla="*/ 1 w 409"/>
                <a:gd name="T45" fmla="*/ 1 h 163"/>
                <a:gd name="T46" fmla="*/ 1 w 409"/>
                <a:gd name="T47" fmla="*/ 1 h 163"/>
                <a:gd name="T48" fmla="*/ 1 w 409"/>
                <a:gd name="T49" fmla="*/ 1 h 163"/>
                <a:gd name="T50" fmla="*/ 1 w 409"/>
                <a:gd name="T51" fmla="*/ 1 h 163"/>
                <a:gd name="T52" fmla="*/ 1 w 409"/>
                <a:gd name="T53" fmla="*/ 1 h 163"/>
                <a:gd name="T54" fmla="*/ 1 w 409"/>
                <a:gd name="T55" fmla="*/ 1 h 163"/>
                <a:gd name="T56" fmla="*/ 1 w 409"/>
                <a:gd name="T57" fmla="*/ 1 h 163"/>
                <a:gd name="T58" fmla="*/ 2 w 409"/>
                <a:gd name="T59" fmla="*/ 1 h 163"/>
                <a:gd name="T60" fmla="*/ 2 w 409"/>
                <a:gd name="T61" fmla="*/ 1 h 163"/>
                <a:gd name="T62" fmla="*/ 2 w 409"/>
                <a:gd name="T63" fmla="*/ 1 h 163"/>
                <a:gd name="T64" fmla="*/ 2 w 409"/>
                <a:gd name="T65" fmla="*/ 1 h 163"/>
                <a:gd name="T66" fmla="*/ 2 w 409"/>
                <a:gd name="T67" fmla="*/ 1 h 163"/>
                <a:gd name="T68" fmla="*/ 2 w 409"/>
                <a:gd name="T69" fmla="*/ 1 h 163"/>
                <a:gd name="T70" fmla="*/ 2 w 409"/>
                <a:gd name="T71" fmla="*/ 1 h 163"/>
                <a:gd name="T72" fmla="*/ 3 w 409"/>
                <a:gd name="T73" fmla="*/ 1 h 163"/>
                <a:gd name="T74" fmla="*/ 3 w 409"/>
                <a:gd name="T75" fmla="*/ 1 h 163"/>
                <a:gd name="T76" fmla="*/ 3 w 409"/>
                <a:gd name="T77" fmla="*/ 1 h 163"/>
                <a:gd name="T78" fmla="*/ 3 w 409"/>
                <a:gd name="T79" fmla="*/ 1 h 163"/>
                <a:gd name="T80" fmla="*/ 3 w 409"/>
                <a:gd name="T81" fmla="*/ 1 h 163"/>
                <a:gd name="T82" fmla="*/ 3 w 409"/>
                <a:gd name="T83" fmla="*/ 1 h 163"/>
                <a:gd name="T84" fmla="*/ 3 w 409"/>
                <a:gd name="T85" fmla="*/ 0 h 163"/>
                <a:gd name="T86" fmla="*/ 4 w 409"/>
                <a:gd name="T87" fmla="*/ 2 h 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9"/>
                <a:gd name="T133" fmla="*/ 0 h 163"/>
                <a:gd name="T134" fmla="*/ 409 w 409"/>
                <a:gd name="T135" fmla="*/ 163 h 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9" h="163">
                  <a:moveTo>
                    <a:pt x="409" y="144"/>
                  </a:moveTo>
                  <a:lnTo>
                    <a:pt x="385" y="148"/>
                  </a:lnTo>
                  <a:lnTo>
                    <a:pt x="359" y="152"/>
                  </a:lnTo>
                  <a:lnTo>
                    <a:pt x="335" y="153"/>
                  </a:lnTo>
                  <a:lnTo>
                    <a:pt x="309" y="157"/>
                  </a:lnTo>
                  <a:lnTo>
                    <a:pt x="285" y="159"/>
                  </a:lnTo>
                  <a:lnTo>
                    <a:pt x="261" y="161"/>
                  </a:lnTo>
                  <a:lnTo>
                    <a:pt x="235" y="161"/>
                  </a:lnTo>
                  <a:lnTo>
                    <a:pt x="211" y="163"/>
                  </a:lnTo>
                  <a:lnTo>
                    <a:pt x="185" y="163"/>
                  </a:lnTo>
                  <a:lnTo>
                    <a:pt x="159" y="163"/>
                  </a:lnTo>
                  <a:lnTo>
                    <a:pt x="133" y="163"/>
                  </a:lnTo>
                  <a:lnTo>
                    <a:pt x="107" y="163"/>
                  </a:lnTo>
                  <a:lnTo>
                    <a:pt x="81" y="161"/>
                  </a:lnTo>
                  <a:lnTo>
                    <a:pt x="55" y="159"/>
                  </a:lnTo>
                  <a:lnTo>
                    <a:pt x="27" y="157"/>
                  </a:lnTo>
                  <a:lnTo>
                    <a:pt x="0" y="155"/>
                  </a:lnTo>
                  <a:lnTo>
                    <a:pt x="0" y="104"/>
                  </a:lnTo>
                  <a:lnTo>
                    <a:pt x="7" y="104"/>
                  </a:lnTo>
                  <a:lnTo>
                    <a:pt x="5" y="86"/>
                  </a:lnTo>
                  <a:lnTo>
                    <a:pt x="9" y="72"/>
                  </a:lnTo>
                  <a:lnTo>
                    <a:pt x="16" y="62"/>
                  </a:lnTo>
                  <a:lnTo>
                    <a:pt x="25" y="56"/>
                  </a:lnTo>
                  <a:lnTo>
                    <a:pt x="37" y="52"/>
                  </a:lnTo>
                  <a:lnTo>
                    <a:pt x="50" y="50"/>
                  </a:lnTo>
                  <a:lnTo>
                    <a:pt x="61" y="48"/>
                  </a:lnTo>
                  <a:lnTo>
                    <a:pt x="72" y="46"/>
                  </a:lnTo>
                  <a:lnTo>
                    <a:pt x="92" y="46"/>
                  </a:lnTo>
                  <a:lnTo>
                    <a:pt x="115" y="44"/>
                  </a:lnTo>
                  <a:lnTo>
                    <a:pt x="133" y="42"/>
                  </a:lnTo>
                  <a:lnTo>
                    <a:pt x="153" y="40"/>
                  </a:lnTo>
                  <a:lnTo>
                    <a:pt x="172" y="36"/>
                  </a:lnTo>
                  <a:lnTo>
                    <a:pt x="191" y="34"/>
                  </a:lnTo>
                  <a:lnTo>
                    <a:pt x="209" y="30"/>
                  </a:lnTo>
                  <a:lnTo>
                    <a:pt x="228" y="26"/>
                  </a:lnTo>
                  <a:lnTo>
                    <a:pt x="246" y="22"/>
                  </a:lnTo>
                  <a:lnTo>
                    <a:pt x="265" y="18"/>
                  </a:lnTo>
                  <a:lnTo>
                    <a:pt x="281" y="14"/>
                  </a:lnTo>
                  <a:lnTo>
                    <a:pt x="300" y="10"/>
                  </a:lnTo>
                  <a:lnTo>
                    <a:pt x="319" y="8"/>
                  </a:lnTo>
                  <a:lnTo>
                    <a:pt x="337" y="4"/>
                  </a:lnTo>
                  <a:lnTo>
                    <a:pt x="356" y="2"/>
                  </a:lnTo>
                  <a:lnTo>
                    <a:pt x="374" y="0"/>
                  </a:lnTo>
                  <a:lnTo>
                    <a:pt x="409" y="144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Freeform 52"/>
            <p:cNvSpPr>
              <a:spLocks/>
            </p:cNvSpPr>
            <p:nvPr/>
          </p:nvSpPr>
          <p:spPr bwMode="auto">
            <a:xfrm>
              <a:off x="2796" y="3831"/>
              <a:ext cx="59" cy="31"/>
            </a:xfrm>
            <a:custGeom>
              <a:avLst/>
              <a:gdLst>
                <a:gd name="T0" fmla="*/ 0 w 119"/>
                <a:gd name="T1" fmla="*/ 0 h 62"/>
                <a:gd name="T2" fmla="*/ 0 w 119"/>
                <a:gd name="T3" fmla="*/ 1 h 62"/>
                <a:gd name="T4" fmla="*/ 0 w 119"/>
                <a:gd name="T5" fmla="*/ 1 h 62"/>
                <a:gd name="T6" fmla="*/ 0 w 119"/>
                <a:gd name="T7" fmla="*/ 1 h 62"/>
                <a:gd name="T8" fmla="*/ 0 w 119"/>
                <a:gd name="T9" fmla="*/ 1 h 62"/>
                <a:gd name="T10" fmla="*/ 0 w 119"/>
                <a:gd name="T11" fmla="*/ 1 h 62"/>
                <a:gd name="T12" fmla="*/ 0 w 119"/>
                <a:gd name="T13" fmla="*/ 1 h 62"/>
                <a:gd name="T14" fmla="*/ 0 w 119"/>
                <a:gd name="T15" fmla="*/ 1 h 62"/>
                <a:gd name="T16" fmla="*/ 0 w 119"/>
                <a:gd name="T17" fmla="*/ 1 h 62"/>
                <a:gd name="T18" fmla="*/ 0 w 119"/>
                <a:gd name="T19" fmla="*/ 1 h 62"/>
                <a:gd name="T20" fmla="*/ 0 w 119"/>
                <a:gd name="T21" fmla="*/ 1 h 62"/>
                <a:gd name="T22" fmla="*/ 0 w 119"/>
                <a:gd name="T23" fmla="*/ 1 h 62"/>
                <a:gd name="T24" fmla="*/ 0 w 119"/>
                <a:gd name="T25" fmla="*/ 1 h 62"/>
                <a:gd name="T26" fmla="*/ 0 w 119"/>
                <a:gd name="T27" fmla="*/ 1 h 62"/>
                <a:gd name="T28" fmla="*/ 0 w 119"/>
                <a:gd name="T29" fmla="*/ 1 h 62"/>
                <a:gd name="T30" fmla="*/ 0 w 119"/>
                <a:gd name="T31" fmla="*/ 1 h 62"/>
                <a:gd name="T32" fmla="*/ 0 w 119"/>
                <a:gd name="T33" fmla="*/ 0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62"/>
                <a:gd name="T53" fmla="*/ 119 w 119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62">
                  <a:moveTo>
                    <a:pt x="119" y="0"/>
                  </a:moveTo>
                  <a:lnTo>
                    <a:pt x="109" y="14"/>
                  </a:lnTo>
                  <a:lnTo>
                    <a:pt x="96" y="24"/>
                  </a:lnTo>
                  <a:lnTo>
                    <a:pt x="82" y="32"/>
                  </a:lnTo>
                  <a:lnTo>
                    <a:pt x="65" y="40"/>
                  </a:lnTo>
                  <a:lnTo>
                    <a:pt x="48" y="44"/>
                  </a:lnTo>
                  <a:lnTo>
                    <a:pt x="31" y="50"/>
                  </a:lnTo>
                  <a:lnTo>
                    <a:pt x="15" y="56"/>
                  </a:lnTo>
                  <a:lnTo>
                    <a:pt x="0" y="62"/>
                  </a:lnTo>
                  <a:lnTo>
                    <a:pt x="7" y="44"/>
                  </a:lnTo>
                  <a:lnTo>
                    <a:pt x="18" y="32"/>
                  </a:lnTo>
                  <a:lnTo>
                    <a:pt x="31" y="22"/>
                  </a:lnTo>
                  <a:lnTo>
                    <a:pt x="48" y="16"/>
                  </a:lnTo>
                  <a:lnTo>
                    <a:pt x="65" y="10"/>
                  </a:lnTo>
                  <a:lnTo>
                    <a:pt x="83" y="8"/>
                  </a:lnTo>
                  <a:lnTo>
                    <a:pt x="100" y="4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Freeform 53"/>
            <p:cNvSpPr>
              <a:spLocks/>
            </p:cNvSpPr>
            <p:nvPr/>
          </p:nvSpPr>
          <p:spPr bwMode="auto">
            <a:xfrm>
              <a:off x="2843" y="3866"/>
              <a:ext cx="170" cy="73"/>
            </a:xfrm>
            <a:custGeom>
              <a:avLst/>
              <a:gdLst>
                <a:gd name="T0" fmla="*/ 3 w 339"/>
                <a:gd name="T1" fmla="*/ 1 h 145"/>
                <a:gd name="T2" fmla="*/ 3 w 339"/>
                <a:gd name="T3" fmla="*/ 1 h 145"/>
                <a:gd name="T4" fmla="*/ 3 w 339"/>
                <a:gd name="T5" fmla="*/ 1 h 145"/>
                <a:gd name="T6" fmla="*/ 3 w 339"/>
                <a:gd name="T7" fmla="*/ 1 h 145"/>
                <a:gd name="T8" fmla="*/ 2 w 339"/>
                <a:gd name="T9" fmla="*/ 1 h 145"/>
                <a:gd name="T10" fmla="*/ 2 w 339"/>
                <a:gd name="T11" fmla="*/ 1 h 145"/>
                <a:gd name="T12" fmla="*/ 2 w 339"/>
                <a:gd name="T13" fmla="*/ 1 h 145"/>
                <a:gd name="T14" fmla="*/ 2 w 339"/>
                <a:gd name="T15" fmla="*/ 1 h 145"/>
                <a:gd name="T16" fmla="*/ 2 w 339"/>
                <a:gd name="T17" fmla="*/ 1 h 145"/>
                <a:gd name="T18" fmla="*/ 2 w 339"/>
                <a:gd name="T19" fmla="*/ 1 h 145"/>
                <a:gd name="T20" fmla="*/ 2 w 339"/>
                <a:gd name="T21" fmla="*/ 1 h 145"/>
                <a:gd name="T22" fmla="*/ 1 w 339"/>
                <a:gd name="T23" fmla="*/ 2 h 145"/>
                <a:gd name="T24" fmla="*/ 1 w 339"/>
                <a:gd name="T25" fmla="*/ 2 h 145"/>
                <a:gd name="T26" fmla="*/ 1 w 339"/>
                <a:gd name="T27" fmla="*/ 2 h 145"/>
                <a:gd name="T28" fmla="*/ 1 w 339"/>
                <a:gd name="T29" fmla="*/ 2 h 145"/>
                <a:gd name="T30" fmla="*/ 1 w 339"/>
                <a:gd name="T31" fmla="*/ 2 h 145"/>
                <a:gd name="T32" fmla="*/ 0 w 339"/>
                <a:gd name="T33" fmla="*/ 2 h 145"/>
                <a:gd name="T34" fmla="*/ 1 w 339"/>
                <a:gd name="T35" fmla="*/ 2 h 145"/>
                <a:gd name="T36" fmla="*/ 1 w 339"/>
                <a:gd name="T37" fmla="*/ 1 h 145"/>
                <a:gd name="T38" fmla="*/ 1 w 339"/>
                <a:gd name="T39" fmla="*/ 1 h 145"/>
                <a:gd name="T40" fmla="*/ 2 w 339"/>
                <a:gd name="T41" fmla="*/ 1 h 145"/>
                <a:gd name="T42" fmla="*/ 2 w 339"/>
                <a:gd name="T43" fmla="*/ 1 h 145"/>
                <a:gd name="T44" fmla="*/ 2 w 339"/>
                <a:gd name="T45" fmla="*/ 1 h 145"/>
                <a:gd name="T46" fmla="*/ 2 w 339"/>
                <a:gd name="T47" fmla="*/ 1 h 145"/>
                <a:gd name="T48" fmla="*/ 3 w 339"/>
                <a:gd name="T49" fmla="*/ 0 h 145"/>
                <a:gd name="T50" fmla="*/ 3 w 339"/>
                <a:gd name="T51" fmla="*/ 1 h 1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9"/>
                <a:gd name="T79" fmla="*/ 0 h 145"/>
                <a:gd name="T80" fmla="*/ 339 w 339"/>
                <a:gd name="T81" fmla="*/ 145 h 14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9" h="145">
                  <a:moveTo>
                    <a:pt x="339" y="8"/>
                  </a:moveTo>
                  <a:lnTo>
                    <a:pt x="317" y="16"/>
                  </a:lnTo>
                  <a:lnTo>
                    <a:pt x="294" y="24"/>
                  </a:lnTo>
                  <a:lnTo>
                    <a:pt x="274" y="36"/>
                  </a:lnTo>
                  <a:lnTo>
                    <a:pt x="254" y="46"/>
                  </a:lnTo>
                  <a:lnTo>
                    <a:pt x="233" y="60"/>
                  </a:lnTo>
                  <a:lnTo>
                    <a:pt x="213" y="72"/>
                  </a:lnTo>
                  <a:lnTo>
                    <a:pt x="194" y="83"/>
                  </a:lnTo>
                  <a:lnTo>
                    <a:pt x="174" y="95"/>
                  </a:lnTo>
                  <a:lnTo>
                    <a:pt x="153" y="107"/>
                  </a:lnTo>
                  <a:lnTo>
                    <a:pt x="135" y="119"/>
                  </a:lnTo>
                  <a:lnTo>
                    <a:pt x="113" y="129"/>
                  </a:lnTo>
                  <a:lnTo>
                    <a:pt x="92" y="135"/>
                  </a:lnTo>
                  <a:lnTo>
                    <a:pt x="70" y="141"/>
                  </a:lnTo>
                  <a:lnTo>
                    <a:pt x="48" y="145"/>
                  </a:lnTo>
                  <a:lnTo>
                    <a:pt x="24" y="145"/>
                  </a:lnTo>
                  <a:lnTo>
                    <a:pt x="0" y="143"/>
                  </a:lnTo>
                  <a:lnTo>
                    <a:pt x="40" y="139"/>
                  </a:lnTo>
                  <a:lnTo>
                    <a:pt x="77" y="127"/>
                  </a:lnTo>
                  <a:lnTo>
                    <a:pt x="116" y="113"/>
                  </a:lnTo>
                  <a:lnTo>
                    <a:pt x="153" y="93"/>
                  </a:lnTo>
                  <a:lnTo>
                    <a:pt x="189" y="72"/>
                  </a:lnTo>
                  <a:lnTo>
                    <a:pt x="222" y="48"/>
                  </a:lnTo>
                  <a:lnTo>
                    <a:pt x="254" y="24"/>
                  </a:lnTo>
                  <a:lnTo>
                    <a:pt x="285" y="0"/>
                  </a:lnTo>
                  <a:lnTo>
                    <a:pt x="339" y="8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30" name="AutoShape 54"/>
          <p:cNvSpPr>
            <a:spLocks noGrp="1" noChangeArrowheads="1"/>
          </p:cNvSpPr>
          <p:nvPr>
            <p:ph type="title"/>
          </p:nvPr>
        </p:nvSpPr>
        <p:spPr>
          <a:prstGeom prst="cloudCallout">
            <a:avLst>
              <a:gd name="adj1" fmla="val -1806"/>
              <a:gd name="adj2" fmla="val 137111"/>
            </a:avLst>
          </a:prstGeom>
          <a:solidFill>
            <a:srgbClr val="CCFFFF"/>
          </a:solidFill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</a:rPr>
              <a:t>Ratio </a:t>
            </a:r>
            <a:r>
              <a:rPr lang="en-US" sz="2400" b="1" dirty="0" err="1">
                <a:solidFill>
                  <a:srgbClr val="0000FF"/>
                </a:solidFill>
              </a:rPr>
              <a:t>Fasilitas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Pelayanan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Kesehatan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dengan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Jumlah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Penduduk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</p:txBody>
      </p:sp>
      <p:graphicFrame>
        <p:nvGraphicFramePr>
          <p:cNvPr id="50231" name="Group 55"/>
          <p:cNvGraphicFramePr>
            <a:graphicFrameLocks noGrp="1"/>
          </p:cNvGraphicFramePr>
          <p:nvPr>
            <p:ph type="tbl" idx="1"/>
          </p:nvPr>
        </p:nvGraphicFramePr>
        <p:xfrm>
          <a:off x="3276600" y="3276600"/>
          <a:ext cx="5638800" cy="3405188"/>
        </p:xfrm>
        <a:graphic>
          <a:graphicData uri="http://schemas.openxmlformats.org/drawingml/2006/table">
            <a:tbl>
              <a:tblPr/>
              <a:tblGrid>
                <a:gridCol w="2743200"/>
                <a:gridCol w="990600"/>
                <a:gridCol w="1905000"/>
              </a:tblGrid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Jenis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Fasilitas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Jum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lah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Ratio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thd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jumlah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Penddk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2643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Puskesmas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Pustu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RSUD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RSU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Swasta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 : 28.677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 : 12.488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 : 774.258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 : 154.852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94475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451225" y="498475"/>
            <a:ext cx="1714500" cy="457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 dirty="0">
                <a:latin typeface="Comic Sans MS" pitchFamily="66" charset="0"/>
              </a:rPr>
              <a:t>KEPALA DINAS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981700" y="979488"/>
            <a:ext cx="17145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200" b="1">
                <a:latin typeface="Comic Sans MS" pitchFamily="66" charset="0"/>
              </a:rPr>
              <a:t>SEKRETARIAT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525963" y="1893888"/>
            <a:ext cx="1265237" cy="5699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900" b="1">
                <a:latin typeface="Comic Sans MS" pitchFamily="66" charset="0"/>
              </a:rPr>
              <a:t>SUB.BAGIAN. 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 UMUM DAN KEPEGAWAIAN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39963" y="2808288"/>
            <a:ext cx="1714500" cy="571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BIDANG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PELAYANAN KESEHATAN  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457700" y="2784475"/>
            <a:ext cx="1828800" cy="571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BIDANG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KESEHATAN KELUARGA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696200" y="1828800"/>
            <a:ext cx="1295400" cy="635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900" b="1">
                <a:latin typeface="Comic Sans MS" pitchFamily="66" charset="0"/>
              </a:rPr>
              <a:t>SUB.BAGIAN. PERENCANAAN,EVALUASI DAN PELAPORAN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96863" y="2808288"/>
            <a:ext cx="1714500" cy="9128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BIDANG </a:t>
            </a:r>
            <a:r>
              <a:rPr lang="en-AU" sz="1000" b="1">
                <a:latin typeface="Comic Sans MS" pitchFamily="66" charset="0"/>
              </a:rPr>
              <a:t>PENGENDALIAN</a:t>
            </a:r>
            <a:r>
              <a:rPr lang="en-AU" sz="1200" b="1">
                <a:latin typeface="Comic Sans MS" pitchFamily="66" charset="0"/>
              </a:rPr>
              <a:t> </a:t>
            </a:r>
            <a:r>
              <a:rPr lang="en-AU" sz="1000" b="1">
                <a:latin typeface="Comic Sans MS" pitchFamily="66" charset="0"/>
              </a:rPr>
              <a:t>PENYAKIT &amp; PENYEHATAN LING KUNGAN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96863" y="6040438"/>
            <a:ext cx="1714500" cy="6651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</a:t>
            </a:r>
          </a:p>
          <a:p>
            <a:pPr algn="ctr" eaLnBrk="0" hangingPunct="0"/>
            <a:r>
              <a:rPr lang="en-AU" sz="1000" b="1">
                <a:latin typeface="Comic Sans MS" pitchFamily="66" charset="0"/>
              </a:rPr>
              <a:t>PENYEHATAN LINGKUNGAN, 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354263" y="3657600"/>
            <a:ext cx="1714500" cy="7826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</a:t>
            </a:r>
          </a:p>
          <a:p>
            <a:pPr algn="ctr" eaLnBrk="0" hangingPunct="0"/>
            <a:r>
              <a:rPr lang="en-AU" sz="1200" b="1">
                <a:latin typeface="Comic Sans MS" pitchFamily="66" charset="0"/>
              </a:rPr>
              <a:t> </a:t>
            </a:r>
            <a:r>
              <a:rPr lang="en-AU" sz="900" b="1">
                <a:latin typeface="Comic Sans MS" pitchFamily="66" charset="0"/>
              </a:rPr>
              <a:t>PELAYANAN KESEHATAN DASAR DAN RUJUKAN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354263" y="4613275"/>
            <a:ext cx="17145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 </a:t>
            </a:r>
          </a:p>
          <a:p>
            <a:pPr algn="ctr" eaLnBrk="0" hangingPunct="0"/>
            <a:r>
              <a:rPr lang="en-US" sz="900" b="1">
                <a:latin typeface="Comic Sans MS" pitchFamily="66" charset="0"/>
              </a:rPr>
              <a:t>REGISTRASI, AGREDITASI &amp; SERTIFIKASI</a:t>
            </a:r>
          </a:p>
          <a:p>
            <a:pPr eaLnBrk="0" hangingPunct="0"/>
            <a:endParaRPr lang="en-US">
              <a:latin typeface="Comic Sans MS" pitchFamily="66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822825" y="4541838"/>
            <a:ext cx="1714500" cy="369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 </a:t>
            </a:r>
          </a:p>
          <a:p>
            <a:pPr algn="ctr" eaLnBrk="0" hangingPunct="0"/>
            <a:r>
              <a:rPr lang="en-AU" sz="1000" b="1">
                <a:latin typeface="Comic Sans MS" pitchFamily="66" charset="0"/>
              </a:rPr>
              <a:t>GIZI</a:t>
            </a:r>
          </a:p>
          <a:p>
            <a:pPr eaLnBrk="0" hangingPunct="0"/>
            <a:endParaRPr lang="en-US">
              <a:latin typeface="Comic Sans MS" pitchFamily="66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822825" y="3698875"/>
            <a:ext cx="1714500" cy="5476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 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KESEHATAN IBU DAN ANAK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4297363" y="9779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4365625" y="1280659"/>
            <a:ext cx="2171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5326063" y="1663700"/>
            <a:ext cx="297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326063" y="1676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1096963" y="26098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040063" y="26098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5326063" y="26098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8001000" y="26098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H="1">
            <a:off x="2209800" y="3505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H="1">
            <a:off x="4548188" y="3581400"/>
            <a:ext cx="23812" cy="1154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4548188" y="3911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4548188" y="47355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4297363" y="2609850"/>
            <a:ext cx="0" cy="3198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2792413" y="6234113"/>
            <a:ext cx="3048000" cy="623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UPTD</a:t>
            </a:r>
          </a:p>
          <a:p>
            <a:pPr lvl="1" eaLnBrk="0" hangingPunct="0">
              <a:buFont typeface="Times New Roman" pitchFamily="18" charset="0"/>
              <a:buNone/>
            </a:pPr>
            <a:r>
              <a:rPr lang="en-AU" sz="1000" b="1">
                <a:latin typeface="Comic Sans MS" pitchFamily="66" charset="0"/>
              </a:rPr>
              <a:t>   1  PUSKESMAS    </a:t>
            </a:r>
          </a:p>
          <a:p>
            <a:pPr lvl="1" eaLnBrk="0" hangingPunct="0">
              <a:buFont typeface="Times New Roman" pitchFamily="18" charset="0"/>
              <a:buNone/>
            </a:pPr>
            <a:r>
              <a:rPr lang="en-AU" sz="1000" b="1">
                <a:latin typeface="Comic Sans MS" pitchFamily="66" charset="0"/>
              </a:rPr>
              <a:t>   2. INSTALASI  FARMASI KAB.       </a:t>
            </a:r>
          </a:p>
          <a:p>
            <a:pPr eaLnBrk="0" hangingPunct="0"/>
            <a:r>
              <a:rPr lang="en-AU" sz="1000" b="1">
                <a:latin typeface="Comic Sans MS" pitchFamily="66" charset="0"/>
              </a:rPr>
              <a:t>           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11163" y="1549400"/>
            <a:ext cx="27432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200" b="1">
                <a:latin typeface="Comic Sans MS" pitchFamily="66" charset="0"/>
              </a:rPr>
              <a:t>KELOMPOK JABATAN FUNGSIONAL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11163" y="2006600"/>
            <a:ext cx="2743200" cy="3429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GB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>
            <a:off x="1782763" y="13208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>
            <a:off x="8297863" y="1676400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7018338" y="3546475"/>
            <a:ext cx="1096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7032625" y="4929188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018338" y="3973513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7291388" y="2784475"/>
            <a:ext cx="1714500" cy="571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AU" sz="1200" b="1" dirty="0">
                <a:solidFill>
                  <a:srgbClr val="FF3300"/>
                </a:solidFill>
                <a:latin typeface="Comic Sans MS" pitchFamily="66" charset="0"/>
              </a:rPr>
              <a:t>BIDANG</a:t>
            </a:r>
          </a:p>
          <a:p>
            <a:pPr algn="ctr" eaLnBrk="0" hangingPunct="0">
              <a:defRPr/>
            </a:pPr>
            <a:r>
              <a:rPr lang="en-US" sz="900" b="1" dirty="0">
                <a:solidFill>
                  <a:srgbClr val="FF3300"/>
                </a:solidFill>
                <a:latin typeface="Comic Sans MS" pitchFamily="66" charset="0"/>
              </a:rPr>
              <a:t>PROMOSI DAN PEMBIAYAAN KES.</a:t>
            </a:r>
            <a:endParaRPr lang="en-US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7287485" y="5673435"/>
            <a:ext cx="1828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AU" sz="1200" b="1" dirty="0">
                <a:solidFill>
                  <a:srgbClr val="FF3300"/>
                </a:solidFill>
                <a:latin typeface="Comic Sans MS" pitchFamily="66" charset="0"/>
              </a:rPr>
              <a:t>SEKSI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latin typeface="Comic Sans MS" pitchFamily="66" charset="0"/>
              </a:rPr>
              <a:t>JARINGAN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latin typeface="Comic Sans MS" pitchFamily="66" charset="0"/>
              </a:rPr>
              <a:t>INFORMASI KESEHATAN</a:t>
            </a:r>
            <a:endParaRPr lang="en-US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7315200" y="3657600"/>
            <a:ext cx="18288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AU" sz="1200" b="1" dirty="0">
                <a:solidFill>
                  <a:srgbClr val="FF3300"/>
                </a:solidFill>
                <a:latin typeface="Comic Sans MS" pitchFamily="66" charset="0"/>
              </a:rPr>
              <a:t>SEKSI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latin typeface="Comic Sans MS" pitchFamily="66" charset="0"/>
              </a:rPr>
              <a:t>PROMOSI KESEHATAN</a:t>
            </a:r>
            <a:endParaRPr lang="en-US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20524" name="Line 38"/>
          <p:cNvSpPr>
            <a:spLocks noChangeShapeType="1"/>
          </p:cNvSpPr>
          <p:nvPr/>
        </p:nvSpPr>
        <p:spPr bwMode="auto">
          <a:xfrm>
            <a:off x="2171700" y="35052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Line 39"/>
          <p:cNvSpPr>
            <a:spLocks noChangeShapeType="1"/>
          </p:cNvSpPr>
          <p:nvPr/>
        </p:nvSpPr>
        <p:spPr bwMode="auto">
          <a:xfrm>
            <a:off x="7010400" y="3525838"/>
            <a:ext cx="7938" cy="1198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Line 40"/>
          <p:cNvSpPr>
            <a:spLocks noChangeShapeType="1"/>
          </p:cNvSpPr>
          <p:nvPr/>
        </p:nvSpPr>
        <p:spPr bwMode="auto">
          <a:xfrm>
            <a:off x="68263" y="55070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Line 41"/>
          <p:cNvSpPr>
            <a:spLocks noChangeShapeType="1"/>
          </p:cNvSpPr>
          <p:nvPr/>
        </p:nvSpPr>
        <p:spPr bwMode="auto">
          <a:xfrm>
            <a:off x="68263" y="44783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Line 42"/>
          <p:cNvSpPr>
            <a:spLocks noChangeShapeType="1"/>
          </p:cNvSpPr>
          <p:nvPr/>
        </p:nvSpPr>
        <p:spPr bwMode="auto">
          <a:xfrm>
            <a:off x="52388" y="3886200"/>
            <a:ext cx="23812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Line 43"/>
          <p:cNvSpPr>
            <a:spLocks noChangeShapeType="1"/>
          </p:cNvSpPr>
          <p:nvPr/>
        </p:nvSpPr>
        <p:spPr bwMode="auto">
          <a:xfrm>
            <a:off x="1752600" y="1295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Line 44"/>
          <p:cNvSpPr>
            <a:spLocks noChangeShapeType="1"/>
          </p:cNvSpPr>
          <p:nvPr/>
        </p:nvSpPr>
        <p:spPr bwMode="auto">
          <a:xfrm>
            <a:off x="1066800" y="2590800"/>
            <a:ext cx="693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46"/>
          <p:cNvSpPr>
            <a:spLocks noChangeShapeType="1"/>
          </p:cNvSpPr>
          <p:nvPr/>
        </p:nvSpPr>
        <p:spPr bwMode="auto">
          <a:xfrm>
            <a:off x="3048000" y="3429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77813" y="5105400"/>
            <a:ext cx="16764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SEKSI</a:t>
            </a:r>
          </a:p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PEMBERANTASAN</a:t>
            </a:r>
          </a:p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PENYAKIT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533" name="Line 48"/>
          <p:cNvSpPr>
            <a:spLocks noChangeShapeType="1"/>
          </p:cNvSpPr>
          <p:nvPr/>
        </p:nvSpPr>
        <p:spPr bwMode="auto">
          <a:xfrm>
            <a:off x="76200" y="3886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4" name="Line 49"/>
          <p:cNvSpPr>
            <a:spLocks noChangeShapeType="1"/>
          </p:cNvSpPr>
          <p:nvPr/>
        </p:nvSpPr>
        <p:spPr bwMode="auto">
          <a:xfrm flipV="1">
            <a:off x="1066800" y="3733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5" name="Line 50"/>
          <p:cNvSpPr>
            <a:spLocks noChangeShapeType="1"/>
          </p:cNvSpPr>
          <p:nvPr/>
        </p:nvSpPr>
        <p:spPr bwMode="auto">
          <a:xfrm>
            <a:off x="2209800" y="4038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6" name="Line 51"/>
          <p:cNvSpPr>
            <a:spLocks noChangeShapeType="1"/>
          </p:cNvSpPr>
          <p:nvPr/>
        </p:nvSpPr>
        <p:spPr bwMode="auto">
          <a:xfrm>
            <a:off x="2176463" y="49323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7" name="Line 52"/>
          <p:cNvSpPr>
            <a:spLocks noChangeShapeType="1"/>
          </p:cNvSpPr>
          <p:nvPr/>
        </p:nvSpPr>
        <p:spPr bwMode="auto">
          <a:xfrm>
            <a:off x="4572000" y="3581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8" name="Line 53"/>
          <p:cNvSpPr>
            <a:spLocks noChangeShapeType="1"/>
          </p:cNvSpPr>
          <p:nvPr/>
        </p:nvSpPr>
        <p:spPr bwMode="auto">
          <a:xfrm flipV="1">
            <a:off x="53340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9" name="Text Box 54"/>
          <p:cNvSpPr txBox="1">
            <a:spLocks noChangeArrowheads="1"/>
          </p:cNvSpPr>
          <p:nvPr/>
        </p:nvSpPr>
        <p:spPr bwMode="auto">
          <a:xfrm>
            <a:off x="838200" y="0"/>
            <a:ext cx="663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BAGAN SUSUNAN ORGANISASI DINKES KAB PURWOREJO</a:t>
            </a:r>
          </a:p>
        </p:txBody>
      </p:sp>
      <p:sp>
        <p:nvSpPr>
          <p:cNvPr id="20540" name="Text Box 4"/>
          <p:cNvSpPr txBox="1">
            <a:spLocks noChangeArrowheads="1"/>
          </p:cNvSpPr>
          <p:nvPr/>
        </p:nvSpPr>
        <p:spPr bwMode="auto">
          <a:xfrm>
            <a:off x="6172200" y="1905000"/>
            <a:ext cx="1265238" cy="5699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900" b="1">
                <a:latin typeface="Comic Sans MS" pitchFamily="66" charset="0"/>
              </a:rPr>
              <a:t>SUB.BAGIAN. 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KEUANGAN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541" name="Line 17"/>
          <p:cNvSpPr>
            <a:spLocks noChangeShapeType="1"/>
          </p:cNvSpPr>
          <p:nvPr/>
        </p:nvSpPr>
        <p:spPr bwMode="auto">
          <a:xfrm>
            <a:off x="6781800" y="1676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2" name="Line 17"/>
          <p:cNvSpPr>
            <a:spLocks noChangeShapeType="1"/>
          </p:cNvSpPr>
          <p:nvPr/>
        </p:nvSpPr>
        <p:spPr bwMode="auto">
          <a:xfrm>
            <a:off x="6781800" y="1447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47"/>
          <p:cNvSpPr>
            <a:spLocks noChangeArrowheads="1"/>
          </p:cNvSpPr>
          <p:nvPr/>
        </p:nvSpPr>
        <p:spPr bwMode="auto">
          <a:xfrm>
            <a:off x="228600" y="4191000"/>
            <a:ext cx="16764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SEKSI</a:t>
            </a:r>
          </a:p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SURVEILANS &amp;</a:t>
            </a:r>
          </a:p>
          <a:p>
            <a:pPr algn="ctr" eaLnBrk="0" hangingPunct="0">
              <a:defRPr/>
            </a:pPr>
            <a:r>
              <a:rPr lang="en-US" sz="1000" dirty="0">
                <a:solidFill>
                  <a:schemeClr val="tx1"/>
                </a:solidFill>
              </a:rPr>
              <a:t>IMUNISASI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544" name="Line 42"/>
          <p:cNvSpPr>
            <a:spLocks noChangeShapeType="1"/>
          </p:cNvSpPr>
          <p:nvPr/>
        </p:nvSpPr>
        <p:spPr bwMode="auto">
          <a:xfrm>
            <a:off x="55563" y="4718050"/>
            <a:ext cx="23812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5" name="Line 40"/>
          <p:cNvSpPr>
            <a:spLocks noChangeShapeType="1"/>
          </p:cNvSpPr>
          <p:nvPr/>
        </p:nvSpPr>
        <p:spPr bwMode="auto">
          <a:xfrm>
            <a:off x="76200" y="632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6" name="Text Box 11"/>
          <p:cNvSpPr txBox="1">
            <a:spLocks noChangeArrowheads="1"/>
          </p:cNvSpPr>
          <p:nvPr/>
        </p:nvSpPr>
        <p:spPr bwMode="auto">
          <a:xfrm>
            <a:off x="2400300" y="5486400"/>
            <a:ext cx="1714500" cy="5476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</a:t>
            </a:r>
            <a:r>
              <a:rPr lang="en-AU" sz="900" b="1">
                <a:latin typeface="Comic Sans MS" pitchFamily="66" charset="0"/>
              </a:rPr>
              <a:t> </a:t>
            </a:r>
          </a:p>
          <a:p>
            <a:pPr algn="ctr" eaLnBrk="0" hangingPunct="0"/>
            <a:r>
              <a:rPr lang="en-US" sz="900" b="1">
                <a:latin typeface="Comic Sans MS" pitchFamily="66" charset="0"/>
              </a:rPr>
              <a:t>FARMASI, MKN,MNM DAN PERBEKALAN KES</a:t>
            </a:r>
          </a:p>
          <a:p>
            <a:pPr eaLnBrk="0" hangingPunct="0"/>
            <a:endParaRPr lang="en-US">
              <a:latin typeface="Comic Sans MS" pitchFamily="66" charset="0"/>
            </a:endParaRPr>
          </a:p>
        </p:txBody>
      </p:sp>
      <p:sp>
        <p:nvSpPr>
          <p:cNvPr id="20547" name="Line 51"/>
          <p:cNvSpPr>
            <a:spLocks noChangeShapeType="1"/>
          </p:cNvSpPr>
          <p:nvPr/>
        </p:nvSpPr>
        <p:spPr bwMode="auto">
          <a:xfrm>
            <a:off x="2174875" y="5791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8" name="Line 38"/>
          <p:cNvSpPr>
            <a:spLocks noChangeShapeType="1"/>
          </p:cNvSpPr>
          <p:nvPr/>
        </p:nvSpPr>
        <p:spPr bwMode="auto">
          <a:xfrm>
            <a:off x="2182813" y="44196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9" name="Line 38"/>
          <p:cNvSpPr>
            <a:spLocks noChangeShapeType="1"/>
          </p:cNvSpPr>
          <p:nvPr/>
        </p:nvSpPr>
        <p:spPr bwMode="auto">
          <a:xfrm>
            <a:off x="4551363" y="4114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0" name="Text Box 6"/>
          <p:cNvSpPr txBox="1">
            <a:spLocks noChangeArrowheads="1"/>
          </p:cNvSpPr>
          <p:nvPr/>
        </p:nvSpPr>
        <p:spPr bwMode="auto">
          <a:xfrm>
            <a:off x="4800600" y="5143500"/>
            <a:ext cx="1828800" cy="571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AU" sz="1200" b="1">
                <a:latin typeface="Comic Sans MS" pitchFamily="66" charset="0"/>
              </a:rPr>
              <a:t>SEKSI</a:t>
            </a:r>
          </a:p>
          <a:p>
            <a:pPr algn="ctr" eaLnBrk="0" hangingPunct="0"/>
            <a:r>
              <a:rPr lang="en-AU" sz="900" b="1">
                <a:latin typeface="Comic Sans MS" pitchFamily="66" charset="0"/>
              </a:rPr>
              <a:t>UPAYA KESEHATAN BERBASIS MASY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551" name="Line 26"/>
          <p:cNvSpPr>
            <a:spLocks noChangeShapeType="1"/>
          </p:cNvSpPr>
          <p:nvPr/>
        </p:nvSpPr>
        <p:spPr bwMode="auto">
          <a:xfrm flipH="1">
            <a:off x="4297363" y="3122613"/>
            <a:ext cx="0" cy="3198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2" name="Line 25"/>
          <p:cNvSpPr>
            <a:spLocks noChangeShapeType="1"/>
          </p:cNvSpPr>
          <p:nvPr/>
        </p:nvSpPr>
        <p:spPr bwMode="auto">
          <a:xfrm>
            <a:off x="4572000" y="548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7315200" y="4648200"/>
            <a:ext cx="1828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AU" sz="1200" b="1" dirty="0">
                <a:solidFill>
                  <a:srgbClr val="FF3300"/>
                </a:solidFill>
                <a:latin typeface="Comic Sans MS" pitchFamily="66" charset="0"/>
              </a:rPr>
              <a:t>SEKSI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latin typeface="Comic Sans MS" pitchFamily="66" charset="0"/>
              </a:rPr>
              <a:t>PEMBIAYAAN KESEHATAN</a:t>
            </a:r>
            <a:endParaRPr lang="en-US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20556" name="Line 39"/>
          <p:cNvSpPr>
            <a:spLocks noChangeShapeType="1"/>
          </p:cNvSpPr>
          <p:nvPr/>
        </p:nvSpPr>
        <p:spPr bwMode="auto">
          <a:xfrm>
            <a:off x="7024688" y="4689475"/>
            <a:ext cx="7937" cy="1198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7" name="Line 33"/>
          <p:cNvSpPr>
            <a:spLocks noChangeShapeType="1"/>
          </p:cNvSpPr>
          <p:nvPr/>
        </p:nvSpPr>
        <p:spPr bwMode="auto">
          <a:xfrm>
            <a:off x="7042150" y="5922963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8" name="Line 45"/>
          <p:cNvSpPr>
            <a:spLocks noChangeShapeType="1"/>
          </p:cNvSpPr>
          <p:nvPr/>
        </p:nvSpPr>
        <p:spPr bwMode="auto">
          <a:xfrm>
            <a:off x="8077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7526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1455</TotalTime>
  <Words>1445</Words>
  <Application>Microsoft Office PowerPoint</Application>
  <PresentationFormat>On-screen Show (4:3)</PresentationFormat>
  <Paragraphs>603</Paragraphs>
  <Slides>35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Angles</vt:lpstr>
      <vt:lpstr>Clip</vt:lpstr>
      <vt:lpstr>Slide</vt:lpstr>
      <vt:lpstr>PowerPoint Presentation</vt:lpstr>
      <vt:lpstr>JAVA ISLAND</vt:lpstr>
      <vt:lpstr>                                                                CHANGE MANAGEMENT</vt:lpstr>
      <vt:lpstr>PowerPoint Presentation</vt:lpstr>
      <vt:lpstr>PowerPoint Presentation</vt:lpstr>
      <vt:lpstr>PowerPoint Presentation</vt:lpstr>
      <vt:lpstr>Sarana dan SDM</vt:lpstr>
      <vt:lpstr>Ratio Fasilitas Pelayanan Kesehatan dengan Jumlah Penduduk </vt:lpstr>
      <vt:lpstr>PowerPoint Presentation</vt:lpstr>
      <vt:lpstr>PowerPoint Presentation</vt:lpstr>
      <vt:lpstr>PowerPoint Presentation</vt:lpstr>
      <vt:lpstr>SISTEM KESEHATAN NASIONAL</vt:lpstr>
      <vt:lpstr>PowerPoint Presentation</vt:lpstr>
      <vt:lpstr>DUKUNGAN POLITIS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e-dinkes</dc:title>
  <dc:subject>SIMKES-UGM</dc:subject>
  <dc:creator>Erwin Susetyoaji</dc:creator>
  <cp:lastModifiedBy>AGUS W</cp:lastModifiedBy>
  <cp:revision>70</cp:revision>
  <dcterms:created xsi:type="dcterms:W3CDTF">2009-02-08T03:52:58Z</dcterms:created>
  <dcterms:modified xsi:type="dcterms:W3CDTF">2013-12-23T09:09:25Z</dcterms:modified>
</cp:coreProperties>
</file>