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2A804E-524D-4C86-9A53-BA04FBC7CD9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10D547B-A24C-4D78-AB37-3DC500E7267E}">
      <dgm:prSet phldrT="[Text]"/>
      <dgm:spPr/>
      <dgm:t>
        <a:bodyPr/>
        <a:lstStyle/>
        <a:p>
          <a:r>
            <a:rPr lang="en-US" b="0" dirty="0" smtClean="0"/>
            <a:t>a. </a:t>
          </a:r>
          <a:r>
            <a:rPr lang="en-US" b="0" dirty="0" err="1" smtClean="0"/>
            <a:t>Konformitas</a:t>
          </a:r>
          <a:endParaRPr lang="en-US" b="0" dirty="0"/>
        </a:p>
      </dgm:t>
    </dgm:pt>
    <dgm:pt modelId="{DE589AF8-3092-47D5-ACA1-5D19421AA9BF}" type="parTrans" cxnId="{D066E983-7FF5-477F-AF89-E37FF955C8E9}">
      <dgm:prSet/>
      <dgm:spPr/>
      <dgm:t>
        <a:bodyPr/>
        <a:lstStyle/>
        <a:p>
          <a:endParaRPr lang="en-US"/>
        </a:p>
      </dgm:t>
    </dgm:pt>
    <dgm:pt modelId="{A4B8A489-8ADE-4748-B225-254010983937}" type="sibTrans" cxnId="{D066E983-7FF5-477F-AF89-E37FF955C8E9}">
      <dgm:prSet/>
      <dgm:spPr/>
      <dgm:t>
        <a:bodyPr/>
        <a:lstStyle/>
        <a:p>
          <a:endParaRPr lang="en-US"/>
        </a:p>
      </dgm:t>
    </dgm:pt>
    <dgm:pt modelId="{606C4485-C68A-4AB6-9134-188931EFA982}">
      <dgm:prSet phldrT="[Text]"/>
      <dgm:spPr/>
      <dgm:t>
        <a:bodyPr/>
        <a:lstStyle/>
        <a:p>
          <a:r>
            <a:rPr lang="en-US" b="0" dirty="0" smtClean="0"/>
            <a:t>c. </a:t>
          </a:r>
          <a:r>
            <a:rPr lang="en-US" b="0" dirty="0" err="1" smtClean="0"/>
            <a:t>Polarisasi</a:t>
          </a:r>
          <a:endParaRPr lang="en-US" b="0" dirty="0"/>
        </a:p>
      </dgm:t>
    </dgm:pt>
    <dgm:pt modelId="{1F189561-E11C-44FB-B2C2-E95F9B536A8E}" type="parTrans" cxnId="{4B51151D-3B30-463A-85B1-BDD04C36A182}">
      <dgm:prSet/>
      <dgm:spPr/>
      <dgm:t>
        <a:bodyPr/>
        <a:lstStyle/>
        <a:p>
          <a:endParaRPr lang="en-US"/>
        </a:p>
      </dgm:t>
    </dgm:pt>
    <dgm:pt modelId="{57AFA401-2BA8-455D-ABD5-8B37108E7E48}" type="sibTrans" cxnId="{4B51151D-3B30-463A-85B1-BDD04C36A182}">
      <dgm:prSet/>
      <dgm:spPr/>
      <dgm:t>
        <a:bodyPr/>
        <a:lstStyle/>
        <a:p>
          <a:endParaRPr lang="en-US"/>
        </a:p>
      </dgm:t>
    </dgm:pt>
    <dgm:pt modelId="{1B45F550-1DB2-49B8-B084-B121DE8691F0}">
      <dgm:prSet phldrT="[Text]"/>
      <dgm:spPr/>
      <dgm:t>
        <a:bodyPr/>
        <a:lstStyle/>
        <a:p>
          <a:r>
            <a:rPr lang="en-US" b="0" dirty="0" smtClean="0"/>
            <a:t>b. </a:t>
          </a:r>
          <a:r>
            <a:rPr lang="en-US" b="0" dirty="0" err="1" smtClean="0"/>
            <a:t>Fasilitasi</a:t>
          </a:r>
          <a:r>
            <a:rPr lang="en-US" b="0" dirty="0" smtClean="0"/>
            <a:t> </a:t>
          </a:r>
          <a:r>
            <a:rPr lang="en-US" b="0" dirty="0" err="1" smtClean="0"/>
            <a:t>sosial</a:t>
          </a:r>
          <a:endParaRPr lang="en-US" b="0" dirty="0"/>
        </a:p>
      </dgm:t>
    </dgm:pt>
    <dgm:pt modelId="{4A72F69D-FEDC-42F7-9BC5-96D2A9051CD2}" type="parTrans" cxnId="{14151D96-0119-49BA-9693-337B1995128E}">
      <dgm:prSet/>
      <dgm:spPr/>
      <dgm:t>
        <a:bodyPr/>
        <a:lstStyle/>
        <a:p>
          <a:endParaRPr lang="en-US"/>
        </a:p>
      </dgm:t>
    </dgm:pt>
    <dgm:pt modelId="{C228304B-0EB2-4964-86D8-DD06CC35A760}" type="sibTrans" cxnId="{14151D96-0119-49BA-9693-337B1995128E}">
      <dgm:prSet/>
      <dgm:spPr/>
      <dgm:t>
        <a:bodyPr/>
        <a:lstStyle/>
        <a:p>
          <a:endParaRPr lang="en-US"/>
        </a:p>
      </dgm:t>
    </dgm:pt>
    <dgm:pt modelId="{59646BE5-AD42-4D3E-AA61-4807A0FB89FC}" type="pres">
      <dgm:prSet presAssocID="{2B2A804E-524D-4C86-9A53-BA04FBC7CD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5C251D-A7B5-4A7B-84D5-57806D3F87F3}" type="pres">
      <dgm:prSet presAssocID="{110D547B-A24C-4D78-AB37-3DC500E7267E}" presName="parentText" presStyleLbl="node1" presStyleIdx="0" presStyleCnt="3" custLinFactNeighborX="-51754" custLinFactNeighborY="334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CB47F-7E05-4ABA-AC63-C72F6AD8D850}" type="pres">
      <dgm:prSet presAssocID="{A4B8A489-8ADE-4748-B225-254010983937}" presName="spacer" presStyleCnt="0"/>
      <dgm:spPr/>
    </dgm:pt>
    <dgm:pt modelId="{36D832F9-0557-4C19-920B-69F1FCC09E3B}" type="pres">
      <dgm:prSet presAssocID="{1B45F550-1DB2-49B8-B084-B121DE8691F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FC19B-5D6D-408C-8DFB-468809F998EE}" type="pres">
      <dgm:prSet presAssocID="{C228304B-0EB2-4964-86D8-DD06CC35A760}" presName="spacer" presStyleCnt="0"/>
      <dgm:spPr/>
    </dgm:pt>
    <dgm:pt modelId="{60E942F3-7D6D-47F7-9492-926D757F7F08}" type="pres">
      <dgm:prSet presAssocID="{606C4485-C68A-4AB6-9134-188931EFA9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51151D-3B30-463A-85B1-BDD04C36A182}" srcId="{2B2A804E-524D-4C86-9A53-BA04FBC7CD9D}" destId="{606C4485-C68A-4AB6-9134-188931EFA982}" srcOrd="2" destOrd="0" parTransId="{1F189561-E11C-44FB-B2C2-E95F9B536A8E}" sibTransId="{57AFA401-2BA8-455D-ABD5-8B37108E7E48}"/>
    <dgm:cxn modelId="{018EE81B-CF09-463B-917A-6BE1C35F2321}" type="presOf" srcId="{606C4485-C68A-4AB6-9134-188931EFA982}" destId="{60E942F3-7D6D-47F7-9492-926D757F7F08}" srcOrd="0" destOrd="0" presId="urn:microsoft.com/office/officeart/2005/8/layout/vList2"/>
    <dgm:cxn modelId="{63DC150A-BD00-41C7-AA78-408F99D5F327}" type="presOf" srcId="{110D547B-A24C-4D78-AB37-3DC500E7267E}" destId="{F65C251D-A7B5-4A7B-84D5-57806D3F87F3}" srcOrd="0" destOrd="0" presId="urn:microsoft.com/office/officeart/2005/8/layout/vList2"/>
    <dgm:cxn modelId="{B6664274-ED8E-407F-8832-13F7A0C64085}" type="presOf" srcId="{2B2A804E-524D-4C86-9A53-BA04FBC7CD9D}" destId="{59646BE5-AD42-4D3E-AA61-4807A0FB89FC}" srcOrd="0" destOrd="0" presId="urn:microsoft.com/office/officeart/2005/8/layout/vList2"/>
    <dgm:cxn modelId="{B5958491-C35F-4080-AE60-6451D12E667B}" type="presOf" srcId="{1B45F550-1DB2-49B8-B084-B121DE8691F0}" destId="{36D832F9-0557-4C19-920B-69F1FCC09E3B}" srcOrd="0" destOrd="0" presId="urn:microsoft.com/office/officeart/2005/8/layout/vList2"/>
    <dgm:cxn modelId="{D066E983-7FF5-477F-AF89-E37FF955C8E9}" srcId="{2B2A804E-524D-4C86-9A53-BA04FBC7CD9D}" destId="{110D547B-A24C-4D78-AB37-3DC500E7267E}" srcOrd="0" destOrd="0" parTransId="{DE589AF8-3092-47D5-ACA1-5D19421AA9BF}" sibTransId="{A4B8A489-8ADE-4748-B225-254010983937}"/>
    <dgm:cxn modelId="{14151D96-0119-49BA-9693-337B1995128E}" srcId="{2B2A804E-524D-4C86-9A53-BA04FBC7CD9D}" destId="{1B45F550-1DB2-49B8-B084-B121DE8691F0}" srcOrd="1" destOrd="0" parTransId="{4A72F69D-FEDC-42F7-9BC5-96D2A9051CD2}" sibTransId="{C228304B-0EB2-4964-86D8-DD06CC35A760}"/>
    <dgm:cxn modelId="{B399C42A-47B2-466F-8288-CB441F7C394C}" type="presParOf" srcId="{59646BE5-AD42-4D3E-AA61-4807A0FB89FC}" destId="{F65C251D-A7B5-4A7B-84D5-57806D3F87F3}" srcOrd="0" destOrd="0" presId="urn:microsoft.com/office/officeart/2005/8/layout/vList2"/>
    <dgm:cxn modelId="{EB937145-58F1-4177-B087-3415EC156A7C}" type="presParOf" srcId="{59646BE5-AD42-4D3E-AA61-4807A0FB89FC}" destId="{226CB47F-7E05-4ABA-AC63-C72F6AD8D850}" srcOrd="1" destOrd="0" presId="urn:microsoft.com/office/officeart/2005/8/layout/vList2"/>
    <dgm:cxn modelId="{31130232-B7DD-4B6F-BFAD-0301C1DCC6E9}" type="presParOf" srcId="{59646BE5-AD42-4D3E-AA61-4807A0FB89FC}" destId="{36D832F9-0557-4C19-920B-69F1FCC09E3B}" srcOrd="2" destOrd="0" presId="urn:microsoft.com/office/officeart/2005/8/layout/vList2"/>
    <dgm:cxn modelId="{7E94B62F-A591-41DE-9B7A-7547FC7F53EA}" type="presParOf" srcId="{59646BE5-AD42-4D3E-AA61-4807A0FB89FC}" destId="{904FC19B-5D6D-408C-8DFB-468809F998EE}" srcOrd="3" destOrd="0" presId="urn:microsoft.com/office/officeart/2005/8/layout/vList2"/>
    <dgm:cxn modelId="{634429BC-DEEE-4824-AFB5-8CE8EB465F49}" type="presParOf" srcId="{59646BE5-AD42-4D3E-AA61-4807A0FB89FC}" destId="{60E942F3-7D6D-47F7-9492-926D757F7F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BD6F2-298C-4659-A828-CA15C7F7745E}" type="doc">
      <dgm:prSet loTypeId="urn:microsoft.com/office/officeart/2005/8/layout/vList2" loCatId="list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722649D-25D6-4C8D-9462-ABAF262B87A1}">
      <dgm:prSet phldrT="[Text]" custT="1"/>
      <dgm:spPr/>
      <dgm:t>
        <a:bodyPr/>
        <a:lstStyle/>
        <a:p>
          <a:r>
            <a:rPr lang="en-US" sz="4000" b="0" dirty="0" err="1" smtClean="0"/>
            <a:t>Ukuran</a:t>
          </a:r>
          <a:r>
            <a:rPr lang="en-US" sz="4000" b="0" dirty="0" smtClean="0"/>
            <a:t> </a:t>
          </a:r>
          <a:r>
            <a:rPr lang="en-US" sz="4000" b="0" dirty="0" err="1" smtClean="0"/>
            <a:t>kelompok</a:t>
          </a:r>
          <a:endParaRPr lang="en-US" sz="4000" b="0" dirty="0"/>
        </a:p>
      </dgm:t>
    </dgm:pt>
    <dgm:pt modelId="{41EE9C8C-FBFD-472E-BEAA-276348FB46E1}" type="parTrans" cxnId="{3E6DC05B-495E-4CB2-914A-1ED4D262E84A}">
      <dgm:prSet/>
      <dgm:spPr/>
      <dgm:t>
        <a:bodyPr/>
        <a:lstStyle/>
        <a:p>
          <a:endParaRPr lang="en-US"/>
        </a:p>
      </dgm:t>
    </dgm:pt>
    <dgm:pt modelId="{51546E88-E5F3-45AA-AA2E-C44D6A990059}" type="sibTrans" cxnId="{3E6DC05B-495E-4CB2-914A-1ED4D262E84A}">
      <dgm:prSet/>
      <dgm:spPr/>
      <dgm:t>
        <a:bodyPr/>
        <a:lstStyle/>
        <a:p>
          <a:endParaRPr lang="en-US"/>
        </a:p>
      </dgm:t>
    </dgm:pt>
    <dgm:pt modelId="{7FB890F9-19E3-42A3-8F55-08F889F2F7B4}">
      <dgm:prSet phldrT="[Text]" custT="1"/>
      <dgm:spPr/>
      <dgm:t>
        <a:bodyPr/>
        <a:lstStyle/>
        <a:p>
          <a:r>
            <a:rPr lang="en-US" sz="4000" b="0" dirty="0" err="1" smtClean="0"/>
            <a:t>Jaringan</a:t>
          </a:r>
          <a:r>
            <a:rPr lang="en-US" sz="4000" b="0" dirty="0" smtClean="0"/>
            <a:t> </a:t>
          </a:r>
          <a:r>
            <a:rPr lang="en-US" sz="4000" b="0" dirty="0" err="1" smtClean="0"/>
            <a:t>komunikasi</a:t>
          </a:r>
          <a:endParaRPr lang="en-US" sz="4000" b="0" dirty="0"/>
        </a:p>
      </dgm:t>
    </dgm:pt>
    <dgm:pt modelId="{A9435A5E-64F8-4B04-AA70-105851331340}" type="parTrans" cxnId="{253FD383-3E2A-4D79-A3B5-9C039DDFA524}">
      <dgm:prSet/>
      <dgm:spPr/>
      <dgm:t>
        <a:bodyPr/>
        <a:lstStyle/>
        <a:p>
          <a:endParaRPr lang="en-US"/>
        </a:p>
      </dgm:t>
    </dgm:pt>
    <dgm:pt modelId="{A262AD93-C458-460B-B0F9-34585150CA55}" type="sibTrans" cxnId="{253FD383-3E2A-4D79-A3B5-9C039DDFA524}">
      <dgm:prSet/>
      <dgm:spPr/>
      <dgm:t>
        <a:bodyPr/>
        <a:lstStyle/>
        <a:p>
          <a:endParaRPr lang="en-US"/>
        </a:p>
      </dgm:t>
    </dgm:pt>
    <dgm:pt modelId="{9299EFD1-DA95-499C-804A-C56D81D70DA9}">
      <dgm:prSet phldrT="[Text]" custT="1"/>
      <dgm:spPr/>
      <dgm:t>
        <a:bodyPr/>
        <a:lstStyle/>
        <a:p>
          <a:r>
            <a:rPr lang="en-US" sz="4000" b="0" dirty="0" err="1" smtClean="0"/>
            <a:t>Kohesi</a:t>
          </a:r>
          <a:r>
            <a:rPr lang="en-US" sz="4000" b="0" dirty="0" smtClean="0"/>
            <a:t> </a:t>
          </a:r>
          <a:r>
            <a:rPr lang="en-US" sz="4000" b="0" dirty="0" err="1" smtClean="0"/>
            <a:t>kelompok</a:t>
          </a:r>
          <a:endParaRPr lang="en-US" sz="4000" b="0" dirty="0"/>
        </a:p>
      </dgm:t>
    </dgm:pt>
    <dgm:pt modelId="{6DC08AF2-ACE5-45EC-A5AE-01FCC0293117}" type="parTrans" cxnId="{A9B45B7C-E74F-4010-80CE-749625506CCF}">
      <dgm:prSet/>
      <dgm:spPr/>
      <dgm:t>
        <a:bodyPr/>
        <a:lstStyle/>
        <a:p>
          <a:endParaRPr lang="en-US"/>
        </a:p>
      </dgm:t>
    </dgm:pt>
    <dgm:pt modelId="{D19B4AF4-6A02-42E1-AA1F-57C0F903773E}" type="sibTrans" cxnId="{A9B45B7C-E74F-4010-80CE-749625506CCF}">
      <dgm:prSet/>
      <dgm:spPr/>
      <dgm:t>
        <a:bodyPr/>
        <a:lstStyle/>
        <a:p>
          <a:endParaRPr lang="en-US"/>
        </a:p>
      </dgm:t>
    </dgm:pt>
    <dgm:pt modelId="{3109EEA4-1E4D-4822-A340-5A6DA5C9FDD9}" type="pres">
      <dgm:prSet presAssocID="{5DBBD6F2-298C-4659-A828-CA15C7F77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657893-3A9A-4B4A-B830-310BEF805C64}" type="pres">
      <dgm:prSet presAssocID="{D722649D-25D6-4C8D-9462-ABAF262B87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A081E-E364-4636-A7E8-A45C39146C01}" type="pres">
      <dgm:prSet presAssocID="{51546E88-E5F3-45AA-AA2E-C44D6A990059}" presName="spacer" presStyleCnt="0"/>
      <dgm:spPr/>
    </dgm:pt>
    <dgm:pt modelId="{4342C887-D7BC-4299-AB3C-92CCFABA1469}" type="pres">
      <dgm:prSet presAssocID="{7FB890F9-19E3-42A3-8F55-08F889F2F7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56DBD-94A5-4838-8906-6AF41DE41778}" type="pres">
      <dgm:prSet presAssocID="{A262AD93-C458-460B-B0F9-34585150CA55}" presName="spacer" presStyleCnt="0"/>
      <dgm:spPr/>
    </dgm:pt>
    <dgm:pt modelId="{347B5558-0FE9-438C-9692-AED4BAFE8C60}" type="pres">
      <dgm:prSet presAssocID="{9299EFD1-DA95-499C-804A-C56D81D70DA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B45B7C-E74F-4010-80CE-749625506CCF}" srcId="{5DBBD6F2-298C-4659-A828-CA15C7F7745E}" destId="{9299EFD1-DA95-499C-804A-C56D81D70DA9}" srcOrd="2" destOrd="0" parTransId="{6DC08AF2-ACE5-45EC-A5AE-01FCC0293117}" sibTransId="{D19B4AF4-6A02-42E1-AA1F-57C0F903773E}"/>
    <dgm:cxn modelId="{99BC1048-7DA2-412D-8623-DACA22588CAF}" type="presOf" srcId="{5DBBD6F2-298C-4659-A828-CA15C7F7745E}" destId="{3109EEA4-1E4D-4822-A340-5A6DA5C9FDD9}" srcOrd="0" destOrd="0" presId="urn:microsoft.com/office/officeart/2005/8/layout/vList2"/>
    <dgm:cxn modelId="{960EE69F-5F1E-4EE2-B5B0-32F568CC8D08}" type="presOf" srcId="{7FB890F9-19E3-42A3-8F55-08F889F2F7B4}" destId="{4342C887-D7BC-4299-AB3C-92CCFABA1469}" srcOrd="0" destOrd="0" presId="urn:microsoft.com/office/officeart/2005/8/layout/vList2"/>
    <dgm:cxn modelId="{3E6DC05B-495E-4CB2-914A-1ED4D262E84A}" srcId="{5DBBD6F2-298C-4659-A828-CA15C7F7745E}" destId="{D722649D-25D6-4C8D-9462-ABAF262B87A1}" srcOrd="0" destOrd="0" parTransId="{41EE9C8C-FBFD-472E-BEAA-276348FB46E1}" sibTransId="{51546E88-E5F3-45AA-AA2E-C44D6A990059}"/>
    <dgm:cxn modelId="{C5BC4485-987D-426E-A736-2007599AFBF0}" type="presOf" srcId="{D722649D-25D6-4C8D-9462-ABAF262B87A1}" destId="{07657893-3A9A-4B4A-B830-310BEF805C64}" srcOrd="0" destOrd="0" presId="urn:microsoft.com/office/officeart/2005/8/layout/vList2"/>
    <dgm:cxn modelId="{841DEFB0-FCA4-4668-BA4B-37785B931D80}" type="presOf" srcId="{9299EFD1-DA95-499C-804A-C56D81D70DA9}" destId="{347B5558-0FE9-438C-9692-AED4BAFE8C60}" srcOrd="0" destOrd="0" presId="urn:microsoft.com/office/officeart/2005/8/layout/vList2"/>
    <dgm:cxn modelId="{253FD383-3E2A-4D79-A3B5-9C039DDFA524}" srcId="{5DBBD6F2-298C-4659-A828-CA15C7F7745E}" destId="{7FB890F9-19E3-42A3-8F55-08F889F2F7B4}" srcOrd="1" destOrd="0" parTransId="{A9435A5E-64F8-4B04-AA70-105851331340}" sibTransId="{A262AD93-C458-460B-B0F9-34585150CA55}"/>
    <dgm:cxn modelId="{7459541B-BB3C-4A1F-9FE8-3C04C100AA22}" type="presParOf" srcId="{3109EEA4-1E4D-4822-A340-5A6DA5C9FDD9}" destId="{07657893-3A9A-4B4A-B830-310BEF805C64}" srcOrd="0" destOrd="0" presId="urn:microsoft.com/office/officeart/2005/8/layout/vList2"/>
    <dgm:cxn modelId="{9051BAEC-F54F-4DFA-9B76-F29A1891A106}" type="presParOf" srcId="{3109EEA4-1E4D-4822-A340-5A6DA5C9FDD9}" destId="{EC9A081E-E364-4636-A7E8-A45C39146C01}" srcOrd="1" destOrd="0" presId="urn:microsoft.com/office/officeart/2005/8/layout/vList2"/>
    <dgm:cxn modelId="{64748081-25BB-4820-8A85-E6FF52311B7E}" type="presParOf" srcId="{3109EEA4-1E4D-4822-A340-5A6DA5C9FDD9}" destId="{4342C887-D7BC-4299-AB3C-92CCFABA1469}" srcOrd="2" destOrd="0" presId="urn:microsoft.com/office/officeart/2005/8/layout/vList2"/>
    <dgm:cxn modelId="{FA6BEE00-B5D7-4744-9E50-0AB3E27BA0AA}" type="presParOf" srcId="{3109EEA4-1E4D-4822-A340-5A6DA5C9FDD9}" destId="{29F56DBD-94A5-4838-8906-6AF41DE41778}" srcOrd="3" destOrd="0" presId="urn:microsoft.com/office/officeart/2005/8/layout/vList2"/>
    <dgm:cxn modelId="{2CA6F1FB-DE5F-4085-BC1A-4E3913D117EA}" type="presParOf" srcId="{3109EEA4-1E4D-4822-A340-5A6DA5C9FDD9}" destId="{347B5558-0FE9-438C-9692-AED4BAFE8C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CEE36A-9356-4074-9C73-A41A4C630C67}" type="doc">
      <dgm:prSet loTypeId="urn:microsoft.com/office/officeart/2005/8/layout/radial4" loCatId="relationship" qsTypeId="urn:microsoft.com/office/officeart/2005/8/quickstyle/3d5" qsCatId="3D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68E379D2-AE49-4EA3-A869-C79F32A526E3}">
      <dgm:prSet phldrT="[Text]" custT="1"/>
      <dgm:spPr/>
      <dgm:t>
        <a:bodyPr/>
        <a:lstStyle/>
        <a:p>
          <a:r>
            <a:rPr lang="en-US" sz="2200" b="1" dirty="0" err="1" smtClean="0"/>
            <a:t>Fungsi</a:t>
          </a:r>
          <a:r>
            <a:rPr lang="en-US" sz="2200" b="1" dirty="0" smtClean="0"/>
            <a:t> </a:t>
          </a:r>
          <a:r>
            <a:rPr lang="en-US" sz="2200" b="1" dirty="0" err="1" smtClean="0"/>
            <a:t>pemimpin</a:t>
          </a:r>
          <a:endParaRPr lang="en-US" sz="2200" dirty="0"/>
        </a:p>
      </dgm:t>
    </dgm:pt>
    <dgm:pt modelId="{703BE012-0B7B-4437-A5DF-EC74BD638A55}" type="parTrans" cxnId="{26CA2547-6C3E-4A68-9E9C-90F275ADB362}">
      <dgm:prSet/>
      <dgm:spPr/>
      <dgm:t>
        <a:bodyPr/>
        <a:lstStyle/>
        <a:p>
          <a:endParaRPr lang="en-US"/>
        </a:p>
      </dgm:t>
    </dgm:pt>
    <dgm:pt modelId="{795CCCB6-DA0D-4E96-9981-FDF60C7F6AC1}" type="sibTrans" cxnId="{26CA2547-6C3E-4A68-9E9C-90F275ADB362}">
      <dgm:prSet/>
      <dgm:spPr/>
      <dgm:t>
        <a:bodyPr/>
        <a:lstStyle/>
        <a:p>
          <a:endParaRPr lang="en-US"/>
        </a:p>
      </dgm:t>
    </dgm:pt>
    <dgm:pt modelId="{E5809003-9369-4CEA-B69A-9DFD9E831DEB}">
      <dgm:prSet phldrT="[Text]" custT="1"/>
      <dgm:spPr/>
      <dgm:t>
        <a:bodyPr/>
        <a:lstStyle/>
        <a:p>
          <a:r>
            <a:rPr lang="en-US" sz="2200" dirty="0" err="1" smtClean="0"/>
            <a:t>Pencapaian</a:t>
          </a:r>
          <a:r>
            <a:rPr lang="en-US" sz="2200" dirty="0" smtClean="0"/>
            <a:t> </a:t>
          </a:r>
          <a:r>
            <a:rPr lang="en-US" sz="2200" dirty="0" err="1" smtClean="0"/>
            <a:t>tujuan</a:t>
          </a:r>
          <a:endParaRPr lang="en-US" sz="2200" dirty="0"/>
        </a:p>
      </dgm:t>
    </dgm:pt>
    <dgm:pt modelId="{C6128042-2462-4C9E-9D85-0F707E79A2AB}" type="parTrans" cxnId="{4A5C628A-ED3C-4B26-8297-CC4DAF6AC162}">
      <dgm:prSet/>
      <dgm:spPr/>
      <dgm:t>
        <a:bodyPr/>
        <a:lstStyle/>
        <a:p>
          <a:endParaRPr lang="en-US"/>
        </a:p>
      </dgm:t>
    </dgm:pt>
    <dgm:pt modelId="{E001D630-AD63-427F-B345-378E0A4B930A}" type="sibTrans" cxnId="{4A5C628A-ED3C-4B26-8297-CC4DAF6AC162}">
      <dgm:prSet/>
      <dgm:spPr/>
      <dgm:t>
        <a:bodyPr/>
        <a:lstStyle/>
        <a:p>
          <a:endParaRPr lang="en-US"/>
        </a:p>
      </dgm:t>
    </dgm:pt>
    <dgm:pt modelId="{AD9AD76E-D384-4695-871A-D44AD179DC6B}">
      <dgm:prSet phldrT="[Text]" custT="1"/>
      <dgm:spPr/>
      <dgm:t>
        <a:bodyPr/>
        <a:lstStyle/>
        <a:p>
          <a:r>
            <a:rPr lang="en-US" sz="2200" dirty="0" err="1" smtClean="0"/>
            <a:t>Pemeliharaan</a:t>
          </a:r>
          <a:r>
            <a:rPr lang="en-US" sz="2200" dirty="0" smtClean="0"/>
            <a:t> </a:t>
          </a:r>
          <a:r>
            <a:rPr lang="en-US" sz="2200" dirty="0" err="1" smtClean="0"/>
            <a:t>kelompok</a:t>
          </a:r>
          <a:r>
            <a:rPr lang="en-US" sz="2200" dirty="0" smtClean="0"/>
            <a:t>: </a:t>
          </a:r>
          <a:r>
            <a:rPr lang="en-US" sz="2200" dirty="0" err="1" smtClean="0"/>
            <a:t>mereduksi</a:t>
          </a:r>
          <a:r>
            <a:rPr lang="en-US" sz="2200" dirty="0" smtClean="0"/>
            <a:t> </a:t>
          </a:r>
          <a:r>
            <a:rPr lang="en-US" sz="2200" dirty="0" err="1" smtClean="0"/>
            <a:t>konflik</a:t>
          </a:r>
          <a:endParaRPr lang="en-US" sz="2200" dirty="0"/>
        </a:p>
      </dgm:t>
    </dgm:pt>
    <dgm:pt modelId="{0A336CFB-328E-4B2D-9F2C-9CCA57D172B1}" type="parTrans" cxnId="{0A0761CF-0215-4C75-BEF3-A1CB4E2E7A4C}">
      <dgm:prSet/>
      <dgm:spPr/>
      <dgm:t>
        <a:bodyPr/>
        <a:lstStyle/>
        <a:p>
          <a:endParaRPr lang="en-US"/>
        </a:p>
      </dgm:t>
    </dgm:pt>
    <dgm:pt modelId="{ACB4B805-A678-4A9A-91E0-202A13D2F1E9}" type="sibTrans" cxnId="{0A0761CF-0215-4C75-BEF3-A1CB4E2E7A4C}">
      <dgm:prSet/>
      <dgm:spPr/>
      <dgm:t>
        <a:bodyPr/>
        <a:lstStyle/>
        <a:p>
          <a:endParaRPr lang="en-US"/>
        </a:p>
      </dgm:t>
    </dgm:pt>
    <dgm:pt modelId="{A42074D5-ADE9-492D-B2DD-CD4C99875AB5}">
      <dgm:prSet phldrT="[Text]" custT="1"/>
      <dgm:spPr/>
      <dgm:t>
        <a:bodyPr/>
        <a:lstStyle/>
        <a:p>
          <a:r>
            <a:rPr lang="en-US" sz="2200" dirty="0" err="1" smtClean="0"/>
            <a:t>Identitas</a:t>
          </a:r>
          <a:r>
            <a:rPr lang="en-US" sz="2200" dirty="0" smtClean="0"/>
            <a:t> </a:t>
          </a:r>
          <a:r>
            <a:rPr lang="en-US" sz="2200" dirty="0" err="1" smtClean="0"/>
            <a:t>simbolik</a:t>
          </a:r>
          <a:r>
            <a:rPr lang="en-US" sz="2200" dirty="0" smtClean="0"/>
            <a:t>: </a:t>
          </a:r>
          <a:r>
            <a:rPr lang="en-US" sz="2200" dirty="0" err="1" smtClean="0"/>
            <a:t>kesatuan</a:t>
          </a:r>
          <a:r>
            <a:rPr lang="en-US" sz="2200" dirty="0" smtClean="0"/>
            <a:t> </a:t>
          </a:r>
          <a:r>
            <a:rPr lang="en-US" sz="2200" dirty="0" err="1" smtClean="0"/>
            <a:t>kelompok</a:t>
          </a:r>
          <a:endParaRPr lang="en-US" sz="2200" dirty="0"/>
        </a:p>
      </dgm:t>
    </dgm:pt>
    <dgm:pt modelId="{42D93D44-4D7B-4227-AF68-67C44FEE122B}" type="parTrans" cxnId="{CB1BCD14-095E-44FF-B2C8-1E3515541171}">
      <dgm:prSet/>
      <dgm:spPr/>
      <dgm:t>
        <a:bodyPr/>
        <a:lstStyle/>
        <a:p>
          <a:endParaRPr lang="en-US"/>
        </a:p>
      </dgm:t>
    </dgm:pt>
    <dgm:pt modelId="{BCFE53F0-E109-499F-B1FF-D42F3E630D17}" type="sibTrans" cxnId="{CB1BCD14-095E-44FF-B2C8-1E3515541171}">
      <dgm:prSet/>
      <dgm:spPr/>
      <dgm:t>
        <a:bodyPr/>
        <a:lstStyle/>
        <a:p>
          <a:endParaRPr lang="en-US"/>
        </a:p>
      </dgm:t>
    </dgm:pt>
    <dgm:pt modelId="{5E5E016B-4793-4714-A8E8-1EE5AE1B8243}">
      <dgm:prSet phldrT="[Text]" custT="1"/>
      <dgm:spPr/>
      <dgm:t>
        <a:bodyPr/>
        <a:lstStyle/>
        <a:p>
          <a:r>
            <a:rPr lang="en-US" sz="2200" dirty="0" err="1" smtClean="0"/>
            <a:t>Perubahan</a:t>
          </a:r>
          <a:r>
            <a:rPr lang="en-US" sz="2200" dirty="0" smtClean="0"/>
            <a:t> </a:t>
          </a:r>
          <a:r>
            <a:rPr lang="en-US" sz="2200" dirty="0" err="1" smtClean="0"/>
            <a:t>kelompok</a:t>
          </a:r>
          <a:r>
            <a:rPr lang="en-US" sz="2200" dirty="0" smtClean="0"/>
            <a:t>: </a:t>
          </a:r>
          <a:r>
            <a:rPr lang="en-US" sz="2200" dirty="0" err="1" smtClean="0"/>
            <a:t>tumbuh</a:t>
          </a:r>
          <a:r>
            <a:rPr lang="en-US" sz="2200" dirty="0" smtClean="0"/>
            <a:t> </a:t>
          </a:r>
          <a:r>
            <a:rPr lang="en-US" sz="2200" dirty="0" err="1" smtClean="0"/>
            <a:t>dan</a:t>
          </a:r>
          <a:r>
            <a:rPr lang="en-US" sz="2200" dirty="0" smtClean="0"/>
            <a:t> </a:t>
          </a:r>
          <a:r>
            <a:rPr lang="en-US" sz="2200" dirty="0" err="1" smtClean="0"/>
            <a:t>maju</a:t>
          </a:r>
          <a:r>
            <a:rPr lang="en-US" sz="2200" dirty="0" smtClean="0"/>
            <a:t>.</a:t>
          </a:r>
          <a:endParaRPr lang="en-US" sz="2200" dirty="0"/>
        </a:p>
      </dgm:t>
    </dgm:pt>
    <dgm:pt modelId="{E9712787-9A7D-461C-B95E-12B9743EADE4}" type="parTrans" cxnId="{EAF45DC1-3104-445B-B4EF-8A65BDD91D3C}">
      <dgm:prSet/>
      <dgm:spPr/>
      <dgm:t>
        <a:bodyPr/>
        <a:lstStyle/>
        <a:p>
          <a:endParaRPr lang="en-US"/>
        </a:p>
      </dgm:t>
    </dgm:pt>
    <dgm:pt modelId="{F4BB1D5F-1BA1-4592-8CA9-6DA3692AF007}" type="sibTrans" cxnId="{EAF45DC1-3104-445B-B4EF-8A65BDD91D3C}">
      <dgm:prSet/>
      <dgm:spPr/>
      <dgm:t>
        <a:bodyPr/>
        <a:lstStyle/>
        <a:p>
          <a:endParaRPr lang="en-US"/>
        </a:p>
      </dgm:t>
    </dgm:pt>
    <dgm:pt modelId="{D9DACC2B-B892-4738-9370-0B2069A85F72}">
      <dgm:prSet phldrT="[Text]" custT="1"/>
      <dgm:spPr/>
      <dgm:t>
        <a:bodyPr/>
        <a:lstStyle/>
        <a:p>
          <a:r>
            <a:rPr lang="en-US" sz="2200" dirty="0" err="1" smtClean="0"/>
            <a:t>Perwakilan</a:t>
          </a:r>
          <a:r>
            <a:rPr lang="en-US" sz="2200" dirty="0" smtClean="0"/>
            <a:t> </a:t>
          </a:r>
          <a:r>
            <a:rPr lang="en-US" sz="2200" dirty="0" err="1" smtClean="0"/>
            <a:t>kelompok</a:t>
          </a:r>
          <a:r>
            <a:rPr lang="en-US" sz="2200" dirty="0" smtClean="0"/>
            <a:t>: </a:t>
          </a:r>
          <a:r>
            <a:rPr lang="en-US" sz="2200" dirty="0" err="1" smtClean="0"/>
            <a:t>mewakili</a:t>
          </a:r>
          <a:r>
            <a:rPr lang="en-US" sz="2200" dirty="0" smtClean="0"/>
            <a:t> </a:t>
          </a:r>
          <a:r>
            <a:rPr lang="en-US" sz="2200" dirty="0" err="1" smtClean="0"/>
            <a:t>harapan</a:t>
          </a:r>
          <a:r>
            <a:rPr lang="en-US" sz="2200" dirty="0" smtClean="0"/>
            <a:t> </a:t>
          </a:r>
          <a:r>
            <a:rPr lang="en-US" sz="2200" dirty="0" err="1" smtClean="0"/>
            <a:t>dan</a:t>
          </a:r>
          <a:r>
            <a:rPr lang="en-US" sz="2200" dirty="0" smtClean="0"/>
            <a:t> </a:t>
          </a:r>
          <a:r>
            <a:rPr lang="en-US" sz="2200" dirty="0" err="1" smtClean="0"/>
            <a:t>kebutuhan</a:t>
          </a:r>
          <a:r>
            <a:rPr lang="en-US" sz="2200" dirty="0" smtClean="0"/>
            <a:t> </a:t>
          </a:r>
          <a:endParaRPr lang="en-US" sz="2200" dirty="0"/>
        </a:p>
      </dgm:t>
    </dgm:pt>
    <dgm:pt modelId="{00E799D0-01DE-48AD-9959-B5E4352BC30F}" type="parTrans" cxnId="{AA4E4B86-4767-4C02-8C10-51C9F33EC6A2}">
      <dgm:prSet/>
      <dgm:spPr/>
      <dgm:t>
        <a:bodyPr/>
        <a:lstStyle/>
        <a:p>
          <a:endParaRPr lang="en-US"/>
        </a:p>
      </dgm:t>
    </dgm:pt>
    <dgm:pt modelId="{C669440E-969F-44D9-B50E-1E53F26AAC73}" type="sibTrans" cxnId="{AA4E4B86-4767-4C02-8C10-51C9F33EC6A2}">
      <dgm:prSet/>
      <dgm:spPr/>
      <dgm:t>
        <a:bodyPr/>
        <a:lstStyle/>
        <a:p>
          <a:endParaRPr lang="en-US"/>
        </a:p>
      </dgm:t>
    </dgm:pt>
    <dgm:pt modelId="{4601D4D6-AF80-451E-8919-FA19331417A1}" type="pres">
      <dgm:prSet presAssocID="{35CEE36A-9356-4074-9C73-A41A4C630C6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4BDC2B-95D5-4A90-9400-9ADD96F4EFC1}" type="pres">
      <dgm:prSet presAssocID="{68E379D2-AE49-4EA3-A869-C79F32A526E3}" presName="centerShape" presStyleLbl="node0" presStyleIdx="0" presStyleCnt="1"/>
      <dgm:spPr/>
      <dgm:t>
        <a:bodyPr/>
        <a:lstStyle/>
        <a:p>
          <a:endParaRPr lang="en-US"/>
        </a:p>
      </dgm:t>
    </dgm:pt>
    <dgm:pt modelId="{1F4F8771-5E22-4963-B0E0-F4CB85EEF6C9}" type="pres">
      <dgm:prSet presAssocID="{C6128042-2462-4C9E-9D85-0F707E79A2AB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64DE0D16-8833-49A6-9179-EDC521AD17D5}" type="pres">
      <dgm:prSet presAssocID="{E5809003-9369-4CEA-B69A-9DFD9E831DE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2410C-EC4F-4BE1-88F0-F74FB36E5763}" type="pres">
      <dgm:prSet presAssocID="{0A336CFB-328E-4B2D-9F2C-9CCA57D172B1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56567413-593D-4D6A-8412-669240929FF0}" type="pres">
      <dgm:prSet presAssocID="{AD9AD76E-D384-4695-871A-D44AD179DC6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7CBAA6-025E-45A9-A043-7D92DAC932F1}" type="pres">
      <dgm:prSet presAssocID="{42D93D44-4D7B-4227-AF68-67C44FEE122B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5E779CC1-45CE-40C2-894F-EA50AAF77BAE}" type="pres">
      <dgm:prSet presAssocID="{A42074D5-ADE9-492D-B2DD-CD4C99875AB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9839B-846B-4D27-986A-27CEAC2F5B24}" type="pres">
      <dgm:prSet presAssocID="{00E799D0-01DE-48AD-9959-B5E4352BC30F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E2133AF6-0B1B-441D-A969-596B38647B11}" type="pres">
      <dgm:prSet presAssocID="{D9DACC2B-B892-4738-9370-0B2069A85F7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F2AB0-F33E-4114-B3EA-4413E8137C6F}" type="pres">
      <dgm:prSet presAssocID="{E9712787-9A7D-461C-B95E-12B9743EADE4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70B4A2D1-6605-4525-8A7E-E7ABAE705DAC}" type="pres">
      <dgm:prSet presAssocID="{5E5E016B-4793-4714-A8E8-1EE5AE1B82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6748EF-D878-4597-9403-5AE92EFA3EF0}" type="presOf" srcId="{E9712787-9A7D-461C-B95E-12B9743EADE4}" destId="{134F2AB0-F33E-4114-B3EA-4413E8137C6F}" srcOrd="0" destOrd="0" presId="urn:microsoft.com/office/officeart/2005/8/layout/radial4"/>
    <dgm:cxn modelId="{34C9A997-6E49-4F20-9113-4554B386F5C0}" type="presOf" srcId="{68E379D2-AE49-4EA3-A869-C79F32A526E3}" destId="{E74BDC2B-95D5-4A90-9400-9ADD96F4EFC1}" srcOrd="0" destOrd="0" presId="urn:microsoft.com/office/officeart/2005/8/layout/radial4"/>
    <dgm:cxn modelId="{26CA2547-6C3E-4A68-9E9C-90F275ADB362}" srcId="{35CEE36A-9356-4074-9C73-A41A4C630C67}" destId="{68E379D2-AE49-4EA3-A869-C79F32A526E3}" srcOrd="0" destOrd="0" parTransId="{703BE012-0B7B-4437-A5DF-EC74BD638A55}" sibTransId="{795CCCB6-DA0D-4E96-9981-FDF60C7F6AC1}"/>
    <dgm:cxn modelId="{54FE7013-B50B-42D0-BAA7-00C7D1501108}" type="presOf" srcId="{C6128042-2462-4C9E-9D85-0F707E79A2AB}" destId="{1F4F8771-5E22-4963-B0E0-F4CB85EEF6C9}" srcOrd="0" destOrd="0" presId="urn:microsoft.com/office/officeart/2005/8/layout/radial4"/>
    <dgm:cxn modelId="{FE3F0E66-4045-4059-A7A2-8BDCAEB61267}" type="presOf" srcId="{00E799D0-01DE-48AD-9959-B5E4352BC30F}" destId="{FE69839B-846B-4D27-986A-27CEAC2F5B24}" srcOrd="0" destOrd="0" presId="urn:microsoft.com/office/officeart/2005/8/layout/radial4"/>
    <dgm:cxn modelId="{EAF45DC1-3104-445B-B4EF-8A65BDD91D3C}" srcId="{68E379D2-AE49-4EA3-A869-C79F32A526E3}" destId="{5E5E016B-4793-4714-A8E8-1EE5AE1B8243}" srcOrd="4" destOrd="0" parTransId="{E9712787-9A7D-461C-B95E-12B9743EADE4}" sibTransId="{F4BB1D5F-1BA1-4592-8CA9-6DA3692AF007}"/>
    <dgm:cxn modelId="{FFE45B56-39EB-4E58-AD84-10609F3F90AE}" type="presOf" srcId="{AD9AD76E-D384-4695-871A-D44AD179DC6B}" destId="{56567413-593D-4D6A-8412-669240929FF0}" srcOrd="0" destOrd="0" presId="urn:microsoft.com/office/officeart/2005/8/layout/radial4"/>
    <dgm:cxn modelId="{11C9250A-25CD-4A22-AB24-AFB8E508CBF2}" type="presOf" srcId="{0A336CFB-328E-4B2D-9F2C-9CCA57D172B1}" destId="{CDB2410C-EC4F-4BE1-88F0-F74FB36E5763}" srcOrd="0" destOrd="0" presId="urn:microsoft.com/office/officeart/2005/8/layout/radial4"/>
    <dgm:cxn modelId="{22EED415-1F7A-439E-9010-45E54DD9887D}" type="presOf" srcId="{A42074D5-ADE9-492D-B2DD-CD4C99875AB5}" destId="{5E779CC1-45CE-40C2-894F-EA50AAF77BAE}" srcOrd="0" destOrd="0" presId="urn:microsoft.com/office/officeart/2005/8/layout/radial4"/>
    <dgm:cxn modelId="{6A79A627-E2A5-4A6A-A323-BE85F7E98D85}" type="presOf" srcId="{5E5E016B-4793-4714-A8E8-1EE5AE1B8243}" destId="{70B4A2D1-6605-4525-8A7E-E7ABAE705DAC}" srcOrd="0" destOrd="0" presId="urn:microsoft.com/office/officeart/2005/8/layout/radial4"/>
    <dgm:cxn modelId="{29D8BB3C-AE59-49A7-B0B6-5AA97F8C6D37}" type="presOf" srcId="{D9DACC2B-B892-4738-9370-0B2069A85F72}" destId="{E2133AF6-0B1B-441D-A969-596B38647B11}" srcOrd="0" destOrd="0" presId="urn:microsoft.com/office/officeart/2005/8/layout/radial4"/>
    <dgm:cxn modelId="{0A0761CF-0215-4C75-BEF3-A1CB4E2E7A4C}" srcId="{68E379D2-AE49-4EA3-A869-C79F32A526E3}" destId="{AD9AD76E-D384-4695-871A-D44AD179DC6B}" srcOrd="1" destOrd="0" parTransId="{0A336CFB-328E-4B2D-9F2C-9CCA57D172B1}" sibTransId="{ACB4B805-A678-4A9A-91E0-202A13D2F1E9}"/>
    <dgm:cxn modelId="{CB1BCD14-095E-44FF-B2C8-1E3515541171}" srcId="{68E379D2-AE49-4EA3-A869-C79F32A526E3}" destId="{A42074D5-ADE9-492D-B2DD-CD4C99875AB5}" srcOrd="2" destOrd="0" parTransId="{42D93D44-4D7B-4227-AF68-67C44FEE122B}" sibTransId="{BCFE53F0-E109-499F-B1FF-D42F3E630D17}"/>
    <dgm:cxn modelId="{00ECF7CF-EEE6-4D4C-8C99-0A25FEF660B3}" type="presOf" srcId="{E5809003-9369-4CEA-B69A-9DFD9E831DEB}" destId="{64DE0D16-8833-49A6-9179-EDC521AD17D5}" srcOrd="0" destOrd="0" presId="urn:microsoft.com/office/officeart/2005/8/layout/radial4"/>
    <dgm:cxn modelId="{AA4E4B86-4767-4C02-8C10-51C9F33EC6A2}" srcId="{68E379D2-AE49-4EA3-A869-C79F32A526E3}" destId="{D9DACC2B-B892-4738-9370-0B2069A85F72}" srcOrd="3" destOrd="0" parTransId="{00E799D0-01DE-48AD-9959-B5E4352BC30F}" sibTransId="{C669440E-969F-44D9-B50E-1E53F26AAC73}"/>
    <dgm:cxn modelId="{4A5C628A-ED3C-4B26-8297-CC4DAF6AC162}" srcId="{68E379D2-AE49-4EA3-A869-C79F32A526E3}" destId="{E5809003-9369-4CEA-B69A-9DFD9E831DEB}" srcOrd="0" destOrd="0" parTransId="{C6128042-2462-4C9E-9D85-0F707E79A2AB}" sibTransId="{E001D630-AD63-427F-B345-378E0A4B930A}"/>
    <dgm:cxn modelId="{15E8E3F8-E78A-4F18-8305-59260F085116}" type="presOf" srcId="{35CEE36A-9356-4074-9C73-A41A4C630C67}" destId="{4601D4D6-AF80-451E-8919-FA19331417A1}" srcOrd="0" destOrd="0" presId="urn:microsoft.com/office/officeart/2005/8/layout/radial4"/>
    <dgm:cxn modelId="{40B34A0C-FFA8-45BF-8DF6-43EF83D56A9C}" type="presOf" srcId="{42D93D44-4D7B-4227-AF68-67C44FEE122B}" destId="{7E7CBAA6-025E-45A9-A043-7D92DAC932F1}" srcOrd="0" destOrd="0" presId="urn:microsoft.com/office/officeart/2005/8/layout/radial4"/>
    <dgm:cxn modelId="{3498B520-390D-47A5-9BA7-7C7879B08089}" type="presParOf" srcId="{4601D4D6-AF80-451E-8919-FA19331417A1}" destId="{E74BDC2B-95D5-4A90-9400-9ADD96F4EFC1}" srcOrd="0" destOrd="0" presId="urn:microsoft.com/office/officeart/2005/8/layout/radial4"/>
    <dgm:cxn modelId="{A80D9611-2B80-4932-AEE0-89727AAF9A7D}" type="presParOf" srcId="{4601D4D6-AF80-451E-8919-FA19331417A1}" destId="{1F4F8771-5E22-4963-B0E0-F4CB85EEF6C9}" srcOrd="1" destOrd="0" presId="urn:microsoft.com/office/officeart/2005/8/layout/radial4"/>
    <dgm:cxn modelId="{D9A68C5F-2128-4C1D-824A-3740F111D6A7}" type="presParOf" srcId="{4601D4D6-AF80-451E-8919-FA19331417A1}" destId="{64DE0D16-8833-49A6-9179-EDC521AD17D5}" srcOrd="2" destOrd="0" presId="urn:microsoft.com/office/officeart/2005/8/layout/radial4"/>
    <dgm:cxn modelId="{6D68B56A-581A-44B8-AF69-BF3109095286}" type="presParOf" srcId="{4601D4D6-AF80-451E-8919-FA19331417A1}" destId="{CDB2410C-EC4F-4BE1-88F0-F74FB36E5763}" srcOrd="3" destOrd="0" presId="urn:microsoft.com/office/officeart/2005/8/layout/radial4"/>
    <dgm:cxn modelId="{7B4D536E-ED3E-4024-80AA-936F46F77098}" type="presParOf" srcId="{4601D4D6-AF80-451E-8919-FA19331417A1}" destId="{56567413-593D-4D6A-8412-669240929FF0}" srcOrd="4" destOrd="0" presId="urn:microsoft.com/office/officeart/2005/8/layout/radial4"/>
    <dgm:cxn modelId="{712FD3A6-AB46-42F1-AEBF-06B55A239350}" type="presParOf" srcId="{4601D4D6-AF80-451E-8919-FA19331417A1}" destId="{7E7CBAA6-025E-45A9-A043-7D92DAC932F1}" srcOrd="5" destOrd="0" presId="urn:microsoft.com/office/officeart/2005/8/layout/radial4"/>
    <dgm:cxn modelId="{9A8222C7-A011-4005-B20E-B5BDFC9AA8E3}" type="presParOf" srcId="{4601D4D6-AF80-451E-8919-FA19331417A1}" destId="{5E779CC1-45CE-40C2-894F-EA50AAF77BAE}" srcOrd="6" destOrd="0" presId="urn:microsoft.com/office/officeart/2005/8/layout/radial4"/>
    <dgm:cxn modelId="{2C129464-1987-41F7-A314-BFCD6D428B6E}" type="presParOf" srcId="{4601D4D6-AF80-451E-8919-FA19331417A1}" destId="{FE69839B-846B-4D27-986A-27CEAC2F5B24}" srcOrd="7" destOrd="0" presId="urn:microsoft.com/office/officeart/2005/8/layout/radial4"/>
    <dgm:cxn modelId="{2079EBED-1EBE-401E-B46A-186EC0C22218}" type="presParOf" srcId="{4601D4D6-AF80-451E-8919-FA19331417A1}" destId="{E2133AF6-0B1B-441D-A969-596B38647B11}" srcOrd="8" destOrd="0" presId="urn:microsoft.com/office/officeart/2005/8/layout/radial4"/>
    <dgm:cxn modelId="{7A6AF957-C5E0-4F71-AF52-09FE18D59059}" type="presParOf" srcId="{4601D4D6-AF80-451E-8919-FA19331417A1}" destId="{134F2AB0-F33E-4114-B3EA-4413E8137C6F}" srcOrd="9" destOrd="0" presId="urn:microsoft.com/office/officeart/2005/8/layout/radial4"/>
    <dgm:cxn modelId="{38AC05D9-9BA1-4066-9C4F-311A9B04BD82}" type="presParOf" srcId="{4601D4D6-AF80-451E-8919-FA19331417A1}" destId="{70B4A2D1-6605-4525-8A7E-E7ABAE705DA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55094C-FF43-40B0-B55C-AD46E11F7D47}" type="doc">
      <dgm:prSet loTypeId="urn:microsoft.com/office/officeart/2005/8/layout/target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0D779A76-0CC8-4FEE-806D-DA44C49FD339}">
      <dgm:prSet phldrT="[Text]"/>
      <dgm:spPr/>
      <dgm:t>
        <a:bodyPr/>
        <a:lstStyle/>
        <a:p>
          <a:r>
            <a:rPr lang="en-US" b="1" dirty="0" err="1" smtClean="0">
              <a:solidFill>
                <a:srgbClr val="002060"/>
              </a:solidFill>
            </a:rPr>
            <a:t>pemimpin</a:t>
          </a:r>
          <a:r>
            <a:rPr lang="en-US" b="1" dirty="0" smtClean="0">
              <a:solidFill>
                <a:srgbClr val="002060"/>
              </a:solidFill>
            </a:rPr>
            <a:t> yang </a:t>
          </a:r>
          <a:r>
            <a:rPr lang="en-US" b="1" dirty="0" err="1" smtClean="0">
              <a:solidFill>
                <a:srgbClr val="002060"/>
              </a:solidFill>
            </a:rPr>
            <a:t>baik</a:t>
          </a:r>
          <a:endParaRPr lang="en-US" b="1" dirty="0">
            <a:solidFill>
              <a:srgbClr val="002060"/>
            </a:solidFill>
          </a:endParaRPr>
        </a:p>
      </dgm:t>
    </dgm:pt>
    <dgm:pt modelId="{2D91875F-F352-4C7D-8CD7-D8ACC3545F13}" type="parTrans" cxnId="{C205609A-8A8C-48E9-8559-0698E5C0CA8D}">
      <dgm:prSet/>
      <dgm:spPr/>
      <dgm:t>
        <a:bodyPr/>
        <a:lstStyle/>
        <a:p>
          <a:endParaRPr lang="en-US"/>
        </a:p>
      </dgm:t>
    </dgm:pt>
    <dgm:pt modelId="{E8652FF7-C457-44B6-8FA1-A6EFA0D47AC2}" type="sibTrans" cxnId="{C205609A-8A8C-48E9-8559-0698E5C0CA8D}">
      <dgm:prSet/>
      <dgm:spPr/>
      <dgm:t>
        <a:bodyPr/>
        <a:lstStyle/>
        <a:p>
          <a:endParaRPr lang="en-US"/>
        </a:p>
      </dgm:t>
    </dgm:pt>
    <dgm:pt modelId="{16E01807-6D1C-4A20-B7E1-1A369636B9AE}">
      <dgm:prSet phldrT="[Text]" custT="1"/>
      <dgm:spPr/>
      <dgm:t>
        <a:bodyPr/>
        <a:lstStyle/>
        <a:p>
          <a:r>
            <a:rPr lang="en-US" sz="1500" b="1" dirty="0" err="1" smtClean="0">
              <a:solidFill>
                <a:srgbClr val="002060"/>
              </a:solidFill>
            </a:rPr>
            <a:t>dilahirkan</a:t>
          </a:r>
          <a:endParaRPr lang="en-US" sz="1500" b="1" dirty="0">
            <a:solidFill>
              <a:srgbClr val="002060"/>
            </a:solidFill>
          </a:endParaRPr>
        </a:p>
      </dgm:t>
    </dgm:pt>
    <dgm:pt modelId="{9267B0EC-D382-42EE-BDE2-BC5EAA001FDF}" type="parTrans" cxnId="{1E286884-9DDE-4336-89B0-1C66E816F90B}">
      <dgm:prSet/>
      <dgm:spPr/>
      <dgm:t>
        <a:bodyPr/>
        <a:lstStyle/>
        <a:p>
          <a:endParaRPr lang="en-US"/>
        </a:p>
      </dgm:t>
    </dgm:pt>
    <dgm:pt modelId="{58D099A0-BEB5-48BA-B7B9-781FA3CEEEB2}" type="sibTrans" cxnId="{1E286884-9DDE-4336-89B0-1C66E816F90B}">
      <dgm:prSet/>
      <dgm:spPr/>
      <dgm:t>
        <a:bodyPr/>
        <a:lstStyle/>
        <a:p>
          <a:endParaRPr lang="en-US"/>
        </a:p>
      </dgm:t>
    </dgm:pt>
    <dgm:pt modelId="{B588AE0D-AC14-4F3E-AC26-0FF0AF536DC3}">
      <dgm:prSet phldrT="[Text]"/>
      <dgm:spPr/>
      <dgm:t>
        <a:bodyPr/>
        <a:lstStyle/>
        <a:p>
          <a:r>
            <a:rPr lang="en-US" b="1" dirty="0" err="1" smtClean="0">
              <a:solidFill>
                <a:srgbClr val="002060"/>
              </a:solidFill>
            </a:rPr>
            <a:t>kepemimpinan</a:t>
          </a:r>
          <a:r>
            <a:rPr lang="en-US" b="1" dirty="0" smtClean="0">
              <a:solidFill>
                <a:srgbClr val="002060"/>
              </a:solidFill>
            </a:rPr>
            <a:t> </a:t>
          </a:r>
          <a:r>
            <a:rPr lang="en-US" b="1" dirty="0" err="1" smtClean="0">
              <a:solidFill>
                <a:srgbClr val="002060"/>
              </a:solidFill>
            </a:rPr>
            <a:t>adalah</a:t>
          </a:r>
          <a:r>
            <a:rPr lang="en-US" b="1" dirty="0" smtClean="0">
              <a:solidFill>
                <a:srgbClr val="002060"/>
              </a:solidFill>
            </a:rPr>
            <a:t> </a:t>
          </a:r>
          <a:r>
            <a:rPr lang="en-US" b="1" dirty="0" err="1" smtClean="0">
              <a:solidFill>
                <a:srgbClr val="002060"/>
              </a:solidFill>
            </a:rPr>
            <a:t>soal</a:t>
          </a:r>
          <a:r>
            <a:rPr lang="en-US" b="1" dirty="0" smtClean="0">
              <a:solidFill>
                <a:srgbClr val="002060"/>
              </a:solidFill>
            </a:rPr>
            <a:t> </a:t>
          </a:r>
          <a:r>
            <a:rPr lang="en-US" b="1" dirty="0" err="1" smtClean="0">
              <a:solidFill>
                <a:srgbClr val="002060"/>
              </a:solidFill>
            </a:rPr>
            <a:t>gaya</a:t>
          </a:r>
          <a:endParaRPr lang="en-US" b="1" dirty="0">
            <a:solidFill>
              <a:srgbClr val="002060"/>
            </a:solidFill>
          </a:endParaRPr>
        </a:p>
      </dgm:t>
    </dgm:pt>
    <dgm:pt modelId="{714374FE-0403-4381-8DBD-E0E0C21805E5}" type="parTrans" cxnId="{2FBE0480-9513-41D3-A3B7-45C16C68CAE3}">
      <dgm:prSet/>
      <dgm:spPr/>
      <dgm:t>
        <a:bodyPr/>
        <a:lstStyle/>
        <a:p>
          <a:endParaRPr lang="en-US"/>
        </a:p>
      </dgm:t>
    </dgm:pt>
    <dgm:pt modelId="{F0973925-25EF-4F3F-A463-E7AA43EF47D3}" type="sibTrans" cxnId="{2FBE0480-9513-41D3-A3B7-45C16C68CAE3}">
      <dgm:prSet/>
      <dgm:spPr/>
      <dgm:t>
        <a:bodyPr/>
        <a:lstStyle/>
        <a:p>
          <a:endParaRPr lang="en-US"/>
        </a:p>
      </dgm:t>
    </dgm:pt>
    <dgm:pt modelId="{58C59839-15D5-4556-A4D5-1B450071BE0B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002060"/>
              </a:solidFill>
            </a:rPr>
            <a:t>a. </a:t>
          </a:r>
          <a:r>
            <a:rPr lang="en-US" sz="1400" b="1" dirty="0" err="1" smtClean="0">
              <a:solidFill>
                <a:srgbClr val="002060"/>
              </a:solidFill>
            </a:rPr>
            <a:t>Pemimpin</a:t>
          </a:r>
          <a:r>
            <a:rPr lang="en-US" sz="1400" b="1" dirty="0" smtClean="0">
              <a:solidFill>
                <a:srgbClr val="002060"/>
              </a:solidFill>
            </a:rPr>
            <a:t> </a:t>
          </a:r>
          <a:r>
            <a:rPr lang="en-US" sz="1400" b="1" dirty="0" err="1" smtClean="0">
              <a:solidFill>
                <a:srgbClr val="002060"/>
              </a:solidFill>
            </a:rPr>
            <a:t>otoriter</a:t>
          </a:r>
          <a:r>
            <a:rPr lang="en-US" sz="1400" b="1" dirty="0" smtClean="0">
              <a:solidFill>
                <a:srgbClr val="002060"/>
              </a:solidFill>
            </a:rPr>
            <a:t>: dictator</a:t>
          </a:r>
          <a:endParaRPr lang="en-US" sz="1400" b="1" dirty="0">
            <a:solidFill>
              <a:srgbClr val="002060"/>
            </a:solidFill>
          </a:endParaRPr>
        </a:p>
      </dgm:t>
    </dgm:pt>
    <dgm:pt modelId="{D46710BB-E7B5-4516-92F4-70B38E9899F9}" type="parTrans" cxnId="{456AB84A-5E1E-43A3-93C9-0FD545CD3C47}">
      <dgm:prSet/>
      <dgm:spPr/>
      <dgm:t>
        <a:bodyPr/>
        <a:lstStyle/>
        <a:p>
          <a:endParaRPr lang="en-US"/>
        </a:p>
      </dgm:t>
    </dgm:pt>
    <dgm:pt modelId="{92B43DA7-2309-4261-B956-ED43297F0B41}" type="sibTrans" cxnId="{456AB84A-5E1E-43A3-93C9-0FD545CD3C47}">
      <dgm:prSet/>
      <dgm:spPr/>
      <dgm:t>
        <a:bodyPr/>
        <a:lstStyle/>
        <a:p>
          <a:endParaRPr lang="en-US"/>
        </a:p>
      </dgm:t>
    </dgm:pt>
    <dgm:pt modelId="{8B743D4E-7E2A-4C2C-803C-ACB75E6FAC35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002060"/>
              </a:solidFill>
            </a:rPr>
            <a:t>b. </a:t>
          </a:r>
          <a:r>
            <a:rPr lang="en-US" sz="1400" b="1" dirty="0" err="1" smtClean="0">
              <a:solidFill>
                <a:srgbClr val="002060"/>
              </a:solidFill>
            </a:rPr>
            <a:t>demokratik</a:t>
          </a:r>
          <a:r>
            <a:rPr lang="en-US" sz="1400" b="1" dirty="0" smtClean="0">
              <a:solidFill>
                <a:srgbClr val="002060"/>
              </a:solidFill>
            </a:rPr>
            <a:t>: </a:t>
          </a:r>
          <a:r>
            <a:rPr lang="en-US" sz="1400" b="1" dirty="0" err="1" smtClean="0">
              <a:solidFill>
                <a:srgbClr val="002060"/>
              </a:solidFill>
            </a:rPr>
            <a:t>pedoman</a:t>
          </a:r>
          <a:r>
            <a:rPr lang="en-US" sz="1400" b="1" dirty="0" smtClean="0">
              <a:solidFill>
                <a:srgbClr val="002060"/>
              </a:solidFill>
            </a:rPr>
            <a:t>/ </a:t>
          </a:r>
          <a:r>
            <a:rPr lang="en-US" sz="1400" b="1" dirty="0" err="1" smtClean="0">
              <a:solidFill>
                <a:srgbClr val="002060"/>
              </a:solidFill>
            </a:rPr>
            <a:t>bimbingan</a:t>
          </a:r>
          <a:r>
            <a:rPr lang="en-US" sz="1400" b="1" dirty="0" smtClean="0">
              <a:solidFill>
                <a:srgbClr val="002060"/>
              </a:solidFill>
            </a:rPr>
            <a:t> </a:t>
          </a:r>
          <a:endParaRPr lang="en-US" sz="1400" b="1" dirty="0">
            <a:solidFill>
              <a:srgbClr val="002060"/>
            </a:solidFill>
          </a:endParaRPr>
        </a:p>
      </dgm:t>
    </dgm:pt>
    <dgm:pt modelId="{1CB24616-C1C7-462E-9FAE-56EDFC5997BA}" type="parTrans" cxnId="{330DFA37-AE63-4C77-86F2-5C28FFCF0805}">
      <dgm:prSet/>
      <dgm:spPr/>
      <dgm:t>
        <a:bodyPr/>
        <a:lstStyle/>
        <a:p>
          <a:endParaRPr lang="en-US"/>
        </a:p>
      </dgm:t>
    </dgm:pt>
    <dgm:pt modelId="{A2455881-19C2-435D-A0B4-D87AA63DBF5D}" type="sibTrans" cxnId="{330DFA37-AE63-4C77-86F2-5C28FFCF0805}">
      <dgm:prSet/>
      <dgm:spPr/>
      <dgm:t>
        <a:bodyPr/>
        <a:lstStyle/>
        <a:p>
          <a:endParaRPr lang="en-US"/>
        </a:p>
      </dgm:t>
    </dgm:pt>
    <dgm:pt modelId="{0DA743A4-C7D9-48DE-8450-65534B5A350A}">
      <dgm:prSet phldrT="[Text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laissez-faire </a:t>
          </a:r>
          <a:endParaRPr lang="en-US" b="1" dirty="0">
            <a:solidFill>
              <a:srgbClr val="002060"/>
            </a:solidFill>
          </a:endParaRPr>
        </a:p>
      </dgm:t>
    </dgm:pt>
    <dgm:pt modelId="{B2DD2526-CE2F-42E0-BD3B-08CB91D9D9D4}" type="parTrans" cxnId="{A033954A-DB1D-40F7-A1DE-C1B5A331AC99}">
      <dgm:prSet/>
      <dgm:spPr/>
      <dgm:t>
        <a:bodyPr/>
        <a:lstStyle/>
        <a:p>
          <a:endParaRPr lang="en-US"/>
        </a:p>
      </dgm:t>
    </dgm:pt>
    <dgm:pt modelId="{863377C8-991D-444C-88E2-D80057EFA414}" type="sibTrans" cxnId="{A033954A-DB1D-40F7-A1DE-C1B5A331AC99}">
      <dgm:prSet/>
      <dgm:spPr/>
      <dgm:t>
        <a:bodyPr/>
        <a:lstStyle/>
        <a:p>
          <a:endParaRPr lang="en-US"/>
        </a:p>
      </dgm:t>
    </dgm:pt>
    <dgm:pt modelId="{C2EA7C7E-3EF6-45F4-8897-4FD7B4DB5137}">
      <dgm:prSet phldrT="[Text]" custT="1"/>
      <dgm:spPr/>
      <dgm:t>
        <a:bodyPr/>
        <a:lstStyle/>
        <a:p>
          <a:r>
            <a:rPr lang="en-US" sz="1200" b="1" dirty="0" smtClean="0">
              <a:solidFill>
                <a:srgbClr val="002060"/>
              </a:solidFill>
            </a:rPr>
            <a:t>“</a:t>
          </a:r>
          <a:r>
            <a:rPr lang="en-US" sz="1200" b="1" dirty="0" err="1" smtClean="0">
              <a:solidFill>
                <a:srgbClr val="002060"/>
              </a:solidFill>
            </a:rPr>
            <a:t>membiarkan</a:t>
          </a:r>
          <a:r>
            <a:rPr lang="en-US" sz="1200" b="1" dirty="0" smtClean="0">
              <a:solidFill>
                <a:srgbClr val="002060"/>
              </a:solidFill>
            </a:rPr>
            <a:t> </a:t>
          </a:r>
          <a:r>
            <a:rPr lang="en-US" sz="1200" b="1" dirty="0" err="1" smtClean="0">
              <a:solidFill>
                <a:srgbClr val="002060"/>
              </a:solidFill>
            </a:rPr>
            <a:t>mereka</a:t>
          </a:r>
          <a:r>
            <a:rPr lang="en-US" sz="1200" b="1" dirty="0" smtClean="0">
              <a:solidFill>
                <a:srgbClr val="002060"/>
              </a:solidFill>
            </a:rPr>
            <a:t> </a:t>
          </a:r>
          <a:r>
            <a:rPr lang="en-US" sz="1200" b="1" dirty="0" err="1" smtClean="0">
              <a:solidFill>
                <a:srgbClr val="002060"/>
              </a:solidFill>
            </a:rPr>
            <a:t>untuk</a:t>
          </a:r>
          <a:r>
            <a:rPr lang="en-US" sz="1200" b="1" dirty="0" smtClean="0">
              <a:solidFill>
                <a:srgbClr val="002060"/>
              </a:solidFill>
            </a:rPr>
            <a:t> </a:t>
          </a:r>
          <a:r>
            <a:rPr lang="en-US" sz="1200" b="1" dirty="0" err="1" smtClean="0">
              <a:solidFill>
                <a:srgbClr val="002060"/>
              </a:solidFill>
            </a:rPr>
            <a:t>melakukan</a:t>
          </a:r>
          <a:r>
            <a:rPr lang="en-US" sz="1200" b="1" dirty="0" smtClean="0">
              <a:solidFill>
                <a:srgbClr val="002060"/>
              </a:solidFill>
            </a:rPr>
            <a:t>”</a:t>
          </a:r>
          <a:endParaRPr lang="en-US" sz="1200" b="1" dirty="0">
            <a:solidFill>
              <a:srgbClr val="002060"/>
            </a:solidFill>
          </a:endParaRPr>
        </a:p>
      </dgm:t>
    </dgm:pt>
    <dgm:pt modelId="{63390D2E-A9BE-4E6F-AA72-FC350107A784}" type="parTrans" cxnId="{8AE455AE-7C37-4812-985A-9DD0942B1713}">
      <dgm:prSet/>
      <dgm:spPr/>
      <dgm:t>
        <a:bodyPr/>
        <a:lstStyle/>
        <a:p>
          <a:endParaRPr lang="en-US"/>
        </a:p>
      </dgm:t>
    </dgm:pt>
    <dgm:pt modelId="{F200FF14-7B0B-4D42-82C6-065CFB34E43A}" type="sibTrans" cxnId="{8AE455AE-7C37-4812-985A-9DD0942B1713}">
      <dgm:prSet/>
      <dgm:spPr/>
      <dgm:t>
        <a:bodyPr/>
        <a:lstStyle/>
        <a:p>
          <a:endParaRPr lang="en-US"/>
        </a:p>
      </dgm:t>
    </dgm:pt>
    <dgm:pt modelId="{F135F58D-BDDE-45EF-8A04-6649D795526C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rgbClr val="002060"/>
              </a:solidFill>
            </a:rPr>
            <a:t>partisipasi</a:t>
          </a:r>
          <a:r>
            <a:rPr lang="en-US" sz="1200" b="1" dirty="0" smtClean="0">
              <a:solidFill>
                <a:srgbClr val="002060"/>
              </a:solidFill>
            </a:rPr>
            <a:t> </a:t>
          </a:r>
          <a:r>
            <a:rPr lang="en-US" sz="1200" b="1" dirty="0" err="1" smtClean="0">
              <a:solidFill>
                <a:srgbClr val="002060"/>
              </a:solidFill>
            </a:rPr>
            <a:t>pemimpin</a:t>
          </a:r>
          <a:r>
            <a:rPr lang="en-US" sz="1200" b="1" dirty="0" smtClean="0">
              <a:solidFill>
                <a:srgbClr val="002060"/>
              </a:solidFill>
            </a:rPr>
            <a:t> </a:t>
          </a:r>
          <a:r>
            <a:rPr lang="en-US" sz="1200" b="1" dirty="0" err="1" smtClean="0">
              <a:solidFill>
                <a:srgbClr val="002060"/>
              </a:solidFill>
            </a:rPr>
            <a:t>adalah</a:t>
          </a:r>
          <a:r>
            <a:rPr lang="en-US" sz="1200" b="1" dirty="0" smtClean="0">
              <a:solidFill>
                <a:srgbClr val="002060"/>
              </a:solidFill>
            </a:rPr>
            <a:t> minimal</a:t>
          </a:r>
          <a:endParaRPr lang="en-US" sz="1200" b="1" dirty="0">
            <a:solidFill>
              <a:srgbClr val="002060"/>
            </a:solidFill>
          </a:endParaRPr>
        </a:p>
      </dgm:t>
    </dgm:pt>
    <dgm:pt modelId="{EAD617F6-1861-46A7-8E25-A37774F36AD1}" type="parTrans" cxnId="{7F37E0E9-7748-49AE-A352-B458B0A1A797}">
      <dgm:prSet/>
      <dgm:spPr/>
      <dgm:t>
        <a:bodyPr/>
        <a:lstStyle/>
        <a:p>
          <a:endParaRPr lang="en-US"/>
        </a:p>
      </dgm:t>
    </dgm:pt>
    <dgm:pt modelId="{D9A81639-02B6-4A1B-B038-5141F68FE5D2}" type="sibTrans" cxnId="{7F37E0E9-7748-49AE-A352-B458B0A1A797}">
      <dgm:prSet/>
      <dgm:spPr/>
      <dgm:t>
        <a:bodyPr/>
        <a:lstStyle/>
        <a:p>
          <a:endParaRPr lang="en-US"/>
        </a:p>
      </dgm:t>
    </dgm:pt>
    <dgm:pt modelId="{AD482FB3-0A3B-42C7-9C07-FCA5BD13E5FE}" type="pres">
      <dgm:prSet presAssocID="{A355094C-FF43-40B0-B55C-AD46E11F7D4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C1E8BE-C24E-41F5-B999-C3FF2A16F8EA}" type="pres">
      <dgm:prSet presAssocID="{0D779A76-0CC8-4FEE-806D-DA44C49FD339}" presName="circle1" presStyleLbl="node1" presStyleIdx="0" presStyleCnt="3" custScaleY="121213"/>
      <dgm:spPr/>
    </dgm:pt>
    <dgm:pt modelId="{0F35F4C2-5E23-4FD0-B107-4ADB70E23AF8}" type="pres">
      <dgm:prSet presAssocID="{0D779A76-0CC8-4FEE-806D-DA44C49FD339}" presName="space" presStyleCnt="0"/>
      <dgm:spPr/>
    </dgm:pt>
    <dgm:pt modelId="{F72E1759-895E-4674-A9F5-9404BDCB5789}" type="pres">
      <dgm:prSet presAssocID="{0D779A76-0CC8-4FEE-806D-DA44C49FD339}" presName="rect1" presStyleLbl="alignAcc1" presStyleIdx="0" presStyleCnt="3" custScaleY="121213"/>
      <dgm:spPr/>
      <dgm:t>
        <a:bodyPr/>
        <a:lstStyle/>
        <a:p>
          <a:endParaRPr lang="en-US"/>
        </a:p>
      </dgm:t>
    </dgm:pt>
    <dgm:pt modelId="{BF7DFAC8-1F49-459B-999E-ACBF48BBBB43}" type="pres">
      <dgm:prSet presAssocID="{B588AE0D-AC14-4F3E-AC26-0FF0AF536DC3}" presName="vertSpace2" presStyleLbl="node1" presStyleIdx="0" presStyleCnt="3"/>
      <dgm:spPr/>
    </dgm:pt>
    <dgm:pt modelId="{8BBE330D-3298-4B77-ACE4-9A38CC340A65}" type="pres">
      <dgm:prSet presAssocID="{B588AE0D-AC14-4F3E-AC26-0FF0AF536DC3}" presName="circle2" presStyleLbl="node1" presStyleIdx="1" presStyleCnt="3" custScaleX="117993" custScaleY="98105"/>
      <dgm:spPr/>
    </dgm:pt>
    <dgm:pt modelId="{8D5F3F4A-8455-426F-AAB6-CD893064F9A8}" type="pres">
      <dgm:prSet presAssocID="{B588AE0D-AC14-4F3E-AC26-0FF0AF536DC3}" presName="rect2" presStyleLbl="alignAcc1" presStyleIdx="1" presStyleCnt="3"/>
      <dgm:spPr/>
      <dgm:t>
        <a:bodyPr/>
        <a:lstStyle/>
        <a:p>
          <a:endParaRPr lang="en-US"/>
        </a:p>
      </dgm:t>
    </dgm:pt>
    <dgm:pt modelId="{F76FB5E8-3943-4D63-B5EE-2BDEFE612591}" type="pres">
      <dgm:prSet presAssocID="{0DA743A4-C7D9-48DE-8450-65534B5A350A}" presName="vertSpace3" presStyleLbl="node1" presStyleIdx="1" presStyleCnt="3"/>
      <dgm:spPr/>
    </dgm:pt>
    <dgm:pt modelId="{964F9156-FDE7-42D4-B852-E42C4DEE3BC7}" type="pres">
      <dgm:prSet presAssocID="{0DA743A4-C7D9-48DE-8450-65534B5A350A}" presName="circle3" presStyleLbl="node1" presStyleIdx="2" presStyleCnt="3"/>
      <dgm:spPr/>
    </dgm:pt>
    <dgm:pt modelId="{0C0AEA6A-994C-48ED-9B29-613DB41A9C81}" type="pres">
      <dgm:prSet presAssocID="{0DA743A4-C7D9-48DE-8450-65534B5A350A}" presName="rect3" presStyleLbl="alignAcc1" presStyleIdx="2" presStyleCnt="3"/>
      <dgm:spPr/>
      <dgm:t>
        <a:bodyPr/>
        <a:lstStyle/>
        <a:p>
          <a:endParaRPr lang="en-US"/>
        </a:p>
      </dgm:t>
    </dgm:pt>
    <dgm:pt modelId="{85F14A09-C94F-486D-848D-691FD3AA03CB}" type="pres">
      <dgm:prSet presAssocID="{0D779A76-0CC8-4FEE-806D-DA44C49FD339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99036-7A3B-42D9-B883-600C3D6D999C}" type="pres">
      <dgm:prSet presAssocID="{0D779A76-0CC8-4FEE-806D-DA44C49FD339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8540E-A0A1-4526-A742-0500109994D8}" type="pres">
      <dgm:prSet presAssocID="{B588AE0D-AC14-4F3E-AC26-0FF0AF536DC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B4169D-E16F-4FAD-83F7-E014E231E6DF}" type="pres">
      <dgm:prSet presAssocID="{B588AE0D-AC14-4F3E-AC26-0FF0AF536DC3}" presName="rect2ChTx" presStyleLbl="alignAcc1" presStyleIdx="2" presStyleCnt="3" custScaleX="121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E71D2-102D-4F54-A153-FCAD4BD42974}" type="pres">
      <dgm:prSet presAssocID="{0DA743A4-C7D9-48DE-8450-65534B5A350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A1B12-BB4F-4C5E-BB04-90412317D500}" type="pres">
      <dgm:prSet presAssocID="{0DA743A4-C7D9-48DE-8450-65534B5A350A}" presName="rect3ChTx" presStyleLbl="alignAcc1" presStyleIdx="2" presStyleCnt="3" custScaleX="123160" custScaleY="1195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6EF379-051A-4357-B55D-4717DC8F3B98}" type="presOf" srcId="{F135F58D-BDDE-45EF-8A04-6649D795526C}" destId="{566A1B12-BB4F-4C5E-BB04-90412317D500}" srcOrd="0" destOrd="1" presId="urn:microsoft.com/office/officeart/2005/8/layout/target3"/>
    <dgm:cxn modelId="{456AB84A-5E1E-43A3-93C9-0FD545CD3C47}" srcId="{B588AE0D-AC14-4F3E-AC26-0FF0AF536DC3}" destId="{58C59839-15D5-4556-A4D5-1B450071BE0B}" srcOrd="0" destOrd="0" parTransId="{D46710BB-E7B5-4516-92F4-70B38E9899F9}" sibTransId="{92B43DA7-2309-4261-B956-ED43297F0B41}"/>
    <dgm:cxn modelId="{E12C6F31-85D4-4076-B6F8-5422ECC52604}" type="presOf" srcId="{C2EA7C7E-3EF6-45F4-8897-4FD7B4DB5137}" destId="{566A1B12-BB4F-4C5E-BB04-90412317D500}" srcOrd="0" destOrd="0" presId="urn:microsoft.com/office/officeart/2005/8/layout/target3"/>
    <dgm:cxn modelId="{CDEC23DB-34FA-4611-809C-39EB55D99716}" type="presOf" srcId="{58C59839-15D5-4556-A4D5-1B450071BE0B}" destId="{CFB4169D-E16F-4FAD-83F7-E014E231E6DF}" srcOrd="0" destOrd="0" presId="urn:microsoft.com/office/officeart/2005/8/layout/target3"/>
    <dgm:cxn modelId="{330DFA37-AE63-4C77-86F2-5C28FFCF0805}" srcId="{B588AE0D-AC14-4F3E-AC26-0FF0AF536DC3}" destId="{8B743D4E-7E2A-4C2C-803C-ACB75E6FAC35}" srcOrd="1" destOrd="0" parTransId="{1CB24616-C1C7-462E-9FAE-56EDFC5997BA}" sibTransId="{A2455881-19C2-435D-A0B4-D87AA63DBF5D}"/>
    <dgm:cxn modelId="{1E286884-9DDE-4336-89B0-1C66E816F90B}" srcId="{0D779A76-0CC8-4FEE-806D-DA44C49FD339}" destId="{16E01807-6D1C-4A20-B7E1-1A369636B9AE}" srcOrd="0" destOrd="0" parTransId="{9267B0EC-D382-42EE-BDE2-BC5EAA001FDF}" sibTransId="{58D099A0-BEB5-48BA-B7B9-781FA3CEEEB2}"/>
    <dgm:cxn modelId="{EC6E57DC-A582-4C39-B0BD-B1443624FF96}" type="presOf" srcId="{0DA743A4-C7D9-48DE-8450-65534B5A350A}" destId="{0C0AEA6A-994C-48ED-9B29-613DB41A9C81}" srcOrd="0" destOrd="0" presId="urn:microsoft.com/office/officeart/2005/8/layout/target3"/>
    <dgm:cxn modelId="{9E70D915-50A9-411E-B057-ECE33BC29643}" type="presOf" srcId="{B588AE0D-AC14-4F3E-AC26-0FF0AF536DC3}" destId="{E648540E-A0A1-4526-A742-0500109994D8}" srcOrd="1" destOrd="0" presId="urn:microsoft.com/office/officeart/2005/8/layout/target3"/>
    <dgm:cxn modelId="{5D5C4B49-6B63-4522-A18A-F503B93BCFFB}" type="presOf" srcId="{B588AE0D-AC14-4F3E-AC26-0FF0AF536DC3}" destId="{8D5F3F4A-8455-426F-AAB6-CD893064F9A8}" srcOrd="0" destOrd="0" presId="urn:microsoft.com/office/officeart/2005/8/layout/target3"/>
    <dgm:cxn modelId="{C205609A-8A8C-48E9-8559-0698E5C0CA8D}" srcId="{A355094C-FF43-40B0-B55C-AD46E11F7D47}" destId="{0D779A76-0CC8-4FEE-806D-DA44C49FD339}" srcOrd="0" destOrd="0" parTransId="{2D91875F-F352-4C7D-8CD7-D8ACC3545F13}" sibTransId="{E8652FF7-C457-44B6-8FA1-A6EFA0D47AC2}"/>
    <dgm:cxn modelId="{7F37E0E9-7748-49AE-A352-B458B0A1A797}" srcId="{0DA743A4-C7D9-48DE-8450-65534B5A350A}" destId="{F135F58D-BDDE-45EF-8A04-6649D795526C}" srcOrd="1" destOrd="0" parTransId="{EAD617F6-1861-46A7-8E25-A37774F36AD1}" sibTransId="{D9A81639-02B6-4A1B-B038-5141F68FE5D2}"/>
    <dgm:cxn modelId="{8AE455AE-7C37-4812-985A-9DD0942B1713}" srcId="{0DA743A4-C7D9-48DE-8450-65534B5A350A}" destId="{C2EA7C7E-3EF6-45F4-8897-4FD7B4DB5137}" srcOrd="0" destOrd="0" parTransId="{63390D2E-A9BE-4E6F-AA72-FC350107A784}" sibTransId="{F200FF14-7B0B-4D42-82C6-065CFB34E43A}"/>
    <dgm:cxn modelId="{2FBE0480-9513-41D3-A3B7-45C16C68CAE3}" srcId="{A355094C-FF43-40B0-B55C-AD46E11F7D47}" destId="{B588AE0D-AC14-4F3E-AC26-0FF0AF536DC3}" srcOrd="1" destOrd="0" parTransId="{714374FE-0403-4381-8DBD-E0E0C21805E5}" sibTransId="{F0973925-25EF-4F3F-A463-E7AA43EF47D3}"/>
    <dgm:cxn modelId="{10E51841-6989-484B-8811-8822C3C1614A}" type="presOf" srcId="{0DA743A4-C7D9-48DE-8450-65534B5A350A}" destId="{D50E71D2-102D-4F54-A153-FCAD4BD42974}" srcOrd="1" destOrd="0" presId="urn:microsoft.com/office/officeart/2005/8/layout/target3"/>
    <dgm:cxn modelId="{63927684-620C-4313-8ED7-26767DBCC1AF}" type="presOf" srcId="{A355094C-FF43-40B0-B55C-AD46E11F7D47}" destId="{AD482FB3-0A3B-42C7-9C07-FCA5BD13E5FE}" srcOrd="0" destOrd="0" presId="urn:microsoft.com/office/officeart/2005/8/layout/target3"/>
    <dgm:cxn modelId="{A033954A-DB1D-40F7-A1DE-C1B5A331AC99}" srcId="{A355094C-FF43-40B0-B55C-AD46E11F7D47}" destId="{0DA743A4-C7D9-48DE-8450-65534B5A350A}" srcOrd="2" destOrd="0" parTransId="{B2DD2526-CE2F-42E0-BD3B-08CB91D9D9D4}" sibTransId="{863377C8-991D-444C-88E2-D80057EFA414}"/>
    <dgm:cxn modelId="{4A803459-A34B-4043-93A7-D32645E53956}" type="presOf" srcId="{0D779A76-0CC8-4FEE-806D-DA44C49FD339}" destId="{F72E1759-895E-4674-A9F5-9404BDCB5789}" srcOrd="0" destOrd="0" presId="urn:microsoft.com/office/officeart/2005/8/layout/target3"/>
    <dgm:cxn modelId="{D03D9A81-1942-4B88-B4C2-CF14952E6EB6}" type="presOf" srcId="{0D779A76-0CC8-4FEE-806D-DA44C49FD339}" destId="{85F14A09-C94F-486D-848D-691FD3AA03CB}" srcOrd="1" destOrd="0" presId="urn:microsoft.com/office/officeart/2005/8/layout/target3"/>
    <dgm:cxn modelId="{2CB7EE5A-C55F-4D72-A109-15AC0B07B16E}" type="presOf" srcId="{8B743D4E-7E2A-4C2C-803C-ACB75E6FAC35}" destId="{CFB4169D-E16F-4FAD-83F7-E014E231E6DF}" srcOrd="0" destOrd="1" presId="urn:microsoft.com/office/officeart/2005/8/layout/target3"/>
    <dgm:cxn modelId="{38990869-F0ED-47C8-B403-9F68CF3EAA9D}" type="presOf" srcId="{16E01807-6D1C-4A20-B7E1-1A369636B9AE}" destId="{EEC99036-7A3B-42D9-B883-600C3D6D999C}" srcOrd="0" destOrd="0" presId="urn:microsoft.com/office/officeart/2005/8/layout/target3"/>
    <dgm:cxn modelId="{6E6C56B9-ABA7-443C-A278-F2B84D9E35D5}" type="presParOf" srcId="{AD482FB3-0A3B-42C7-9C07-FCA5BD13E5FE}" destId="{DDC1E8BE-C24E-41F5-B999-C3FF2A16F8EA}" srcOrd="0" destOrd="0" presId="urn:microsoft.com/office/officeart/2005/8/layout/target3"/>
    <dgm:cxn modelId="{DBBF6DEE-029A-42C8-9F16-C363A5904D7F}" type="presParOf" srcId="{AD482FB3-0A3B-42C7-9C07-FCA5BD13E5FE}" destId="{0F35F4C2-5E23-4FD0-B107-4ADB70E23AF8}" srcOrd="1" destOrd="0" presId="urn:microsoft.com/office/officeart/2005/8/layout/target3"/>
    <dgm:cxn modelId="{683CC4CE-6B90-4AD5-AD23-CF0FC6C64862}" type="presParOf" srcId="{AD482FB3-0A3B-42C7-9C07-FCA5BD13E5FE}" destId="{F72E1759-895E-4674-A9F5-9404BDCB5789}" srcOrd="2" destOrd="0" presId="urn:microsoft.com/office/officeart/2005/8/layout/target3"/>
    <dgm:cxn modelId="{407054D6-3034-409A-9CFF-395F30E61D6F}" type="presParOf" srcId="{AD482FB3-0A3B-42C7-9C07-FCA5BD13E5FE}" destId="{BF7DFAC8-1F49-459B-999E-ACBF48BBBB43}" srcOrd="3" destOrd="0" presId="urn:microsoft.com/office/officeart/2005/8/layout/target3"/>
    <dgm:cxn modelId="{16E3E9BC-6A97-44BF-9ED7-1B9C02373417}" type="presParOf" srcId="{AD482FB3-0A3B-42C7-9C07-FCA5BD13E5FE}" destId="{8BBE330D-3298-4B77-ACE4-9A38CC340A65}" srcOrd="4" destOrd="0" presId="urn:microsoft.com/office/officeart/2005/8/layout/target3"/>
    <dgm:cxn modelId="{3825BDE9-CDBA-41FF-B168-F4BDC9DFE591}" type="presParOf" srcId="{AD482FB3-0A3B-42C7-9C07-FCA5BD13E5FE}" destId="{8D5F3F4A-8455-426F-AAB6-CD893064F9A8}" srcOrd="5" destOrd="0" presId="urn:microsoft.com/office/officeart/2005/8/layout/target3"/>
    <dgm:cxn modelId="{420F9B4E-2079-4A3F-B9BF-5FC4ED4190A5}" type="presParOf" srcId="{AD482FB3-0A3B-42C7-9C07-FCA5BD13E5FE}" destId="{F76FB5E8-3943-4D63-B5EE-2BDEFE612591}" srcOrd="6" destOrd="0" presId="urn:microsoft.com/office/officeart/2005/8/layout/target3"/>
    <dgm:cxn modelId="{41C810DC-2335-47AF-B492-AA9B2469473E}" type="presParOf" srcId="{AD482FB3-0A3B-42C7-9C07-FCA5BD13E5FE}" destId="{964F9156-FDE7-42D4-B852-E42C4DEE3BC7}" srcOrd="7" destOrd="0" presId="urn:microsoft.com/office/officeart/2005/8/layout/target3"/>
    <dgm:cxn modelId="{19C54C5B-AC3E-45FA-BE51-CDB9BBD472BE}" type="presParOf" srcId="{AD482FB3-0A3B-42C7-9C07-FCA5BD13E5FE}" destId="{0C0AEA6A-994C-48ED-9B29-613DB41A9C81}" srcOrd="8" destOrd="0" presId="urn:microsoft.com/office/officeart/2005/8/layout/target3"/>
    <dgm:cxn modelId="{B6DE7F40-2801-4EA2-BE86-0C96BECB682A}" type="presParOf" srcId="{AD482FB3-0A3B-42C7-9C07-FCA5BD13E5FE}" destId="{85F14A09-C94F-486D-848D-691FD3AA03CB}" srcOrd="9" destOrd="0" presId="urn:microsoft.com/office/officeart/2005/8/layout/target3"/>
    <dgm:cxn modelId="{98D0868A-1E23-41DE-82E7-CEB75794F123}" type="presParOf" srcId="{AD482FB3-0A3B-42C7-9C07-FCA5BD13E5FE}" destId="{EEC99036-7A3B-42D9-B883-600C3D6D999C}" srcOrd="10" destOrd="0" presId="urn:microsoft.com/office/officeart/2005/8/layout/target3"/>
    <dgm:cxn modelId="{1C2AEB34-37FE-4824-A4E5-28FBD247AADB}" type="presParOf" srcId="{AD482FB3-0A3B-42C7-9C07-FCA5BD13E5FE}" destId="{E648540E-A0A1-4526-A742-0500109994D8}" srcOrd="11" destOrd="0" presId="urn:microsoft.com/office/officeart/2005/8/layout/target3"/>
    <dgm:cxn modelId="{F856F9AA-5142-4B3A-8B6B-10BBFAFF561C}" type="presParOf" srcId="{AD482FB3-0A3B-42C7-9C07-FCA5BD13E5FE}" destId="{CFB4169D-E16F-4FAD-83F7-E014E231E6DF}" srcOrd="12" destOrd="0" presId="urn:microsoft.com/office/officeart/2005/8/layout/target3"/>
    <dgm:cxn modelId="{5BC9F5A9-D730-4585-B4FA-646F9E4D27AC}" type="presParOf" srcId="{AD482FB3-0A3B-42C7-9C07-FCA5BD13E5FE}" destId="{D50E71D2-102D-4F54-A153-FCAD4BD42974}" srcOrd="13" destOrd="0" presId="urn:microsoft.com/office/officeart/2005/8/layout/target3"/>
    <dgm:cxn modelId="{0D59B2DE-FA9C-4EAC-BF89-80A2504D2DE8}" type="presParOf" srcId="{AD482FB3-0A3B-42C7-9C07-FCA5BD13E5FE}" destId="{566A1B12-BB4F-4C5E-BB04-90412317D500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C251D-A7B5-4A7B-84D5-57806D3F87F3}">
      <dsp:nvSpPr>
        <dsp:cNvPr id="0" name=""/>
        <dsp:cNvSpPr/>
      </dsp:nvSpPr>
      <dsp:spPr>
        <a:xfrm>
          <a:off x="0" y="61072"/>
          <a:ext cx="8143932" cy="12951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dirty="0" smtClean="0"/>
            <a:t>a. </a:t>
          </a:r>
          <a:r>
            <a:rPr lang="en-US" sz="5400" b="0" kern="1200" dirty="0" err="1" smtClean="0"/>
            <a:t>Konformitas</a:t>
          </a:r>
          <a:endParaRPr lang="en-US" sz="5400" b="0" kern="1200" dirty="0"/>
        </a:p>
      </dsp:txBody>
      <dsp:txXfrm>
        <a:off x="63226" y="124298"/>
        <a:ext cx="8017480" cy="1168738"/>
      </dsp:txXfrm>
    </dsp:sp>
    <dsp:sp modelId="{36D832F9-0557-4C19-920B-69F1FCC09E3B}">
      <dsp:nvSpPr>
        <dsp:cNvPr id="0" name=""/>
        <dsp:cNvSpPr/>
      </dsp:nvSpPr>
      <dsp:spPr>
        <a:xfrm>
          <a:off x="0" y="1459825"/>
          <a:ext cx="8143932" cy="12951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dirty="0" smtClean="0"/>
            <a:t>b. </a:t>
          </a:r>
          <a:r>
            <a:rPr lang="en-US" sz="5400" b="0" kern="1200" dirty="0" err="1" smtClean="0"/>
            <a:t>Fasilitasi</a:t>
          </a:r>
          <a:r>
            <a:rPr lang="en-US" sz="5400" b="0" kern="1200" dirty="0" smtClean="0"/>
            <a:t> </a:t>
          </a:r>
          <a:r>
            <a:rPr lang="en-US" sz="5400" b="0" kern="1200" dirty="0" err="1" smtClean="0"/>
            <a:t>sosial</a:t>
          </a:r>
          <a:endParaRPr lang="en-US" sz="5400" b="0" kern="1200" dirty="0"/>
        </a:p>
      </dsp:txBody>
      <dsp:txXfrm>
        <a:off x="63226" y="1523051"/>
        <a:ext cx="8017480" cy="1168738"/>
      </dsp:txXfrm>
    </dsp:sp>
    <dsp:sp modelId="{60E942F3-7D6D-47F7-9492-926D757F7F08}">
      <dsp:nvSpPr>
        <dsp:cNvPr id="0" name=""/>
        <dsp:cNvSpPr/>
      </dsp:nvSpPr>
      <dsp:spPr>
        <a:xfrm>
          <a:off x="0" y="2910536"/>
          <a:ext cx="8143932" cy="12951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0" kern="1200" dirty="0" smtClean="0"/>
            <a:t>c. </a:t>
          </a:r>
          <a:r>
            <a:rPr lang="en-US" sz="5400" b="0" kern="1200" dirty="0" err="1" smtClean="0"/>
            <a:t>Polarisasi</a:t>
          </a:r>
          <a:endParaRPr lang="en-US" sz="5400" b="0" kern="1200" dirty="0"/>
        </a:p>
      </dsp:txBody>
      <dsp:txXfrm>
        <a:off x="63226" y="2973762"/>
        <a:ext cx="8017480" cy="1168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57893-3A9A-4B4A-B830-310BEF805C64}">
      <dsp:nvSpPr>
        <dsp:cNvPr id="0" name=""/>
        <dsp:cNvSpPr/>
      </dsp:nvSpPr>
      <dsp:spPr>
        <a:xfrm>
          <a:off x="0" y="146607"/>
          <a:ext cx="697709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 err="1" smtClean="0"/>
            <a:t>Ukuran</a:t>
          </a:r>
          <a:r>
            <a:rPr lang="en-US" sz="4000" b="0" kern="1200" dirty="0" smtClean="0"/>
            <a:t> </a:t>
          </a:r>
          <a:r>
            <a:rPr lang="en-US" sz="4000" b="0" kern="1200" dirty="0" err="1" smtClean="0"/>
            <a:t>kelompok</a:t>
          </a:r>
          <a:endParaRPr lang="en-US" sz="4000" b="0" kern="1200" dirty="0"/>
        </a:p>
      </dsp:txBody>
      <dsp:txXfrm>
        <a:off x="59399" y="206006"/>
        <a:ext cx="6858292" cy="1098002"/>
      </dsp:txXfrm>
    </dsp:sp>
    <dsp:sp modelId="{4342C887-D7BC-4299-AB3C-92CCFABA1469}">
      <dsp:nvSpPr>
        <dsp:cNvPr id="0" name=""/>
        <dsp:cNvSpPr/>
      </dsp:nvSpPr>
      <dsp:spPr>
        <a:xfrm>
          <a:off x="0" y="1550608"/>
          <a:ext cx="697709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7936"/>
                <a:satOff val="-2012"/>
                <a:lumOff val="1284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 err="1" smtClean="0"/>
            <a:t>Jaringan</a:t>
          </a:r>
          <a:r>
            <a:rPr lang="en-US" sz="4000" b="0" kern="1200" dirty="0" smtClean="0"/>
            <a:t> </a:t>
          </a:r>
          <a:r>
            <a:rPr lang="en-US" sz="4000" b="0" kern="1200" dirty="0" err="1" smtClean="0"/>
            <a:t>komunikasi</a:t>
          </a:r>
          <a:endParaRPr lang="en-US" sz="4000" b="0" kern="1200" dirty="0"/>
        </a:p>
      </dsp:txBody>
      <dsp:txXfrm>
        <a:off x="59399" y="1610007"/>
        <a:ext cx="6858292" cy="1098002"/>
      </dsp:txXfrm>
    </dsp:sp>
    <dsp:sp modelId="{347B5558-0FE9-438C-9692-AED4BAFE8C60}">
      <dsp:nvSpPr>
        <dsp:cNvPr id="0" name=""/>
        <dsp:cNvSpPr/>
      </dsp:nvSpPr>
      <dsp:spPr>
        <a:xfrm>
          <a:off x="0" y="2954608"/>
          <a:ext cx="6977090" cy="12168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 err="1" smtClean="0"/>
            <a:t>Kohesi</a:t>
          </a:r>
          <a:r>
            <a:rPr lang="en-US" sz="4000" b="0" kern="1200" dirty="0" smtClean="0"/>
            <a:t> </a:t>
          </a:r>
          <a:r>
            <a:rPr lang="en-US" sz="4000" b="0" kern="1200" dirty="0" err="1" smtClean="0"/>
            <a:t>kelompok</a:t>
          </a:r>
          <a:endParaRPr lang="en-US" sz="4000" b="0" kern="1200" dirty="0"/>
        </a:p>
      </dsp:txBody>
      <dsp:txXfrm>
        <a:off x="59399" y="3014007"/>
        <a:ext cx="6858292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BDC2B-95D5-4A90-9400-9ADD96F4EFC1}">
      <dsp:nvSpPr>
        <dsp:cNvPr id="0" name=""/>
        <dsp:cNvSpPr/>
      </dsp:nvSpPr>
      <dsp:spPr>
        <a:xfrm>
          <a:off x="3093030" y="2899894"/>
          <a:ext cx="2143581" cy="2143581"/>
        </a:xfrm>
        <a:prstGeom prst="ellipse">
          <a:avLst/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Fungsi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pemimpin</a:t>
          </a:r>
          <a:endParaRPr lang="en-US" sz="2200" kern="1200" dirty="0"/>
        </a:p>
      </dsp:txBody>
      <dsp:txXfrm>
        <a:off x="3406950" y="3213814"/>
        <a:ext cx="1515741" cy="1515741"/>
      </dsp:txXfrm>
    </dsp:sp>
    <dsp:sp modelId="{1F4F8771-5E22-4963-B0E0-F4CB85EEF6C9}">
      <dsp:nvSpPr>
        <dsp:cNvPr id="0" name=""/>
        <dsp:cNvSpPr/>
      </dsp:nvSpPr>
      <dsp:spPr>
        <a:xfrm rot="10800000">
          <a:off x="1018838" y="3666224"/>
          <a:ext cx="1960110" cy="61092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E0D16-8833-49A6-9179-EDC521AD17D5}">
      <dsp:nvSpPr>
        <dsp:cNvPr id="0" name=""/>
        <dsp:cNvSpPr/>
      </dsp:nvSpPr>
      <dsp:spPr>
        <a:xfrm>
          <a:off x="637" y="3157123"/>
          <a:ext cx="2036402" cy="16291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Pencapaian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tujuan</a:t>
          </a:r>
          <a:endParaRPr lang="en-US" sz="2200" kern="1200" dirty="0"/>
        </a:p>
      </dsp:txBody>
      <dsp:txXfrm>
        <a:off x="48352" y="3204838"/>
        <a:ext cx="1940972" cy="1533691"/>
      </dsp:txXfrm>
    </dsp:sp>
    <dsp:sp modelId="{CDB2410C-EC4F-4BE1-88F0-F74FB36E5763}">
      <dsp:nvSpPr>
        <dsp:cNvPr id="0" name=""/>
        <dsp:cNvSpPr/>
      </dsp:nvSpPr>
      <dsp:spPr>
        <a:xfrm rot="13500000">
          <a:off x="1653224" y="2134682"/>
          <a:ext cx="1960110" cy="61092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120681"/>
            <a:satOff val="1641"/>
            <a:lumOff val="6933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67413-593D-4D6A-8412-669240929FF0}">
      <dsp:nvSpPr>
        <dsp:cNvPr id="0" name=""/>
        <dsp:cNvSpPr/>
      </dsp:nvSpPr>
      <dsp:spPr>
        <a:xfrm>
          <a:off x="922074" y="932578"/>
          <a:ext cx="2036402" cy="16291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Pemeliharaan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kelompok</a:t>
          </a:r>
          <a:r>
            <a:rPr lang="en-US" sz="2200" kern="1200" dirty="0" smtClean="0"/>
            <a:t>: </a:t>
          </a:r>
          <a:r>
            <a:rPr lang="en-US" sz="2200" kern="1200" dirty="0" err="1" smtClean="0"/>
            <a:t>mereduksi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konflik</a:t>
          </a:r>
          <a:endParaRPr lang="en-US" sz="2200" kern="1200" dirty="0"/>
        </a:p>
      </dsp:txBody>
      <dsp:txXfrm>
        <a:off x="969789" y="980293"/>
        <a:ext cx="1940972" cy="1533691"/>
      </dsp:txXfrm>
    </dsp:sp>
    <dsp:sp modelId="{7E7CBAA6-025E-45A9-A043-7D92DAC932F1}">
      <dsp:nvSpPr>
        <dsp:cNvPr id="0" name=""/>
        <dsp:cNvSpPr/>
      </dsp:nvSpPr>
      <dsp:spPr>
        <a:xfrm rot="16200000">
          <a:off x="3184765" y="1500297"/>
          <a:ext cx="1960110" cy="61092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241362"/>
            <a:satOff val="3282"/>
            <a:lumOff val="13866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79CC1-45CE-40C2-894F-EA50AAF77BAE}">
      <dsp:nvSpPr>
        <dsp:cNvPr id="0" name=""/>
        <dsp:cNvSpPr/>
      </dsp:nvSpPr>
      <dsp:spPr>
        <a:xfrm>
          <a:off x="3146619" y="11141"/>
          <a:ext cx="2036402" cy="16291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Identitas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simbolik</a:t>
          </a:r>
          <a:r>
            <a:rPr lang="en-US" sz="2200" kern="1200" dirty="0" smtClean="0"/>
            <a:t>: </a:t>
          </a:r>
          <a:r>
            <a:rPr lang="en-US" sz="2200" kern="1200" dirty="0" err="1" smtClean="0"/>
            <a:t>kesatuan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kelompok</a:t>
          </a:r>
          <a:endParaRPr lang="en-US" sz="2200" kern="1200" dirty="0"/>
        </a:p>
      </dsp:txBody>
      <dsp:txXfrm>
        <a:off x="3194334" y="58856"/>
        <a:ext cx="1940972" cy="1533691"/>
      </dsp:txXfrm>
    </dsp:sp>
    <dsp:sp modelId="{FE69839B-846B-4D27-986A-27CEAC2F5B24}">
      <dsp:nvSpPr>
        <dsp:cNvPr id="0" name=""/>
        <dsp:cNvSpPr/>
      </dsp:nvSpPr>
      <dsp:spPr>
        <a:xfrm rot="18900000">
          <a:off x="4716306" y="2134682"/>
          <a:ext cx="1960110" cy="61092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362044"/>
            <a:satOff val="4922"/>
            <a:lumOff val="20799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33AF6-0B1B-441D-A969-596B38647B11}">
      <dsp:nvSpPr>
        <dsp:cNvPr id="0" name=""/>
        <dsp:cNvSpPr/>
      </dsp:nvSpPr>
      <dsp:spPr>
        <a:xfrm>
          <a:off x="5371165" y="932578"/>
          <a:ext cx="2036402" cy="16291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Perwakilan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kelompok</a:t>
          </a:r>
          <a:r>
            <a:rPr lang="en-US" sz="2200" kern="1200" dirty="0" smtClean="0"/>
            <a:t>: </a:t>
          </a:r>
          <a:r>
            <a:rPr lang="en-US" sz="2200" kern="1200" dirty="0" err="1" smtClean="0"/>
            <a:t>mewakili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harapan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kebutuhan</a:t>
          </a:r>
          <a:r>
            <a:rPr lang="en-US" sz="2200" kern="1200" dirty="0" smtClean="0"/>
            <a:t> </a:t>
          </a:r>
          <a:endParaRPr lang="en-US" sz="2200" kern="1200" dirty="0"/>
        </a:p>
      </dsp:txBody>
      <dsp:txXfrm>
        <a:off x="5418880" y="980293"/>
        <a:ext cx="1940972" cy="1533691"/>
      </dsp:txXfrm>
    </dsp:sp>
    <dsp:sp modelId="{134F2AB0-F33E-4114-B3EA-4413E8137C6F}">
      <dsp:nvSpPr>
        <dsp:cNvPr id="0" name=""/>
        <dsp:cNvSpPr/>
      </dsp:nvSpPr>
      <dsp:spPr>
        <a:xfrm>
          <a:off x="5350692" y="3666224"/>
          <a:ext cx="1960110" cy="61092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shade val="90000"/>
            <a:hueOff val="-482725"/>
            <a:satOff val="6563"/>
            <a:lumOff val="27732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4A2D1-6605-4525-8A7E-E7ABAE705DAC}">
      <dsp:nvSpPr>
        <dsp:cNvPr id="0" name=""/>
        <dsp:cNvSpPr/>
      </dsp:nvSpPr>
      <dsp:spPr>
        <a:xfrm>
          <a:off x="6292602" y="3157123"/>
          <a:ext cx="2036402" cy="162912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Perubahan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kelompok</a:t>
          </a:r>
          <a:r>
            <a:rPr lang="en-US" sz="2200" kern="1200" dirty="0" smtClean="0"/>
            <a:t>: </a:t>
          </a:r>
          <a:r>
            <a:rPr lang="en-US" sz="2200" kern="1200" dirty="0" err="1" smtClean="0"/>
            <a:t>tumbuh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maju</a:t>
          </a:r>
          <a:r>
            <a:rPr lang="en-US" sz="2200" kern="1200" dirty="0" smtClean="0"/>
            <a:t>.</a:t>
          </a:r>
          <a:endParaRPr lang="en-US" sz="2200" kern="1200" dirty="0"/>
        </a:p>
      </dsp:txBody>
      <dsp:txXfrm>
        <a:off x="6340317" y="3204838"/>
        <a:ext cx="1940972" cy="15336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1E8BE-C24E-41F5-B999-C3FF2A16F8EA}">
      <dsp:nvSpPr>
        <dsp:cNvPr id="0" name=""/>
        <dsp:cNvSpPr/>
      </dsp:nvSpPr>
      <dsp:spPr>
        <a:xfrm>
          <a:off x="-101337" y="1110522"/>
          <a:ext cx="3000376" cy="3636846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2E1759-895E-4674-A9F5-9404BDCB5789}">
      <dsp:nvSpPr>
        <dsp:cNvPr id="0" name=""/>
        <dsp:cNvSpPr/>
      </dsp:nvSpPr>
      <dsp:spPr>
        <a:xfrm>
          <a:off x="1398850" y="1110522"/>
          <a:ext cx="3500439" cy="36368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002060"/>
              </a:solidFill>
            </a:rPr>
            <a:t>pemimpin</a:t>
          </a:r>
          <a:r>
            <a:rPr lang="en-US" sz="1800" b="1" kern="1200" dirty="0" smtClean="0">
              <a:solidFill>
                <a:srgbClr val="002060"/>
              </a:solidFill>
            </a:rPr>
            <a:t> yang </a:t>
          </a:r>
          <a:r>
            <a:rPr lang="en-US" sz="1800" b="1" kern="1200" dirty="0" err="1" smtClean="0">
              <a:solidFill>
                <a:srgbClr val="002060"/>
              </a:solidFill>
            </a:rPr>
            <a:t>baik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1398850" y="1110522"/>
        <a:ext cx="1750219" cy="1091056"/>
      </dsp:txXfrm>
    </dsp:sp>
    <dsp:sp modelId="{8BBE330D-3298-4B77-ACE4-9A38CC340A65}">
      <dsp:nvSpPr>
        <dsp:cNvPr id="0" name=""/>
        <dsp:cNvSpPr/>
      </dsp:nvSpPr>
      <dsp:spPr>
        <a:xfrm>
          <a:off x="248275" y="2328872"/>
          <a:ext cx="2301150" cy="1913285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5F3F4A-8455-426F-AAB6-CD893064F9A8}">
      <dsp:nvSpPr>
        <dsp:cNvPr id="0" name=""/>
        <dsp:cNvSpPr/>
      </dsp:nvSpPr>
      <dsp:spPr>
        <a:xfrm>
          <a:off x="1398850" y="2328872"/>
          <a:ext cx="3500439" cy="19502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rgbClr val="002060"/>
              </a:solidFill>
            </a:rPr>
            <a:t>kepemimpinan</a:t>
          </a:r>
          <a:r>
            <a:rPr lang="en-US" sz="1800" b="1" kern="1200" dirty="0" smtClean="0">
              <a:solidFill>
                <a:srgbClr val="002060"/>
              </a:solidFill>
            </a:rPr>
            <a:t> </a:t>
          </a:r>
          <a:r>
            <a:rPr lang="en-US" sz="1800" b="1" kern="1200" dirty="0" err="1" smtClean="0">
              <a:solidFill>
                <a:srgbClr val="002060"/>
              </a:solidFill>
            </a:rPr>
            <a:t>adalah</a:t>
          </a:r>
          <a:r>
            <a:rPr lang="en-US" sz="1800" b="1" kern="1200" dirty="0" smtClean="0">
              <a:solidFill>
                <a:srgbClr val="002060"/>
              </a:solidFill>
            </a:rPr>
            <a:t> </a:t>
          </a:r>
          <a:r>
            <a:rPr lang="en-US" sz="1800" b="1" kern="1200" dirty="0" err="1" smtClean="0">
              <a:solidFill>
                <a:srgbClr val="002060"/>
              </a:solidFill>
            </a:rPr>
            <a:t>soal</a:t>
          </a:r>
          <a:r>
            <a:rPr lang="en-US" sz="1800" b="1" kern="1200" dirty="0" smtClean="0">
              <a:solidFill>
                <a:srgbClr val="002060"/>
              </a:solidFill>
            </a:rPr>
            <a:t> </a:t>
          </a:r>
          <a:r>
            <a:rPr lang="en-US" sz="1800" b="1" kern="1200" dirty="0" err="1" smtClean="0">
              <a:solidFill>
                <a:srgbClr val="002060"/>
              </a:solidFill>
            </a:rPr>
            <a:t>gaya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1398850" y="2328872"/>
        <a:ext cx="1750219" cy="900111"/>
      </dsp:txXfrm>
    </dsp:sp>
    <dsp:sp modelId="{964F9156-FDE7-42D4-B852-E42C4DEE3BC7}">
      <dsp:nvSpPr>
        <dsp:cNvPr id="0" name=""/>
        <dsp:cNvSpPr/>
      </dsp:nvSpPr>
      <dsp:spPr>
        <a:xfrm>
          <a:off x="948794" y="3228984"/>
          <a:ext cx="900112" cy="900112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0AEA6A-994C-48ED-9B29-613DB41A9C81}">
      <dsp:nvSpPr>
        <dsp:cNvPr id="0" name=""/>
        <dsp:cNvSpPr/>
      </dsp:nvSpPr>
      <dsp:spPr>
        <a:xfrm>
          <a:off x="1398850" y="3228984"/>
          <a:ext cx="3500439" cy="9001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002060"/>
              </a:solidFill>
            </a:rPr>
            <a:t>laissez-faire </a:t>
          </a:r>
          <a:endParaRPr lang="en-US" sz="1800" b="1" kern="1200" dirty="0">
            <a:solidFill>
              <a:srgbClr val="002060"/>
            </a:solidFill>
          </a:endParaRPr>
        </a:p>
      </dsp:txBody>
      <dsp:txXfrm>
        <a:off x="1398850" y="3228984"/>
        <a:ext cx="1750219" cy="900112"/>
      </dsp:txXfrm>
    </dsp:sp>
    <dsp:sp modelId="{EEC99036-7A3B-42D9-B883-600C3D6D999C}">
      <dsp:nvSpPr>
        <dsp:cNvPr id="0" name=""/>
        <dsp:cNvSpPr/>
      </dsp:nvSpPr>
      <dsp:spPr>
        <a:xfrm>
          <a:off x="3149070" y="1428757"/>
          <a:ext cx="1750219" cy="90011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>
              <a:solidFill>
                <a:srgbClr val="002060"/>
              </a:solidFill>
            </a:rPr>
            <a:t>dilahirkan</a:t>
          </a:r>
          <a:endParaRPr lang="en-US" sz="1500" b="1" kern="1200" dirty="0">
            <a:solidFill>
              <a:srgbClr val="002060"/>
            </a:solidFill>
          </a:endParaRPr>
        </a:p>
      </dsp:txBody>
      <dsp:txXfrm>
        <a:off x="3149070" y="1428757"/>
        <a:ext cx="1750219" cy="900114"/>
      </dsp:txXfrm>
    </dsp:sp>
    <dsp:sp modelId="{CFB4169D-E16F-4FAD-83F7-E014E231E6DF}">
      <dsp:nvSpPr>
        <dsp:cNvPr id="0" name=""/>
        <dsp:cNvSpPr/>
      </dsp:nvSpPr>
      <dsp:spPr>
        <a:xfrm>
          <a:off x="2963442" y="2328872"/>
          <a:ext cx="2121476" cy="9001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2060"/>
              </a:solidFill>
            </a:rPr>
            <a:t>a. </a:t>
          </a:r>
          <a:r>
            <a:rPr lang="en-US" sz="1400" b="1" kern="1200" dirty="0" err="1" smtClean="0">
              <a:solidFill>
                <a:srgbClr val="002060"/>
              </a:solidFill>
            </a:rPr>
            <a:t>Pemimpin</a:t>
          </a:r>
          <a:r>
            <a:rPr lang="en-US" sz="1400" b="1" kern="1200" dirty="0" smtClean="0">
              <a:solidFill>
                <a:srgbClr val="002060"/>
              </a:solidFill>
            </a:rPr>
            <a:t> </a:t>
          </a:r>
          <a:r>
            <a:rPr lang="en-US" sz="1400" b="1" kern="1200" dirty="0" err="1" smtClean="0">
              <a:solidFill>
                <a:srgbClr val="002060"/>
              </a:solidFill>
            </a:rPr>
            <a:t>otoriter</a:t>
          </a:r>
          <a:r>
            <a:rPr lang="en-US" sz="1400" b="1" kern="1200" dirty="0" smtClean="0">
              <a:solidFill>
                <a:srgbClr val="002060"/>
              </a:solidFill>
            </a:rPr>
            <a:t>: dictator</a:t>
          </a:r>
          <a:endParaRPr lang="en-US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solidFill>
                <a:srgbClr val="002060"/>
              </a:solidFill>
            </a:rPr>
            <a:t>b. </a:t>
          </a:r>
          <a:r>
            <a:rPr lang="en-US" sz="1400" b="1" kern="1200" dirty="0" err="1" smtClean="0">
              <a:solidFill>
                <a:srgbClr val="002060"/>
              </a:solidFill>
            </a:rPr>
            <a:t>demokratik</a:t>
          </a:r>
          <a:r>
            <a:rPr lang="en-US" sz="1400" b="1" kern="1200" dirty="0" smtClean="0">
              <a:solidFill>
                <a:srgbClr val="002060"/>
              </a:solidFill>
            </a:rPr>
            <a:t>: </a:t>
          </a:r>
          <a:r>
            <a:rPr lang="en-US" sz="1400" b="1" kern="1200" dirty="0" err="1" smtClean="0">
              <a:solidFill>
                <a:srgbClr val="002060"/>
              </a:solidFill>
            </a:rPr>
            <a:t>pedoman</a:t>
          </a:r>
          <a:r>
            <a:rPr lang="en-US" sz="1400" b="1" kern="1200" dirty="0" smtClean="0">
              <a:solidFill>
                <a:srgbClr val="002060"/>
              </a:solidFill>
            </a:rPr>
            <a:t>/ </a:t>
          </a:r>
          <a:r>
            <a:rPr lang="en-US" sz="1400" b="1" kern="1200" dirty="0" err="1" smtClean="0">
              <a:solidFill>
                <a:srgbClr val="002060"/>
              </a:solidFill>
            </a:rPr>
            <a:t>bimbingan</a:t>
          </a:r>
          <a:r>
            <a:rPr lang="en-US" sz="1400" b="1" kern="1200" dirty="0" smtClean="0">
              <a:solidFill>
                <a:srgbClr val="002060"/>
              </a:solidFill>
            </a:rPr>
            <a:t> 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2963442" y="2328872"/>
        <a:ext cx="2121476" cy="900111"/>
      </dsp:txXfrm>
    </dsp:sp>
    <dsp:sp modelId="{566A1B12-BB4F-4C5E-BB04-90412317D500}">
      <dsp:nvSpPr>
        <dsp:cNvPr id="0" name=""/>
        <dsp:cNvSpPr/>
      </dsp:nvSpPr>
      <dsp:spPr>
        <a:xfrm>
          <a:off x="2946395" y="3141079"/>
          <a:ext cx="2155570" cy="107592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solidFill>
                <a:srgbClr val="002060"/>
              </a:solidFill>
            </a:rPr>
            <a:t>“</a:t>
          </a:r>
          <a:r>
            <a:rPr lang="en-US" sz="1200" b="1" kern="1200" dirty="0" err="1" smtClean="0">
              <a:solidFill>
                <a:srgbClr val="002060"/>
              </a:solidFill>
            </a:rPr>
            <a:t>membiarkan</a:t>
          </a:r>
          <a:r>
            <a:rPr lang="en-US" sz="1200" b="1" kern="1200" dirty="0" smtClean="0">
              <a:solidFill>
                <a:srgbClr val="002060"/>
              </a:solidFill>
            </a:rPr>
            <a:t> </a:t>
          </a:r>
          <a:r>
            <a:rPr lang="en-US" sz="1200" b="1" kern="1200" dirty="0" err="1" smtClean="0">
              <a:solidFill>
                <a:srgbClr val="002060"/>
              </a:solidFill>
            </a:rPr>
            <a:t>mereka</a:t>
          </a:r>
          <a:r>
            <a:rPr lang="en-US" sz="1200" b="1" kern="1200" dirty="0" smtClean="0">
              <a:solidFill>
                <a:srgbClr val="002060"/>
              </a:solidFill>
            </a:rPr>
            <a:t> </a:t>
          </a:r>
          <a:r>
            <a:rPr lang="en-US" sz="1200" b="1" kern="1200" dirty="0" err="1" smtClean="0">
              <a:solidFill>
                <a:srgbClr val="002060"/>
              </a:solidFill>
            </a:rPr>
            <a:t>untuk</a:t>
          </a:r>
          <a:r>
            <a:rPr lang="en-US" sz="1200" b="1" kern="1200" dirty="0" smtClean="0">
              <a:solidFill>
                <a:srgbClr val="002060"/>
              </a:solidFill>
            </a:rPr>
            <a:t> </a:t>
          </a:r>
          <a:r>
            <a:rPr lang="en-US" sz="1200" b="1" kern="1200" dirty="0" err="1" smtClean="0">
              <a:solidFill>
                <a:srgbClr val="002060"/>
              </a:solidFill>
            </a:rPr>
            <a:t>melakukan</a:t>
          </a:r>
          <a:r>
            <a:rPr lang="en-US" sz="1200" b="1" kern="1200" dirty="0" smtClean="0">
              <a:solidFill>
                <a:srgbClr val="002060"/>
              </a:solidFill>
            </a:rPr>
            <a:t>”</a:t>
          </a:r>
          <a:endParaRPr lang="en-US" sz="1200" b="1" kern="1200" dirty="0">
            <a:solidFill>
              <a:srgbClr val="002060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err="1" smtClean="0">
              <a:solidFill>
                <a:srgbClr val="002060"/>
              </a:solidFill>
            </a:rPr>
            <a:t>partisipasi</a:t>
          </a:r>
          <a:r>
            <a:rPr lang="en-US" sz="1200" b="1" kern="1200" dirty="0" smtClean="0">
              <a:solidFill>
                <a:srgbClr val="002060"/>
              </a:solidFill>
            </a:rPr>
            <a:t> </a:t>
          </a:r>
          <a:r>
            <a:rPr lang="en-US" sz="1200" b="1" kern="1200" dirty="0" err="1" smtClean="0">
              <a:solidFill>
                <a:srgbClr val="002060"/>
              </a:solidFill>
            </a:rPr>
            <a:t>pemimpin</a:t>
          </a:r>
          <a:r>
            <a:rPr lang="en-US" sz="1200" b="1" kern="1200" dirty="0" smtClean="0">
              <a:solidFill>
                <a:srgbClr val="002060"/>
              </a:solidFill>
            </a:rPr>
            <a:t> </a:t>
          </a:r>
          <a:r>
            <a:rPr lang="en-US" sz="1200" b="1" kern="1200" dirty="0" err="1" smtClean="0">
              <a:solidFill>
                <a:srgbClr val="002060"/>
              </a:solidFill>
            </a:rPr>
            <a:t>adalah</a:t>
          </a:r>
          <a:r>
            <a:rPr lang="en-US" sz="1200" b="1" kern="1200" dirty="0" smtClean="0">
              <a:solidFill>
                <a:srgbClr val="002060"/>
              </a:solidFill>
            </a:rPr>
            <a:t> minimal</a:t>
          </a:r>
          <a:endParaRPr lang="en-US" sz="1200" b="1" kern="1200" dirty="0">
            <a:solidFill>
              <a:srgbClr val="002060"/>
            </a:solidFill>
          </a:endParaRPr>
        </a:p>
      </dsp:txBody>
      <dsp:txXfrm>
        <a:off x="2946395" y="3141079"/>
        <a:ext cx="2155570" cy="1075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4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1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3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4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6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9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3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8E755-6C06-47C1-8F1A-084C2B08CEA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F3A8-ECBF-4A07-951A-83CC7B0E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1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KOMUNIKASI KELOMPOK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NOOR HIDAYAT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97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b. </a:t>
            </a:r>
            <a:r>
              <a:rPr lang="en-US" sz="3500" dirty="0" err="1" smtClean="0"/>
              <a:t>Kohesi</a:t>
            </a:r>
            <a:r>
              <a:rPr lang="en-US" sz="3500" dirty="0" smtClean="0"/>
              <a:t> </a:t>
            </a:r>
            <a:r>
              <a:rPr lang="en-US" sz="3500" dirty="0" err="1" smtClean="0"/>
              <a:t>kelompok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4983179"/>
          </a:xfrm>
        </p:spPr>
        <p:txBody>
          <a:bodyPr/>
          <a:lstStyle/>
          <a:p>
            <a:r>
              <a:rPr lang="en-US" sz="2200" dirty="0" err="1" smtClean="0"/>
              <a:t>Itsar</a:t>
            </a:r>
            <a:r>
              <a:rPr lang="en-US" sz="2200" dirty="0" smtClean="0"/>
              <a:t>: </a:t>
            </a:r>
            <a:r>
              <a:rPr lang="en-US" sz="2200" dirty="0" err="1" smtClean="0"/>
              <a:t>mendahulukan</a:t>
            </a:r>
            <a:r>
              <a:rPr lang="en-US" sz="2200" dirty="0" smtClean="0"/>
              <a:t> </a:t>
            </a:r>
            <a:r>
              <a:rPr lang="en-US" sz="2200" dirty="0" err="1" smtClean="0"/>
              <a:t>orang</a:t>
            </a:r>
            <a:r>
              <a:rPr lang="en-US" sz="2200" dirty="0" smtClean="0"/>
              <a:t> lain.</a:t>
            </a:r>
          </a:p>
          <a:p>
            <a:r>
              <a:rPr lang="en-US" sz="2200" dirty="0" smtClean="0"/>
              <a:t>Di </a:t>
            </a:r>
            <a:r>
              <a:rPr lang="en-US" sz="2200" dirty="0" err="1" smtClean="0"/>
              <a:t>kalangan</a:t>
            </a:r>
            <a:r>
              <a:rPr lang="en-US" sz="2200" dirty="0" smtClean="0"/>
              <a:t> </a:t>
            </a:r>
            <a:r>
              <a:rPr lang="en-US" sz="2200" dirty="0" err="1" smtClean="0"/>
              <a:t>militer</a:t>
            </a:r>
            <a:r>
              <a:rPr lang="en-US" sz="2200" dirty="0" smtClean="0"/>
              <a:t>: esprit des </a:t>
            </a:r>
            <a:r>
              <a:rPr lang="en-US" sz="2200" dirty="0" err="1" smtClean="0"/>
              <a:t>corpes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semangat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tinggi</a:t>
            </a:r>
            <a:r>
              <a:rPr lang="en-US" sz="2200" dirty="0" smtClean="0"/>
              <a:t>,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interpersonal yang </a:t>
            </a:r>
            <a:r>
              <a:rPr lang="en-US" sz="2200" dirty="0" err="1" smtClean="0"/>
              <a:t>akrab</a:t>
            </a:r>
            <a:r>
              <a:rPr lang="en-US" sz="2200" dirty="0" smtClean="0"/>
              <a:t>, </a:t>
            </a:r>
            <a:r>
              <a:rPr lang="en-US" sz="2200" dirty="0" err="1" smtClean="0"/>
              <a:t>kesetiakawanan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perasaan</a:t>
            </a:r>
            <a:r>
              <a:rPr lang="en-US" sz="2200" dirty="0" smtClean="0"/>
              <a:t> “</a:t>
            </a:r>
            <a:r>
              <a:rPr lang="en-US" sz="2200" dirty="0" err="1" smtClean="0"/>
              <a:t>kita</a:t>
            </a:r>
            <a:r>
              <a:rPr lang="en-US" sz="2200" dirty="0" smtClean="0"/>
              <a:t>” yang </a:t>
            </a:r>
            <a:r>
              <a:rPr lang="en-US" sz="2200" dirty="0" err="1" smtClean="0"/>
              <a:t>dalam</a:t>
            </a:r>
            <a:r>
              <a:rPr lang="en-US" sz="2200" dirty="0" smtClean="0"/>
              <a:t>.</a:t>
            </a:r>
          </a:p>
          <a:p>
            <a:r>
              <a:rPr lang="en-US" sz="2400" dirty="0" err="1" smtClean="0"/>
              <a:t>kekuatan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mencegahnya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meninggalkan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Kohesi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.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menemukan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kohesif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diikuti</a:t>
            </a:r>
            <a:r>
              <a:rPr lang="en-US" sz="2400" dirty="0" smtClean="0"/>
              <a:t>,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.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9809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uri Bisa!!!\Udinus\Gambar ajar\Women leadership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571876"/>
            <a:ext cx="9291800" cy="3286124"/>
          </a:xfrm>
          <a:prstGeom prst="rect">
            <a:avLst/>
          </a:prstGeom>
          <a:noFill/>
        </p:spPr>
      </p:pic>
      <p:pic>
        <p:nvPicPr>
          <p:cNvPr id="1028" name="Picture 4" descr="D:\Puri Bisa!!!\Udinus\Gambar ajar\WhyWomenMakeBetterBusinessLeaders-po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3714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6634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lvl="0"/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pemimpin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329642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0960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500" dirty="0" smtClean="0"/>
              <a:t>Cara </a:t>
            </a:r>
            <a:r>
              <a:rPr lang="en-US" sz="3500" dirty="0" err="1" smtClean="0"/>
              <a:t>pandang</a:t>
            </a:r>
            <a:r>
              <a:rPr lang="en-US" sz="3500" dirty="0" smtClean="0"/>
              <a:t> </a:t>
            </a:r>
            <a:r>
              <a:rPr lang="en-US" sz="3500" dirty="0" err="1" smtClean="0"/>
              <a:t>memilih</a:t>
            </a:r>
            <a:r>
              <a:rPr lang="en-US" sz="3500" dirty="0" smtClean="0"/>
              <a:t> </a:t>
            </a:r>
            <a:r>
              <a:rPr lang="en-US" sz="3500" dirty="0" err="1" smtClean="0"/>
              <a:t>pemimpin</a:t>
            </a:r>
            <a:r>
              <a:rPr lang="en-US" sz="3500" dirty="0" smtClean="0"/>
              <a:t/>
            </a:r>
            <a:br>
              <a:rPr lang="en-US" sz="3500" dirty="0" smtClean="0"/>
            </a:br>
            <a:endParaRPr lang="en-US" sz="3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143372" y="1000108"/>
          <a:ext cx="5000628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D:\Puri Bisa!!!\Udinus\Gambar ajar\Stop leadin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000109"/>
            <a:ext cx="4054963" cy="58578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24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kontekstual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totalitas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0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err="1" smtClean="0"/>
              <a:t>Pengaruh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kelompok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pada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perilaku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komunikasi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Tiga</a:t>
            </a:r>
            <a:r>
              <a:rPr lang="en-US" b="1" dirty="0" smtClean="0"/>
              <a:t> </a:t>
            </a:r>
            <a:r>
              <a:rPr lang="en-US" b="1" dirty="0" err="1" smtClean="0"/>
              <a:t>macam</a:t>
            </a:r>
            <a:r>
              <a:rPr lang="en-US" b="1" dirty="0" smtClean="0"/>
              <a:t> </a:t>
            </a:r>
            <a:r>
              <a:rPr lang="en-US" b="1" dirty="0" err="1" smtClean="0"/>
              <a:t>pengaruh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85786" y="2357430"/>
          <a:ext cx="814393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88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3570" y="0"/>
            <a:ext cx="3043230" cy="857232"/>
          </a:xfrm>
        </p:spPr>
        <p:txBody>
          <a:bodyPr>
            <a:normAutofit fontScale="90000"/>
          </a:bodyPr>
          <a:lstStyle/>
          <a:p>
            <a:pPr lvl="0"/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a. </a:t>
            </a:r>
            <a:r>
              <a:rPr lang="en-US" sz="3000" dirty="0" err="1" smtClean="0"/>
              <a:t>Konformitas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182" y="785794"/>
            <a:ext cx="4900618" cy="6072206"/>
          </a:xfrm>
        </p:spPr>
        <p:txBody>
          <a:bodyPr/>
          <a:lstStyle/>
          <a:p>
            <a:r>
              <a:rPr lang="en-US" sz="2000" dirty="0" err="1" smtClean="0"/>
              <a:t>Bila</a:t>
            </a:r>
            <a:r>
              <a:rPr lang="en-US" sz="2000" dirty="0" smtClean="0"/>
              <a:t> </a:t>
            </a:r>
            <a:r>
              <a:rPr lang="en-US" sz="2000" dirty="0" err="1" smtClean="0"/>
              <a:t>sejumlah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r>
              <a:rPr lang="en-US" sz="2000" dirty="0" smtClean="0"/>
              <a:t>,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kecenderungan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meminta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, </a:t>
            </a:r>
            <a:r>
              <a:rPr lang="en-US" sz="2000" dirty="0" err="1" smtClean="0"/>
              <a:t>usahakan</a:t>
            </a:r>
            <a:r>
              <a:rPr lang="en-US" sz="2000" dirty="0" smtClean="0"/>
              <a:t> </a:t>
            </a:r>
            <a:r>
              <a:rPr lang="en-US" sz="2000" dirty="0" err="1" smtClean="0"/>
              <a:t>rekan-rekan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berurutan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persetujuan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Makin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usia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, </a:t>
            </a:r>
            <a:r>
              <a:rPr lang="en-US" sz="2000" dirty="0" err="1" smtClean="0"/>
              <a:t>makin</a:t>
            </a:r>
            <a:r>
              <a:rPr lang="en-US" sz="2000" dirty="0" smtClean="0"/>
              <a:t> </a:t>
            </a:r>
            <a:r>
              <a:rPr lang="en-US" sz="2000" dirty="0" err="1" smtClean="0"/>
              <a:t>mandiri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, </a:t>
            </a:r>
            <a:r>
              <a:rPr lang="en-US" sz="2000" dirty="0" err="1" smtClean="0"/>
              <a:t>makin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bergantung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tua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makin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kecenderungan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konformitas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Wanita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cenderung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konformitas</a:t>
            </a:r>
            <a:r>
              <a:rPr lang="en-US" sz="2000" dirty="0" smtClean="0"/>
              <a:t> </a:t>
            </a:r>
            <a:r>
              <a:rPr lang="en-US" sz="2000" dirty="0" err="1" smtClean="0"/>
              <a:t>daripada</a:t>
            </a:r>
            <a:r>
              <a:rPr lang="en-US" sz="2000" dirty="0" smtClean="0"/>
              <a:t> </a:t>
            </a:r>
            <a:r>
              <a:rPr lang="en-US" sz="2000" dirty="0" err="1" smtClean="0"/>
              <a:t>pria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Motif </a:t>
            </a:r>
            <a:r>
              <a:rPr lang="en-US" sz="2000" dirty="0" err="1" smtClean="0"/>
              <a:t>berprestasi</a:t>
            </a:r>
            <a:r>
              <a:rPr lang="en-US" sz="2000" dirty="0" smtClean="0"/>
              <a:t>, motif </a:t>
            </a:r>
            <a:r>
              <a:rPr lang="en-US" sz="2000" dirty="0" err="1" smtClean="0"/>
              <a:t>aktualisasi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menghambat</a:t>
            </a:r>
            <a:r>
              <a:rPr lang="en-US" sz="2000" dirty="0" smtClean="0"/>
              <a:t> </a:t>
            </a:r>
            <a:r>
              <a:rPr lang="en-US" sz="2000" dirty="0" err="1" smtClean="0"/>
              <a:t>konformitas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2050" name="Picture 2" descr="D:\Puri Bisa!!!\Udinus\Gambar ajar\Conform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68" cy="4499702"/>
          </a:xfrm>
          <a:prstGeom prst="rect">
            <a:avLst/>
          </a:prstGeom>
          <a:noFill/>
        </p:spPr>
      </p:pic>
      <p:pic>
        <p:nvPicPr>
          <p:cNvPr id="2051" name="Picture 3" descr="D:\Puri Bisa!!!\Udinus\Gambar ajar\CONFORMITY POL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3362178"/>
            <a:ext cx="4000528" cy="3495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465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1143000"/>
          </a:xfrm>
        </p:spPr>
        <p:txBody>
          <a:bodyPr/>
          <a:lstStyle/>
          <a:p>
            <a:pPr lvl="0"/>
            <a:r>
              <a:rPr lang="en-US" sz="3000" b="1" dirty="0" smtClean="0"/>
              <a:t>b. </a:t>
            </a:r>
            <a:r>
              <a:rPr lang="en-US" sz="3000" b="1" dirty="0" err="1" smtClean="0"/>
              <a:t>Fasilitasi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sosial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en-US" sz="2500" dirty="0" err="1" smtClean="0"/>
              <a:t>Fasilitasi</a:t>
            </a:r>
            <a:r>
              <a:rPr lang="en-US" sz="2500" dirty="0" smtClean="0"/>
              <a:t> (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kata</a:t>
            </a:r>
            <a:r>
              <a:rPr lang="en-US" sz="2500" dirty="0" smtClean="0"/>
              <a:t> </a:t>
            </a:r>
            <a:r>
              <a:rPr lang="en-US" sz="2500" dirty="0" err="1" smtClean="0"/>
              <a:t>Prancis</a:t>
            </a:r>
            <a:r>
              <a:rPr lang="en-US" sz="2500" dirty="0" smtClean="0"/>
              <a:t> facile, </a:t>
            </a:r>
            <a:r>
              <a:rPr lang="en-US" sz="2500" dirty="0" err="1" smtClean="0"/>
              <a:t>artinya</a:t>
            </a:r>
            <a:r>
              <a:rPr lang="en-US" sz="2500" dirty="0" smtClean="0"/>
              <a:t> </a:t>
            </a:r>
            <a:r>
              <a:rPr lang="en-US" sz="2500" dirty="0" err="1" smtClean="0"/>
              <a:t>mudah</a:t>
            </a:r>
            <a:r>
              <a:rPr lang="en-US" sz="2500" dirty="0" smtClean="0"/>
              <a:t>) </a:t>
            </a:r>
            <a:r>
              <a:rPr lang="en-US" sz="2500" dirty="0" err="1" smtClean="0"/>
              <a:t>menunjukkan</a:t>
            </a:r>
            <a:r>
              <a:rPr lang="en-US" sz="2500" dirty="0" smtClean="0"/>
              <a:t> </a:t>
            </a:r>
            <a:r>
              <a:rPr lang="en-US" sz="2500" dirty="0" err="1" smtClean="0"/>
              <a:t>kelancaran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peningkatan</a:t>
            </a:r>
            <a:r>
              <a:rPr lang="en-US" sz="2500" dirty="0" smtClean="0"/>
              <a:t> </a:t>
            </a:r>
            <a:r>
              <a:rPr lang="en-US" sz="2500" dirty="0" err="1" smtClean="0"/>
              <a:t>kualitas</a:t>
            </a:r>
            <a:r>
              <a:rPr lang="en-US" sz="2500" dirty="0" smtClean="0"/>
              <a:t> </a:t>
            </a:r>
            <a:r>
              <a:rPr lang="en-US" sz="2500" dirty="0" err="1" smtClean="0"/>
              <a:t>kerja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ditonton</a:t>
            </a:r>
            <a:r>
              <a:rPr lang="en-US" sz="2500" dirty="0" smtClean="0"/>
              <a:t> 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. </a:t>
            </a:r>
          </a:p>
          <a:p>
            <a:r>
              <a:rPr lang="en-US" sz="2500" dirty="0" err="1" smtClean="0"/>
              <a:t>Menurut</a:t>
            </a:r>
            <a:r>
              <a:rPr lang="en-US" sz="2500" dirty="0" smtClean="0"/>
              <a:t> </a:t>
            </a:r>
            <a:r>
              <a:rPr lang="en-US" sz="2500" dirty="0" err="1" smtClean="0"/>
              <a:t>teori</a:t>
            </a:r>
            <a:r>
              <a:rPr lang="en-US" sz="2500" dirty="0" smtClean="0"/>
              <a:t> drive, </a:t>
            </a:r>
            <a:r>
              <a:rPr lang="en-US" sz="2500" dirty="0" err="1" smtClean="0"/>
              <a:t>kehadiran</a:t>
            </a:r>
            <a:r>
              <a:rPr lang="en-US" sz="2500" dirty="0" smtClean="0"/>
              <a:t> </a:t>
            </a:r>
            <a:r>
              <a:rPr lang="en-US" sz="2500" dirty="0" err="1" smtClean="0"/>
              <a:t>orang</a:t>
            </a:r>
            <a:r>
              <a:rPr lang="en-US" sz="2500" dirty="0" smtClean="0"/>
              <a:t> lain </a:t>
            </a:r>
            <a:r>
              <a:rPr lang="en-US" sz="2500" dirty="0" err="1" smtClean="0"/>
              <a:t>dianggap</a:t>
            </a:r>
            <a:r>
              <a:rPr lang="en-US" sz="2500" dirty="0" smtClean="0"/>
              <a:t> </a:t>
            </a:r>
            <a:r>
              <a:rPr lang="en-US" sz="2500" dirty="0" err="1" smtClean="0"/>
              <a:t>menimbulkan</a:t>
            </a:r>
            <a:r>
              <a:rPr lang="en-US" sz="2500" dirty="0" smtClean="0"/>
              <a:t> </a:t>
            </a:r>
            <a:r>
              <a:rPr lang="en-US" sz="2500" dirty="0" err="1" smtClean="0"/>
              <a:t>efek</a:t>
            </a:r>
            <a:r>
              <a:rPr lang="en-US" sz="2500" dirty="0" smtClean="0"/>
              <a:t> </a:t>
            </a:r>
            <a:r>
              <a:rPr lang="en-US" sz="2500" dirty="0" err="1" smtClean="0"/>
              <a:t>pembangkit</a:t>
            </a:r>
            <a:r>
              <a:rPr lang="en-US" sz="2500" dirty="0" smtClean="0"/>
              <a:t> energy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perilaku</a:t>
            </a:r>
            <a:r>
              <a:rPr lang="en-US" sz="2500" dirty="0" smtClean="0"/>
              <a:t> </a:t>
            </a:r>
            <a:r>
              <a:rPr lang="en-US" sz="2500" dirty="0" err="1" smtClean="0"/>
              <a:t>individu</a:t>
            </a:r>
            <a:r>
              <a:rPr lang="en-US" sz="2500" dirty="0" smtClean="0"/>
              <a:t>. </a:t>
            </a:r>
          </a:p>
          <a:p>
            <a:r>
              <a:rPr lang="en-US" sz="2500" dirty="0" err="1" smtClean="0"/>
              <a:t>Subjek</a:t>
            </a:r>
            <a:r>
              <a:rPr lang="en-US" sz="2500" dirty="0" smtClean="0"/>
              <a:t> </a:t>
            </a:r>
            <a:r>
              <a:rPr lang="en-US" sz="2500" dirty="0" err="1" smtClean="0"/>
              <a:t>diberi</a:t>
            </a:r>
            <a:r>
              <a:rPr lang="en-US" sz="2500" dirty="0" smtClean="0"/>
              <a:t> </a:t>
            </a:r>
            <a:r>
              <a:rPr lang="en-US" sz="2500" dirty="0" err="1" smtClean="0"/>
              <a:t>tahu</a:t>
            </a:r>
            <a:r>
              <a:rPr lang="en-US" sz="2500" dirty="0" smtClean="0"/>
              <a:t> </a:t>
            </a:r>
            <a:r>
              <a:rPr lang="en-US" sz="2500" dirty="0" err="1" smtClean="0"/>
              <a:t>bahwa</a:t>
            </a:r>
            <a:r>
              <a:rPr lang="en-US" sz="2500" dirty="0" smtClean="0"/>
              <a:t> </a:t>
            </a:r>
            <a:r>
              <a:rPr lang="en-US" sz="2500" dirty="0" err="1" smtClean="0"/>
              <a:t>perilakunya</a:t>
            </a:r>
            <a:r>
              <a:rPr lang="en-US" sz="2500" dirty="0" smtClean="0"/>
              <a:t> </a:t>
            </a:r>
            <a:r>
              <a:rPr lang="en-US" sz="2500" dirty="0" err="1" smtClean="0"/>
              <a:t>bukan</a:t>
            </a:r>
            <a:r>
              <a:rPr lang="en-US" sz="2500" dirty="0" smtClean="0"/>
              <a:t> </a:t>
            </a:r>
            <a:r>
              <a:rPr lang="en-US" sz="2500" dirty="0" err="1" smtClean="0"/>
              <a:t>saja</a:t>
            </a:r>
            <a:r>
              <a:rPr lang="en-US" sz="2500" dirty="0" smtClean="0"/>
              <a:t> </a:t>
            </a:r>
            <a:r>
              <a:rPr lang="en-US" sz="2500" dirty="0" err="1" smtClean="0"/>
              <a:t>diawasi</a:t>
            </a:r>
            <a:r>
              <a:rPr lang="en-US" sz="2500" dirty="0" smtClean="0"/>
              <a:t>, </a:t>
            </a:r>
            <a:r>
              <a:rPr lang="en-US" sz="2500" dirty="0" err="1" smtClean="0"/>
              <a:t>tetapi</a:t>
            </a:r>
            <a:r>
              <a:rPr lang="en-US" sz="2500" dirty="0" smtClean="0"/>
              <a:t> </a:t>
            </a:r>
            <a:r>
              <a:rPr lang="en-US" sz="2500" dirty="0" err="1" smtClean="0"/>
              <a:t>juga</a:t>
            </a:r>
            <a:r>
              <a:rPr lang="en-US" sz="2500" dirty="0" smtClean="0"/>
              <a:t> </a:t>
            </a:r>
            <a:r>
              <a:rPr lang="en-US" sz="2500" dirty="0" err="1" smtClean="0"/>
              <a:t>dinilai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. </a:t>
            </a:r>
            <a:r>
              <a:rPr lang="en-US" sz="2500" dirty="0" err="1" smtClean="0"/>
              <a:t>Prestasi</a:t>
            </a:r>
            <a:r>
              <a:rPr lang="en-US" sz="2500" dirty="0" smtClean="0"/>
              <a:t> </a:t>
            </a:r>
            <a:r>
              <a:rPr lang="en-US" sz="2500" dirty="0" err="1" smtClean="0"/>
              <a:t>pekerjaan</a:t>
            </a:r>
            <a:r>
              <a:rPr lang="en-US" sz="2500" dirty="0" smtClean="0"/>
              <a:t> </a:t>
            </a:r>
            <a:r>
              <a:rPr lang="en-US" sz="2500" dirty="0" err="1" smtClean="0"/>
              <a:t>subjek</a:t>
            </a:r>
            <a:r>
              <a:rPr lang="en-US" sz="2500" dirty="0" smtClean="0"/>
              <a:t> pun </a:t>
            </a:r>
            <a:r>
              <a:rPr lang="en-US" sz="2500" dirty="0" err="1" smtClean="0"/>
              <a:t>meningkat</a:t>
            </a:r>
            <a:r>
              <a:rPr lang="en-US" sz="2500" dirty="0" smtClean="0"/>
              <a:t>.</a:t>
            </a:r>
          </a:p>
          <a:p>
            <a:r>
              <a:rPr lang="en-US" sz="2500" dirty="0" smtClean="0"/>
              <a:t>Co: </a:t>
            </a:r>
            <a:r>
              <a:rPr lang="en-US" sz="2500" dirty="0" err="1" smtClean="0"/>
              <a:t>mengapa</a:t>
            </a:r>
            <a:r>
              <a:rPr lang="en-US" sz="2500" dirty="0" smtClean="0"/>
              <a:t> </a:t>
            </a:r>
            <a:r>
              <a:rPr lang="en-US" sz="2500" dirty="0" err="1" smtClean="0"/>
              <a:t>pidato</a:t>
            </a:r>
            <a:r>
              <a:rPr lang="en-US" sz="2500" dirty="0" smtClean="0"/>
              <a:t> </a:t>
            </a:r>
            <a:r>
              <a:rPr lang="en-US" sz="2500" dirty="0" err="1" smtClean="0"/>
              <a:t>Anda</a:t>
            </a:r>
            <a:r>
              <a:rPr lang="en-US" sz="2500" dirty="0" smtClean="0"/>
              <a:t> </a:t>
            </a:r>
            <a:r>
              <a:rPr lang="en-US" sz="2500" dirty="0" err="1" smtClean="0"/>
              <a:t>menjadi</a:t>
            </a:r>
            <a:r>
              <a:rPr lang="en-US" sz="2500" dirty="0" smtClean="0"/>
              <a:t>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baik</a:t>
            </a:r>
            <a:r>
              <a:rPr lang="en-US" sz="2500" dirty="0" smtClean="0"/>
              <a:t> </a:t>
            </a:r>
            <a:r>
              <a:rPr lang="en-US" sz="2500" dirty="0" err="1" smtClean="0"/>
              <a:t>setelah</a:t>
            </a:r>
            <a:r>
              <a:rPr lang="en-US" sz="2500" dirty="0" smtClean="0"/>
              <a:t> </a:t>
            </a:r>
            <a:r>
              <a:rPr lang="en-US" sz="2500" dirty="0" err="1" smtClean="0"/>
              <a:t>Anda</a:t>
            </a:r>
            <a:r>
              <a:rPr lang="en-US" sz="2500" dirty="0" smtClean="0"/>
              <a:t> </a:t>
            </a:r>
            <a:r>
              <a:rPr lang="en-US" sz="2500" dirty="0" err="1" smtClean="0"/>
              <a:t>tahu</a:t>
            </a:r>
            <a:r>
              <a:rPr lang="en-US" sz="2500" dirty="0" smtClean="0"/>
              <a:t> </a:t>
            </a:r>
            <a:r>
              <a:rPr lang="en-US" sz="2500" dirty="0" err="1" smtClean="0"/>
              <a:t>bahwa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antara</a:t>
            </a:r>
            <a:r>
              <a:rPr lang="en-US" sz="2500" dirty="0" smtClean="0"/>
              <a:t> </a:t>
            </a:r>
            <a:r>
              <a:rPr lang="en-US" sz="2500" dirty="0" err="1" smtClean="0"/>
              <a:t>hadirin</a:t>
            </a:r>
            <a:r>
              <a:rPr lang="en-US" sz="2500" dirty="0" smtClean="0"/>
              <a:t> </a:t>
            </a:r>
            <a:r>
              <a:rPr lang="en-US" sz="2500" dirty="0" err="1" smtClean="0"/>
              <a:t>ada</a:t>
            </a:r>
            <a:r>
              <a:rPr lang="en-US" sz="2500" dirty="0" smtClean="0"/>
              <a:t> </a:t>
            </a:r>
            <a:r>
              <a:rPr lang="en-US" sz="2500" dirty="0" err="1" smtClean="0"/>
              <a:t>kekasih</a:t>
            </a:r>
            <a:r>
              <a:rPr lang="en-US" sz="2500" dirty="0" smtClean="0"/>
              <a:t> </a:t>
            </a:r>
            <a:r>
              <a:rPr lang="en-US" sz="2500" dirty="0" err="1" smtClean="0"/>
              <a:t>Anda</a:t>
            </a:r>
            <a:r>
              <a:rPr lang="en-US" sz="2500" dirty="0" smtClean="0"/>
              <a:t>, yang </a:t>
            </a:r>
            <a:r>
              <a:rPr lang="en-US" sz="2500" dirty="0" err="1" smtClean="0"/>
              <a:t>Anda</a:t>
            </a:r>
            <a:r>
              <a:rPr lang="en-US" sz="2500" dirty="0" smtClean="0"/>
              <a:t> </a:t>
            </a:r>
            <a:r>
              <a:rPr lang="en-US" sz="2500" dirty="0" err="1" smtClean="0"/>
              <a:t>duga</a:t>
            </a:r>
            <a:r>
              <a:rPr lang="en-US" sz="2500" dirty="0" smtClean="0"/>
              <a:t> </a:t>
            </a:r>
            <a:r>
              <a:rPr lang="en-US" sz="2500" dirty="0" err="1" smtClean="0"/>
              <a:t>menilai</a:t>
            </a:r>
            <a:r>
              <a:rPr lang="en-US" sz="2500" dirty="0" smtClean="0"/>
              <a:t> </a:t>
            </a:r>
            <a:r>
              <a:rPr lang="en-US" sz="2500" dirty="0" err="1" smtClean="0"/>
              <a:t>kemampuan</a:t>
            </a:r>
            <a:r>
              <a:rPr lang="en-US" sz="2500" dirty="0" smtClean="0"/>
              <a:t> </a:t>
            </a:r>
            <a:r>
              <a:rPr lang="en-US" sz="2500" dirty="0" err="1" smtClean="0"/>
              <a:t>Anda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 </a:t>
            </a:r>
            <a:r>
              <a:rPr lang="en-US" sz="2500" i="1" dirty="0" smtClean="0">
                <a:sym typeface="Wingdings" pitchFamily="2" charset="2"/>
              </a:rPr>
              <a:t>energizing effect</a:t>
            </a:r>
            <a:r>
              <a:rPr lang="en-US" sz="2500" dirty="0" smtClean="0"/>
              <a:t>. 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896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32" y="274638"/>
            <a:ext cx="3114668" cy="796908"/>
          </a:xfrm>
        </p:spPr>
        <p:txBody>
          <a:bodyPr>
            <a:normAutofit fontScale="90000"/>
          </a:bodyPr>
          <a:lstStyle/>
          <a:p>
            <a:pPr lvl="0"/>
            <a:r>
              <a:rPr lang="en-US" sz="3000" b="1" dirty="0" smtClean="0"/>
              <a:t>c. </a:t>
            </a:r>
            <a:r>
              <a:rPr lang="en-US" sz="3000" b="1" dirty="0" err="1" smtClean="0"/>
              <a:t>Polarisasi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6143644"/>
          </a:xfrm>
        </p:spPr>
        <p:txBody>
          <a:bodyPr/>
          <a:lstStyle/>
          <a:p>
            <a:r>
              <a:rPr lang="en-US" sz="2200" dirty="0" err="1" smtClean="0"/>
              <a:t>Orang</a:t>
            </a:r>
            <a:r>
              <a:rPr lang="en-US" sz="2200" dirty="0" smtClean="0"/>
              <a:t> </a:t>
            </a:r>
            <a:r>
              <a:rPr lang="en-US" sz="2200" dirty="0" err="1" smtClean="0"/>
              <a:t>cenderung</a:t>
            </a:r>
            <a:r>
              <a:rPr lang="en-US" sz="2200" dirty="0" smtClean="0"/>
              <a:t> </a:t>
            </a:r>
            <a:r>
              <a:rPr lang="en-US" sz="2200" dirty="0" err="1" smtClean="0"/>
              <a:t>membuat</a:t>
            </a:r>
            <a:r>
              <a:rPr lang="en-US" sz="2200" dirty="0" smtClean="0"/>
              <a:t> </a:t>
            </a:r>
            <a:r>
              <a:rPr lang="en-US" sz="2200" dirty="0" err="1" smtClean="0"/>
              <a:t>keputusan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berani</a:t>
            </a:r>
            <a:r>
              <a:rPr lang="en-US" sz="2200" dirty="0" smtClean="0"/>
              <a:t> </a:t>
            </a:r>
            <a:r>
              <a:rPr lang="en-US" sz="2200" dirty="0" err="1" smtClean="0"/>
              <a:t>ketika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berada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daripada</a:t>
            </a:r>
            <a:r>
              <a:rPr lang="en-US" sz="2200" dirty="0" smtClean="0"/>
              <a:t> </a:t>
            </a:r>
            <a:r>
              <a:rPr lang="en-US" sz="2200" dirty="0" err="1" smtClean="0"/>
              <a:t>ketika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sendirian</a:t>
            </a:r>
            <a:r>
              <a:rPr lang="en-US" sz="2200" dirty="0" smtClean="0"/>
              <a:t>. </a:t>
            </a:r>
          </a:p>
          <a:p>
            <a:r>
              <a:rPr lang="en-US" sz="2200" dirty="0" err="1" smtClean="0"/>
              <a:t>kecenderungan</a:t>
            </a:r>
            <a:r>
              <a:rPr lang="en-US" sz="2200" dirty="0" smtClean="0"/>
              <a:t> </a:t>
            </a:r>
            <a:r>
              <a:rPr lang="en-US" sz="2200" dirty="0" err="1" smtClean="0"/>
              <a:t>kearah</a:t>
            </a:r>
            <a:r>
              <a:rPr lang="en-US" sz="2200" dirty="0" smtClean="0"/>
              <a:t> </a:t>
            </a:r>
            <a:r>
              <a:rPr lang="en-US" sz="2200" dirty="0" err="1" smtClean="0"/>
              <a:t>ekstrem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majelis</a:t>
            </a:r>
            <a:r>
              <a:rPr lang="en-US" sz="2200" dirty="0" smtClean="0"/>
              <a:t> hakim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yakin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kesalahan</a:t>
            </a:r>
            <a:r>
              <a:rPr lang="en-US" sz="2200" dirty="0" smtClean="0"/>
              <a:t> </a:t>
            </a:r>
            <a:r>
              <a:rPr lang="en-US" sz="2200" dirty="0" err="1" smtClean="0"/>
              <a:t>terpidana</a:t>
            </a:r>
            <a:r>
              <a:rPr lang="en-US" sz="2200" dirty="0" smtClean="0"/>
              <a:t>,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bukti</a:t>
            </a:r>
            <a:r>
              <a:rPr lang="en-US" sz="2200" dirty="0" smtClean="0"/>
              <a:t>, </a:t>
            </a:r>
            <a:r>
              <a:rPr lang="en-US" sz="2200" dirty="0" err="1" smtClean="0"/>
              <a:t>melainkan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polarisasi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. </a:t>
            </a:r>
          </a:p>
          <a:p>
            <a:r>
              <a:rPr lang="en-US" sz="2200" dirty="0" err="1" smtClean="0"/>
              <a:t>Polarisasi</a:t>
            </a:r>
            <a:r>
              <a:rPr lang="en-US" sz="2200" dirty="0" smtClean="0"/>
              <a:t> </a:t>
            </a:r>
            <a:r>
              <a:rPr lang="en-US" sz="2200" dirty="0" err="1" smtClean="0"/>
              <a:t>mengandung</a:t>
            </a:r>
            <a:r>
              <a:rPr lang="en-US" sz="2200" dirty="0" smtClean="0"/>
              <a:t> 2 </a:t>
            </a:r>
            <a:r>
              <a:rPr lang="en-US" sz="2200" dirty="0" err="1" smtClean="0"/>
              <a:t>implikasi</a:t>
            </a:r>
            <a:r>
              <a:rPr lang="en-US" sz="2200" dirty="0" smtClean="0"/>
              <a:t> </a:t>
            </a:r>
            <a:r>
              <a:rPr lang="en-US" sz="2200" dirty="0" err="1" smtClean="0"/>
              <a:t>negatif</a:t>
            </a:r>
            <a:r>
              <a:rPr lang="en-US" sz="22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/>
              <a:t>Kecenderungan</a:t>
            </a:r>
            <a:r>
              <a:rPr lang="en-US" sz="2200" dirty="0" smtClean="0"/>
              <a:t> </a:t>
            </a:r>
            <a:r>
              <a:rPr lang="en-US" sz="2200" dirty="0" err="1" smtClean="0"/>
              <a:t>kearah</a:t>
            </a:r>
            <a:r>
              <a:rPr lang="en-US" sz="2200" dirty="0" smtClean="0"/>
              <a:t> </a:t>
            </a:r>
            <a:r>
              <a:rPr lang="en-US" sz="2200" dirty="0" err="1" smtClean="0"/>
              <a:t>ekstrmisme</a:t>
            </a:r>
            <a:r>
              <a:rPr lang="en-US" sz="2200" dirty="0" smtClean="0"/>
              <a:t> </a:t>
            </a:r>
            <a:r>
              <a:rPr lang="en-US" sz="2200" dirty="0" err="1" smtClean="0"/>
              <a:t>menyebabkan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jauh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dunia</a:t>
            </a:r>
            <a:r>
              <a:rPr lang="en-US" sz="2200" dirty="0" smtClean="0"/>
              <a:t> </a:t>
            </a:r>
            <a:r>
              <a:rPr lang="en-US" sz="2200" dirty="0" err="1" smtClean="0"/>
              <a:t>nyata</a:t>
            </a:r>
            <a:r>
              <a:rPr lang="en-US" sz="2200" dirty="0" smtClean="0"/>
              <a:t>.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i="1" dirty="0" smtClean="0"/>
              <a:t>groupthink syndrome</a:t>
            </a:r>
            <a:r>
              <a:rPr lang="en-US" sz="2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/>
              <a:t>Polarisasi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mendorong</a:t>
            </a:r>
            <a:r>
              <a:rPr lang="en-US" sz="2200" dirty="0" smtClean="0"/>
              <a:t> </a:t>
            </a:r>
            <a:r>
              <a:rPr lang="en-US" sz="2200" dirty="0" err="1" smtClean="0"/>
              <a:t>ekstremisme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gerakan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politik</a:t>
            </a:r>
            <a:r>
              <a:rPr lang="en-US" sz="2200" dirty="0" smtClean="0"/>
              <a:t>. </a:t>
            </a:r>
          </a:p>
          <a:p>
            <a:pPr marL="457200" lvl="0" indent="-457200">
              <a:buNone/>
            </a:pPr>
            <a:r>
              <a:rPr lang="en-US" sz="2200" dirty="0" err="1" smtClean="0"/>
              <a:t>Ketika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berdiskusi</a:t>
            </a:r>
            <a:r>
              <a:rPr lang="en-US" sz="2200" dirty="0" smtClean="0"/>
              <a:t>, </a:t>
            </a:r>
            <a:r>
              <a:rPr lang="en-US" sz="2200" dirty="0" err="1" smtClean="0"/>
              <a:t>pandangan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sama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makin</a:t>
            </a:r>
            <a:r>
              <a:rPr lang="en-US" sz="2200" dirty="0" smtClean="0"/>
              <a:t> </a:t>
            </a:r>
          </a:p>
          <a:p>
            <a:pPr marL="457200" lvl="0" indent="-457200">
              <a:buNone/>
            </a:pPr>
            <a:r>
              <a:rPr lang="en-US" sz="2200" dirty="0" err="1" smtClean="0"/>
              <a:t>dipertegas</a:t>
            </a:r>
            <a:r>
              <a:rPr lang="en-US" sz="2200" dirty="0" smtClean="0"/>
              <a:t> </a:t>
            </a:r>
            <a:r>
              <a:rPr lang="en-US" sz="2200" dirty="0" err="1" smtClean="0"/>
              <a:t>sehingga</a:t>
            </a:r>
            <a:r>
              <a:rPr lang="en-US" sz="2200" dirty="0" smtClean="0"/>
              <a:t> </a:t>
            </a:r>
            <a:r>
              <a:rPr lang="en-US" sz="2200" dirty="0" err="1" smtClean="0"/>
              <a:t>mereka</a:t>
            </a:r>
            <a:r>
              <a:rPr lang="en-US" sz="2200" dirty="0" smtClean="0"/>
              <a:t> </a:t>
            </a:r>
            <a:r>
              <a:rPr lang="en-US" sz="2200" dirty="0" err="1" smtClean="0"/>
              <a:t>yakin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kebenarannya</a:t>
            </a:r>
            <a:r>
              <a:rPr lang="en-US" sz="2200" dirty="0" smtClean="0"/>
              <a:t>. </a:t>
            </a:r>
            <a:r>
              <a:rPr lang="en-US" sz="2200" dirty="0" err="1" smtClean="0"/>
              <a:t>Keyakinan</a:t>
            </a:r>
            <a:r>
              <a:rPr lang="en-US" sz="2200" dirty="0" smtClean="0"/>
              <a:t> </a:t>
            </a:r>
          </a:p>
          <a:p>
            <a:pPr marL="457200" lvl="0" indent="-457200">
              <a:buNone/>
            </a:pPr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disusul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merasa</a:t>
            </a:r>
            <a:r>
              <a:rPr lang="en-US" sz="2200" dirty="0" smtClean="0"/>
              <a:t> </a:t>
            </a:r>
            <a:r>
              <a:rPr lang="en-US" sz="2200" dirty="0" err="1" smtClean="0"/>
              <a:t>benar</a:t>
            </a:r>
            <a:r>
              <a:rPr lang="en-US" sz="2200" dirty="0" smtClean="0"/>
              <a:t>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 (self-righteousness) </a:t>
            </a:r>
          </a:p>
          <a:p>
            <a:pPr marL="457200" lvl="0" indent="-457200">
              <a:buNone/>
            </a:pP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menyalahkan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lain. </a:t>
            </a:r>
          </a:p>
          <a:p>
            <a:pPr marL="457200" indent="-45720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0358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429684" cy="1071546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err="1" smtClean="0"/>
              <a:t>Faktor-faktor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memengaruhi</a:t>
            </a:r>
            <a:r>
              <a:rPr lang="en-US" sz="3000" dirty="0" smtClean="0"/>
              <a:t> </a:t>
            </a:r>
            <a:r>
              <a:rPr lang="en-US" sz="3000" dirty="0" err="1" smtClean="0"/>
              <a:t>keefektifan</a:t>
            </a:r>
            <a:r>
              <a:rPr lang="en-US" sz="3000" dirty="0" smtClean="0"/>
              <a:t> </a:t>
            </a:r>
            <a:r>
              <a:rPr lang="en-US" sz="3000" dirty="0" err="1" smtClean="0"/>
              <a:t>kelompok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r>
              <a:rPr lang="en-US" dirty="0" smtClean="0"/>
              <a:t>: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85852" y="2071678"/>
          <a:ext cx="6977090" cy="431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117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a.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8143932" cy="5572164"/>
          </a:xfrm>
        </p:spPr>
        <p:txBody>
          <a:bodyPr/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,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” </a:t>
            </a:r>
            <a:r>
              <a:rPr lang="en-US" sz="2400" dirty="0" err="1" smtClean="0"/>
              <a:t>atau</a:t>
            </a:r>
            <a:r>
              <a:rPr lang="en-US" sz="2400" dirty="0" smtClean="0"/>
              <a:t> “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kacau</a:t>
            </a:r>
            <a:r>
              <a:rPr lang="en-US" sz="2400" dirty="0" smtClean="0"/>
              <a:t>”?</a:t>
            </a:r>
          </a:p>
          <a:p>
            <a:r>
              <a:rPr lang="en-US" sz="2400" dirty="0" smtClean="0"/>
              <a:t>2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: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koaktif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interaktif</a:t>
            </a:r>
            <a:r>
              <a:rPr lang="en-US" sz="2400" dirty="0" smtClean="0"/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koaktif</a:t>
            </a:r>
            <a:r>
              <a:rPr lang="en-US" sz="2400" dirty="0" smtClean="0"/>
              <a:t>: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sejajar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lain,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.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;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, </a:t>
            </a:r>
            <a:r>
              <a:rPr lang="en-US" sz="2400" dirty="0" err="1" smtClean="0"/>
              <a:t>makin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terselesaikan</a:t>
            </a:r>
            <a:r>
              <a:rPr lang="en-US" sz="2400" dirty="0" smtClean="0"/>
              <a:t>. </a:t>
            </a:r>
          </a:p>
          <a:p>
            <a:pPr marL="457200" indent="-457200">
              <a:buNone/>
            </a:pPr>
            <a:r>
              <a:rPr lang="en-US" sz="2400" dirty="0" smtClean="0"/>
              <a:t>Co: 10 </a:t>
            </a:r>
            <a:r>
              <a:rPr lang="en-US" sz="2400" dirty="0" err="1" smtClean="0"/>
              <a:t>kayu</a:t>
            </a:r>
            <a:r>
              <a:rPr lang="en-US" sz="2400" dirty="0" smtClean="0"/>
              <a:t> </a:t>
            </a:r>
            <a:r>
              <a:rPr lang="en-US" sz="2400" dirty="0" err="1" smtClean="0"/>
              <a:t>bakar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10 </a:t>
            </a:r>
            <a:r>
              <a:rPr lang="en-US" sz="2400" dirty="0" err="1" smtClean="0"/>
              <a:t>orang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1 jam. </a:t>
            </a:r>
          </a:p>
          <a:p>
            <a:pPr marL="457200" indent="-457200">
              <a:buNone/>
            </a:pPr>
            <a:r>
              <a:rPr lang="en-US" sz="2400" dirty="0" smtClean="0"/>
              <a:t>b.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interaktif</a:t>
            </a:r>
            <a:r>
              <a:rPr lang="en-US" sz="2400" dirty="0" smtClean="0"/>
              <a:t>: </a:t>
            </a:r>
            <a:r>
              <a:rPr lang="en-US" sz="2400" dirty="0" err="1" smtClean="0"/>
              <a:t>anggota-anggota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.</a:t>
            </a:r>
          </a:p>
          <a:p>
            <a:pPr marL="457200" indent="-457200">
              <a:buNone/>
            </a:pPr>
            <a:r>
              <a:rPr lang="en-US" sz="2400" dirty="0" smtClean="0"/>
              <a:t>Co: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0035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r>
              <a:rPr lang="en-US" sz="2200" dirty="0" err="1" smtClean="0"/>
              <a:t>Faktor</a:t>
            </a:r>
            <a:r>
              <a:rPr lang="en-US" sz="2200" dirty="0" smtClean="0"/>
              <a:t> lain: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endParaRPr lang="en-US" sz="2200" dirty="0" smtClean="0"/>
          </a:p>
          <a:p>
            <a:pPr marL="457200" lvl="0" indent="-457200">
              <a:buFont typeface="+mj-lt"/>
              <a:buAutoNum type="arabicParenR"/>
            </a:pPr>
            <a:r>
              <a:rPr lang="en-US" sz="2200" dirty="0" err="1" smtClean="0"/>
              <a:t>Konvergen</a:t>
            </a:r>
            <a:r>
              <a:rPr lang="en-US" sz="2200" dirty="0" smtClean="0"/>
              <a:t> (</a:t>
            </a:r>
            <a:r>
              <a:rPr lang="en-US" sz="2200" dirty="0" err="1" smtClean="0"/>
              <a:t>mencapai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pemecahan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benar</a:t>
            </a:r>
            <a:r>
              <a:rPr lang="en-US" sz="2200" dirty="0" smtClean="0"/>
              <a:t>)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kecil</a:t>
            </a:r>
            <a:r>
              <a:rPr lang="en-US" sz="2200" dirty="0" smtClean="0"/>
              <a:t> </a:t>
            </a:r>
            <a:r>
              <a:rPr lang="en-US" sz="2200" dirty="0" err="1" smtClean="0"/>
              <a:t>supaya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en-US" sz="2200" dirty="0" smtClean="0"/>
              <a:t> </a:t>
            </a:r>
            <a:r>
              <a:rPr lang="en-US" sz="2200" dirty="0" err="1" smtClean="0"/>
              <a:t>produktif</a:t>
            </a:r>
            <a:r>
              <a:rPr lang="en-US" sz="2200" dirty="0" smtClean="0"/>
              <a:t>,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US" sz="2200" dirty="0" err="1" smtClean="0"/>
              <a:t>Divergen</a:t>
            </a:r>
            <a:r>
              <a:rPr lang="en-US" sz="2200" dirty="0" smtClean="0"/>
              <a:t> (</a:t>
            </a:r>
            <a:r>
              <a:rPr lang="en-US" sz="2200" dirty="0" err="1" smtClean="0"/>
              <a:t>menghasilkan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gagasan</a:t>
            </a:r>
            <a:r>
              <a:rPr lang="en-US" sz="2200" dirty="0" smtClean="0"/>
              <a:t> </a:t>
            </a:r>
            <a:r>
              <a:rPr lang="en-US" sz="2200" dirty="0" err="1" smtClean="0"/>
              <a:t>kreatif</a:t>
            </a:r>
            <a:r>
              <a:rPr lang="en-US" sz="2200" dirty="0" smtClean="0"/>
              <a:t>) </a:t>
            </a:r>
            <a:r>
              <a:rPr lang="en-US" sz="2200" dirty="0" err="1" smtClean="0"/>
              <a:t>diperlukan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besar</a:t>
            </a:r>
            <a:r>
              <a:rPr lang="en-US" sz="2200" dirty="0" smtClean="0"/>
              <a:t>.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kepala</a:t>
            </a:r>
            <a:r>
              <a:rPr lang="en-US" sz="2200" dirty="0" smtClean="0"/>
              <a:t>,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 smtClean="0"/>
          </a:p>
          <a:p>
            <a:pPr lvl="0">
              <a:buNone/>
            </a:pPr>
            <a:r>
              <a:rPr lang="en-US" sz="2200" dirty="0" smtClean="0"/>
              <a:t>b. </a:t>
            </a:r>
            <a:r>
              <a:rPr lang="en-US" sz="2200" dirty="0" err="1" smtClean="0"/>
              <a:t>Jaringan</a:t>
            </a:r>
            <a:r>
              <a:rPr lang="en-US" sz="2200" dirty="0" smtClean="0"/>
              <a:t> </a:t>
            </a:r>
            <a:r>
              <a:rPr lang="en-US" sz="2200" dirty="0" err="1" smtClean="0"/>
              <a:t>komunikasi</a:t>
            </a:r>
            <a:endParaRPr lang="en-US" sz="2200" dirty="0" smtClean="0"/>
          </a:p>
          <a:p>
            <a:pPr lvl="0">
              <a:buFont typeface="Courier New" pitchFamily="49" charset="0"/>
              <a:buChar char="o"/>
            </a:pP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roda</a:t>
            </a:r>
            <a:r>
              <a:rPr lang="en-US" sz="2200" dirty="0" smtClean="0"/>
              <a:t>: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pemimpin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fokus</a:t>
            </a:r>
            <a:r>
              <a:rPr lang="en-US" sz="2200" dirty="0" smtClean="0"/>
              <a:t> </a:t>
            </a:r>
          </a:p>
          <a:p>
            <a:pPr lvl="0">
              <a:buNone/>
            </a:pPr>
            <a:r>
              <a:rPr lang="en-US" sz="2200" dirty="0" err="1" smtClean="0"/>
              <a:t>perhatian</a:t>
            </a:r>
            <a:r>
              <a:rPr lang="en-US" sz="2200" dirty="0" smtClean="0"/>
              <a:t>.</a:t>
            </a:r>
          </a:p>
          <a:p>
            <a:pPr lvl="0">
              <a:buFont typeface="Courier New" pitchFamily="49" charset="0"/>
              <a:buChar char="o"/>
            </a:pPr>
            <a:r>
              <a:rPr lang="en-US" sz="2200" dirty="0" smtClean="0"/>
              <a:t> </a:t>
            </a:r>
            <a:r>
              <a:rPr lang="en-US" sz="2200" dirty="0" err="1" smtClean="0"/>
              <a:t>Ia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berhubungan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, </a:t>
            </a:r>
            <a:r>
              <a:rPr lang="en-US" sz="2200" dirty="0" err="1" smtClean="0"/>
              <a:t>tetapi</a:t>
            </a:r>
            <a:r>
              <a:rPr lang="en-US" sz="2200" dirty="0" smtClean="0"/>
              <a:t> </a:t>
            </a:r>
            <a:r>
              <a:rPr lang="en-US" sz="2200" dirty="0" err="1" smtClean="0"/>
              <a:t>setiap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berhubungan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pemimpinnya</a:t>
            </a:r>
            <a:r>
              <a:rPr lang="en-US" sz="2200" dirty="0" smtClean="0"/>
              <a:t>.</a:t>
            </a:r>
          </a:p>
          <a:p>
            <a:pPr lvl="0">
              <a:buFont typeface="Courier New" pitchFamily="49" charset="0"/>
              <a:buChar char="o"/>
            </a:pPr>
            <a:r>
              <a:rPr lang="en-US" sz="2200" dirty="0" err="1" smtClean="0"/>
              <a:t>Produk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tercepat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terorganisasi</a:t>
            </a:r>
            <a:r>
              <a:rPr lang="en-US" sz="2200" dirty="0" smtClean="0"/>
              <a:t>.</a:t>
            </a:r>
          </a:p>
          <a:p>
            <a:pPr lvl="0">
              <a:buFont typeface="Courier New" pitchFamily="49" charset="0"/>
              <a:buChar char="o"/>
            </a:pPr>
            <a:r>
              <a:rPr lang="en-US" sz="2200" dirty="0" err="1" smtClean="0"/>
              <a:t>Kepuasan</a:t>
            </a:r>
            <a:r>
              <a:rPr lang="en-US" sz="2200" dirty="0" smtClean="0"/>
              <a:t> paling </a:t>
            </a:r>
            <a:r>
              <a:rPr lang="en-US" sz="2200" dirty="0" err="1" smtClean="0"/>
              <a:t>rendah</a:t>
            </a:r>
            <a:r>
              <a:rPr lang="en-US" sz="2200" dirty="0" smtClean="0"/>
              <a:t>.</a:t>
            </a:r>
          </a:p>
          <a:p>
            <a:pPr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08893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/>
          <a:lstStyle/>
          <a:p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rantai</a:t>
            </a:r>
            <a:r>
              <a:rPr lang="en-US" sz="2300" dirty="0" smtClean="0"/>
              <a:t>, A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berkomunikasi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B, B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C, C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D, </a:t>
            </a:r>
            <a:r>
              <a:rPr lang="en-US" sz="2300" dirty="0" err="1" smtClean="0"/>
              <a:t>dst</a:t>
            </a:r>
            <a:r>
              <a:rPr lang="en-US" sz="2300" dirty="0" smtClean="0"/>
              <a:t>. </a:t>
            </a:r>
          </a:p>
          <a:p>
            <a:r>
              <a:rPr lang="en-US" sz="2300" dirty="0" err="1" smtClean="0"/>
              <a:t>Pada</a:t>
            </a:r>
            <a:r>
              <a:rPr lang="en-US" sz="2300" dirty="0" smtClean="0"/>
              <a:t> Y</a:t>
            </a:r>
            <a:r>
              <a:rPr lang="en-US" sz="2300" dirty="0" smtClean="0">
                <a:sym typeface="Wingdings" pitchFamily="2" charset="2"/>
              </a:rPr>
              <a:t></a:t>
            </a:r>
            <a:r>
              <a:rPr lang="en-US" sz="2300" dirty="0" smtClean="0"/>
              <a:t> </a:t>
            </a:r>
            <a:r>
              <a:rPr lang="en-US" sz="2300" dirty="0" err="1" smtClean="0"/>
              <a:t>tiga</a:t>
            </a:r>
            <a:r>
              <a:rPr lang="en-US" sz="2300" dirty="0" smtClean="0"/>
              <a:t> </a:t>
            </a:r>
            <a:r>
              <a:rPr lang="en-US" sz="2300" dirty="0" err="1" smtClean="0"/>
              <a:t>orang</a:t>
            </a:r>
            <a:r>
              <a:rPr lang="en-US" sz="2300" dirty="0" smtClean="0"/>
              <a:t> </a:t>
            </a:r>
            <a:r>
              <a:rPr lang="en-US" sz="2300" dirty="0" err="1" smtClean="0"/>
              <a:t>anggota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berhubungan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orang-orang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sampingnya</a:t>
            </a:r>
            <a:r>
              <a:rPr lang="en-US" sz="2300" dirty="0" smtClean="0"/>
              <a:t>, </a:t>
            </a:r>
            <a:r>
              <a:rPr lang="en-US" sz="2300" dirty="0" err="1" smtClean="0"/>
              <a:t>ada</a:t>
            </a:r>
            <a:r>
              <a:rPr lang="en-US" sz="2300" dirty="0" smtClean="0"/>
              <a:t> 2 </a:t>
            </a:r>
            <a:r>
              <a:rPr lang="en-US" sz="2300" dirty="0" err="1" smtClean="0"/>
              <a:t>orang</a:t>
            </a:r>
            <a:r>
              <a:rPr lang="en-US" sz="2300" dirty="0" smtClean="0"/>
              <a:t> yang </a:t>
            </a:r>
            <a:r>
              <a:rPr lang="en-US" sz="2300" dirty="0" err="1" smtClean="0"/>
              <a:t>hanya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berkomunikasi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seseorang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sampingnya</a:t>
            </a:r>
            <a:r>
              <a:rPr lang="en-US" sz="2300" dirty="0" smtClean="0"/>
              <a:t> </a:t>
            </a:r>
            <a:r>
              <a:rPr lang="en-US" sz="2300" dirty="0" err="1" smtClean="0"/>
              <a:t>saja</a:t>
            </a:r>
            <a:r>
              <a:rPr lang="en-US" sz="2300" dirty="0" smtClean="0"/>
              <a:t>.</a:t>
            </a:r>
          </a:p>
          <a:p>
            <a:pPr>
              <a:buNone/>
            </a:pPr>
            <a:endParaRPr lang="en-US" sz="2300" dirty="0" smtClean="0"/>
          </a:p>
          <a:p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lingkaran</a:t>
            </a:r>
            <a:r>
              <a:rPr lang="en-US" sz="2300" dirty="0" smtClean="0"/>
              <a:t> </a:t>
            </a:r>
            <a:r>
              <a:rPr lang="en-US" sz="2300" dirty="0" smtClean="0">
                <a:sym typeface="Wingdings" pitchFamily="2" charset="2"/>
              </a:rPr>
              <a:t> </a:t>
            </a:r>
            <a:r>
              <a:rPr lang="en-US" sz="2300" dirty="0" err="1" smtClean="0">
                <a:sym typeface="Wingdings" pitchFamily="2" charset="2"/>
              </a:rPr>
              <a:t>setiap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orang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hanya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dapat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berkomunikasi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dengan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dua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orang</a:t>
            </a:r>
            <a:r>
              <a:rPr lang="en-US" sz="2300" dirty="0" smtClean="0">
                <a:sym typeface="Wingdings" pitchFamily="2" charset="2"/>
              </a:rPr>
              <a:t>. </a:t>
            </a:r>
            <a:r>
              <a:rPr lang="en-US" sz="2300" dirty="0" err="1" smtClean="0">
                <a:sym typeface="Wingdings" pitchFamily="2" charset="2"/>
              </a:rPr>
              <a:t>Samping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kiri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kanannya</a:t>
            </a:r>
            <a:r>
              <a:rPr lang="en-US" sz="2300" dirty="0" smtClean="0">
                <a:sym typeface="Wingdings" pitchFamily="2" charset="2"/>
              </a:rPr>
              <a:t>.</a:t>
            </a:r>
          </a:p>
          <a:p>
            <a:r>
              <a:rPr lang="en-US" sz="2300" dirty="0" smtClean="0">
                <a:sym typeface="Wingdings" pitchFamily="2" charset="2"/>
              </a:rPr>
              <a:t>Paling </a:t>
            </a:r>
            <a:r>
              <a:rPr lang="en-US" sz="2300" dirty="0" err="1" smtClean="0">
                <a:sym typeface="Wingdings" pitchFamily="2" charset="2"/>
              </a:rPr>
              <a:t>lambat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dan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melahirkan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kesalahan</a:t>
            </a:r>
            <a:r>
              <a:rPr lang="en-US" sz="2300" dirty="0" smtClean="0">
                <a:sym typeface="Wingdings" pitchFamily="2" charset="2"/>
              </a:rPr>
              <a:t>.</a:t>
            </a:r>
          </a:p>
          <a:p>
            <a:endParaRPr lang="en-US" sz="2300" dirty="0" smtClean="0">
              <a:sym typeface="Wingdings" pitchFamily="2" charset="2"/>
            </a:endParaRPr>
          </a:p>
          <a:p>
            <a:pPr>
              <a:buNone/>
            </a:pPr>
            <a:endParaRPr lang="en-US" sz="2300" dirty="0" smtClean="0">
              <a:sym typeface="Wingdings" pitchFamily="2" charset="2"/>
            </a:endParaRPr>
          </a:p>
          <a:p>
            <a:r>
              <a:rPr lang="en-US" sz="2300" dirty="0" err="1" smtClean="0">
                <a:sym typeface="Wingdings" pitchFamily="2" charset="2"/>
              </a:rPr>
              <a:t>Pada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bintang</a:t>
            </a:r>
            <a:r>
              <a:rPr lang="en-US" sz="2300" dirty="0" smtClean="0">
                <a:sym typeface="Wingdings" pitchFamily="2" charset="2"/>
              </a:rPr>
              <a:t>  </a:t>
            </a:r>
            <a:r>
              <a:rPr lang="en-US" sz="2300" dirty="0" err="1" smtClean="0">
                <a:sym typeface="Wingdings" pitchFamily="2" charset="2"/>
              </a:rPr>
              <a:t>semua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saluran</a:t>
            </a:r>
            <a:r>
              <a:rPr lang="en-US" sz="2300" dirty="0" smtClean="0">
                <a:sym typeface="Wingdings" pitchFamily="2" charset="2"/>
              </a:rPr>
              <a:t>.</a:t>
            </a:r>
          </a:p>
          <a:p>
            <a:r>
              <a:rPr lang="en-US" sz="2300" dirty="0" err="1" smtClean="0">
                <a:sym typeface="Wingdings" pitchFamily="2" charset="2"/>
              </a:rPr>
              <a:t>Pola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efektif</a:t>
            </a:r>
            <a:r>
              <a:rPr lang="en-US" sz="2300" dirty="0" smtClean="0">
                <a:sym typeface="Wingdings" pitchFamily="2" charset="2"/>
              </a:rPr>
              <a:t>  </a:t>
            </a:r>
            <a:r>
              <a:rPr lang="en-US" sz="2300" dirty="0" err="1" smtClean="0">
                <a:sym typeface="Wingdings" pitchFamily="2" charset="2"/>
              </a:rPr>
              <a:t>kepuasan</a:t>
            </a:r>
            <a:r>
              <a:rPr lang="en-US" sz="2300" dirty="0" smtClean="0">
                <a:sym typeface="Wingdings" pitchFamily="2" charset="2"/>
              </a:rPr>
              <a:t>, paling </a:t>
            </a:r>
            <a:r>
              <a:rPr lang="en-US" sz="2300" dirty="0" err="1" smtClean="0">
                <a:sym typeface="Wingdings" pitchFamily="2" charset="2"/>
              </a:rPr>
              <a:t>cepat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menyelesaikan</a:t>
            </a:r>
            <a:r>
              <a:rPr lang="en-US" sz="2300" dirty="0" smtClean="0">
                <a:sym typeface="Wingdings" pitchFamily="2" charset="2"/>
              </a:rPr>
              <a:t> </a:t>
            </a:r>
            <a:r>
              <a:rPr lang="en-US" sz="2300" dirty="0" err="1" smtClean="0">
                <a:sym typeface="Wingdings" pitchFamily="2" charset="2"/>
              </a:rPr>
              <a:t>tugas</a:t>
            </a:r>
            <a:r>
              <a:rPr lang="en-US" sz="2300" dirty="0" smtClean="0">
                <a:sym typeface="Wingdings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469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762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SISTEM KOMUNIKASI KELOMPOK 2</vt:lpstr>
      <vt:lpstr>Pengaruh kelompok pada perilaku komunikasi </vt:lpstr>
      <vt:lpstr> a. Konformitas </vt:lpstr>
      <vt:lpstr>b. Fasilitasi sosial </vt:lpstr>
      <vt:lpstr>c. Polarisasi </vt:lpstr>
      <vt:lpstr> Faktor-faktor yang memengaruhi keefektifan kelompok </vt:lpstr>
      <vt:lpstr>a. Ukuran kelompok </vt:lpstr>
      <vt:lpstr>PowerPoint Presentation</vt:lpstr>
      <vt:lpstr>PowerPoint Presentation</vt:lpstr>
      <vt:lpstr> b. Kohesi kelompok </vt:lpstr>
      <vt:lpstr>PowerPoint Presentation</vt:lpstr>
      <vt:lpstr>Fungsi pemimpin</vt:lpstr>
      <vt:lpstr>Cara pandang memilih pemimpin </vt:lpstr>
      <vt:lpstr>Pendekatan kontekstual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KOMUNIKASI KELOMPOK 2</dc:title>
  <dc:creator>Lenovo</dc:creator>
  <cp:lastModifiedBy>Lenovo</cp:lastModifiedBy>
  <cp:revision>1</cp:revision>
  <dcterms:created xsi:type="dcterms:W3CDTF">2020-03-30T03:54:13Z</dcterms:created>
  <dcterms:modified xsi:type="dcterms:W3CDTF">2020-03-30T03:55:22Z</dcterms:modified>
</cp:coreProperties>
</file>