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1A7A-EA1E-4BED-9DBC-9D8783653B6F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C0C4-8064-4989-87D1-A03972C5BB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SKD KERACUNAN MAKANAN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Sri </a:t>
            </a:r>
            <a:r>
              <a:rPr lang="en-US" dirty="0" err="1" smtClean="0"/>
              <a:t>Andriani</a:t>
            </a:r>
            <a:r>
              <a:rPr lang="en-US" dirty="0" smtClean="0"/>
              <a:t> </a:t>
            </a:r>
            <a:r>
              <a:rPr lang="en-US" dirty="0" err="1" smtClean="0"/>
              <a:t>Skm,M.Kes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Prioritas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r>
              <a:rPr lang="en-US" dirty="0" smtClean="0"/>
              <a:t> :</a:t>
            </a:r>
          </a:p>
          <a:p>
            <a:pPr marL="515938" indent="-515938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RT</a:t>
            </a:r>
          </a:p>
          <a:p>
            <a:pPr marL="515938" indent="-515938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endParaRPr lang="en-US" dirty="0" smtClean="0"/>
          </a:p>
          <a:p>
            <a:pPr marL="515938" indent="-515938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/</a:t>
            </a:r>
            <a:r>
              <a:rPr lang="en-US" dirty="0" err="1" smtClean="0"/>
              <a:t>restoran</a:t>
            </a:r>
            <a:endParaRPr lang="en-US" dirty="0" smtClean="0"/>
          </a:p>
          <a:p>
            <a:pPr marL="515938" indent="-515938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PERALATAN 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: </a:t>
            </a:r>
            <a:r>
              <a:rPr lang="en-US" dirty="0" err="1" smtClean="0"/>
              <a:t>kebersihan,keutuhan,kandungan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yang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: </a:t>
            </a:r>
            <a:r>
              <a:rPr lang="en-US" dirty="0" err="1" smtClean="0"/>
              <a:t>Kondisi</a:t>
            </a:r>
            <a:r>
              <a:rPr lang="en-US" dirty="0" smtClean="0"/>
              <a:t> H &amp; S TPM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- Tingkat </a:t>
            </a:r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32,64 %</a:t>
            </a:r>
          </a:p>
          <a:p>
            <a:pPr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endParaRPr lang="en-US" dirty="0" smtClean="0"/>
          </a:p>
          <a:p>
            <a:pPr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endParaRPr lang="en-US" dirty="0" smtClean="0"/>
          </a:p>
          <a:p>
            <a:pPr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	-  </a:t>
            </a:r>
            <a:r>
              <a:rPr lang="en-US" dirty="0" err="1" smtClean="0"/>
              <a:t>Penjamah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	- Perusahaan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TPM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Kep.menKes</a:t>
            </a:r>
            <a:r>
              <a:rPr lang="en-US" dirty="0" smtClean="0"/>
              <a:t> No.558/</a:t>
            </a:r>
            <a:r>
              <a:rPr lang="en-US" dirty="0" err="1" smtClean="0"/>
              <a:t>menkes</a:t>
            </a:r>
            <a:r>
              <a:rPr lang="en-US" dirty="0" smtClean="0"/>
              <a:t>/SK/1984 : </a:t>
            </a:r>
            <a:r>
              <a:rPr lang="en-US" dirty="0" err="1" smtClean="0"/>
              <a:t>Dirjen</a:t>
            </a:r>
            <a:r>
              <a:rPr lang="en-US" dirty="0" smtClean="0"/>
              <a:t> PLP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tehnis</a:t>
            </a:r>
            <a:r>
              <a:rPr lang="en-US" dirty="0" smtClean="0"/>
              <a:t>,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tehnis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Penyehatan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mamin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Penyehatan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mamin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mamin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TUJUAN UMUM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TERSEDIANYA MAKANAN/MINUMAN YANG AMAN BAGI MASYARAKAT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KHUSUS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TPM yang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food born diseases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keracunan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kadar,mikroba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lain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hygiene </a:t>
            </a:r>
            <a:r>
              <a:rPr lang="en-US" dirty="0" err="1" smtClean="0"/>
              <a:t>makanan</a:t>
            </a:r>
            <a:r>
              <a:rPr lang="en-US" dirty="0" smtClean="0"/>
              <a:t>/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KLB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TPM : </a:t>
            </a:r>
            <a:r>
              <a:rPr lang="en-US" dirty="0" err="1" smtClean="0"/>
              <a:t>restoran</a:t>
            </a:r>
            <a:r>
              <a:rPr lang="en-US" dirty="0" smtClean="0"/>
              <a:t>/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restoran</a:t>
            </a:r>
            <a:r>
              <a:rPr lang="en-US" dirty="0" smtClean="0"/>
              <a:t> </a:t>
            </a:r>
            <a:r>
              <a:rPr lang="en-US" dirty="0" err="1" smtClean="0"/>
              <a:t>hotel,jasa</a:t>
            </a:r>
            <a:r>
              <a:rPr lang="en-US" dirty="0" smtClean="0"/>
              <a:t> </a:t>
            </a:r>
            <a:r>
              <a:rPr lang="en-US" dirty="0" err="1" smtClean="0"/>
              <a:t>boga,warung</a:t>
            </a:r>
            <a:r>
              <a:rPr lang="en-US" dirty="0" smtClean="0"/>
              <a:t>,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kaki </a:t>
            </a:r>
            <a:r>
              <a:rPr lang="en-US" dirty="0" err="1" smtClean="0"/>
              <a:t>lima,industri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endParaRPr lang="en-US" dirty="0" smtClean="0"/>
          </a:p>
          <a:p>
            <a:pPr marL="633413" indent="-633413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/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: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endParaRPr lang="en-US" dirty="0" smtClean="0"/>
          </a:p>
          <a:p>
            <a:pPr marL="633413" indent="-633413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633413" indent="-633413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peredarannya</a:t>
            </a:r>
            <a:endParaRPr lang="en-US" dirty="0" smtClean="0"/>
          </a:p>
          <a:p>
            <a:pPr marL="633413" indent="-633413">
              <a:buNone/>
              <a:tabLst>
                <a:tab pos="515938" algn="l"/>
              </a:tabLst>
            </a:pPr>
            <a:r>
              <a:rPr lang="en-US" dirty="0" smtClean="0"/>
              <a:t>3.  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perayaan</a:t>
            </a:r>
            <a:r>
              <a:rPr lang="en-US" dirty="0" smtClean="0"/>
              <a:t> / </a:t>
            </a:r>
            <a:r>
              <a:rPr lang="en-US" dirty="0" err="1" smtClean="0"/>
              <a:t>pesta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pPr marL="633413" indent="-633413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HAL YANG PERLU DIAMATI :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endParaRPr lang="en-US" dirty="0"/>
          </a:p>
          <a:p>
            <a:pPr marL="633413" indent="-63341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hail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pPr marL="633413" indent="-633413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KLB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BAHAN 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Jenis</a:t>
            </a:r>
            <a:r>
              <a:rPr lang="en-US" dirty="0" smtClean="0"/>
              <a:t> : </a:t>
            </a:r>
            <a:r>
              <a:rPr lang="en-US" dirty="0" err="1" smtClean="0"/>
              <a:t>daging</a:t>
            </a:r>
            <a:r>
              <a:rPr lang="en-US" dirty="0" smtClean="0"/>
              <a:t>, </a:t>
            </a:r>
            <a:r>
              <a:rPr lang="en-US" dirty="0" err="1" smtClean="0"/>
              <a:t>telur</a:t>
            </a:r>
            <a:r>
              <a:rPr lang="en-US" dirty="0" smtClean="0"/>
              <a:t>, </a:t>
            </a:r>
            <a:r>
              <a:rPr lang="en-US" dirty="0" err="1" smtClean="0"/>
              <a:t>unggas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laut,sayur,buah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lain yang </a:t>
            </a:r>
            <a:r>
              <a:rPr lang="en-US" dirty="0" err="1" smtClean="0"/>
              <a:t>sering</a:t>
            </a:r>
            <a:r>
              <a:rPr lang="en-US" dirty="0" smtClean="0"/>
              <a:t> KLB : </a:t>
            </a:r>
            <a:r>
              <a:rPr lang="en-US" dirty="0" err="1" smtClean="0"/>
              <a:t>jamur</a:t>
            </a:r>
            <a:r>
              <a:rPr lang="en-US" dirty="0" smtClean="0"/>
              <a:t>, </a:t>
            </a:r>
            <a:r>
              <a:rPr lang="en-US" dirty="0" err="1" smtClean="0"/>
              <a:t>tempe</a:t>
            </a:r>
            <a:r>
              <a:rPr lang="en-US" dirty="0" smtClean="0"/>
              <a:t> </a:t>
            </a:r>
            <a:r>
              <a:rPr lang="en-US" dirty="0" err="1" smtClean="0"/>
              <a:t>bongkrek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perhatikan</a:t>
            </a:r>
            <a:r>
              <a:rPr lang="en-US" dirty="0" smtClean="0"/>
              <a:t> : </a:t>
            </a:r>
            <a:r>
              <a:rPr lang="en-US" dirty="0" err="1" smtClean="0"/>
              <a:t>busuk</a:t>
            </a:r>
            <a:r>
              <a:rPr lang="en-US" dirty="0" smtClean="0"/>
              <a:t>/</a:t>
            </a:r>
            <a:r>
              <a:rPr lang="en-US" dirty="0" err="1" smtClean="0"/>
              <a:t>segar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: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kebersihannya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b.  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: </a:t>
            </a:r>
            <a:r>
              <a:rPr lang="en-US" dirty="0" err="1" smtClean="0"/>
              <a:t>pasar,supermarket,tempat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lain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MAKANAN JADI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Jenis</a:t>
            </a:r>
            <a:r>
              <a:rPr lang="en-US" dirty="0" smtClean="0"/>
              <a:t> : </a:t>
            </a:r>
            <a:r>
              <a:rPr lang="en-US" dirty="0" err="1" smtClean="0"/>
              <a:t>jajanan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Ciri</a:t>
            </a:r>
            <a:r>
              <a:rPr lang="en-US" dirty="0" smtClean="0"/>
              <a:t> : -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menyolok</a:t>
            </a:r>
            <a:endParaRPr lang="en-US" dirty="0" smtClean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 smtClean="0"/>
              <a:t>                  </a:t>
            </a:r>
            <a:r>
              <a:rPr lang="en-US" dirty="0" err="1" smtClean="0"/>
              <a:t>tercemar</a:t>
            </a:r>
            <a:endParaRPr lang="en-US" dirty="0" smtClean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endParaRPr lang="en-US" dirty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 smtClean="0"/>
              <a:t>                  </a:t>
            </a:r>
            <a:r>
              <a:rPr lang="en-US" dirty="0" err="1" smtClean="0"/>
              <a:t>keracunan</a:t>
            </a:r>
            <a:endParaRPr lang="en-US" dirty="0" smtClean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daging,susu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endParaRPr lang="en-US" dirty="0" smtClean="0"/>
          </a:p>
          <a:p>
            <a:pPr marL="514350" indent="-514350">
              <a:buNone/>
              <a:tabLst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produknya</a:t>
            </a:r>
            <a:r>
              <a:rPr lang="en-US" dirty="0" smtClean="0"/>
              <a:t>.</a:t>
            </a:r>
          </a:p>
          <a:p>
            <a:pPr marL="514350" indent="-514350">
              <a:buNone/>
              <a:tabLst>
                <a:tab pos="13716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SKD KERACUNAN MAKANAN</vt:lpstr>
      <vt:lpstr>LATAR BELAKANG</vt:lpstr>
      <vt:lpstr>LATAR BELAKANG</vt:lpstr>
      <vt:lpstr>TUJUAN UMUM :</vt:lpstr>
      <vt:lpstr>TUJUAN KHUSUS :</vt:lpstr>
      <vt:lpstr>SASARAN</vt:lpstr>
      <vt:lpstr>METODA</vt:lpstr>
      <vt:lpstr>A. BAHAN MAKANAN</vt:lpstr>
      <vt:lpstr>B. MAKANAN JADI</vt:lpstr>
      <vt:lpstr>Slide 10</vt:lpstr>
      <vt:lpstr>C. PERALATAN MAKANAN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SKD KERACUNAN MAKANAN</dc:title>
  <dc:creator>USER</dc:creator>
  <cp:lastModifiedBy>USER</cp:lastModifiedBy>
  <cp:revision>6</cp:revision>
  <dcterms:created xsi:type="dcterms:W3CDTF">2011-05-23T01:57:31Z</dcterms:created>
  <dcterms:modified xsi:type="dcterms:W3CDTF">2011-05-23T03:00:41Z</dcterms:modified>
</cp:coreProperties>
</file>