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7"/>
  </p:notesMasterIdLst>
  <p:sldIdLst>
    <p:sldId id="256" r:id="rId2"/>
    <p:sldId id="263" r:id="rId3"/>
    <p:sldId id="317" r:id="rId4"/>
    <p:sldId id="318" r:id="rId5"/>
    <p:sldId id="319" r:id="rId6"/>
    <p:sldId id="320" r:id="rId7"/>
    <p:sldId id="321" r:id="rId8"/>
    <p:sldId id="322" r:id="rId9"/>
    <p:sldId id="323" r:id="rId10"/>
    <p:sldId id="324" r:id="rId11"/>
    <p:sldId id="325" r:id="rId12"/>
    <p:sldId id="257" r:id="rId13"/>
    <p:sldId id="310" r:id="rId14"/>
    <p:sldId id="311" r:id="rId15"/>
    <p:sldId id="312" r:id="rId16"/>
    <p:sldId id="313" r:id="rId17"/>
    <p:sldId id="314" r:id="rId18"/>
    <p:sldId id="316" r:id="rId19"/>
    <p:sldId id="262" r:id="rId20"/>
    <p:sldId id="261" r:id="rId21"/>
    <p:sldId id="326" r:id="rId22"/>
    <p:sldId id="327" r:id="rId23"/>
    <p:sldId id="328" r:id="rId24"/>
    <p:sldId id="329" r:id="rId25"/>
    <p:sldId id="269" r:id="rId26"/>
  </p:sldIdLst>
  <p:sldSz cx="9144000" cy="5143500" type="screen16x9"/>
  <p:notesSz cx="6858000" cy="9144000"/>
  <p:embeddedFontLst>
    <p:embeddedFont>
      <p:font typeface="STCaiyun" panose="02010800040101010101" pitchFamily="2" charset="-122"/>
      <p:regular r:id="rId28"/>
    </p:embeddedFont>
    <p:embeddedFont>
      <p:font typeface="Calibri" panose="020F0502020204030204" pitchFamily="34" charset="0"/>
      <p:regular r:id="rId29"/>
      <p:bold r:id="rId30"/>
      <p:italic r:id="rId31"/>
      <p:boldItalic r:id="rId32"/>
    </p:embeddedFont>
    <p:embeddedFont>
      <p:font typeface="Lora" pitchFamily="2" charset="0"/>
      <p:regular r:id="rId33"/>
      <p:bold r:id="rId34"/>
      <p:italic r:id="rId35"/>
      <p:boldItalic r:id="rId36"/>
    </p:embeddedFont>
    <p:embeddedFont>
      <p:font typeface="Poppins" panose="00000500000000000000" pitchFamily="2" charset="0"/>
      <p:regular r:id="rId37"/>
      <p:bold r:id="rId38"/>
      <p:italic r:id="rId39"/>
      <p:boldItalic r:id="rId40"/>
    </p:embeddedFont>
    <p:embeddedFont>
      <p:font typeface="Poppins Black" panose="00000A00000000000000" pitchFamily="2" charset="0"/>
      <p:bold r:id="rId41"/>
      <p:boldItalic r:id="rId42"/>
    </p:embeddedFont>
    <p:embeddedFont>
      <p:font typeface="Poppins ExtraBold" panose="00000900000000000000" pitchFamily="2" charset="0"/>
      <p:bold r:id="rId43"/>
      <p:boldItalic r:id="rId44"/>
    </p:embeddedFont>
    <p:embeddedFont>
      <p:font typeface="Roboto Condensed Light" panose="02000000000000000000" pitchFamily="2" charset="0"/>
      <p:regular r:id="rId45"/>
      <p:italic r:id="rId46"/>
    </p:embeddedFont>
    <p:embeddedFont>
      <p:font typeface="Sintony" panose="020B0604020202020204"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1E1739-8BBD-4890-892B-FC98CF9B706E}">
  <a:tblStyle styleId="{AB1E1739-8BBD-4890-892B-FC98CF9B706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8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mara Dewi Antika" userId="477ec166241a9821" providerId="LiveId" clId="{71433EE1-D377-48D7-953F-FADEC882938C}"/>
    <pc:docChg chg="undo custSel addSld delSld modSld sldOrd delMainMaster">
      <pc:chgData name="Lismara Dewi Antika" userId="477ec166241a9821" providerId="LiveId" clId="{71433EE1-D377-48D7-953F-FADEC882938C}" dt="2023-03-14T08:51:36.184" v="6050" actId="47"/>
      <pc:docMkLst>
        <pc:docMk/>
      </pc:docMkLst>
      <pc:sldChg chg="modSp mod">
        <pc:chgData name="Lismara Dewi Antika" userId="477ec166241a9821" providerId="LiveId" clId="{71433EE1-D377-48D7-953F-FADEC882938C}" dt="2023-03-11T16:28:26.858" v="1821" actId="20577"/>
        <pc:sldMkLst>
          <pc:docMk/>
          <pc:sldMk cId="0" sldId="256"/>
        </pc:sldMkLst>
        <pc:spChg chg="mod">
          <ac:chgData name="Lismara Dewi Antika" userId="477ec166241a9821" providerId="LiveId" clId="{71433EE1-D377-48D7-953F-FADEC882938C}" dt="2023-03-11T16:28:26.858" v="1821" actId="20577"/>
          <ac:spMkLst>
            <pc:docMk/>
            <pc:sldMk cId="0" sldId="256"/>
            <ac:spMk id="738" creationId="{00000000-0000-0000-0000-000000000000}"/>
          </ac:spMkLst>
        </pc:spChg>
      </pc:sldChg>
      <pc:sldChg chg="modSp mod">
        <pc:chgData name="Lismara Dewi Antika" userId="477ec166241a9821" providerId="LiveId" clId="{71433EE1-D377-48D7-953F-FADEC882938C}" dt="2023-03-14T08:49:33.257" v="6002" actId="20577"/>
        <pc:sldMkLst>
          <pc:docMk/>
          <pc:sldMk cId="0" sldId="257"/>
        </pc:sldMkLst>
        <pc:spChg chg="mod">
          <ac:chgData name="Lismara Dewi Antika" userId="477ec166241a9821" providerId="LiveId" clId="{71433EE1-D377-48D7-953F-FADEC882938C}" dt="2023-03-14T08:49:33.257" v="6002" actId="20577"/>
          <ac:spMkLst>
            <pc:docMk/>
            <pc:sldMk cId="0" sldId="257"/>
            <ac:spMk id="929" creationId="{00000000-0000-0000-0000-000000000000}"/>
          </ac:spMkLst>
        </pc:spChg>
      </pc:sldChg>
      <pc:sldChg chg="del">
        <pc:chgData name="Lismara Dewi Antika" userId="477ec166241a9821" providerId="LiveId" clId="{71433EE1-D377-48D7-953F-FADEC882938C}" dt="2023-03-14T08:50:57.417" v="6003" actId="47"/>
        <pc:sldMkLst>
          <pc:docMk/>
          <pc:sldMk cId="0" sldId="258"/>
        </pc:sldMkLst>
      </pc:sldChg>
      <pc:sldChg chg="del">
        <pc:chgData name="Lismara Dewi Antika" userId="477ec166241a9821" providerId="LiveId" clId="{71433EE1-D377-48D7-953F-FADEC882938C}" dt="2023-03-14T08:50:59.740" v="6004" actId="47"/>
        <pc:sldMkLst>
          <pc:docMk/>
          <pc:sldMk cId="0" sldId="259"/>
        </pc:sldMkLst>
      </pc:sldChg>
      <pc:sldChg chg="del">
        <pc:chgData name="Lismara Dewi Antika" userId="477ec166241a9821" providerId="LiveId" clId="{71433EE1-D377-48D7-953F-FADEC882938C}" dt="2023-03-14T08:51:03.272" v="6005" actId="47"/>
        <pc:sldMkLst>
          <pc:docMk/>
          <pc:sldMk cId="0" sldId="260"/>
        </pc:sldMkLst>
      </pc:sldChg>
      <pc:sldChg chg="addSp delSp modSp mod ord modNotes">
        <pc:chgData name="Lismara Dewi Antika" userId="477ec166241a9821" providerId="LiveId" clId="{71433EE1-D377-48D7-953F-FADEC882938C}" dt="2023-03-12T05:12:28.156" v="3187" actId="14100"/>
        <pc:sldMkLst>
          <pc:docMk/>
          <pc:sldMk cId="0" sldId="261"/>
        </pc:sldMkLst>
        <pc:spChg chg="add del mod">
          <ac:chgData name="Lismara Dewi Antika" userId="477ec166241a9821" providerId="LiveId" clId="{71433EE1-D377-48D7-953F-FADEC882938C}" dt="2023-03-12T04:57:58.558" v="2588" actId="478"/>
          <ac:spMkLst>
            <pc:docMk/>
            <pc:sldMk cId="0" sldId="261"/>
            <ac:spMk id="3" creationId="{CB426AAF-13BF-0C29-789A-E841D5A0AB4C}"/>
          </ac:spMkLst>
        </pc:spChg>
        <pc:spChg chg="del">
          <ac:chgData name="Lismara Dewi Antika" userId="477ec166241a9821" providerId="LiveId" clId="{71433EE1-D377-48D7-953F-FADEC882938C}" dt="2023-03-12T04:57:54.030" v="2586" actId="478"/>
          <ac:spMkLst>
            <pc:docMk/>
            <pc:sldMk cId="0" sldId="261"/>
            <ac:spMk id="1235" creationId="{00000000-0000-0000-0000-000000000000}"/>
          </ac:spMkLst>
        </pc:spChg>
        <pc:spChg chg="mod">
          <ac:chgData name="Lismara Dewi Antika" userId="477ec166241a9821" providerId="LiveId" clId="{71433EE1-D377-48D7-953F-FADEC882938C}" dt="2023-03-12T05:12:28.156" v="3187" actId="14100"/>
          <ac:spMkLst>
            <pc:docMk/>
            <pc:sldMk cId="0" sldId="261"/>
            <ac:spMk id="1236" creationId="{00000000-0000-0000-0000-000000000000}"/>
          </ac:spMkLst>
        </pc:spChg>
      </pc:sldChg>
      <pc:sldChg chg="addSp delSp modSp mod ord modNotes">
        <pc:chgData name="Lismara Dewi Antika" userId="477ec166241a9821" providerId="LiveId" clId="{71433EE1-D377-48D7-953F-FADEC882938C}" dt="2023-03-12T04:10:01.609" v="2581" actId="1076"/>
        <pc:sldMkLst>
          <pc:docMk/>
          <pc:sldMk cId="0" sldId="262"/>
        </pc:sldMkLst>
        <pc:spChg chg="add del mod">
          <ac:chgData name="Lismara Dewi Antika" userId="477ec166241a9821" providerId="LiveId" clId="{71433EE1-D377-48D7-953F-FADEC882938C}" dt="2023-03-12T04:09:29.523" v="2578" actId="478"/>
          <ac:spMkLst>
            <pc:docMk/>
            <pc:sldMk cId="0" sldId="262"/>
            <ac:spMk id="3" creationId="{3FA83C5F-E61D-9BEB-26BC-F218E5BD79FF}"/>
          </ac:spMkLst>
        </pc:spChg>
        <pc:spChg chg="del mod">
          <ac:chgData name="Lismara Dewi Antika" userId="477ec166241a9821" providerId="LiveId" clId="{71433EE1-D377-48D7-953F-FADEC882938C}" dt="2023-03-12T04:09:14.449" v="2576" actId="478"/>
          <ac:spMkLst>
            <pc:docMk/>
            <pc:sldMk cId="0" sldId="262"/>
            <ac:spMk id="1834" creationId="{00000000-0000-0000-0000-000000000000}"/>
          </ac:spMkLst>
        </pc:spChg>
        <pc:spChg chg="mod">
          <ac:chgData name="Lismara Dewi Antika" userId="477ec166241a9821" providerId="LiveId" clId="{71433EE1-D377-48D7-953F-FADEC882938C}" dt="2023-03-12T04:09:54.744" v="2580" actId="1076"/>
          <ac:spMkLst>
            <pc:docMk/>
            <pc:sldMk cId="0" sldId="262"/>
            <ac:spMk id="1835" creationId="{00000000-0000-0000-0000-000000000000}"/>
          </ac:spMkLst>
        </pc:spChg>
        <pc:spChg chg="mod">
          <ac:chgData name="Lismara Dewi Antika" userId="477ec166241a9821" providerId="LiveId" clId="{71433EE1-D377-48D7-953F-FADEC882938C}" dt="2023-03-12T04:10:01.609" v="2581" actId="1076"/>
          <ac:spMkLst>
            <pc:docMk/>
            <pc:sldMk cId="0" sldId="262"/>
            <ac:spMk id="1836" creationId="{00000000-0000-0000-0000-000000000000}"/>
          </ac:spMkLst>
        </pc:spChg>
      </pc:sldChg>
      <pc:sldChg chg="addSp delSp modSp mod">
        <pc:chgData name="Lismara Dewi Antika" userId="477ec166241a9821" providerId="LiveId" clId="{71433EE1-D377-48D7-953F-FADEC882938C}" dt="2023-03-12T03:26:26.805" v="2039" actId="1076"/>
        <pc:sldMkLst>
          <pc:docMk/>
          <pc:sldMk cId="0" sldId="263"/>
        </pc:sldMkLst>
        <pc:spChg chg="add del mod">
          <ac:chgData name="Lismara Dewi Antika" userId="477ec166241a9821" providerId="LiveId" clId="{71433EE1-D377-48D7-953F-FADEC882938C}" dt="2023-03-11T16:32:51.244" v="1962" actId="478"/>
          <ac:spMkLst>
            <pc:docMk/>
            <pc:sldMk cId="0" sldId="263"/>
            <ac:spMk id="3" creationId="{DB93B1B8-7369-713B-B0A9-94F4B9D84841}"/>
          </ac:spMkLst>
        </pc:spChg>
        <pc:spChg chg="add del mod">
          <ac:chgData name="Lismara Dewi Antika" userId="477ec166241a9821" providerId="LiveId" clId="{71433EE1-D377-48D7-953F-FADEC882938C}" dt="2023-03-11T16:32:46.104" v="1961" actId="478"/>
          <ac:spMkLst>
            <pc:docMk/>
            <pc:sldMk cId="0" sldId="263"/>
            <ac:spMk id="5" creationId="{67F27934-BDD7-C9AB-73E7-F7F03F31088C}"/>
          </ac:spMkLst>
        </pc:spChg>
        <pc:spChg chg="mod">
          <ac:chgData name="Lismara Dewi Antika" userId="477ec166241a9821" providerId="LiveId" clId="{71433EE1-D377-48D7-953F-FADEC882938C}" dt="2023-03-11T16:31:30.655" v="1903" actId="14100"/>
          <ac:spMkLst>
            <pc:docMk/>
            <pc:sldMk cId="0" sldId="263"/>
            <ac:spMk id="1841" creationId="{00000000-0000-0000-0000-000000000000}"/>
          </ac:spMkLst>
        </pc:spChg>
        <pc:spChg chg="del mod">
          <ac:chgData name="Lismara Dewi Antika" userId="477ec166241a9821" providerId="LiveId" clId="{71433EE1-D377-48D7-953F-FADEC882938C}" dt="2023-03-11T16:32:43.208" v="1960" actId="478"/>
          <ac:spMkLst>
            <pc:docMk/>
            <pc:sldMk cId="0" sldId="263"/>
            <ac:spMk id="1842" creationId="{00000000-0000-0000-0000-000000000000}"/>
          </ac:spMkLst>
        </pc:spChg>
        <pc:spChg chg="del mod">
          <ac:chgData name="Lismara Dewi Antika" userId="477ec166241a9821" providerId="LiveId" clId="{71433EE1-D377-48D7-953F-FADEC882938C}" dt="2023-03-11T16:32:37.548" v="1958" actId="478"/>
          <ac:spMkLst>
            <pc:docMk/>
            <pc:sldMk cId="0" sldId="263"/>
            <ac:spMk id="1843" creationId="{00000000-0000-0000-0000-000000000000}"/>
          </ac:spMkLst>
        </pc:spChg>
        <pc:spChg chg="mod">
          <ac:chgData name="Lismara Dewi Antika" userId="477ec166241a9821" providerId="LiveId" clId="{71433EE1-D377-48D7-953F-FADEC882938C}" dt="2023-03-11T16:31:08.819" v="1883" actId="14100"/>
          <ac:spMkLst>
            <pc:docMk/>
            <pc:sldMk cId="0" sldId="263"/>
            <ac:spMk id="1844" creationId="{00000000-0000-0000-0000-000000000000}"/>
          </ac:spMkLst>
        </pc:spChg>
        <pc:spChg chg="mod">
          <ac:chgData name="Lismara Dewi Antika" userId="477ec166241a9821" providerId="LiveId" clId="{71433EE1-D377-48D7-953F-FADEC882938C}" dt="2023-03-11T16:32:24.854" v="1955" actId="14100"/>
          <ac:spMkLst>
            <pc:docMk/>
            <pc:sldMk cId="0" sldId="263"/>
            <ac:spMk id="1855" creationId="{00000000-0000-0000-0000-000000000000}"/>
          </ac:spMkLst>
        </pc:spChg>
        <pc:spChg chg="mod">
          <ac:chgData name="Lismara Dewi Antika" userId="477ec166241a9821" providerId="LiveId" clId="{71433EE1-D377-48D7-953F-FADEC882938C}" dt="2023-03-12T03:26:26.805" v="2039" actId="1076"/>
          <ac:spMkLst>
            <pc:docMk/>
            <pc:sldMk cId="0" sldId="263"/>
            <ac:spMk id="1856" creationId="{00000000-0000-0000-0000-000000000000}"/>
          </ac:spMkLst>
        </pc:spChg>
        <pc:spChg chg="mod">
          <ac:chgData name="Lismara Dewi Antika" userId="477ec166241a9821" providerId="LiveId" clId="{71433EE1-D377-48D7-953F-FADEC882938C}" dt="2023-03-11T16:29:42.243" v="1839" actId="20577"/>
          <ac:spMkLst>
            <pc:docMk/>
            <pc:sldMk cId="0" sldId="263"/>
            <ac:spMk id="1862" creationId="{00000000-0000-0000-0000-000000000000}"/>
          </ac:spMkLst>
        </pc:spChg>
        <pc:grpChg chg="del mod">
          <ac:chgData name="Lismara Dewi Antika" userId="477ec166241a9821" providerId="LiveId" clId="{71433EE1-D377-48D7-953F-FADEC882938C}" dt="2023-03-11T16:30:21.755" v="1844" actId="478"/>
          <ac:grpSpMkLst>
            <pc:docMk/>
            <pc:sldMk cId="0" sldId="263"/>
            <ac:grpSpMk id="1845" creationId="{00000000-0000-0000-0000-000000000000}"/>
          </ac:grpSpMkLst>
        </pc:grpChg>
        <pc:grpChg chg="mod">
          <ac:chgData name="Lismara Dewi Antika" userId="477ec166241a9821" providerId="LiveId" clId="{71433EE1-D377-48D7-953F-FADEC882938C}" dt="2023-03-11T16:34:16.773" v="1965" actId="1076"/>
          <ac:grpSpMkLst>
            <pc:docMk/>
            <pc:sldMk cId="0" sldId="263"/>
            <ac:grpSpMk id="1850" creationId="{00000000-0000-0000-0000-000000000000}"/>
          </ac:grpSpMkLst>
        </pc:grpChg>
        <pc:grpChg chg="mod">
          <ac:chgData name="Lismara Dewi Antika" userId="477ec166241a9821" providerId="LiveId" clId="{71433EE1-D377-48D7-953F-FADEC882938C}" dt="2023-03-11T16:32:32.022" v="1956" actId="1076"/>
          <ac:grpSpMkLst>
            <pc:docMk/>
            <pc:sldMk cId="0" sldId="263"/>
            <ac:grpSpMk id="1857" creationId="{00000000-0000-0000-0000-000000000000}"/>
          </ac:grpSpMkLst>
        </pc:grpChg>
        <pc:picChg chg="add del mod">
          <ac:chgData name="Lismara Dewi Antika" userId="477ec166241a9821" providerId="LiveId" clId="{71433EE1-D377-48D7-953F-FADEC882938C}" dt="2023-03-11T16:34:40.292" v="1969" actId="478"/>
          <ac:picMkLst>
            <pc:docMk/>
            <pc:sldMk cId="0" sldId="263"/>
            <ac:picMk id="6" creationId="{F0921DFE-4145-4ABB-1323-F93A7AA483C8}"/>
          </ac:picMkLst>
        </pc:picChg>
      </pc:sldChg>
      <pc:sldChg chg="del">
        <pc:chgData name="Lismara Dewi Antika" userId="477ec166241a9821" providerId="LiveId" clId="{71433EE1-D377-48D7-953F-FADEC882938C}" dt="2023-03-14T08:51:03.578" v="6006" actId="47"/>
        <pc:sldMkLst>
          <pc:docMk/>
          <pc:sldMk cId="0" sldId="264"/>
        </pc:sldMkLst>
      </pc:sldChg>
      <pc:sldChg chg="del">
        <pc:chgData name="Lismara Dewi Antika" userId="477ec166241a9821" providerId="LiveId" clId="{71433EE1-D377-48D7-953F-FADEC882938C}" dt="2023-03-14T08:51:03.882" v="6007" actId="47"/>
        <pc:sldMkLst>
          <pc:docMk/>
          <pc:sldMk cId="0" sldId="265"/>
        </pc:sldMkLst>
      </pc:sldChg>
      <pc:sldChg chg="del">
        <pc:chgData name="Lismara Dewi Antika" userId="477ec166241a9821" providerId="LiveId" clId="{71433EE1-D377-48D7-953F-FADEC882938C}" dt="2023-03-14T08:51:04.264" v="6008" actId="47"/>
        <pc:sldMkLst>
          <pc:docMk/>
          <pc:sldMk cId="0" sldId="266"/>
        </pc:sldMkLst>
      </pc:sldChg>
      <pc:sldChg chg="del">
        <pc:chgData name="Lismara Dewi Antika" userId="477ec166241a9821" providerId="LiveId" clId="{71433EE1-D377-48D7-953F-FADEC882938C}" dt="2023-03-14T08:51:04.786" v="6009" actId="47"/>
        <pc:sldMkLst>
          <pc:docMk/>
          <pc:sldMk cId="0" sldId="267"/>
        </pc:sldMkLst>
      </pc:sldChg>
      <pc:sldChg chg="del">
        <pc:chgData name="Lismara Dewi Antika" userId="477ec166241a9821" providerId="LiveId" clId="{71433EE1-D377-48D7-953F-FADEC882938C}" dt="2023-03-14T08:51:04.966" v="6010" actId="47"/>
        <pc:sldMkLst>
          <pc:docMk/>
          <pc:sldMk cId="0" sldId="268"/>
        </pc:sldMkLst>
      </pc:sldChg>
      <pc:sldChg chg="addSp delSp modSp mod ord modNotes">
        <pc:chgData name="Lismara Dewi Antika" userId="477ec166241a9821" providerId="LiveId" clId="{71433EE1-D377-48D7-953F-FADEC882938C}" dt="2023-03-12T07:16:43.294" v="5783" actId="1076"/>
        <pc:sldMkLst>
          <pc:docMk/>
          <pc:sldMk cId="0" sldId="269"/>
        </pc:sldMkLst>
        <pc:spChg chg="mod">
          <ac:chgData name="Lismara Dewi Antika" userId="477ec166241a9821" providerId="LiveId" clId="{71433EE1-D377-48D7-953F-FADEC882938C}" dt="2023-03-12T07:13:19.516" v="5774" actId="1076"/>
          <ac:spMkLst>
            <pc:docMk/>
            <pc:sldMk cId="0" sldId="269"/>
            <ac:spMk id="2654" creationId="{00000000-0000-0000-0000-000000000000}"/>
          </ac:spMkLst>
        </pc:spChg>
        <pc:picChg chg="add mod">
          <ac:chgData name="Lismara Dewi Antika" userId="477ec166241a9821" providerId="LiveId" clId="{71433EE1-D377-48D7-953F-FADEC882938C}" dt="2023-03-12T07:14:36.039" v="5776" actId="1076"/>
          <ac:picMkLst>
            <pc:docMk/>
            <pc:sldMk cId="0" sldId="269"/>
            <ac:picMk id="2" creationId="{B117BE20-DAD0-4231-2233-88AC7B340870}"/>
          </ac:picMkLst>
        </pc:picChg>
        <pc:picChg chg="add mod">
          <ac:chgData name="Lismara Dewi Antika" userId="477ec166241a9821" providerId="LiveId" clId="{71433EE1-D377-48D7-953F-FADEC882938C}" dt="2023-03-12T07:15:10.525" v="5778" actId="1076"/>
          <ac:picMkLst>
            <pc:docMk/>
            <pc:sldMk cId="0" sldId="269"/>
            <ac:picMk id="3" creationId="{35EC9DB9-1654-E595-337E-1D8C8D56301E}"/>
          </ac:picMkLst>
        </pc:picChg>
        <pc:picChg chg="add del mod">
          <ac:chgData name="Lismara Dewi Antika" userId="477ec166241a9821" providerId="LiveId" clId="{71433EE1-D377-48D7-953F-FADEC882938C}" dt="2023-03-12T07:16:02.071" v="5781" actId="478"/>
          <ac:picMkLst>
            <pc:docMk/>
            <pc:sldMk cId="0" sldId="269"/>
            <ac:picMk id="4" creationId="{F6A771F8-AAFF-36C1-3F07-60F5224AEAB4}"/>
          </ac:picMkLst>
        </pc:picChg>
        <pc:picChg chg="add mod">
          <ac:chgData name="Lismara Dewi Antika" userId="477ec166241a9821" providerId="LiveId" clId="{71433EE1-D377-48D7-953F-FADEC882938C}" dt="2023-03-12T07:16:43.294" v="5783" actId="1076"/>
          <ac:picMkLst>
            <pc:docMk/>
            <pc:sldMk cId="0" sldId="269"/>
            <ac:picMk id="5" creationId="{334C6999-5269-A81B-C0F1-F4B7886D91C4}"/>
          </ac:picMkLst>
        </pc:picChg>
      </pc:sldChg>
      <pc:sldChg chg="del">
        <pc:chgData name="Lismara Dewi Antika" userId="477ec166241a9821" providerId="LiveId" clId="{71433EE1-D377-48D7-953F-FADEC882938C}" dt="2023-03-14T08:51:05.318" v="6011" actId="47"/>
        <pc:sldMkLst>
          <pc:docMk/>
          <pc:sldMk cId="0" sldId="270"/>
        </pc:sldMkLst>
      </pc:sldChg>
      <pc:sldChg chg="del">
        <pc:chgData name="Lismara Dewi Antika" userId="477ec166241a9821" providerId="LiveId" clId="{71433EE1-D377-48D7-953F-FADEC882938C}" dt="2023-03-14T08:51:06.071" v="6012" actId="47"/>
        <pc:sldMkLst>
          <pc:docMk/>
          <pc:sldMk cId="0" sldId="271"/>
        </pc:sldMkLst>
      </pc:sldChg>
      <pc:sldChg chg="del">
        <pc:chgData name="Lismara Dewi Antika" userId="477ec166241a9821" providerId="LiveId" clId="{71433EE1-D377-48D7-953F-FADEC882938C}" dt="2023-03-14T08:51:06.174" v="6013" actId="47"/>
        <pc:sldMkLst>
          <pc:docMk/>
          <pc:sldMk cId="0" sldId="272"/>
        </pc:sldMkLst>
      </pc:sldChg>
      <pc:sldChg chg="del">
        <pc:chgData name="Lismara Dewi Antika" userId="477ec166241a9821" providerId="LiveId" clId="{71433EE1-D377-48D7-953F-FADEC882938C}" dt="2023-03-14T08:51:06.779" v="6014" actId="47"/>
        <pc:sldMkLst>
          <pc:docMk/>
          <pc:sldMk cId="0" sldId="273"/>
        </pc:sldMkLst>
      </pc:sldChg>
      <pc:sldChg chg="del">
        <pc:chgData name="Lismara Dewi Antika" userId="477ec166241a9821" providerId="LiveId" clId="{71433EE1-D377-48D7-953F-FADEC882938C}" dt="2023-03-14T08:51:07.464" v="6015" actId="47"/>
        <pc:sldMkLst>
          <pc:docMk/>
          <pc:sldMk cId="0" sldId="274"/>
        </pc:sldMkLst>
      </pc:sldChg>
      <pc:sldChg chg="del">
        <pc:chgData name="Lismara Dewi Antika" userId="477ec166241a9821" providerId="LiveId" clId="{71433EE1-D377-48D7-953F-FADEC882938C}" dt="2023-03-14T08:51:08.185" v="6016" actId="47"/>
        <pc:sldMkLst>
          <pc:docMk/>
          <pc:sldMk cId="0" sldId="275"/>
        </pc:sldMkLst>
      </pc:sldChg>
      <pc:sldChg chg="del">
        <pc:chgData name="Lismara Dewi Antika" userId="477ec166241a9821" providerId="LiveId" clId="{71433EE1-D377-48D7-953F-FADEC882938C}" dt="2023-03-14T08:51:08.578" v="6017" actId="47"/>
        <pc:sldMkLst>
          <pc:docMk/>
          <pc:sldMk cId="0" sldId="276"/>
        </pc:sldMkLst>
      </pc:sldChg>
      <pc:sldChg chg="del">
        <pc:chgData name="Lismara Dewi Antika" userId="477ec166241a9821" providerId="LiveId" clId="{71433EE1-D377-48D7-953F-FADEC882938C}" dt="2023-03-14T08:51:09.192" v="6018" actId="47"/>
        <pc:sldMkLst>
          <pc:docMk/>
          <pc:sldMk cId="0" sldId="277"/>
        </pc:sldMkLst>
      </pc:sldChg>
      <pc:sldChg chg="del">
        <pc:chgData name="Lismara Dewi Antika" userId="477ec166241a9821" providerId="LiveId" clId="{71433EE1-D377-48D7-953F-FADEC882938C}" dt="2023-03-14T08:51:09.557" v="6019" actId="47"/>
        <pc:sldMkLst>
          <pc:docMk/>
          <pc:sldMk cId="0" sldId="278"/>
        </pc:sldMkLst>
      </pc:sldChg>
      <pc:sldChg chg="del">
        <pc:chgData name="Lismara Dewi Antika" userId="477ec166241a9821" providerId="LiveId" clId="{71433EE1-D377-48D7-953F-FADEC882938C}" dt="2023-03-14T08:51:10.373" v="6020" actId="47"/>
        <pc:sldMkLst>
          <pc:docMk/>
          <pc:sldMk cId="0" sldId="279"/>
        </pc:sldMkLst>
      </pc:sldChg>
      <pc:sldChg chg="del">
        <pc:chgData name="Lismara Dewi Antika" userId="477ec166241a9821" providerId="LiveId" clId="{71433EE1-D377-48D7-953F-FADEC882938C}" dt="2023-03-14T08:51:10.658" v="6021" actId="47"/>
        <pc:sldMkLst>
          <pc:docMk/>
          <pc:sldMk cId="0" sldId="280"/>
        </pc:sldMkLst>
      </pc:sldChg>
      <pc:sldChg chg="del">
        <pc:chgData name="Lismara Dewi Antika" userId="477ec166241a9821" providerId="LiveId" clId="{71433EE1-D377-48D7-953F-FADEC882938C}" dt="2023-03-14T08:51:11.292" v="6022" actId="47"/>
        <pc:sldMkLst>
          <pc:docMk/>
          <pc:sldMk cId="0" sldId="281"/>
        </pc:sldMkLst>
      </pc:sldChg>
      <pc:sldChg chg="del">
        <pc:chgData name="Lismara Dewi Antika" userId="477ec166241a9821" providerId="LiveId" clId="{71433EE1-D377-48D7-953F-FADEC882938C}" dt="2023-03-14T08:51:11.844" v="6023" actId="47"/>
        <pc:sldMkLst>
          <pc:docMk/>
          <pc:sldMk cId="0" sldId="282"/>
        </pc:sldMkLst>
      </pc:sldChg>
      <pc:sldChg chg="del">
        <pc:chgData name="Lismara Dewi Antika" userId="477ec166241a9821" providerId="LiveId" clId="{71433EE1-D377-48D7-953F-FADEC882938C}" dt="2023-03-14T08:51:12.123" v="6024" actId="47"/>
        <pc:sldMkLst>
          <pc:docMk/>
          <pc:sldMk cId="0" sldId="283"/>
        </pc:sldMkLst>
      </pc:sldChg>
      <pc:sldChg chg="del">
        <pc:chgData name="Lismara Dewi Antika" userId="477ec166241a9821" providerId="LiveId" clId="{71433EE1-D377-48D7-953F-FADEC882938C}" dt="2023-03-14T08:51:12.902" v="6025" actId="47"/>
        <pc:sldMkLst>
          <pc:docMk/>
          <pc:sldMk cId="0" sldId="284"/>
        </pc:sldMkLst>
      </pc:sldChg>
      <pc:sldChg chg="del">
        <pc:chgData name="Lismara Dewi Antika" userId="477ec166241a9821" providerId="LiveId" clId="{71433EE1-D377-48D7-953F-FADEC882938C}" dt="2023-03-14T08:51:15.151" v="6026" actId="47"/>
        <pc:sldMkLst>
          <pc:docMk/>
          <pc:sldMk cId="0" sldId="285"/>
        </pc:sldMkLst>
      </pc:sldChg>
      <pc:sldChg chg="del">
        <pc:chgData name="Lismara Dewi Antika" userId="477ec166241a9821" providerId="LiveId" clId="{71433EE1-D377-48D7-953F-FADEC882938C}" dt="2023-03-14T08:51:15.481" v="6027" actId="47"/>
        <pc:sldMkLst>
          <pc:docMk/>
          <pc:sldMk cId="0" sldId="286"/>
        </pc:sldMkLst>
      </pc:sldChg>
      <pc:sldChg chg="del">
        <pc:chgData name="Lismara Dewi Antika" userId="477ec166241a9821" providerId="LiveId" clId="{71433EE1-D377-48D7-953F-FADEC882938C}" dt="2023-03-14T08:51:16.149" v="6028" actId="47"/>
        <pc:sldMkLst>
          <pc:docMk/>
          <pc:sldMk cId="0" sldId="287"/>
        </pc:sldMkLst>
      </pc:sldChg>
      <pc:sldChg chg="del">
        <pc:chgData name="Lismara Dewi Antika" userId="477ec166241a9821" providerId="LiveId" clId="{71433EE1-D377-48D7-953F-FADEC882938C}" dt="2023-03-14T08:51:17.146" v="6029" actId="47"/>
        <pc:sldMkLst>
          <pc:docMk/>
          <pc:sldMk cId="0" sldId="288"/>
        </pc:sldMkLst>
      </pc:sldChg>
      <pc:sldChg chg="del">
        <pc:chgData name="Lismara Dewi Antika" userId="477ec166241a9821" providerId="LiveId" clId="{71433EE1-D377-48D7-953F-FADEC882938C}" dt="2023-03-14T08:51:18.553" v="6030" actId="47"/>
        <pc:sldMkLst>
          <pc:docMk/>
          <pc:sldMk cId="0" sldId="289"/>
        </pc:sldMkLst>
      </pc:sldChg>
      <pc:sldChg chg="del">
        <pc:chgData name="Lismara Dewi Antika" userId="477ec166241a9821" providerId="LiveId" clId="{71433EE1-D377-48D7-953F-FADEC882938C}" dt="2023-03-14T08:51:19.961" v="6031" actId="47"/>
        <pc:sldMkLst>
          <pc:docMk/>
          <pc:sldMk cId="0" sldId="290"/>
        </pc:sldMkLst>
      </pc:sldChg>
      <pc:sldChg chg="del">
        <pc:chgData name="Lismara Dewi Antika" userId="477ec166241a9821" providerId="LiveId" clId="{71433EE1-D377-48D7-953F-FADEC882938C}" dt="2023-03-14T08:51:20.689" v="6032" actId="47"/>
        <pc:sldMkLst>
          <pc:docMk/>
          <pc:sldMk cId="0" sldId="291"/>
        </pc:sldMkLst>
      </pc:sldChg>
      <pc:sldChg chg="del">
        <pc:chgData name="Lismara Dewi Antika" userId="477ec166241a9821" providerId="LiveId" clId="{71433EE1-D377-48D7-953F-FADEC882938C}" dt="2023-03-14T08:51:21.227" v="6033" actId="47"/>
        <pc:sldMkLst>
          <pc:docMk/>
          <pc:sldMk cId="0" sldId="292"/>
        </pc:sldMkLst>
      </pc:sldChg>
      <pc:sldChg chg="del">
        <pc:chgData name="Lismara Dewi Antika" userId="477ec166241a9821" providerId="LiveId" clId="{71433EE1-D377-48D7-953F-FADEC882938C}" dt="2023-03-14T08:51:21.906" v="6034" actId="47"/>
        <pc:sldMkLst>
          <pc:docMk/>
          <pc:sldMk cId="0" sldId="293"/>
        </pc:sldMkLst>
      </pc:sldChg>
      <pc:sldChg chg="del">
        <pc:chgData name="Lismara Dewi Antika" userId="477ec166241a9821" providerId="LiveId" clId="{71433EE1-D377-48D7-953F-FADEC882938C}" dt="2023-03-14T08:51:22.532" v="6035" actId="47"/>
        <pc:sldMkLst>
          <pc:docMk/>
          <pc:sldMk cId="0" sldId="294"/>
        </pc:sldMkLst>
      </pc:sldChg>
      <pc:sldChg chg="del">
        <pc:chgData name="Lismara Dewi Antika" userId="477ec166241a9821" providerId="LiveId" clId="{71433EE1-D377-48D7-953F-FADEC882938C}" dt="2023-03-14T08:51:23.123" v="6036" actId="47"/>
        <pc:sldMkLst>
          <pc:docMk/>
          <pc:sldMk cId="0" sldId="295"/>
        </pc:sldMkLst>
      </pc:sldChg>
      <pc:sldChg chg="del">
        <pc:chgData name="Lismara Dewi Antika" userId="477ec166241a9821" providerId="LiveId" clId="{71433EE1-D377-48D7-953F-FADEC882938C}" dt="2023-03-14T08:51:24.187" v="6037" actId="47"/>
        <pc:sldMkLst>
          <pc:docMk/>
          <pc:sldMk cId="0" sldId="296"/>
        </pc:sldMkLst>
      </pc:sldChg>
      <pc:sldChg chg="del">
        <pc:chgData name="Lismara Dewi Antika" userId="477ec166241a9821" providerId="LiveId" clId="{71433EE1-D377-48D7-953F-FADEC882938C}" dt="2023-03-14T08:51:25.377" v="6038" actId="47"/>
        <pc:sldMkLst>
          <pc:docMk/>
          <pc:sldMk cId="0" sldId="297"/>
        </pc:sldMkLst>
      </pc:sldChg>
      <pc:sldChg chg="del">
        <pc:chgData name="Lismara Dewi Antika" userId="477ec166241a9821" providerId="LiveId" clId="{71433EE1-D377-48D7-953F-FADEC882938C}" dt="2023-03-14T08:51:26.130" v="6039" actId="47"/>
        <pc:sldMkLst>
          <pc:docMk/>
          <pc:sldMk cId="0" sldId="298"/>
        </pc:sldMkLst>
      </pc:sldChg>
      <pc:sldChg chg="del">
        <pc:chgData name="Lismara Dewi Antika" userId="477ec166241a9821" providerId="LiveId" clId="{71433EE1-D377-48D7-953F-FADEC882938C}" dt="2023-03-14T08:51:26.478" v="6040" actId="47"/>
        <pc:sldMkLst>
          <pc:docMk/>
          <pc:sldMk cId="0" sldId="299"/>
        </pc:sldMkLst>
      </pc:sldChg>
      <pc:sldChg chg="del">
        <pc:chgData name="Lismara Dewi Antika" userId="477ec166241a9821" providerId="LiveId" clId="{71433EE1-D377-48D7-953F-FADEC882938C}" dt="2023-03-14T08:51:27.341" v="6041" actId="47"/>
        <pc:sldMkLst>
          <pc:docMk/>
          <pc:sldMk cId="0" sldId="300"/>
        </pc:sldMkLst>
      </pc:sldChg>
      <pc:sldChg chg="del">
        <pc:chgData name="Lismara Dewi Antika" userId="477ec166241a9821" providerId="LiveId" clId="{71433EE1-D377-48D7-953F-FADEC882938C}" dt="2023-03-14T08:51:27.918" v="6042" actId="47"/>
        <pc:sldMkLst>
          <pc:docMk/>
          <pc:sldMk cId="0" sldId="301"/>
        </pc:sldMkLst>
      </pc:sldChg>
      <pc:sldChg chg="del">
        <pc:chgData name="Lismara Dewi Antika" userId="477ec166241a9821" providerId="LiveId" clId="{71433EE1-D377-48D7-953F-FADEC882938C}" dt="2023-03-14T08:51:28.727" v="6043" actId="47"/>
        <pc:sldMkLst>
          <pc:docMk/>
          <pc:sldMk cId="0" sldId="302"/>
        </pc:sldMkLst>
      </pc:sldChg>
      <pc:sldChg chg="del">
        <pc:chgData name="Lismara Dewi Antika" userId="477ec166241a9821" providerId="LiveId" clId="{71433EE1-D377-48D7-953F-FADEC882938C}" dt="2023-03-14T08:51:29.609" v="6044" actId="47"/>
        <pc:sldMkLst>
          <pc:docMk/>
          <pc:sldMk cId="0" sldId="303"/>
        </pc:sldMkLst>
      </pc:sldChg>
      <pc:sldChg chg="del">
        <pc:chgData name="Lismara Dewi Antika" userId="477ec166241a9821" providerId="LiveId" clId="{71433EE1-D377-48D7-953F-FADEC882938C}" dt="2023-03-14T08:51:30.692" v="6045" actId="47"/>
        <pc:sldMkLst>
          <pc:docMk/>
          <pc:sldMk cId="0" sldId="304"/>
        </pc:sldMkLst>
      </pc:sldChg>
      <pc:sldChg chg="del">
        <pc:chgData name="Lismara Dewi Antika" userId="477ec166241a9821" providerId="LiveId" clId="{71433EE1-D377-48D7-953F-FADEC882938C}" dt="2023-03-14T08:51:32.860" v="6046" actId="47"/>
        <pc:sldMkLst>
          <pc:docMk/>
          <pc:sldMk cId="0" sldId="305"/>
        </pc:sldMkLst>
      </pc:sldChg>
      <pc:sldChg chg="del">
        <pc:chgData name="Lismara Dewi Antika" userId="477ec166241a9821" providerId="LiveId" clId="{71433EE1-D377-48D7-953F-FADEC882938C}" dt="2023-03-14T08:51:33.662" v="6047" actId="47"/>
        <pc:sldMkLst>
          <pc:docMk/>
          <pc:sldMk cId="0" sldId="306"/>
        </pc:sldMkLst>
      </pc:sldChg>
      <pc:sldChg chg="del">
        <pc:chgData name="Lismara Dewi Antika" userId="477ec166241a9821" providerId="LiveId" clId="{71433EE1-D377-48D7-953F-FADEC882938C}" dt="2023-03-14T08:51:34.409" v="6048" actId="47"/>
        <pc:sldMkLst>
          <pc:docMk/>
          <pc:sldMk cId="0" sldId="307"/>
        </pc:sldMkLst>
      </pc:sldChg>
      <pc:sldChg chg="del">
        <pc:chgData name="Lismara Dewi Antika" userId="477ec166241a9821" providerId="LiveId" clId="{71433EE1-D377-48D7-953F-FADEC882938C}" dt="2023-03-14T08:51:35.044" v="6049" actId="47"/>
        <pc:sldMkLst>
          <pc:docMk/>
          <pc:sldMk cId="0" sldId="308"/>
        </pc:sldMkLst>
      </pc:sldChg>
      <pc:sldChg chg="del">
        <pc:chgData name="Lismara Dewi Antika" userId="477ec166241a9821" providerId="LiveId" clId="{71433EE1-D377-48D7-953F-FADEC882938C}" dt="2023-03-14T08:51:36.184" v="6050" actId="47"/>
        <pc:sldMkLst>
          <pc:docMk/>
          <pc:sldMk cId="0" sldId="309"/>
        </pc:sldMkLst>
      </pc:sldChg>
      <pc:sldChg chg="modSp mod">
        <pc:chgData name="Lismara Dewi Antika" userId="477ec166241a9821" providerId="LiveId" clId="{71433EE1-D377-48D7-953F-FADEC882938C}" dt="2023-03-12T05:11:29.379" v="3184" actId="113"/>
        <pc:sldMkLst>
          <pc:docMk/>
          <pc:sldMk cId="1938488130" sldId="313"/>
        </pc:sldMkLst>
        <pc:spChg chg="mod">
          <ac:chgData name="Lismara Dewi Antika" userId="477ec166241a9821" providerId="LiveId" clId="{71433EE1-D377-48D7-953F-FADEC882938C}" dt="2023-03-12T05:11:29.379" v="3184" actId="113"/>
          <ac:spMkLst>
            <pc:docMk/>
            <pc:sldMk cId="1938488130" sldId="313"/>
            <ac:spMk id="2" creationId="{E3F5C177-405E-F285-DE60-29A2DDF9B75C}"/>
          </ac:spMkLst>
        </pc:spChg>
      </pc:sldChg>
      <pc:sldChg chg="modSp mod">
        <pc:chgData name="Lismara Dewi Antika" userId="477ec166241a9821" providerId="LiveId" clId="{71433EE1-D377-48D7-953F-FADEC882938C}" dt="2023-03-11T16:27:08.608" v="1758" actId="20577"/>
        <pc:sldMkLst>
          <pc:docMk/>
          <pc:sldMk cId="2805610547" sldId="314"/>
        </pc:sldMkLst>
        <pc:spChg chg="mod">
          <ac:chgData name="Lismara Dewi Antika" userId="477ec166241a9821" providerId="LiveId" clId="{71433EE1-D377-48D7-953F-FADEC882938C}" dt="2023-03-11T16:26:48.287" v="1755" actId="1076"/>
          <ac:spMkLst>
            <pc:docMk/>
            <pc:sldMk cId="2805610547" sldId="314"/>
            <ac:spMk id="2" creationId="{613AED94-332A-6800-8DA7-1383A86BD88A}"/>
          </ac:spMkLst>
        </pc:spChg>
        <pc:spChg chg="mod">
          <ac:chgData name="Lismara Dewi Antika" userId="477ec166241a9821" providerId="LiveId" clId="{71433EE1-D377-48D7-953F-FADEC882938C}" dt="2023-03-11T16:24:58.461" v="1745" actId="14100"/>
          <ac:spMkLst>
            <pc:docMk/>
            <pc:sldMk cId="2805610547" sldId="314"/>
            <ac:spMk id="3" creationId="{C8459CE5-4222-72C7-D218-7F4640FFF153}"/>
          </ac:spMkLst>
        </pc:spChg>
        <pc:spChg chg="mod">
          <ac:chgData name="Lismara Dewi Antika" userId="477ec166241a9821" providerId="LiveId" clId="{71433EE1-D377-48D7-953F-FADEC882938C}" dt="2023-03-11T16:27:00.147" v="1756" actId="1076"/>
          <ac:spMkLst>
            <pc:docMk/>
            <pc:sldMk cId="2805610547" sldId="314"/>
            <ac:spMk id="5" creationId="{FAC75CAC-5DC9-280F-ECE0-C7B93EE9CF90}"/>
          </ac:spMkLst>
        </pc:spChg>
        <pc:spChg chg="mod">
          <ac:chgData name="Lismara Dewi Antika" userId="477ec166241a9821" providerId="LiveId" clId="{71433EE1-D377-48D7-953F-FADEC882938C}" dt="2023-03-11T16:27:08.608" v="1758" actId="20577"/>
          <ac:spMkLst>
            <pc:docMk/>
            <pc:sldMk cId="2805610547" sldId="314"/>
            <ac:spMk id="6" creationId="{B677428D-5AE8-892A-B1CB-B1AAE70A618A}"/>
          </ac:spMkLst>
        </pc:spChg>
      </pc:sldChg>
      <pc:sldChg chg="addSp delSp modSp del mod">
        <pc:chgData name="Lismara Dewi Antika" userId="477ec166241a9821" providerId="LiveId" clId="{71433EE1-D377-48D7-953F-FADEC882938C}" dt="2023-03-11T16:27:20.759" v="1759" actId="2696"/>
        <pc:sldMkLst>
          <pc:docMk/>
          <pc:sldMk cId="178469765" sldId="315"/>
        </pc:sldMkLst>
        <pc:spChg chg="mod">
          <ac:chgData name="Lismara Dewi Antika" userId="477ec166241a9821" providerId="LiveId" clId="{71433EE1-D377-48D7-953F-FADEC882938C}" dt="2023-03-11T16:05:33.266" v="53" actId="20577"/>
          <ac:spMkLst>
            <pc:docMk/>
            <pc:sldMk cId="178469765" sldId="315"/>
            <ac:spMk id="3" creationId="{1049508C-752E-321B-3DD9-36C4C7676FF0}"/>
          </ac:spMkLst>
        </pc:spChg>
        <pc:spChg chg="add mod">
          <ac:chgData name="Lismara Dewi Antika" userId="477ec166241a9821" providerId="LiveId" clId="{71433EE1-D377-48D7-953F-FADEC882938C}" dt="2023-03-11T16:16:59.418" v="1132" actId="20577"/>
          <ac:spMkLst>
            <pc:docMk/>
            <pc:sldMk cId="178469765" sldId="315"/>
            <ac:spMk id="4" creationId="{4586C80B-C294-1FFE-113E-E1515DD0731E}"/>
          </ac:spMkLst>
        </pc:spChg>
        <pc:spChg chg="del mod">
          <ac:chgData name="Lismara Dewi Antika" userId="477ec166241a9821" providerId="LiveId" clId="{71433EE1-D377-48D7-953F-FADEC882938C}" dt="2023-03-11T16:02:02.875" v="16" actId="478"/>
          <ac:spMkLst>
            <pc:docMk/>
            <pc:sldMk cId="178469765" sldId="315"/>
            <ac:spMk id="4" creationId="{B00C726A-55AE-B228-C2D9-315D5DC80554}"/>
          </ac:spMkLst>
        </pc:spChg>
        <pc:spChg chg="add del mod">
          <ac:chgData name="Lismara Dewi Antika" userId="477ec166241a9821" providerId="LiveId" clId="{71433EE1-D377-48D7-953F-FADEC882938C}" dt="2023-03-11T16:02:33.236" v="25" actId="478"/>
          <ac:spMkLst>
            <pc:docMk/>
            <pc:sldMk cId="178469765" sldId="315"/>
            <ac:spMk id="5" creationId="{D1EB9D61-CEFD-7778-8013-7F847F585BF1}"/>
          </ac:spMkLst>
        </pc:spChg>
        <pc:spChg chg="add del mod">
          <ac:chgData name="Lismara Dewi Antika" userId="477ec166241a9821" providerId="LiveId" clId="{71433EE1-D377-48D7-953F-FADEC882938C}" dt="2023-03-11T16:02:56.963" v="30" actId="478"/>
          <ac:spMkLst>
            <pc:docMk/>
            <pc:sldMk cId="178469765" sldId="315"/>
            <ac:spMk id="6" creationId="{AA25050C-8350-6000-6628-F8412689D406}"/>
          </ac:spMkLst>
        </pc:spChg>
        <pc:spChg chg="add del mod">
          <ac:chgData name="Lismara Dewi Antika" userId="477ec166241a9821" providerId="LiveId" clId="{71433EE1-D377-48D7-953F-FADEC882938C}" dt="2023-03-11T16:03:59.087" v="38" actId="478"/>
          <ac:spMkLst>
            <pc:docMk/>
            <pc:sldMk cId="178469765" sldId="315"/>
            <ac:spMk id="7" creationId="{15133B89-20C2-3267-6FE1-6C563B1E188B}"/>
          </ac:spMkLst>
        </pc:spChg>
        <pc:spChg chg="add mod">
          <ac:chgData name="Lismara Dewi Antika" userId="477ec166241a9821" providerId="LiveId" clId="{71433EE1-D377-48D7-953F-FADEC882938C}" dt="2023-03-11T16:04:42.848" v="43" actId="17032"/>
          <ac:spMkLst>
            <pc:docMk/>
            <pc:sldMk cId="178469765" sldId="315"/>
            <ac:spMk id="8" creationId="{467F86DE-D5D1-BA84-8A84-D2EB11A60BBE}"/>
          </ac:spMkLst>
        </pc:spChg>
        <pc:spChg chg="add del">
          <ac:chgData name="Lismara Dewi Antika" userId="477ec166241a9821" providerId="LiveId" clId="{71433EE1-D377-48D7-953F-FADEC882938C}" dt="2023-03-11T16:05:13.068" v="45" actId="478"/>
          <ac:spMkLst>
            <pc:docMk/>
            <pc:sldMk cId="178469765" sldId="315"/>
            <ac:spMk id="9" creationId="{A4E57786-C788-C2B3-02F1-59DD1C8F33EB}"/>
          </ac:spMkLst>
        </pc:spChg>
      </pc:sldChg>
      <pc:sldChg chg="modSp new del mod ord">
        <pc:chgData name="Lismara Dewi Antika" userId="477ec166241a9821" providerId="LiveId" clId="{71433EE1-D377-48D7-953F-FADEC882938C}" dt="2023-03-11T16:06:33.859" v="82" actId="2696"/>
        <pc:sldMkLst>
          <pc:docMk/>
          <pc:sldMk cId="1188774827" sldId="316"/>
        </pc:sldMkLst>
        <pc:spChg chg="mod">
          <ac:chgData name="Lismara Dewi Antika" userId="477ec166241a9821" providerId="LiveId" clId="{71433EE1-D377-48D7-953F-FADEC882938C}" dt="2023-03-11T16:06:11.277" v="81" actId="20577"/>
          <ac:spMkLst>
            <pc:docMk/>
            <pc:sldMk cId="1188774827" sldId="316"/>
            <ac:spMk id="2" creationId="{2D57D674-E850-C906-91B7-3C1D03A74095}"/>
          </ac:spMkLst>
        </pc:spChg>
        <pc:spChg chg="mod">
          <ac:chgData name="Lismara Dewi Antika" userId="477ec166241a9821" providerId="LiveId" clId="{71433EE1-D377-48D7-953F-FADEC882938C}" dt="2023-03-11T16:05:58.757" v="70" actId="20577"/>
          <ac:spMkLst>
            <pc:docMk/>
            <pc:sldMk cId="1188774827" sldId="316"/>
            <ac:spMk id="3" creationId="{68DDB04E-486F-2CE5-DC3A-EE74CC18995F}"/>
          </ac:spMkLst>
        </pc:spChg>
      </pc:sldChg>
      <pc:sldChg chg="modSp new mod">
        <pc:chgData name="Lismara Dewi Antika" userId="477ec166241a9821" providerId="LiveId" clId="{71433EE1-D377-48D7-953F-FADEC882938C}" dt="2023-03-11T16:22:28.984" v="1731" actId="20577"/>
        <pc:sldMkLst>
          <pc:docMk/>
          <pc:sldMk cId="4224448671" sldId="316"/>
        </pc:sldMkLst>
        <pc:spChg chg="mod">
          <ac:chgData name="Lismara Dewi Antika" userId="477ec166241a9821" providerId="LiveId" clId="{71433EE1-D377-48D7-953F-FADEC882938C}" dt="2023-03-11T16:22:28.984" v="1731" actId="20577"/>
          <ac:spMkLst>
            <pc:docMk/>
            <pc:sldMk cId="4224448671" sldId="316"/>
            <ac:spMk id="2" creationId="{AE97866A-D48A-52DA-27D7-223A87A6E8F4}"/>
          </ac:spMkLst>
        </pc:spChg>
        <pc:spChg chg="mod">
          <ac:chgData name="Lismara Dewi Antika" userId="477ec166241a9821" providerId="LiveId" clId="{71433EE1-D377-48D7-953F-FADEC882938C}" dt="2023-03-11T16:17:45.682" v="1148" actId="20577"/>
          <ac:spMkLst>
            <pc:docMk/>
            <pc:sldMk cId="4224448671" sldId="316"/>
            <ac:spMk id="3" creationId="{6AD1D1A6-93AE-DD18-A4B9-99A2B2175D6C}"/>
          </ac:spMkLst>
        </pc:spChg>
      </pc:sldChg>
      <pc:sldChg chg="modSp new mod ord">
        <pc:chgData name="Lismara Dewi Antika" userId="477ec166241a9821" providerId="LiveId" clId="{71433EE1-D377-48D7-953F-FADEC882938C}" dt="2023-03-14T08:40:39.565" v="5829" actId="20577"/>
        <pc:sldMkLst>
          <pc:docMk/>
          <pc:sldMk cId="722463967" sldId="317"/>
        </pc:sldMkLst>
        <pc:spChg chg="mod">
          <ac:chgData name="Lismara Dewi Antika" userId="477ec166241a9821" providerId="LiveId" clId="{71433EE1-D377-48D7-953F-FADEC882938C}" dt="2023-03-14T08:40:39.565" v="5829" actId="20577"/>
          <ac:spMkLst>
            <pc:docMk/>
            <pc:sldMk cId="722463967" sldId="317"/>
            <ac:spMk id="2" creationId="{9A9F4F1D-4C42-1761-D3EE-F47B45356733}"/>
          </ac:spMkLst>
        </pc:spChg>
        <pc:spChg chg="mod">
          <ac:chgData name="Lismara Dewi Antika" userId="477ec166241a9821" providerId="LiveId" clId="{71433EE1-D377-48D7-953F-FADEC882938C}" dt="2023-03-12T03:22:05.021" v="1995" actId="20577"/>
          <ac:spMkLst>
            <pc:docMk/>
            <pc:sldMk cId="722463967" sldId="317"/>
            <ac:spMk id="3" creationId="{73760764-FF9A-4EBE-6CBA-3AB1B561D579}"/>
          </ac:spMkLst>
        </pc:spChg>
      </pc:sldChg>
      <pc:sldChg chg="delSp modSp new mod">
        <pc:chgData name="Lismara Dewi Antika" userId="477ec166241a9821" providerId="LiveId" clId="{71433EE1-D377-48D7-953F-FADEC882938C}" dt="2023-03-14T08:42:01.897" v="5859" actId="20577"/>
        <pc:sldMkLst>
          <pc:docMk/>
          <pc:sldMk cId="727125532" sldId="318"/>
        </pc:sldMkLst>
        <pc:spChg chg="mod">
          <ac:chgData name="Lismara Dewi Antika" userId="477ec166241a9821" providerId="LiveId" clId="{71433EE1-D377-48D7-953F-FADEC882938C}" dt="2023-03-14T08:42:01.897" v="5859" actId="20577"/>
          <ac:spMkLst>
            <pc:docMk/>
            <pc:sldMk cId="727125532" sldId="318"/>
            <ac:spMk id="2" creationId="{E8EB5F6B-8AE5-D92C-061F-D18AC6A10DA3}"/>
          </ac:spMkLst>
        </pc:spChg>
        <pc:spChg chg="del">
          <ac:chgData name="Lismara Dewi Antika" userId="477ec166241a9821" providerId="LiveId" clId="{71433EE1-D377-48D7-953F-FADEC882938C}" dt="2023-03-12T03:31:47.019" v="2097" actId="478"/>
          <ac:spMkLst>
            <pc:docMk/>
            <pc:sldMk cId="727125532" sldId="318"/>
            <ac:spMk id="3" creationId="{4891EAAF-66A8-EEEC-9808-3ADD401B31D8}"/>
          </ac:spMkLst>
        </pc:spChg>
      </pc:sldChg>
      <pc:sldChg chg="delSp modSp new mod">
        <pc:chgData name="Lismara Dewi Antika" userId="477ec166241a9821" providerId="LiveId" clId="{71433EE1-D377-48D7-953F-FADEC882938C}" dt="2023-03-14T08:42:52.991" v="5869" actId="20577"/>
        <pc:sldMkLst>
          <pc:docMk/>
          <pc:sldMk cId="2740030102" sldId="319"/>
        </pc:sldMkLst>
        <pc:spChg chg="mod">
          <ac:chgData name="Lismara Dewi Antika" userId="477ec166241a9821" providerId="LiveId" clId="{71433EE1-D377-48D7-953F-FADEC882938C}" dt="2023-03-14T08:42:52.991" v="5869" actId="20577"/>
          <ac:spMkLst>
            <pc:docMk/>
            <pc:sldMk cId="2740030102" sldId="319"/>
            <ac:spMk id="2" creationId="{AF5F11E4-B813-9BB0-B954-464746BA5F59}"/>
          </ac:spMkLst>
        </pc:spChg>
        <pc:spChg chg="del">
          <ac:chgData name="Lismara Dewi Antika" userId="477ec166241a9821" providerId="LiveId" clId="{71433EE1-D377-48D7-953F-FADEC882938C}" dt="2023-03-12T03:36:52.527" v="2129" actId="478"/>
          <ac:spMkLst>
            <pc:docMk/>
            <pc:sldMk cId="2740030102" sldId="319"/>
            <ac:spMk id="3" creationId="{8EB38997-F435-1AC1-BD84-04B6DC2A3646}"/>
          </ac:spMkLst>
        </pc:spChg>
      </pc:sldChg>
      <pc:sldChg chg="modSp new mod">
        <pc:chgData name="Lismara Dewi Antika" userId="477ec166241a9821" providerId="LiveId" clId="{71433EE1-D377-48D7-953F-FADEC882938C}" dt="2023-03-14T08:44:08.966" v="5885" actId="20577"/>
        <pc:sldMkLst>
          <pc:docMk/>
          <pc:sldMk cId="3003584317" sldId="320"/>
        </pc:sldMkLst>
        <pc:spChg chg="mod">
          <ac:chgData name="Lismara Dewi Antika" userId="477ec166241a9821" providerId="LiveId" clId="{71433EE1-D377-48D7-953F-FADEC882938C}" dt="2023-03-14T08:44:08.966" v="5885" actId="20577"/>
          <ac:spMkLst>
            <pc:docMk/>
            <pc:sldMk cId="3003584317" sldId="320"/>
            <ac:spMk id="2" creationId="{170D2F48-F346-5025-ABBD-774ACE0C33AD}"/>
          </ac:spMkLst>
        </pc:spChg>
        <pc:spChg chg="mod">
          <ac:chgData name="Lismara Dewi Antika" userId="477ec166241a9821" providerId="LiveId" clId="{71433EE1-D377-48D7-953F-FADEC882938C}" dt="2023-03-12T03:40:09.889" v="2185" actId="255"/>
          <ac:spMkLst>
            <pc:docMk/>
            <pc:sldMk cId="3003584317" sldId="320"/>
            <ac:spMk id="3" creationId="{81EB95C0-18A4-B187-3BE0-55D0BA6683F5}"/>
          </ac:spMkLst>
        </pc:spChg>
      </pc:sldChg>
      <pc:sldChg chg="addSp delSp modSp new mod">
        <pc:chgData name="Lismara Dewi Antika" userId="477ec166241a9821" providerId="LiveId" clId="{71433EE1-D377-48D7-953F-FADEC882938C}" dt="2023-03-14T08:44:59.387" v="5903" actId="20577"/>
        <pc:sldMkLst>
          <pc:docMk/>
          <pc:sldMk cId="1009015027" sldId="321"/>
        </pc:sldMkLst>
        <pc:spChg chg="mod">
          <ac:chgData name="Lismara Dewi Antika" userId="477ec166241a9821" providerId="LiveId" clId="{71433EE1-D377-48D7-953F-FADEC882938C}" dt="2023-03-14T08:44:32.676" v="5895" actId="20577"/>
          <ac:spMkLst>
            <pc:docMk/>
            <pc:sldMk cId="1009015027" sldId="321"/>
            <ac:spMk id="2" creationId="{1B1FF524-C2C0-3323-079E-487CC2A01851}"/>
          </ac:spMkLst>
        </pc:spChg>
        <pc:spChg chg="del">
          <ac:chgData name="Lismara Dewi Antika" userId="477ec166241a9821" providerId="LiveId" clId="{71433EE1-D377-48D7-953F-FADEC882938C}" dt="2023-03-12T03:43:40.557" v="2206" actId="478"/>
          <ac:spMkLst>
            <pc:docMk/>
            <pc:sldMk cId="1009015027" sldId="321"/>
            <ac:spMk id="3" creationId="{990A3743-0E6D-FF14-CFEC-906AEC5C3066}"/>
          </ac:spMkLst>
        </pc:spChg>
        <pc:spChg chg="add mod">
          <ac:chgData name="Lismara Dewi Antika" userId="477ec166241a9821" providerId="LiveId" clId="{71433EE1-D377-48D7-953F-FADEC882938C}" dt="2023-03-12T03:45:59.254" v="2241" actId="1076"/>
          <ac:spMkLst>
            <pc:docMk/>
            <pc:sldMk cId="1009015027" sldId="321"/>
            <ac:spMk id="4" creationId="{1AF9427E-B820-F7FE-7733-19E251AAC3A1}"/>
          </ac:spMkLst>
        </pc:spChg>
        <pc:spChg chg="add mod">
          <ac:chgData name="Lismara Dewi Antika" userId="477ec166241a9821" providerId="LiveId" clId="{71433EE1-D377-48D7-953F-FADEC882938C}" dt="2023-03-14T08:44:59.387" v="5903" actId="20577"/>
          <ac:spMkLst>
            <pc:docMk/>
            <pc:sldMk cId="1009015027" sldId="321"/>
            <ac:spMk id="5" creationId="{DD549AFB-C451-E205-989D-D1225141C800}"/>
          </ac:spMkLst>
        </pc:spChg>
      </pc:sldChg>
      <pc:sldChg chg="modSp new mod">
        <pc:chgData name="Lismara Dewi Antika" userId="477ec166241a9821" providerId="LiveId" clId="{71433EE1-D377-48D7-953F-FADEC882938C}" dt="2023-03-14T08:46:30.310" v="5934" actId="20577"/>
        <pc:sldMkLst>
          <pc:docMk/>
          <pc:sldMk cId="2930383777" sldId="322"/>
        </pc:sldMkLst>
        <pc:spChg chg="mod">
          <ac:chgData name="Lismara Dewi Antika" userId="477ec166241a9821" providerId="LiveId" clId="{71433EE1-D377-48D7-953F-FADEC882938C}" dt="2023-03-14T08:46:30.310" v="5934" actId="20577"/>
          <ac:spMkLst>
            <pc:docMk/>
            <pc:sldMk cId="2930383777" sldId="322"/>
            <ac:spMk id="2" creationId="{1C4DDEF8-C494-18FF-75FA-DFD8601B902E}"/>
          </ac:spMkLst>
        </pc:spChg>
        <pc:spChg chg="mod">
          <ac:chgData name="Lismara Dewi Antika" userId="477ec166241a9821" providerId="LiveId" clId="{71433EE1-D377-48D7-953F-FADEC882938C}" dt="2023-03-12T03:48:36.363" v="2328" actId="255"/>
          <ac:spMkLst>
            <pc:docMk/>
            <pc:sldMk cId="2930383777" sldId="322"/>
            <ac:spMk id="3" creationId="{8908DE0A-6820-D515-FE05-CFB937DDAE4C}"/>
          </ac:spMkLst>
        </pc:spChg>
      </pc:sldChg>
      <pc:sldChg chg="delSp modSp new mod">
        <pc:chgData name="Lismara Dewi Antika" userId="477ec166241a9821" providerId="LiveId" clId="{71433EE1-D377-48D7-953F-FADEC882938C}" dt="2023-03-14T08:47:31.002" v="5957" actId="20577"/>
        <pc:sldMkLst>
          <pc:docMk/>
          <pc:sldMk cId="4118961190" sldId="323"/>
        </pc:sldMkLst>
        <pc:spChg chg="mod">
          <ac:chgData name="Lismara Dewi Antika" userId="477ec166241a9821" providerId="LiveId" clId="{71433EE1-D377-48D7-953F-FADEC882938C}" dt="2023-03-14T08:47:31.002" v="5957" actId="20577"/>
          <ac:spMkLst>
            <pc:docMk/>
            <pc:sldMk cId="4118961190" sldId="323"/>
            <ac:spMk id="2" creationId="{890DEB8A-9CA2-7E1C-6A2E-C2629A024ACF}"/>
          </ac:spMkLst>
        </pc:spChg>
        <pc:spChg chg="del">
          <ac:chgData name="Lismara Dewi Antika" userId="477ec166241a9821" providerId="LiveId" clId="{71433EE1-D377-48D7-953F-FADEC882938C}" dt="2023-03-12T03:53:33.106" v="2364" actId="478"/>
          <ac:spMkLst>
            <pc:docMk/>
            <pc:sldMk cId="4118961190" sldId="323"/>
            <ac:spMk id="3" creationId="{A80CD9AC-7857-C0D5-E3EC-F44FA3E651CD}"/>
          </ac:spMkLst>
        </pc:spChg>
      </pc:sldChg>
      <pc:sldChg chg="modSp new mod">
        <pc:chgData name="Lismara Dewi Antika" userId="477ec166241a9821" providerId="LiveId" clId="{71433EE1-D377-48D7-953F-FADEC882938C}" dt="2023-03-14T08:47:59.098" v="5969" actId="20577"/>
        <pc:sldMkLst>
          <pc:docMk/>
          <pc:sldMk cId="2207860198" sldId="324"/>
        </pc:sldMkLst>
        <pc:spChg chg="mod">
          <ac:chgData name="Lismara Dewi Antika" userId="477ec166241a9821" providerId="LiveId" clId="{71433EE1-D377-48D7-953F-FADEC882938C}" dt="2023-03-14T08:47:59.098" v="5969" actId="20577"/>
          <ac:spMkLst>
            <pc:docMk/>
            <pc:sldMk cId="2207860198" sldId="324"/>
            <ac:spMk id="2" creationId="{FD85F88B-75E4-A541-4CD9-B7BA707C344E}"/>
          </ac:spMkLst>
        </pc:spChg>
        <pc:spChg chg="mod">
          <ac:chgData name="Lismara Dewi Antika" userId="477ec166241a9821" providerId="LiveId" clId="{71433EE1-D377-48D7-953F-FADEC882938C}" dt="2023-03-12T04:00:00.482" v="2446" actId="20577"/>
          <ac:spMkLst>
            <pc:docMk/>
            <pc:sldMk cId="2207860198" sldId="324"/>
            <ac:spMk id="3" creationId="{FBA1738E-B271-0034-FE2D-5639381BA68F}"/>
          </ac:spMkLst>
        </pc:spChg>
      </pc:sldChg>
      <pc:sldChg chg="delSp modSp new mod">
        <pc:chgData name="Lismara Dewi Antika" userId="477ec166241a9821" providerId="LiveId" clId="{71433EE1-D377-48D7-953F-FADEC882938C}" dt="2023-03-14T08:49:17.118" v="6000" actId="20577"/>
        <pc:sldMkLst>
          <pc:docMk/>
          <pc:sldMk cId="880457103" sldId="325"/>
        </pc:sldMkLst>
        <pc:spChg chg="mod">
          <ac:chgData name="Lismara Dewi Antika" userId="477ec166241a9821" providerId="LiveId" clId="{71433EE1-D377-48D7-953F-FADEC882938C}" dt="2023-03-14T08:49:17.118" v="6000" actId="20577"/>
          <ac:spMkLst>
            <pc:docMk/>
            <pc:sldMk cId="880457103" sldId="325"/>
            <ac:spMk id="2" creationId="{C60E11E7-542A-EA72-2624-42C141C252F8}"/>
          </ac:spMkLst>
        </pc:spChg>
        <pc:spChg chg="del">
          <ac:chgData name="Lismara Dewi Antika" userId="477ec166241a9821" providerId="LiveId" clId="{71433EE1-D377-48D7-953F-FADEC882938C}" dt="2023-03-12T04:02:41.699" v="2467" actId="478"/>
          <ac:spMkLst>
            <pc:docMk/>
            <pc:sldMk cId="880457103" sldId="325"/>
            <ac:spMk id="3" creationId="{BC584655-47B1-969B-74DE-2E9C5916A6E3}"/>
          </ac:spMkLst>
        </pc:spChg>
      </pc:sldChg>
      <pc:sldChg chg="delSp modSp new mod ord">
        <pc:chgData name="Lismara Dewi Antika" userId="477ec166241a9821" providerId="LiveId" clId="{71433EE1-D377-48D7-953F-FADEC882938C}" dt="2023-03-12T05:33:11.149" v="3255" actId="20577"/>
        <pc:sldMkLst>
          <pc:docMk/>
          <pc:sldMk cId="1494215538" sldId="326"/>
        </pc:sldMkLst>
        <pc:spChg chg="mod">
          <ac:chgData name="Lismara Dewi Antika" userId="477ec166241a9821" providerId="LiveId" clId="{71433EE1-D377-48D7-953F-FADEC882938C}" dt="2023-03-12T05:33:11.149" v="3255" actId="20577"/>
          <ac:spMkLst>
            <pc:docMk/>
            <pc:sldMk cId="1494215538" sldId="326"/>
            <ac:spMk id="2" creationId="{4FFBB57D-3819-7AB3-BDEE-EA537B62DF94}"/>
          </ac:spMkLst>
        </pc:spChg>
        <pc:spChg chg="del">
          <ac:chgData name="Lismara Dewi Antika" userId="477ec166241a9821" providerId="LiveId" clId="{71433EE1-D377-48D7-953F-FADEC882938C}" dt="2023-03-12T05:24:48.932" v="3191" actId="478"/>
          <ac:spMkLst>
            <pc:docMk/>
            <pc:sldMk cId="1494215538" sldId="326"/>
            <ac:spMk id="3" creationId="{F055058E-1C84-942D-D12D-438BC4C52325}"/>
          </ac:spMkLst>
        </pc:spChg>
      </pc:sldChg>
      <pc:sldChg chg="addSp modSp new mod">
        <pc:chgData name="Lismara Dewi Antika" userId="477ec166241a9821" providerId="LiveId" clId="{71433EE1-D377-48D7-953F-FADEC882938C}" dt="2023-03-12T07:07:49.282" v="5742" actId="1076"/>
        <pc:sldMkLst>
          <pc:docMk/>
          <pc:sldMk cId="923730216" sldId="327"/>
        </pc:sldMkLst>
        <pc:spChg chg="mod">
          <ac:chgData name="Lismara Dewi Antika" userId="477ec166241a9821" providerId="LiveId" clId="{71433EE1-D377-48D7-953F-FADEC882938C}" dt="2023-03-12T05:38:43.340" v="3445" actId="20577"/>
          <ac:spMkLst>
            <pc:docMk/>
            <pc:sldMk cId="923730216" sldId="327"/>
            <ac:spMk id="2" creationId="{B50F58E0-532B-0AAA-572A-9A657E9FE2C5}"/>
          </ac:spMkLst>
        </pc:spChg>
        <pc:spChg chg="mod">
          <ac:chgData name="Lismara Dewi Antika" userId="477ec166241a9821" providerId="LiveId" clId="{71433EE1-D377-48D7-953F-FADEC882938C}" dt="2023-03-12T05:35:01.148" v="3372" actId="255"/>
          <ac:spMkLst>
            <pc:docMk/>
            <pc:sldMk cId="923730216" sldId="327"/>
            <ac:spMk id="3" creationId="{BED3D2F9-5994-AC71-4D4D-7FBDF6605A47}"/>
          </ac:spMkLst>
        </pc:spChg>
        <pc:picChg chg="add mod">
          <ac:chgData name="Lismara Dewi Antika" userId="477ec166241a9821" providerId="LiveId" clId="{71433EE1-D377-48D7-953F-FADEC882938C}" dt="2023-03-12T07:05:02.239" v="5738" actId="1076"/>
          <ac:picMkLst>
            <pc:docMk/>
            <pc:sldMk cId="923730216" sldId="327"/>
            <ac:picMk id="4" creationId="{C9E352E1-8399-CE5F-C9C6-3B492E41F3DE}"/>
          </ac:picMkLst>
        </pc:picChg>
        <pc:picChg chg="add mod">
          <ac:chgData name="Lismara Dewi Antika" userId="477ec166241a9821" providerId="LiveId" clId="{71433EE1-D377-48D7-953F-FADEC882938C}" dt="2023-03-12T07:07:49.282" v="5742" actId="1076"/>
          <ac:picMkLst>
            <pc:docMk/>
            <pc:sldMk cId="923730216" sldId="327"/>
            <ac:picMk id="5" creationId="{7937075F-49FC-8458-8510-E121221DFC9B}"/>
          </ac:picMkLst>
        </pc:picChg>
      </pc:sldChg>
      <pc:sldChg chg="addSp modSp new mod">
        <pc:chgData name="Lismara Dewi Antika" userId="477ec166241a9821" providerId="LiveId" clId="{71433EE1-D377-48D7-953F-FADEC882938C}" dt="2023-03-12T05:58:41.905" v="4204" actId="14100"/>
        <pc:sldMkLst>
          <pc:docMk/>
          <pc:sldMk cId="512555674" sldId="328"/>
        </pc:sldMkLst>
        <pc:spChg chg="mod">
          <ac:chgData name="Lismara Dewi Antika" userId="477ec166241a9821" providerId="LiveId" clId="{71433EE1-D377-48D7-953F-FADEC882938C}" dt="2023-03-12T05:48:17.252" v="3601" actId="14100"/>
          <ac:spMkLst>
            <pc:docMk/>
            <pc:sldMk cId="512555674" sldId="328"/>
            <ac:spMk id="2" creationId="{86858AF0-FA99-9F59-A37A-59075483776B}"/>
          </ac:spMkLst>
        </pc:spChg>
        <pc:spChg chg="mod">
          <ac:chgData name="Lismara Dewi Antika" userId="477ec166241a9821" providerId="LiveId" clId="{71433EE1-D377-48D7-953F-FADEC882938C}" dt="2023-03-12T05:47:53.448" v="3599" actId="14100"/>
          <ac:spMkLst>
            <pc:docMk/>
            <pc:sldMk cId="512555674" sldId="328"/>
            <ac:spMk id="3" creationId="{035A009A-B3EF-6FA7-3D28-DE18213CED69}"/>
          </ac:spMkLst>
        </pc:spChg>
        <pc:spChg chg="add mod">
          <ac:chgData name="Lismara Dewi Antika" userId="477ec166241a9821" providerId="LiveId" clId="{71433EE1-D377-48D7-953F-FADEC882938C}" dt="2023-03-12T05:49:20.763" v="3603" actId="1076"/>
          <ac:spMkLst>
            <pc:docMk/>
            <pc:sldMk cId="512555674" sldId="328"/>
            <ac:spMk id="4" creationId="{D0176C45-86F9-503D-1E51-0C001888B3A9}"/>
          </ac:spMkLst>
        </pc:spChg>
        <pc:spChg chg="add mod">
          <ac:chgData name="Lismara Dewi Antika" userId="477ec166241a9821" providerId="LiveId" clId="{71433EE1-D377-48D7-953F-FADEC882938C}" dt="2023-03-12T05:58:41.905" v="4204" actId="14100"/>
          <ac:spMkLst>
            <pc:docMk/>
            <pc:sldMk cId="512555674" sldId="328"/>
            <ac:spMk id="5" creationId="{CE646B97-9758-1F8D-4EB5-75B91B5A0188}"/>
          </ac:spMkLst>
        </pc:spChg>
      </pc:sldChg>
      <pc:sldChg chg="addSp modSp new mod">
        <pc:chgData name="Lismara Dewi Antika" userId="477ec166241a9821" providerId="LiveId" clId="{71433EE1-D377-48D7-953F-FADEC882938C}" dt="2023-03-12T07:02:19.919" v="5736" actId="1076"/>
        <pc:sldMkLst>
          <pc:docMk/>
          <pc:sldMk cId="1499545079" sldId="329"/>
        </pc:sldMkLst>
        <pc:spChg chg="mod">
          <ac:chgData name="Lismara Dewi Antika" userId="477ec166241a9821" providerId="LiveId" clId="{71433EE1-D377-48D7-953F-FADEC882938C}" dt="2023-03-12T06:27:53.065" v="5727" actId="20577"/>
          <ac:spMkLst>
            <pc:docMk/>
            <pc:sldMk cId="1499545079" sldId="329"/>
            <ac:spMk id="2" creationId="{BE3F88AF-D87B-E651-195F-7323952FF7F2}"/>
          </ac:spMkLst>
        </pc:spChg>
        <pc:spChg chg="mod">
          <ac:chgData name="Lismara Dewi Antika" userId="477ec166241a9821" providerId="LiveId" clId="{71433EE1-D377-48D7-953F-FADEC882938C}" dt="2023-03-12T06:00:17.052" v="4215" actId="20577"/>
          <ac:spMkLst>
            <pc:docMk/>
            <pc:sldMk cId="1499545079" sldId="329"/>
            <ac:spMk id="3" creationId="{E2F79E6A-305C-C5E1-15A0-30D7F83F1064}"/>
          </ac:spMkLst>
        </pc:spChg>
        <pc:picChg chg="add mod ord">
          <ac:chgData name="Lismara Dewi Antika" userId="477ec166241a9821" providerId="LiveId" clId="{71433EE1-D377-48D7-953F-FADEC882938C}" dt="2023-03-12T07:02:19.919" v="5736" actId="1076"/>
          <ac:picMkLst>
            <pc:docMk/>
            <pc:sldMk cId="1499545079" sldId="329"/>
            <ac:picMk id="4" creationId="{DF35EB92-CFF0-15A7-10BD-742D77F1F666}"/>
          </ac:picMkLst>
        </pc:picChg>
      </pc:sldChg>
      <pc:sldMasterChg chg="delSldLayout">
        <pc:chgData name="Lismara Dewi Antika" userId="477ec166241a9821" providerId="LiveId" clId="{71433EE1-D377-48D7-953F-FADEC882938C}" dt="2023-03-14T08:51:20.689" v="6032" actId="47"/>
        <pc:sldMasterMkLst>
          <pc:docMk/>
          <pc:sldMasterMk cId="0" sldId="2147483682"/>
        </pc:sldMasterMkLst>
        <pc:sldLayoutChg chg="del">
          <pc:chgData name="Lismara Dewi Antika" userId="477ec166241a9821" providerId="LiveId" clId="{71433EE1-D377-48D7-953F-FADEC882938C}" dt="2023-03-14T08:51:10.373" v="6020" actId="47"/>
          <pc:sldLayoutMkLst>
            <pc:docMk/>
            <pc:sldMasterMk cId="0" sldId="2147483682"/>
            <pc:sldLayoutMk cId="0" sldId="2147483649"/>
          </pc:sldLayoutMkLst>
        </pc:sldLayoutChg>
        <pc:sldLayoutChg chg="del">
          <pc:chgData name="Lismara Dewi Antika" userId="477ec166241a9821" providerId="LiveId" clId="{71433EE1-D377-48D7-953F-FADEC882938C}" dt="2023-03-14T08:51:04.966" v="6010" actId="47"/>
          <pc:sldLayoutMkLst>
            <pc:docMk/>
            <pc:sldMasterMk cId="0" sldId="2147483682"/>
            <pc:sldLayoutMk cId="0" sldId="2147483651"/>
          </pc:sldLayoutMkLst>
        </pc:sldLayoutChg>
        <pc:sldLayoutChg chg="del">
          <pc:chgData name="Lismara Dewi Antika" userId="477ec166241a9821" providerId="LiveId" clId="{71433EE1-D377-48D7-953F-FADEC882938C}" dt="2023-03-14T08:51:19.961" v="6031" actId="47"/>
          <pc:sldLayoutMkLst>
            <pc:docMk/>
            <pc:sldMasterMk cId="0" sldId="2147483682"/>
            <pc:sldLayoutMk cId="0" sldId="2147483652"/>
          </pc:sldLayoutMkLst>
        </pc:sldLayoutChg>
        <pc:sldLayoutChg chg="del">
          <pc:chgData name="Lismara Dewi Antika" userId="477ec166241a9821" providerId="LiveId" clId="{71433EE1-D377-48D7-953F-FADEC882938C}" dt="2023-03-14T08:51:03.272" v="6005" actId="47"/>
          <pc:sldLayoutMkLst>
            <pc:docMk/>
            <pc:sldMasterMk cId="0" sldId="2147483682"/>
            <pc:sldLayoutMk cId="0" sldId="2147483653"/>
          </pc:sldLayoutMkLst>
        </pc:sldLayoutChg>
        <pc:sldLayoutChg chg="del">
          <pc:chgData name="Lismara Dewi Antika" userId="477ec166241a9821" providerId="LiveId" clId="{71433EE1-D377-48D7-953F-FADEC882938C}" dt="2023-03-14T08:51:03.578" v="6006" actId="47"/>
          <pc:sldLayoutMkLst>
            <pc:docMk/>
            <pc:sldMasterMk cId="0" sldId="2147483682"/>
            <pc:sldLayoutMk cId="0" sldId="2147483656"/>
          </pc:sldLayoutMkLst>
        </pc:sldLayoutChg>
        <pc:sldLayoutChg chg="del">
          <pc:chgData name="Lismara Dewi Antika" userId="477ec166241a9821" providerId="LiveId" clId="{71433EE1-D377-48D7-953F-FADEC882938C}" dt="2023-03-14T08:51:11.844" v="6023" actId="47"/>
          <pc:sldLayoutMkLst>
            <pc:docMk/>
            <pc:sldMasterMk cId="0" sldId="2147483682"/>
            <pc:sldLayoutMk cId="0" sldId="2147483657"/>
          </pc:sldLayoutMkLst>
        </pc:sldLayoutChg>
        <pc:sldLayoutChg chg="del">
          <pc:chgData name="Lismara Dewi Antika" userId="477ec166241a9821" providerId="LiveId" clId="{71433EE1-D377-48D7-953F-FADEC882938C}" dt="2023-03-14T08:51:20.689" v="6032" actId="47"/>
          <pc:sldLayoutMkLst>
            <pc:docMk/>
            <pc:sldMasterMk cId="0" sldId="2147483682"/>
            <pc:sldLayoutMk cId="0" sldId="2147483659"/>
          </pc:sldLayoutMkLst>
        </pc:sldLayoutChg>
        <pc:sldLayoutChg chg="del">
          <pc:chgData name="Lismara Dewi Antika" userId="477ec166241a9821" providerId="LiveId" clId="{71433EE1-D377-48D7-953F-FADEC882938C}" dt="2023-03-14T08:51:04.786" v="6009" actId="47"/>
          <pc:sldLayoutMkLst>
            <pc:docMk/>
            <pc:sldMasterMk cId="0" sldId="2147483682"/>
            <pc:sldLayoutMk cId="0" sldId="2147483660"/>
          </pc:sldLayoutMkLst>
        </pc:sldLayoutChg>
        <pc:sldLayoutChg chg="del">
          <pc:chgData name="Lismara Dewi Antika" userId="477ec166241a9821" providerId="LiveId" clId="{71433EE1-D377-48D7-953F-FADEC882938C}" dt="2023-03-14T08:50:59.740" v="6004" actId="47"/>
          <pc:sldLayoutMkLst>
            <pc:docMk/>
            <pc:sldMasterMk cId="0" sldId="2147483682"/>
            <pc:sldLayoutMk cId="0" sldId="2147483661"/>
          </pc:sldLayoutMkLst>
        </pc:sldLayoutChg>
        <pc:sldLayoutChg chg="del">
          <pc:chgData name="Lismara Dewi Antika" userId="477ec166241a9821" providerId="LiveId" clId="{71433EE1-D377-48D7-953F-FADEC882938C}" dt="2023-03-14T08:51:09.192" v="6018" actId="47"/>
          <pc:sldLayoutMkLst>
            <pc:docMk/>
            <pc:sldMasterMk cId="0" sldId="2147483682"/>
            <pc:sldLayoutMk cId="0" sldId="2147483662"/>
          </pc:sldLayoutMkLst>
        </pc:sldLayoutChg>
        <pc:sldLayoutChg chg="del">
          <pc:chgData name="Lismara Dewi Antika" userId="477ec166241a9821" providerId="LiveId" clId="{71433EE1-D377-48D7-953F-FADEC882938C}" dt="2023-03-14T08:51:08.578" v="6017" actId="47"/>
          <pc:sldLayoutMkLst>
            <pc:docMk/>
            <pc:sldMasterMk cId="0" sldId="2147483682"/>
            <pc:sldLayoutMk cId="0" sldId="2147483664"/>
          </pc:sldLayoutMkLst>
        </pc:sldLayoutChg>
        <pc:sldLayoutChg chg="del">
          <pc:chgData name="Lismara Dewi Antika" userId="477ec166241a9821" providerId="LiveId" clId="{71433EE1-D377-48D7-953F-FADEC882938C}" dt="2023-03-14T08:51:08.185" v="6016" actId="47"/>
          <pc:sldLayoutMkLst>
            <pc:docMk/>
            <pc:sldMasterMk cId="0" sldId="2147483682"/>
            <pc:sldLayoutMk cId="0" sldId="2147483665"/>
          </pc:sldLayoutMkLst>
        </pc:sldLayoutChg>
        <pc:sldLayoutChg chg="del">
          <pc:chgData name="Lismara Dewi Antika" userId="477ec166241a9821" providerId="LiveId" clId="{71433EE1-D377-48D7-953F-FADEC882938C}" dt="2023-03-14T08:51:12.123" v="6024" actId="47"/>
          <pc:sldLayoutMkLst>
            <pc:docMk/>
            <pc:sldMasterMk cId="0" sldId="2147483682"/>
            <pc:sldLayoutMk cId="0" sldId="2147483666"/>
          </pc:sldLayoutMkLst>
        </pc:sldLayoutChg>
        <pc:sldLayoutChg chg="del">
          <pc:chgData name="Lismara Dewi Antika" userId="477ec166241a9821" providerId="LiveId" clId="{71433EE1-D377-48D7-953F-FADEC882938C}" dt="2023-03-14T08:51:10.658" v="6021" actId="47"/>
          <pc:sldLayoutMkLst>
            <pc:docMk/>
            <pc:sldMasterMk cId="0" sldId="2147483682"/>
            <pc:sldLayoutMk cId="0" sldId="2147483667"/>
          </pc:sldLayoutMkLst>
        </pc:sldLayoutChg>
        <pc:sldLayoutChg chg="del">
          <pc:chgData name="Lismara Dewi Antika" userId="477ec166241a9821" providerId="LiveId" clId="{71433EE1-D377-48D7-953F-FADEC882938C}" dt="2023-03-14T08:51:07.464" v="6015" actId="47"/>
          <pc:sldLayoutMkLst>
            <pc:docMk/>
            <pc:sldMasterMk cId="0" sldId="2147483682"/>
            <pc:sldLayoutMk cId="0" sldId="2147483669"/>
          </pc:sldLayoutMkLst>
        </pc:sldLayoutChg>
        <pc:sldLayoutChg chg="del">
          <pc:chgData name="Lismara Dewi Antika" userId="477ec166241a9821" providerId="LiveId" clId="{71433EE1-D377-48D7-953F-FADEC882938C}" dt="2023-03-14T08:51:15.151" v="6026" actId="47"/>
          <pc:sldLayoutMkLst>
            <pc:docMk/>
            <pc:sldMasterMk cId="0" sldId="2147483682"/>
            <pc:sldLayoutMk cId="0" sldId="2147483670"/>
          </pc:sldLayoutMkLst>
        </pc:sldLayoutChg>
        <pc:sldLayoutChg chg="del">
          <pc:chgData name="Lismara Dewi Antika" userId="477ec166241a9821" providerId="LiveId" clId="{71433EE1-D377-48D7-953F-FADEC882938C}" dt="2023-03-14T08:51:15.481" v="6027" actId="47"/>
          <pc:sldLayoutMkLst>
            <pc:docMk/>
            <pc:sldMasterMk cId="0" sldId="2147483682"/>
            <pc:sldLayoutMk cId="0" sldId="2147483671"/>
          </pc:sldLayoutMkLst>
        </pc:sldLayoutChg>
        <pc:sldLayoutChg chg="del">
          <pc:chgData name="Lismara Dewi Antika" userId="477ec166241a9821" providerId="LiveId" clId="{71433EE1-D377-48D7-953F-FADEC882938C}" dt="2023-03-14T08:51:11.292" v="6022" actId="47"/>
          <pc:sldLayoutMkLst>
            <pc:docMk/>
            <pc:sldMasterMk cId="0" sldId="2147483682"/>
            <pc:sldLayoutMk cId="0" sldId="2147483672"/>
          </pc:sldLayoutMkLst>
        </pc:sldLayoutChg>
        <pc:sldLayoutChg chg="del">
          <pc:chgData name="Lismara Dewi Antika" userId="477ec166241a9821" providerId="LiveId" clId="{71433EE1-D377-48D7-953F-FADEC882938C}" dt="2023-03-14T08:51:09.557" v="6019" actId="47"/>
          <pc:sldLayoutMkLst>
            <pc:docMk/>
            <pc:sldMasterMk cId="0" sldId="2147483682"/>
            <pc:sldLayoutMk cId="0" sldId="2147483673"/>
          </pc:sldLayoutMkLst>
        </pc:sldLayoutChg>
        <pc:sldLayoutChg chg="del">
          <pc:chgData name="Lismara Dewi Antika" userId="477ec166241a9821" providerId="LiveId" clId="{71433EE1-D377-48D7-953F-FADEC882938C}" dt="2023-03-14T08:51:16.149" v="6028" actId="47"/>
          <pc:sldLayoutMkLst>
            <pc:docMk/>
            <pc:sldMasterMk cId="0" sldId="2147483682"/>
            <pc:sldLayoutMk cId="0" sldId="2147483674"/>
          </pc:sldLayoutMkLst>
        </pc:sldLayoutChg>
        <pc:sldLayoutChg chg="del">
          <pc:chgData name="Lismara Dewi Antika" userId="477ec166241a9821" providerId="LiveId" clId="{71433EE1-D377-48D7-953F-FADEC882938C}" dt="2023-03-14T08:50:57.417" v="6003" actId="47"/>
          <pc:sldLayoutMkLst>
            <pc:docMk/>
            <pc:sldMasterMk cId="0" sldId="2147483682"/>
            <pc:sldLayoutMk cId="0" sldId="2147483675"/>
          </pc:sldLayoutMkLst>
        </pc:sldLayoutChg>
        <pc:sldLayoutChg chg="del">
          <pc:chgData name="Lismara Dewi Antika" userId="477ec166241a9821" providerId="LiveId" clId="{71433EE1-D377-48D7-953F-FADEC882938C}" dt="2023-03-14T08:51:04.264" v="6008" actId="47"/>
          <pc:sldLayoutMkLst>
            <pc:docMk/>
            <pc:sldMasterMk cId="0" sldId="2147483682"/>
            <pc:sldLayoutMk cId="0" sldId="2147483676"/>
          </pc:sldLayoutMkLst>
        </pc:sldLayoutChg>
      </pc:sldMasterChg>
      <pc:sldMasterChg chg="del delSldLayout">
        <pc:chgData name="Lismara Dewi Antika" userId="477ec166241a9821" providerId="LiveId" clId="{71433EE1-D377-48D7-953F-FADEC882938C}" dt="2023-03-14T08:51:36.184" v="6050" actId="47"/>
        <pc:sldMasterMkLst>
          <pc:docMk/>
          <pc:sldMasterMk cId="0" sldId="2147483683"/>
        </pc:sldMasterMkLst>
        <pc:sldLayoutChg chg="del">
          <pc:chgData name="Lismara Dewi Antika" userId="477ec166241a9821" providerId="LiveId" clId="{71433EE1-D377-48D7-953F-FADEC882938C}" dt="2023-03-14T08:51:36.184" v="6050" actId="47"/>
          <pc:sldLayoutMkLst>
            <pc:docMk/>
            <pc:sldMasterMk cId="0" sldId="2147483683"/>
            <pc:sldLayoutMk cId="0" sldId="214748368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g9153149864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9" name="Google Shape;1839;g9153149864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8d5321dd9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8d5321dd9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9"/>
        <p:cNvGrpSpPr/>
        <p:nvPr/>
      </p:nvGrpSpPr>
      <p:grpSpPr>
        <a:xfrm>
          <a:off x="0" y="0"/>
          <a:ext cx="0" cy="0"/>
          <a:chOff x="0" y="0"/>
          <a:chExt cx="0" cy="0"/>
        </a:xfrm>
      </p:grpSpPr>
      <p:sp>
        <p:nvSpPr>
          <p:cNvPr id="1630" name="Google Shape;1630;g8bcfcb1f4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1" name="Google Shape;1631;g8bcfcb1f4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8d5321dd9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8d5321dd9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0"/>
        <p:cNvGrpSpPr/>
        <p:nvPr/>
      </p:nvGrpSpPr>
      <p:grpSpPr>
        <a:xfrm>
          <a:off x="0" y="0"/>
          <a:ext cx="0" cy="0"/>
          <a:chOff x="0" y="0"/>
          <a:chExt cx="0" cy="0"/>
        </a:xfrm>
      </p:grpSpPr>
      <p:sp>
        <p:nvSpPr>
          <p:cNvPr id="2651" name="Google Shape;2651;g915314986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2" name="Google Shape;2652;g915314986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17850" y="540000"/>
            <a:ext cx="4485600" cy="14199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a:latin typeface="Poppins Black"/>
                <a:ea typeface="Poppins Black"/>
                <a:cs typeface="Poppins Black"/>
                <a:sym typeface="Poppins Blac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628500" y="2014725"/>
            <a:ext cx="3943500" cy="463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sz="15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70222" y="-313418"/>
            <a:ext cx="9417300" cy="5675593"/>
            <a:chOff x="-70222" y="-313418"/>
            <a:chExt cx="9417300" cy="5675593"/>
          </a:xfrm>
        </p:grpSpPr>
        <p:grpSp>
          <p:nvGrpSpPr>
            <p:cNvPr id="12" name="Google Shape;12;p2"/>
            <p:cNvGrpSpPr/>
            <p:nvPr/>
          </p:nvGrpSpPr>
          <p:grpSpPr>
            <a:xfrm>
              <a:off x="8544530" y="1373875"/>
              <a:ext cx="802548" cy="757672"/>
              <a:chOff x="5091638" y="5657900"/>
              <a:chExt cx="402825" cy="380300"/>
            </a:xfrm>
          </p:grpSpPr>
          <p:sp>
            <p:nvSpPr>
              <p:cNvPr id="13" name="Google Shape;13;p2"/>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rot="-2700000">
              <a:off x="-7871" y="120906"/>
              <a:ext cx="544210" cy="401775"/>
              <a:chOff x="3525538" y="7232375"/>
              <a:chExt cx="442825" cy="326925"/>
            </a:xfrm>
          </p:grpSpPr>
          <p:sp>
            <p:nvSpPr>
              <p:cNvPr id="16" name="Google Shape;16;p2"/>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p:nvPr/>
          </p:nvSpPr>
          <p:spPr>
            <a:xfrm rot="-1970022">
              <a:off x="7612991" y="131566"/>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797663" y="48743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2"/>
            <p:cNvGrpSpPr/>
            <p:nvPr/>
          </p:nvGrpSpPr>
          <p:grpSpPr>
            <a:xfrm rot="3143286">
              <a:off x="4300957" y="-143175"/>
              <a:ext cx="802535" cy="757659"/>
              <a:chOff x="5091638" y="5657900"/>
              <a:chExt cx="402825" cy="380300"/>
            </a:xfrm>
          </p:grpSpPr>
          <p:sp>
            <p:nvSpPr>
              <p:cNvPr id="24" name="Google Shape;24;p2"/>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5_2_1">
    <p:spTree>
      <p:nvGrpSpPr>
        <p:cNvPr id="1" name="Shape 686"/>
        <p:cNvGrpSpPr/>
        <p:nvPr/>
      </p:nvGrpSpPr>
      <p:grpSpPr>
        <a:xfrm>
          <a:off x="0" y="0"/>
          <a:ext cx="0" cy="0"/>
          <a:chOff x="0" y="0"/>
          <a:chExt cx="0" cy="0"/>
        </a:xfrm>
      </p:grpSpPr>
      <p:grpSp>
        <p:nvGrpSpPr>
          <p:cNvPr id="687" name="Google Shape;687;p33"/>
          <p:cNvGrpSpPr/>
          <p:nvPr/>
        </p:nvGrpSpPr>
        <p:grpSpPr>
          <a:xfrm rot="2118701">
            <a:off x="6940695" y="1495979"/>
            <a:ext cx="677494" cy="678539"/>
            <a:chOff x="1176363" y="5022450"/>
            <a:chExt cx="551250" cy="552100"/>
          </a:xfrm>
        </p:grpSpPr>
        <p:sp>
          <p:nvSpPr>
            <p:cNvPr id="688" name="Google Shape;688;p33"/>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 name="Google Shape;691;p33"/>
          <p:cNvGrpSpPr/>
          <p:nvPr/>
        </p:nvGrpSpPr>
        <p:grpSpPr>
          <a:xfrm rot="9806967">
            <a:off x="8470303" y="4368066"/>
            <a:ext cx="488904" cy="473541"/>
            <a:chOff x="3103563" y="2976000"/>
            <a:chExt cx="397800" cy="385300"/>
          </a:xfrm>
        </p:grpSpPr>
        <p:sp>
          <p:nvSpPr>
            <p:cNvPr id="692" name="Google Shape;692;p33"/>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33"/>
          <p:cNvGrpSpPr/>
          <p:nvPr/>
        </p:nvGrpSpPr>
        <p:grpSpPr>
          <a:xfrm>
            <a:off x="414122" y="187812"/>
            <a:ext cx="802548" cy="757672"/>
            <a:chOff x="5091638" y="5657900"/>
            <a:chExt cx="402825" cy="380300"/>
          </a:xfrm>
        </p:grpSpPr>
        <p:sp>
          <p:nvSpPr>
            <p:cNvPr id="698" name="Google Shape;698;p33"/>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33"/>
          <p:cNvGrpSpPr/>
          <p:nvPr/>
        </p:nvGrpSpPr>
        <p:grpSpPr>
          <a:xfrm rot="-9254136">
            <a:off x="195277" y="4404108"/>
            <a:ext cx="544220" cy="401782"/>
            <a:chOff x="3525538" y="7232375"/>
            <a:chExt cx="442825" cy="326925"/>
          </a:xfrm>
        </p:grpSpPr>
        <p:sp>
          <p:nvSpPr>
            <p:cNvPr id="701" name="Google Shape;701;p33"/>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6" name="Google Shape;706;p33"/>
          <p:cNvSpPr/>
          <p:nvPr/>
        </p:nvSpPr>
        <p:spPr>
          <a:xfrm rot="5400000">
            <a:off x="8058351" y="376352"/>
            <a:ext cx="490480" cy="380610"/>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rot="-3782154">
            <a:off x="4355355" y="4242825"/>
            <a:ext cx="502065" cy="389600"/>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1715479" y="1522900"/>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5_1">
    <p:bg>
      <p:bgPr>
        <a:solidFill>
          <a:schemeClr val="accent3"/>
        </a:solidFill>
        <a:effectLst/>
      </p:bgPr>
    </p:bg>
    <p:spTree>
      <p:nvGrpSpPr>
        <p:cNvPr id="1" name="Shape 709"/>
        <p:cNvGrpSpPr/>
        <p:nvPr/>
      </p:nvGrpSpPr>
      <p:grpSpPr>
        <a:xfrm>
          <a:off x="0" y="0"/>
          <a:ext cx="0" cy="0"/>
          <a:chOff x="0" y="0"/>
          <a:chExt cx="0" cy="0"/>
        </a:xfrm>
      </p:grpSpPr>
      <p:grpSp>
        <p:nvGrpSpPr>
          <p:cNvPr id="710" name="Google Shape;710;p34"/>
          <p:cNvGrpSpPr/>
          <p:nvPr/>
        </p:nvGrpSpPr>
        <p:grpSpPr>
          <a:xfrm rot="2118701">
            <a:off x="2236053" y="4779004"/>
            <a:ext cx="677494" cy="678539"/>
            <a:chOff x="1176363" y="5022450"/>
            <a:chExt cx="551250" cy="552100"/>
          </a:xfrm>
        </p:grpSpPr>
        <p:sp>
          <p:nvSpPr>
            <p:cNvPr id="711" name="Google Shape;711;p34"/>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4"/>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4"/>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34"/>
          <p:cNvGrpSpPr/>
          <p:nvPr/>
        </p:nvGrpSpPr>
        <p:grpSpPr>
          <a:xfrm>
            <a:off x="8544530" y="1373875"/>
            <a:ext cx="802548" cy="757672"/>
            <a:chOff x="5091638" y="5657900"/>
            <a:chExt cx="402825" cy="380300"/>
          </a:xfrm>
        </p:grpSpPr>
        <p:sp>
          <p:nvSpPr>
            <p:cNvPr id="715" name="Google Shape;715;p34"/>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4"/>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34"/>
          <p:cNvGrpSpPr/>
          <p:nvPr/>
        </p:nvGrpSpPr>
        <p:grpSpPr>
          <a:xfrm rot="-2700000">
            <a:off x="-7871" y="120906"/>
            <a:ext cx="544210" cy="401775"/>
            <a:chOff x="3525538" y="7232375"/>
            <a:chExt cx="442825" cy="326925"/>
          </a:xfrm>
        </p:grpSpPr>
        <p:sp>
          <p:nvSpPr>
            <p:cNvPr id="718" name="Google Shape;718;p34"/>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4"/>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4"/>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4"/>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4"/>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3" name="Google Shape;723;p34"/>
          <p:cNvSpPr/>
          <p:nvPr/>
        </p:nvSpPr>
        <p:spPr>
          <a:xfrm rot="-1970022">
            <a:off x="7612991" y="131566"/>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4"/>
          <p:cNvSpPr/>
          <p:nvPr/>
        </p:nvSpPr>
        <p:spPr>
          <a:xfrm>
            <a:off x="8797663" y="48743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4"/>
          <p:cNvSpPr/>
          <p:nvPr/>
        </p:nvSpPr>
        <p:spPr>
          <a:xfrm>
            <a:off x="-308412" y="28015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6" name="Google Shape;726;p34"/>
          <p:cNvGrpSpPr/>
          <p:nvPr/>
        </p:nvGrpSpPr>
        <p:grpSpPr>
          <a:xfrm rot="9197377">
            <a:off x="4170731" y="-508577"/>
            <a:ext cx="802548" cy="757671"/>
            <a:chOff x="5091638" y="5657900"/>
            <a:chExt cx="402825" cy="380300"/>
          </a:xfrm>
        </p:grpSpPr>
        <p:sp>
          <p:nvSpPr>
            <p:cNvPr id="727" name="Google Shape;727;p34"/>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4"/>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7"/>
        <p:cNvGrpSpPr/>
        <p:nvPr/>
      </p:nvGrpSpPr>
      <p:grpSpPr>
        <a:xfrm>
          <a:off x="0" y="0"/>
          <a:ext cx="0" cy="0"/>
          <a:chOff x="0" y="0"/>
          <a:chExt cx="0" cy="0"/>
        </a:xfrm>
      </p:grpSpPr>
      <p:sp>
        <p:nvSpPr>
          <p:cNvPr id="48" name="Google Shape;48;p4"/>
          <p:cNvSpPr txBox="1">
            <a:spLocks noGrp="1"/>
          </p:cNvSpPr>
          <p:nvPr>
            <p:ph type="body" idx="1"/>
          </p:nvPr>
        </p:nvSpPr>
        <p:spPr>
          <a:xfrm>
            <a:off x="724800" y="1076275"/>
            <a:ext cx="7694400" cy="34953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grpSp>
        <p:nvGrpSpPr>
          <p:cNvPr id="49" name="Google Shape;49;p4"/>
          <p:cNvGrpSpPr/>
          <p:nvPr/>
        </p:nvGrpSpPr>
        <p:grpSpPr>
          <a:xfrm>
            <a:off x="-12" y="-565712"/>
            <a:ext cx="9442866" cy="5927887"/>
            <a:chOff x="-12" y="-565712"/>
            <a:chExt cx="9442866" cy="5927887"/>
          </a:xfrm>
        </p:grpSpPr>
        <p:grpSp>
          <p:nvGrpSpPr>
            <p:cNvPr id="50" name="Google Shape;50;p4"/>
            <p:cNvGrpSpPr/>
            <p:nvPr/>
          </p:nvGrpSpPr>
          <p:grpSpPr>
            <a:xfrm rot="2118701">
              <a:off x="322878" y="4331579"/>
              <a:ext cx="677494" cy="678539"/>
              <a:chOff x="1176363" y="5022450"/>
              <a:chExt cx="551250" cy="552100"/>
            </a:xfrm>
          </p:grpSpPr>
          <p:sp>
            <p:nvSpPr>
              <p:cNvPr id="51" name="Google Shape;51;p4"/>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4"/>
            <p:cNvGrpSpPr/>
            <p:nvPr/>
          </p:nvGrpSpPr>
          <p:grpSpPr>
            <a:xfrm>
              <a:off x="8640305" y="1315000"/>
              <a:ext cx="802548" cy="757672"/>
              <a:chOff x="5091638" y="5657900"/>
              <a:chExt cx="402825" cy="380300"/>
            </a:xfrm>
          </p:grpSpPr>
          <p:sp>
            <p:nvSpPr>
              <p:cNvPr id="55" name="Google Shape;55;p4"/>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4"/>
            <p:cNvSpPr/>
            <p:nvPr/>
          </p:nvSpPr>
          <p:spPr>
            <a:xfrm rot="-1970022">
              <a:off x="7612991" y="131566"/>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8797663" y="48743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12" y="-8250"/>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4"/>
            <p:cNvGrpSpPr/>
            <p:nvPr/>
          </p:nvGrpSpPr>
          <p:grpSpPr>
            <a:xfrm rot="-916760">
              <a:off x="4374283" y="-473361"/>
              <a:ext cx="802516" cy="757641"/>
              <a:chOff x="5091638" y="5657900"/>
              <a:chExt cx="402825" cy="380300"/>
            </a:xfrm>
          </p:grpSpPr>
          <p:sp>
            <p:nvSpPr>
              <p:cNvPr id="61" name="Google Shape;61;p4"/>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 name="Google Shape;63;p4"/>
          <p:cNvSpPr txBox="1">
            <a:spLocks noGrp="1"/>
          </p:cNvSpPr>
          <p:nvPr>
            <p:ph type="title"/>
          </p:nvPr>
        </p:nvSpPr>
        <p:spPr>
          <a:xfrm>
            <a:off x="724800" y="489940"/>
            <a:ext cx="76944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1132050" y="1502351"/>
            <a:ext cx="6879900" cy="17397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2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1"/>
        <p:cNvGrpSpPr/>
        <p:nvPr/>
      </p:nvGrpSpPr>
      <p:grpSpPr>
        <a:xfrm>
          <a:off x="0" y="0"/>
          <a:ext cx="0" cy="0"/>
          <a:chOff x="0" y="0"/>
          <a:chExt cx="0" cy="0"/>
        </a:xfrm>
      </p:grpSpPr>
      <p:sp>
        <p:nvSpPr>
          <p:cNvPr id="142" name="Google Shape;142;p9"/>
          <p:cNvSpPr/>
          <p:nvPr/>
        </p:nvSpPr>
        <p:spPr>
          <a:xfrm rot="5799132" flipH="1">
            <a:off x="49908" y="249506"/>
            <a:ext cx="5186525" cy="4513894"/>
          </a:xfrm>
          <a:custGeom>
            <a:avLst/>
            <a:gdLst/>
            <a:ahLst/>
            <a:cxnLst/>
            <a:rect l="l" t="t" r="r" b="b"/>
            <a:pathLst>
              <a:path w="202979" h="179447" extrusionOk="0">
                <a:moveTo>
                  <a:pt x="153674" y="1"/>
                </a:moveTo>
                <a:cubicBezTo>
                  <a:pt x="134554" y="1"/>
                  <a:pt x="120742" y="16799"/>
                  <a:pt x="92700" y="22903"/>
                </a:cubicBezTo>
                <a:cubicBezTo>
                  <a:pt x="59476" y="30141"/>
                  <a:pt x="49770" y="27172"/>
                  <a:pt x="24885" y="50956"/>
                </a:cubicBezTo>
                <a:cubicBezTo>
                  <a:pt x="1" y="74740"/>
                  <a:pt x="1702" y="119472"/>
                  <a:pt x="28554" y="147725"/>
                </a:cubicBezTo>
                <a:cubicBezTo>
                  <a:pt x="55374" y="175979"/>
                  <a:pt x="83794" y="178981"/>
                  <a:pt x="83794" y="178981"/>
                </a:cubicBezTo>
                <a:cubicBezTo>
                  <a:pt x="83794" y="178981"/>
                  <a:pt x="86847" y="179447"/>
                  <a:pt x="91893" y="179447"/>
                </a:cubicBezTo>
                <a:cubicBezTo>
                  <a:pt x="103553" y="179447"/>
                  <a:pt x="125856" y="176961"/>
                  <a:pt x="145738" y="160501"/>
                </a:cubicBezTo>
                <a:cubicBezTo>
                  <a:pt x="174192" y="136951"/>
                  <a:pt x="184566" y="98857"/>
                  <a:pt x="193772" y="68202"/>
                </a:cubicBezTo>
                <a:cubicBezTo>
                  <a:pt x="202979" y="37546"/>
                  <a:pt x="190804" y="10427"/>
                  <a:pt x="165018" y="1921"/>
                </a:cubicBezTo>
                <a:cubicBezTo>
                  <a:pt x="160969" y="582"/>
                  <a:pt x="157230" y="1"/>
                  <a:pt x="153674" y="1"/>
                </a:cubicBezTo>
                <a:close/>
              </a:path>
            </a:pathLst>
          </a:custGeom>
          <a:solidFill>
            <a:srgbClr val="FFC8C8">
              <a:alpha val="32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9"/>
          <p:cNvGrpSpPr/>
          <p:nvPr/>
        </p:nvGrpSpPr>
        <p:grpSpPr>
          <a:xfrm>
            <a:off x="-223662" y="-270563"/>
            <a:ext cx="9820297" cy="5636831"/>
            <a:chOff x="-223662" y="-270563"/>
            <a:chExt cx="9820297" cy="5636831"/>
          </a:xfrm>
        </p:grpSpPr>
        <p:grpSp>
          <p:nvGrpSpPr>
            <p:cNvPr id="144" name="Google Shape;144;p9"/>
            <p:cNvGrpSpPr/>
            <p:nvPr/>
          </p:nvGrpSpPr>
          <p:grpSpPr>
            <a:xfrm rot="2118701">
              <a:off x="2029128" y="4418129"/>
              <a:ext cx="677494" cy="678539"/>
              <a:chOff x="1176363" y="5022450"/>
              <a:chExt cx="551250" cy="552100"/>
            </a:xfrm>
          </p:grpSpPr>
          <p:sp>
            <p:nvSpPr>
              <p:cNvPr id="145" name="Google Shape;145;p9"/>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9"/>
            <p:cNvGrpSpPr/>
            <p:nvPr/>
          </p:nvGrpSpPr>
          <p:grpSpPr>
            <a:xfrm rot="4499953">
              <a:off x="6357811" y="4832109"/>
              <a:ext cx="488889" cy="473526"/>
              <a:chOff x="3103563" y="2976000"/>
              <a:chExt cx="397800" cy="385300"/>
            </a:xfrm>
          </p:grpSpPr>
          <p:sp>
            <p:nvSpPr>
              <p:cNvPr id="149" name="Google Shape;149;p9"/>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9"/>
            <p:cNvGrpSpPr/>
            <p:nvPr/>
          </p:nvGrpSpPr>
          <p:grpSpPr>
            <a:xfrm>
              <a:off x="6407793" y="-270563"/>
              <a:ext cx="802548" cy="757672"/>
              <a:chOff x="5091638" y="5657900"/>
              <a:chExt cx="402825" cy="380300"/>
            </a:xfrm>
          </p:grpSpPr>
          <p:sp>
            <p:nvSpPr>
              <p:cNvPr id="155" name="Google Shape;155;p9"/>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9"/>
            <p:cNvSpPr/>
            <p:nvPr/>
          </p:nvSpPr>
          <p:spPr>
            <a:xfrm rot="-1970022">
              <a:off x="9042141" y="959816"/>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2294175" y="174769"/>
              <a:ext cx="502058" cy="389594"/>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223662" y="30859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9"/>
          <p:cNvSpPr txBox="1">
            <a:spLocks noGrp="1"/>
          </p:cNvSpPr>
          <p:nvPr>
            <p:ph type="title"/>
          </p:nvPr>
        </p:nvSpPr>
        <p:spPr>
          <a:xfrm>
            <a:off x="1029470" y="2239616"/>
            <a:ext cx="3227400" cy="70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solidFill>
                  <a:schemeClr val="accent1"/>
                </a:solidFill>
                <a:latin typeface="Poppins Black"/>
                <a:ea typeface="Poppins Black"/>
                <a:cs typeface="Poppins Black"/>
                <a:sym typeface="Poppins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1" name="Google Shape;161;p9"/>
          <p:cNvSpPr txBox="1">
            <a:spLocks noGrp="1"/>
          </p:cNvSpPr>
          <p:nvPr>
            <p:ph type="body" idx="1"/>
          </p:nvPr>
        </p:nvSpPr>
        <p:spPr>
          <a:xfrm>
            <a:off x="1277120" y="2959867"/>
            <a:ext cx="2732100" cy="5856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a:solidFill>
                  <a:schemeClr val="dk1"/>
                </a:solidFill>
              </a:defRPr>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2" name="Google Shape;162;p9"/>
          <p:cNvSpPr txBox="1">
            <a:spLocks noGrp="1"/>
          </p:cNvSpPr>
          <p:nvPr>
            <p:ph type="title" idx="2" hasCustomPrompt="1"/>
          </p:nvPr>
        </p:nvSpPr>
        <p:spPr>
          <a:xfrm>
            <a:off x="1915970" y="1060149"/>
            <a:ext cx="1454400" cy="118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9000">
                <a:solidFill>
                  <a:schemeClr val="accent1"/>
                </a:solidFill>
                <a:latin typeface="Poppins Black"/>
                <a:ea typeface="Poppins Black"/>
                <a:cs typeface="Poppins Black"/>
                <a:sym typeface="Poppins Black"/>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ubtitle 2">
  <p:cSld name="CUSTOM_20">
    <p:spTree>
      <p:nvGrpSpPr>
        <p:cNvPr id="1" name="Shape 282"/>
        <p:cNvGrpSpPr/>
        <p:nvPr/>
      </p:nvGrpSpPr>
      <p:grpSpPr>
        <a:xfrm>
          <a:off x="0" y="0"/>
          <a:ext cx="0" cy="0"/>
          <a:chOff x="0" y="0"/>
          <a:chExt cx="0" cy="0"/>
        </a:xfrm>
      </p:grpSpPr>
      <p:grpSp>
        <p:nvGrpSpPr>
          <p:cNvPr id="283" name="Google Shape;283;p17"/>
          <p:cNvGrpSpPr/>
          <p:nvPr/>
        </p:nvGrpSpPr>
        <p:grpSpPr>
          <a:xfrm>
            <a:off x="-223662" y="-217675"/>
            <a:ext cx="9090305" cy="5644466"/>
            <a:chOff x="-223662" y="-217675"/>
            <a:chExt cx="9090305" cy="5644466"/>
          </a:xfrm>
        </p:grpSpPr>
        <p:grpSp>
          <p:nvGrpSpPr>
            <p:cNvPr id="284" name="Google Shape;284;p17"/>
            <p:cNvGrpSpPr/>
            <p:nvPr/>
          </p:nvGrpSpPr>
          <p:grpSpPr>
            <a:xfrm rot="2118701">
              <a:off x="8055365" y="4614867"/>
              <a:ext cx="677494" cy="678539"/>
              <a:chOff x="1176363" y="5022450"/>
              <a:chExt cx="551250" cy="552100"/>
            </a:xfrm>
          </p:grpSpPr>
          <p:sp>
            <p:nvSpPr>
              <p:cNvPr id="285" name="Google Shape;285;p17"/>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7"/>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7"/>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17"/>
            <p:cNvGrpSpPr/>
            <p:nvPr/>
          </p:nvGrpSpPr>
          <p:grpSpPr>
            <a:xfrm>
              <a:off x="4279080" y="-217675"/>
              <a:ext cx="802548" cy="757672"/>
              <a:chOff x="5091638" y="5657900"/>
              <a:chExt cx="402825" cy="380300"/>
            </a:xfrm>
          </p:grpSpPr>
          <p:sp>
            <p:nvSpPr>
              <p:cNvPr id="289" name="Google Shape;289;p17"/>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7"/>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17"/>
            <p:cNvGrpSpPr/>
            <p:nvPr/>
          </p:nvGrpSpPr>
          <p:grpSpPr>
            <a:xfrm rot="-2700000">
              <a:off x="8122004" y="133581"/>
              <a:ext cx="544210" cy="401775"/>
              <a:chOff x="3525538" y="7232375"/>
              <a:chExt cx="442825" cy="326925"/>
            </a:xfrm>
          </p:grpSpPr>
          <p:sp>
            <p:nvSpPr>
              <p:cNvPr id="292" name="Google Shape;292;p17"/>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7"/>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7"/>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7"/>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7"/>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17"/>
            <p:cNvSpPr/>
            <p:nvPr/>
          </p:nvSpPr>
          <p:spPr>
            <a:xfrm rot="-1970022">
              <a:off x="542141" y="249203"/>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7"/>
            <p:cNvSpPr/>
            <p:nvPr/>
          </p:nvSpPr>
          <p:spPr>
            <a:xfrm>
              <a:off x="8280338" y="2100450"/>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7"/>
            <p:cNvSpPr/>
            <p:nvPr/>
          </p:nvSpPr>
          <p:spPr>
            <a:xfrm>
              <a:off x="-223662" y="30859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7"/>
            <p:cNvSpPr/>
            <p:nvPr/>
          </p:nvSpPr>
          <p:spPr>
            <a:xfrm rot="-2488583">
              <a:off x="4320976" y="4395219"/>
              <a:ext cx="502051" cy="389589"/>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 name="Google Shape;301;p17"/>
            <p:cNvGrpSpPr/>
            <p:nvPr/>
          </p:nvGrpSpPr>
          <p:grpSpPr>
            <a:xfrm rot="-2700000">
              <a:off x="62342" y="4668581"/>
              <a:ext cx="544210" cy="401775"/>
              <a:chOff x="3525538" y="7232375"/>
              <a:chExt cx="442825" cy="326925"/>
            </a:xfrm>
          </p:grpSpPr>
          <p:sp>
            <p:nvSpPr>
              <p:cNvPr id="302" name="Google Shape;302;p17"/>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7"/>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7"/>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7"/>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7"/>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7" name="Google Shape;307;p17"/>
          <p:cNvSpPr/>
          <p:nvPr/>
        </p:nvSpPr>
        <p:spPr>
          <a:xfrm>
            <a:off x="1641870" y="-382756"/>
            <a:ext cx="5872522" cy="4588842"/>
          </a:xfrm>
          <a:custGeom>
            <a:avLst/>
            <a:gdLst/>
            <a:ahLst/>
            <a:cxnLst/>
            <a:rect l="l" t="t" r="r" b="b"/>
            <a:pathLst>
              <a:path w="173461" h="135554" extrusionOk="0">
                <a:moveTo>
                  <a:pt x="116684" y="1"/>
                </a:moveTo>
                <a:cubicBezTo>
                  <a:pt x="115570" y="1"/>
                  <a:pt x="114430" y="48"/>
                  <a:pt x="113266" y="146"/>
                </a:cubicBezTo>
                <a:cubicBezTo>
                  <a:pt x="90177" y="2065"/>
                  <a:pt x="85202" y="26715"/>
                  <a:pt x="69722" y="38031"/>
                </a:cubicBezTo>
                <a:cubicBezTo>
                  <a:pt x="66333" y="40523"/>
                  <a:pt x="61074" y="40996"/>
                  <a:pt x="55446" y="40996"/>
                </a:cubicBezTo>
                <a:cubicBezTo>
                  <a:pt x="51991" y="40996"/>
                  <a:pt x="48396" y="40818"/>
                  <a:pt x="45010" y="40818"/>
                </a:cubicBezTo>
                <a:cubicBezTo>
                  <a:pt x="40738" y="40818"/>
                  <a:pt x="36797" y="41102"/>
                  <a:pt x="33886" y="42389"/>
                </a:cubicBezTo>
                <a:cubicBezTo>
                  <a:pt x="5236" y="55137"/>
                  <a:pt x="0" y="96469"/>
                  <a:pt x="15675" y="115818"/>
                </a:cubicBezTo>
                <a:cubicBezTo>
                  <a:pt x="26484" y="129168"/>
                  <a:pt x="41570" y="135554"/>
                  <a:pt x="61921" y="135554"/>
                </a:cubicBezTo>
                <a:cubicBezTo>
                  <a:pt x="67102" y="135554"/>
                  <a:pt x="72623" y="135140"/>
                  <a:pt x="78503" y="134322"/>
                </a:cubicBezTo>
                <a:cubicBezTo>
                  <a:pt x="107445" y="130289"/>
                  <a:pt x="127933" y="128533"/>
                  <a:pt x="150696" y="104144"/>
                </a:cubicBezTo>
                <a:cubicBezTo>
                  <a:pt x="173460" y="79721"/>
                  <a:pt x="165785" y="41088"/>
                  <a:pt x="149721" y="16568"/>
                </a:cubicBezTo>
                <a:cubicBezTo>
                  <a:pt x="149721" y="16568"/>
                  <a:pt x="137669" y="1"/>
                  <a:pt x="116684" y="1"/>
                </a:cubicBezTo>
                <a:close/>
              </a:path>
            </a:pathLst>
          </a:custGeom>
          <a:solidFill>
            <a:srgbClr val="FFC8C8">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7"/>
          <p:cNvSpPr txBox="1">
            <a:spLocks noGrp="1"/>
          </p:cNvSpPr>
          <p:nvPr>
            <p:ph type="title"/>
          </p:nvPr>
        </p:nvSpPr>
        <p:spPr>
          <a:xfrm>
            <a:off x="2625900" y="1456297"/>
            <a:ext cx="3892200" cy="11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200">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09" name="Google Shape;309;p17"/>
          <p:cNvSpPr txBox="1">
            <a:spLocks noGrp="1"/>
          </p:cNvSpPr>
          <p:nvPr>
            <p:ph type="subTitle" idx="1"/>
          </p:nvPr>
        </p:nvSpPr>
        <p:spPr>
          <a:xfrm>
            <a:off x="2489450" y="2279402"/>
            <a:ext cx="4168800" cy="90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5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2">
  <p:cSld name="CUSTOM_9_1">
    <p:spTree>
      <p:nvGrpSpPr>
        <p:cNvPr id="1" name="Shape 428"/>
        <p:cNvGrpSpPr/>
        <p:nvPr/>
      </p:nvGrpSpPr>
      <p:grpSpPr>
        <a:xfrm>
          <a:off x="0" y="0"/>
          <a:ext cx="0" cy="0"/>
          <a:chOff x="0" y="0"/>
          <a:chExt cx="0" cy="0"/>
        </a:xfrm>
      </p:grpSpPr>
      <p:grpSp>
        <p:nvGrpSpPr>
          <p:cNvPr id="429" name="Google Shape;429;p22"/>
          <p:cNvGrpSpPr/>
          <p:nvPr/>
        </p:nvGrpSpPr>
        <p:grpSpPr>
          <a:xfrm>
            <a:off x="-223662" y="97771"/>
            <a:ext cx="9455428" cy="5265507"/>
            <a:chOff x="-223662" y="97771"/>
            <a:chExt cx="9455428" cy="5265507"/>
          </a:xfrm>
        </p:grpSpPr>
        <p:grpSp>
          <p:nvGrpSpPr>
            <p:cNvPr id="430" name="Google Shape;430;p22"/>
            <p:cNvGrpSpPr/>
            <p:nvPr/>
          </p:nvGrpSpPr>
          <p:grpSpPr>
            <a:xfrm rot="2118701">
              <a:off x="386053" y="4551354"/>
              <a:ext cx="677494" cy="678539"/>
              <a:chOff x="1176363" y="5022450"/>
              <a:chExt cx="551250" cy="552100"/>
            </a:xfrm>
          </p:grpSpPr>
          <p:sp>
            <p:nvSpPr>
              <p:cNvPr id="431" name="Google Shape;431;p22"/>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2"/>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2"/>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22"/>
            <p:cNvGrpSpPr/>
            <p:nvPr/>
          </p:nvGrpSpPr>
          <p:grpSpPr>
            <a:xfrm rot="4499953">
              <a:off x="8586036" y="4520634"/>
              <a:ext cx="488889" cy="473526"/>
              <a:chOff x="3103563" y="2976000"/>
              <a:chExt cx="397800" cy="385300"/>
            </a:xfrm>
          </p:grpSpPr>
          <p:sp>
            <p:nvSpPr>
              <p:cNvPr id="435" name="Google Shape;435;p22"/>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2"/>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2"/>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2"/>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22"/>
            <p:cNvGrpSpPr/>
            <p:nvPr/>
          </p:nvGrpSpPr>
          <p:grpSpPr>
            <a:xfrm>
              <a:off x="8429218" y="2192925"/>
              <a:ext cx="802548" cy="757672"/>
              <a:chOff x="5091638" y="5657900"/>
              <a:chExt cx="402825" cy="380300"/>
            </a:xfrm>
          </p:grpSpPr>
          <p:sp>
            <p:nvSpPr>
              <p:cNvPr id="441" name="Google Shape;441;p22"/>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2"/>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22"/>
            <p:cNvGrpSpPr/>
            <p:nvPr/>
          </p:nvGrpSpPr>
          <p:grpSpPr>
            <a:xfrm rot="6300047">
              <a:off x="658879" y="471589"/>
              <a:ext cx="544223" cy="401785"/>
              <a:chOff x="3525538" y="7232375"/>
              <a:chExt cx="442825" cy="326925"/>
            </a:xfrm>
          </p:grpSpPr>
          <p:sp>
            <p:nvSpPr>
              <p:cNvPr id="444" name="Google Shape;444;p22"/>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2"/>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2"/>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2"/>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22"/>
            <p:cNvSpPr/>
            <p:nvPr/>
          </p:nvSpPr>
          <p:spPr>
            <a:xfrm rot="-1970022">
              <a:off x="8144066" y="200341"/>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2"/>
            <p:cNvSpPr/>
            <p:nvPr/>
          </p:nvSpPr>
          <p:spPr>
            <a:xfrm>
              <a:off x="2983163" y="2625794"/>
              <a:ext cx="502058" cy="389594"/>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2"/>
            <p:cNvSpPr/>
            <p:nvPr/>
          </p:nvSpPr>
          <p:spPr>
            <a:xfrm>
              <a:off x="-223662" y="30859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22"/>
          <p:cNvSpPr txBox="1">
            <a:spLocks noGrp="1"/>
          </p:cNvSpPr>
          <p:nvPr>
            <p:ph type="subTitle" idx="1"/>
          </p:nvPr>
        </p:nvSpPr>
        <p:spPr>
          <a:xfrm>
            <a:off x="3560786" y="3622052"/>
            <a:ext cx="2196300" cy="844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sp>
        <p:nvSpPr>
          <p:cNvPr id="453" name="Google Shape;453;p22"/>
          <p:cNvSpPr txBox="1">
            <a:spLocks noGrp="1"/>
          </p:cNvSpPr>
          <p:nvPr>
            <p:ph type="subTitle" idx="2"/>
          </p:nvPr>
        </p:nvSpPr>
        <p:spPr>
          <a:xfrm>
            <a:off x="1131798" y="1584646"/>
            <a:ext cx="1998000" cy="844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sp>
        <p:nvSpPr>
          <p:cNvPr id="454" name="Google Shape;454;p22"/>
          <p:cNvSpPr txBox="1">
            <a:spLocks noGrp="1"/>
          </p:cNvSpPr>
          <p:nvPr>
            <p:ph type="subTitle" idx="3"/>
          </p:nvPr>
        </p:nvSpPr>
        <p:spPr>
          <a:xfrm>
            <a:off x="3736286" y="3295100"/>
            <a:ext cx="18453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Lora"/>
              <a:buNone/>
              <a:defRPr sz="2000" b="1">
                <a:solidFill>
                  <a:schemeClr val="dk1"/>
                </a:solidFill>
                <a:latin typeface="Poppins"/>
                <a:ea typeface="Poppins"/>
                <a:cs typeface="Poppins"/>
                <a:sym typeface="Poppins"/>
              </a:defRPr>
            </a:lvl1pPr>
            <a:lvl2pPr lvl="1" rtl="0">
              <a:spcBef>
                <a:spcPts val="0"/>
              </a:spcBef>
              <a:spcAft>
                <a:spcPts val="0"/>
              </a:spcAft>
              <a:buSzPts val="1800"/>
              <a:buFont typeface="Lora"/>
              <a:buNone/>
              <a:defRPr sz="1800">
                <a:latin typeface="Lora"/>
                <a:ea typeface="Lora"/>
                <a:cs typeface="Lora"/>
                <a:sym typeface="Lora"/>
              </a:defRPr>
            </a:lvl2pPr>
            <a:lvl3pPr lvl="2" rtl="0">
              <a:spcBef>
                <a:spcPts val="1600"/>
              </a:spcBef>
              <a:spcAft>
                <a:spcPts val="0"/>
              </a:spcAft>
              <a:buSzPts val="1800"/>
              <a:buFont typeface="Lora"/>
              <a:buNone/>
              <a:defRPr sz="1800">
                <a:latin typeface="Lora"/>
                <a:ea typeface="Lora"/>
                <a:cs typeface="Lora"/>
                <a:sym typeface="Lora"/>
              </a:defRPr>
            </a:lvl3pPr>
            <a:lvl4pPr lvl="3" rtl="0">
              <a:spcBef>
                <a:spcPts val="1600"/>
              </a:spcBef>
              <a:spcAft>
                <a:spcPts val="0"/>
              </a:spcAft>
              <a:buSzPts val="1800"/>
              <a:buFont typeface="Lora"/>
              <a:buNone/>
              <a:defRPr sz="1800">
                <a:latin typeface="Lora"/>
                <a:ea typeface="Lora"/>
                <a:cs typeface="Lora"/>
                <a:sym typeface="Lora"/>
              </a:defRPr>
            </a:lvl4pPr>
            <a:lvl5pPr lvl="4" rtl="0">
              <a:spcBef>
                <a:spcPts val="1600"/>
              </a:spcBef>
              <a:spcAft>
                <a:spcPts val="0"/>
              </a:spcAft>
              <a:buSzPts val="1800"/>
              <a:buFont typeface="Lora"/>
              <a:buNone/>
              <a:defRPr sz="1800">
                <a:latin typeface="Lora"/>
                <a:ea typeface="Lora"/>
                <a:cs typeface="Lora"/>
                <a:sym typeface="Lora"/>
              </a:defRPr>
            </a:lvl5pPr>
            <a:lvl6pPr lvl="5" rtl="0">
              <a:spcBef>
                <a:spcPts val="1600"/>
              </a:spcBef>
              <a:spcAft>
                <a:spcPts val="0"/>
              </a:spcAft>
              <a:buSzPts val="1800"/>
              <a:buFont typeface="Lora"/>
              <a:buNone/>
              <a:defRPr sz="1800">
                <a:latin typeface="Lora"/>
                <a:ea typeface="Lora"/>
                <a:cs typeface="Lora"/>
                <a:sym typeface="Lora"/>
              </a:defRPr>
            </a:lvl6pPr>
            <a:lvl7pPr lvl="6" rtl="0">
              <a:spcBef>
                <a:spcPts val="1600"/>
              </a:spcBef>
              <a:spcAft>
                <a:spcPts val="0"/>
              </a:spcAft>
              <a:buSzPts val="1800"/>
              <a:buFont typeface="Lora"/>
              <a:buNone/>
              <a:defRPr sz="1800">
                <a:latin typeface="Lora"/>
                <a:ea typeface="Lora"/>
                <a:cs typeface="Lora"/>
                <a:sym typeface="Lora"/>
              </a:defRPr>
            </a:lvl7pPr>
            <a:lvl8pPr lvl="7" rtl="0">
              <a:spcBef>
                <a:spcPts val="1600"/>
              </a:spcBef>
              <a:spcAft>
                <a:spcPts val="0"/>
              </a:spcAft>
              <a:buSzPts val="1800"/>
              <a:buFont typeface="Lora"/>
              <a:buNone/>
              <a:defRPr sz="1800">
                <a:latin typeface="Lora"/>
                <a:ea typeface="Lora"/>
                <a:cs typeface="Lora"/>
                <a:sym typeface="Lora"/>
              </a:defRPr>
            </a:lvl8pPr>
            <a:lvl9pPr lvl="8" rtl="0">
              <a:spcBef>
                <a:spcPts val="1600"/>
              </a:spcBef>
              <a:spcAft>
                <a:spcPts val="1600"/>
              </a:spcAft>
              <a:buSzPts val="1800"/>
              <a:buFont typeface="Lora"/>
              <a:buNone/>
              <a:defRPr sz="1800">
                <a:latin typeface="Lora"/>
                <a:ea typeface="Lora"/>
                <a:cs typeface="Lora"/>
                <a:sym typeface="Lora"/>
              </a:defRPr>
            </a:lvl9pPr>
          </a:lstStyle>
          <a:p>
            <a:endParaRPr/>
          </a:p>
        </p:txBody>
      </p:sp>
      <p:sp>
        <p:nvSpPr>
          <p:cNvPr id="455" name="Google Shape;455;p22"/>
          <p:cNvSpPr txBox="1">
            <a:spLocks noGrp="1"/>
          </p:cNvSpPr>
          <p:nvPr>
            <p:ph type="subTitle" idx="4"/>
          </p:nvPr>
        </p:nvSpPr>
        <p:spPr>
          <a:xfrm>
            <a:off x="848048" y="1252639"/>
            <a:ext cx="2500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Lora"/>
              <a:buNone/>
              <a:defRPr sz="2000" b="1">
                <a:solidFill>
                  <a:schemeClr val="dk1"/>
                </a:solidFill>
                <a:latin typeface="Poppins"/>
                <a:ea typeface="Poppins"/>
                <a:cs typeface="Poppins"/>
                <a:sym typeface="Poppins"/>
              </a:defRPr>
            </a:lvl1pPr>
            <a:lvl2pPr lvl="1" rtl="0">
              <a:spcBef>
                <a:spcPts val="0"/>
              </a:spcBef>
              <a:spcAft>
                <a:spcPts val="0"/>
              </a:spcAft>
              <a:buSzPts val="1800"/>
              <a:buFont typeface="Lora"/>
              <a:buNone/>
              <a:defRPr sz="1800">
                <a:latin typeface="Lora"/>
                <a:ea typeface="Lora"/>
                <a:cs typeface="Lora"/>
                <a:sym typeface="Lora"/>
              </a:defRPr>
            </a:lvl2pPr>
            <a:lvl3pPr lvl="2" rtl="0">
              <a:spcBef>
                <a:spcPts val="1600"/>
              </a:spcBef>
              <a:spcAft>
                <a:spcPts val="0"/>
              </a:spcAft>
              <a:buSzPts val="1800"/>
              <a:buFont typeface="Lora"/>
              <a:buNone/>
              <a:defRPr sz="1800">
                <a:latin typeface="Lora"/>
                <a:ea typeface="Lora"/>
                <a:cs typeface="Lora"/>
                <a:sym typeface="Lora"/>
              </a:defRPr>
            </a:lvl3pPr>
            <a:lvl4pPr lvl="3" rtl="0">
              <a:spcBef>
                <a:spcPts val="1600"/>
              </a:spcBef>
              <a:spcAft>
                <a:spcPts val="0"/>
              </a:spcAft>
              <a:buSzPts val="1800"/>
              <a:buFont typeface="Lora"/>
              <a:buNone/>
              <a:defRPr sz="1800">
                <a:latin typeface="Lora"/>
                <a:ea typeface="Lora"/>
                <a:cs typeface="Lora"/>
                <a:sym typeface="Lora"/>
              </a:defRPr>
            </a:lvl4pPr>
            <a:lvl5pPr lvl="4" rtl="0">
              <a:spcBef>
                <a:spcPts val="1600"/>
              </a:spcBef>
              <a:spcAft>
                <a:spcPts val="0"/>
              </a:spcAft>
              <a:buSzPts val="1800"/>
              <a:buFont typeface="Lora"/>
              <a:buNone/>
              <a:defRPr sz="1800">
                <a:latin typeface="Lora"/>
                <a:ea typeface="Lora"/>
                <a:cs typeface="Lora"/>
                <a:sym typeface="Lora"/>
              </a:defRPr>
            </a:lvl5pPr>
            <a:lvl6pPr lvl="5" rtl="0">
              <a:spcBef>
                <a:spcPts val="1600"/>
              </a:spcBef>
              <a:spcAft>
                <a:spcPts val="0"/>
              </a:spcAft>
              <a:buSzPts val="1800"/>
              <a:buFont typeface="Lora"/>
              <a:buNone/>
              <a:defRPr sz="1800">
                <a:latin typeface="Lora"/>
                <a:ea typeface="Lora"/>
                <a:cs typeface="Lora"/>
                <a:sym typeface="Lora"/>
              </a:defRPr>
            </a:lvl6pPr>
            <a:lvl7pPr lvl="6" rtl="0">
              <a:spcBef>
                <a:spcPts val="1600"/>
              </a:spcBef>
              <a:spcAft>
                <a:spcPts val="0"/>
              </a:spcAft>
              <a:buSzPts val="1800"/>
              <a:buFont typeface="Lora"/>
              <a:buNone/>
              <a:defRPr sz="1800">
                <a:latin typeface="Lora"/>
                <a:ea typeface="Lora"/>
                <a:cs typeface="Lora"/>
                <a:sym typeface="Lora"/>
              </a:defRPr>
            </a:lvl7pPr>
            <a:lvl8pPr lvl="7" rtl="0">
              <a:spcBef>
                <a:spcPts val="1600"/>
              </a:spcBef>
              <a:spcAft>
                <a:spcPts val="0"/>
              </a:spcAft>
              <a:buSzPts val="1800"/>
              <a:buFont typeface="Lora"/>
              <a:buNone/>
              <a:defRPr sz="1800">
                <a:latin typeface="Lora"/>
                <a:ea typeface="Lora"/>
                <a:cs typeface="Lora"/>
                <a:sym typeface="Lora"/>
              </a:defRPr>
            </a:lvl8pPr>
            <a:lvl9pPr lvl="8" rtl="0">
              <a:spcBef>
                <a:spcPts val="1600"/>
              </a:spcBef>
              <a:spcAft>
                <a:spcPts val="1600"/>
              </a:spcAft>
              <a:buSzPts val="1800"/>
              <a:buFont typeface="Lora"/>
              <a:buNone/>
              <a:defRPr sz="1800">
                <a:latin typeface="Lora"/>
                <a:ea typeface="Lora"/>
                <a:cs typeface="Lora"/>
                <a:sym typeface="Lora"/>
              </a:defRPr>
            </a:lvl9pPr>
          </a:lstStyle>
          <a:p>
            <a:endParaRPr/>
          </a:p>
        </p:txBody>
      </p:sp>
      <p:sp>
        <p:nvSpPr>
          <p:cNvPr id="456" name="Google Shape;456;p22"/>
          <p:cNvSpPr txBox="1">
            <a:spLocks noGrp="1"/>
          </p:cNvSpPr>
          <p:nvPr>
            <p:ph type="subTitle" idx="5"/>
          </p:nvPr>
        </p:nvSpPr>
        <p:spPr>
          <a:xfrm>
            <a:off x="6180544" y="1584646"/>
            <a:ext cx="2082900" cy="8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sp>
        <p:nvSpPr>
          <p:cNvPr id="457" name="Google Shape;457;p22"/>
          <p:cNvSpPr txBox="1">
            <a:spLocks noGrp="1"/>
          </p:cNvSpPr>
          <p:nvPr>
            <p:ph type="subTitle" idx="6"/>
          </p:nvPr>
        </p:nvSpPr>
        <p:spPr>
          <a:xfrm>
            <a:off x="6158944" y="1245679"/>
            <a:ext cx="21261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Lora"/>
              <a:buNone/>
              <a:defRPr sz="2000" b="1">
                <a:solidFill>
                  <a:schemeClr val="dk1"/>
                </a:solidFill>
                <a:latin typeface="Poppins"/>
                <a:ea typeface="Poppins"/>
                <a:cs typeface="Poppins"/>
                <a:sym typeface="Poppins"/>
              </a:defRPr>
            </a:lvl1pPr>
            <a:lvl2pPr lvl="1" rtl="0">
              <a:spcBef>
                <a:spcPts val="0"/>
              </a:spcBef>
              <a:spcAft>
                <a:spcPts val="0"/>
              </a:spcAft>
              <a:buSzPts val="1800"/>
              <a:buFont typeface="Lora"/>
              <a:buNone/>
              <a:defRPr sz="1800">
                <a:latin typeface="Lora"/>
                <a:ea typeface="Lora"/>
                <a:cs typeface="Lora"/>
                <a:sym typeface="Lora"/>
              </a:defRPr>
            </a:lvl2pPr>
            <a:lvl3pPr lvl="2" rtl="0">
              <a:spcBef>
                <a:spcPts val="1600"/>
              </a:spcBef>
              <a:spcAft>
                <a:spcPts val="0"/>
              </a:spcAft>
              <a:buSzPts val="1800"/>
              <a:buFont typeface="Lora"/>
              <a:buNone/>
              <a:defRPr sz="1800">
                <a:latin typeface="Lora"/>
                <a:ea typeface="Lora"/>
                <a:cs typeface="Lora"/>
                <a:sym typeface="Lora"/>
              </a:defRPr>
            </a:lvl3pPr>
            <a:lvl4pPr lvl="3" rtl="0">
              <a:spcBef>
                <a:spcPts val="1600"/>
              </a:spcBef>
              <a:spcAft>
                <a:spcPts val="0"/>
              </a:spcAft>
              <a:buSzPts val="1800"/>
              <a:buFont typeface="Lora"/>
              <a:buNone/>
              <a:defRPr sz="1800">
                <a:latin typeface="Lora"/>
                <a:ea typeface="Lora"/>
                <a:cs typeface="Lora"/>
                <a:sym typeface="Lora"/>
              </a:defRPr>
            </a:lvl4pPr>
            <a:lvl5pPr lvl="4" rtl="0">
              <a:spcBef>
                <a:spcPts val="1600"/>
              </a:spcBef>
              <a:spcAft>
                <a:spcPts val="0"/>
              </a:spcAft>
              <a:buSzPts val="1800"/>
              <a:buFont typeface="Lora"/>
              <a:buNone/>
              <a:defRPr sz="1800">
                <a:latin typeface="Lora"/>
                <a:ea typeface="Lora"/>
                <a:cs typeface="Lora"/>
                <a:sym typeface="Lora"/>
              </a:defRPr>
            </a:lvl5pPr>
            <a:lvl6pPr lvl="5" rtl="0">
              <a:spcBef>
                <a:spcPts val="1600"/>
              </a:spcBef>
              <a:spcAft>
                <a:spcPts val="0"/>
              </a:spcAft>
              <a:buSzPts val="1800"/>
              <a:buFont typeface="Lora"/>
              <a:buNone/>
              <a:defRPr sz="1800">
                <a:latin typeface="Lora"/>
                <a:ea typeface="Lora"/>
                <a:cs typeface="Lora"/>
                <a:sym typeface="Lora"/>
              </a:defRPr>
            </a:lvl6pPr>
            <a:lvl7pPr lvl="6" rtl="0">
              <a:spcBef>
                <a:spcPts val="1600"/>
              </a:spcBef>
              <a:spcAft>
                <a:spcPts val="0"/>
              </a:spcAft>
              <a:buSzPts val="1800"/>
              <a:buFont typeface="Lora"/>
              <a:buNone/>
              <a:defRPr sz="1800">
                <a:latin typeface="Lora"/>
                <a:ea typeface="Lora"/>
                <a:cs typeface="Lora"/>
                <a:sym typeface="Lora"/>
              </a:defRPr>
            </a:lvl7pPr>
            <a:lvl8pPr lvl="7" rtl="0">
              <a:spcBef>
                <a:spcPts val="1600"/>
              </a:spcBef>
              <a:spcAft>
                <a:spcPts val="0"/>
              </a:spcAft>
              <a:buSzPts val="1800"/>
              <a:buFont typeface="Lora"/>
              <a:buNone/>
              <a:defRPr sz="1800">
                <a:latin typeface="Lora"/>
                <a:ea typeface="Lora"/>
                <a:cs typeface="Lora"/>
                <a:sym typeface="Lora"/>
              </a:defRPr>
            </a:lvl8pPr>
            <a:lvl9pPr lvl="8" rtl="0">
              <a:spcBef>
                <a:spcPts val="1600"/>
              </a:spcBef>
              <a:spcAft>
                <a:spcPts val="1600"/>
              </a:spcAft>
              <a:buSzPts val="1800"/>
              <a:buFont typeface="Lora"/>
              <a:buNone/>
              <a:defRPr sz="1800">
                <a:latin typeface="Lora"/>
                <a:ea typeface="Lora"/>
                <a:cs typeface="Lora"/>
                <a:sym typeface="Lora"/>
              </a:defRPr>
            </a:lvl9pPr>
          </a:lstStyle>
          <a:p>
            <a:endParaRPr/>
          </a:p>
        </p:txBody>
      </p:sp>
      <p:sp>
        <p:nvSpPr>
          <p:cNvPr id="458" name="Google Shape;458;p22"/>
          <p:cNvSpPr txBox="1">
            <a:spLocks noGrp="1"/>
          </p:cNvSpPr>
          <p:nvPr>
            <p:ph type="title"/>
          </p:nvPr>
        </p:nvSpPr>
        <p:spPr>
          <a:xfrm>
            <a:off x="724800" y="489659"/>
            <a:ext cx="76944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638"/>
        <p:cNvGrpSpPr/>
        <p:nvPr/>
      </p:nvGrpSpPr>
      <p:grpSpPr>
        <a:xfrm>
          <a:off x="0" y="0"/>
          <a:ext cx="0" cy="0"/>
          <a:chOff x="0" y="0"/>
          <a:chExt cx="0" cy="0"/>
        </a:xfrm>
      </p:grpSpPr>
      <p:sp>
        <p:nvSpPr>
          <p:cNvPr id="639" name="Google Shape;639;p31"/>
          <p:cNvSpPr/>
          <p:nvPr/>
        </p:nvSpPr>
        <p:spPr>
          <a:xfrm>
            <a:off x="1641870" y="-382756"/>
            <a:ext cx="5872522" cy="4588842"/>
          </a:xfrm>
          <a:custGeom>
            <a:avLst/>
            <a:gdLst/>
            <a:ahLst/>
            <a:cxnLst/>
            <a:rect l="l" t="t" r="r" b="b"/>
            <a:pathLst>
              <a:path w="173461" h="135554" extrusionOk="0">
                <a:moveTo>
                  <a:pt x="116684" y="1"/>
                </a:moveTo>
                <a:cubicBezTo>
                  <a:pt x="115570" y="1"/>
                  <a:pt x="114430" y="48"/>
                  <a:pt x="113266" y="146"/>
                </a:cubicBezTo>
                <a:cubicBezTo>
                  <a:pt x="90177" y="2065"/>
                  <a:pt x="85202" y="26715"/>
                  <a:pt x="69722" y="38031"/>
                </a:cubicBezTo>
                <a:cubicBezTo>
                  <a:pt x="66333" y="40523"/>
                  <a:pt x="61074" y="40996"/>
                  <a:pt x="55446" y="40996"/>
                </a:cubicBezTo>
                <a:cubicBezTo>
                  <a:pt x="51991" y="40996"/>
                  <a:pt x="48396" y="40818"/>
                  <a:pt x="45010" y="40818"/>
                </a:cubicBezTo>
                <a:cubicBezTo>
                  <a:pt x="40738" y="40818"/>
                  <a:pt x="36797" y="41102"/>
                  <a:pt x="33886" y="42389"/>
                </a:cubicBezTo>
                <a:cubicBezTo>
                  <a:pt x="5236" y="55137"/>
                  <a:pt x="0" y="96469"/>
                  <a:pt x="15675" y="115818"/>
                </a:cubicBezTo>
                <a:cubicBezTo>
                  <a:pt x="26484" y="129168"/>
                  <a:pt x="41570" y="135554"/>
                  <a:pt x="61921" y="135554"/>
                </a:cubicBezTo>
                <a:cubicBezTo>
                  <a:pt x="67102" y="135554"/>
                  <a:pt x="72623" y="135140"/>
                  <a:pt x="78503" y="134322"/>
                </a:cubicBezTo>
                <a:cubicBezTo>
                  <a:pt x="107445" y="130289"/>
                  <a:pt x="127933" y="128533"/>
                  <a:pt x="150696" y="104144"/>
                </a:cubicBezTo>
                <a:cubicBezTo>
                  <a:pt x="173460" y="79721"/>
                  <a:pt x="165785" y="41088"/>
                  <a:pt x="149721" y="16568"/>
                </a:cubicBezTo>
                <a:cubicBezTo>
                  <a:pt x="149721" y="16568"/>
                  <a:pt x="137669" y="1"/>
                  <a:pt x="116684" y="1"/>
                </a:cubicBezTo>
                <a:close/>
              </a:path>
            </a:pathLst>
          </a:custGeom>
          <a:solidFill>
            <a:srgbClr val="FFC8C8">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 name="Google Shape;640;p31"/>
          <p:cNvGrpSpPr/>
          <p:nvPr/>
        </p:nvGrpSpPr>
        <p:grpSpPr>
          <a:xfrm rot="2118701">
            <a:off x="8055365" y="4614867"/>
            <a:ext cx="677494" cy="678539"/>
            <a:chOff x="1176363" y="5022450"/>
            <a:chExt cx="551250" cy="552100"/>
          </a:xfrm>
        </p:grpSpPr>
        <p:sp>
          <p:nvSpPr>
            <p:cNvPr id="641" name="Google Shape;641;p31"/>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31"/>
          <p:cNvGrpSpPr/>
          <p:nvPr/>
        </p:nvGrpSpPr>
        <p:grpSpPr>
          <a:xfrm>
            <a:off x="4279080" y="-217675"/>
            <a:ext cx="802548" cy="757672"/>
            <a:chOff x="5091638" y="5657900"/>
            <a:chExt cx="402825" cy="380300"/>
          </a:xfrm>
        </p:grpSpPr>
        <p:sp>
          <p:nvSpPr>
            <p:cNvPr id="645" name="Google Shape;645;p31"/>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1"/>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31"/>
          <p:cNvGrpSpPr/>
          <p:nvPr/>
        </p:nvGrpSpPr>
        <p:grpSpPr>
          <a:xfrm rot="-2700000">
            <a:off x="8122004" y="133581"/>
            <a:ext cx="544210" cy="401775"/>
            <a:chOff x="3525538" y="7232375"/>
            <a:chExt cx="442825" cy="326925"/>
          </a:xfrm>
        </p:grpSpPr>
        <p:sp>
          <p:nvSpPr>
            <p:cNvPr id="648" name="Google Shape;648;p31"/>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1"/>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1"/>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3" name="Google Shape;653;p31"/>
          <p:cNvSpPr/>
          <p:nvPr/>
        </p:nvSpPr>
        <p:spPr>
          <a:xfrm rot="-1970022">
            <a:off x="542141" y="249203"/>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1"/>
          <p:cNvSpPr/>
          <p:nvPr/>
        </p:nvSpPr>
        <p:spPr>
          <a:xfrm>
            <a:off x="8280338" y="2100450"/>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1"/>
          <p:cNvSpPr/>
          <p:nvPr/>
        </p:nvSpPr>
        <p:spPr>
          <a:xfrm>
            <a:off x="-223662" y="30859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rot="-2488583">
            <a:off x="4320976" y="4395219"/>
            <a:ext cx="502051" cy="389589"/>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31"/>
          <p:cNvGrpSpPr/>
          <p:nvPr/>
        </p:nvGrpSpPr>
        <p:grpSpPr>
          <a:xfrm rot="-2700000">
            <a:off x="62342" y="4668581"/>
            <a:ext cx="544210" cy="401775"/>
            <a:chOff x="3525538" y="7232375"/>
            <a:chExt cx="442825" cy="326925"/>
          </a:xfrm>
        </p:grpSpPr>
        <p:sp>
          <p:nvSpPr>
            <p:cNvPr id="658" name="Google Shape;658;p31"/>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1"/>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1"/>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1"/>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5_2">
    <p:spTree>
      <p:nvGrpSpPr>
        <p:cNvPr id="1" name="Shape 663"/>
        <p:cNvGrpSpPr/>
        <p:nvPr/>
      </p:nvGrpSpPr>
      <p:grpSpPr>
        <a:xfrm>
          <a:off x="0" y="0"/>
          <a:ext cx="0" cy="0"/>
          <a:chOff x="0" y="0"/>
          <a:chExt cx="0" cy="0"/>
        </a:xfrm>
      </p:grpSpPr>
      <p:grpSp>
        <p:nvGrpSpPr>
          <p:cNvPr id="664" name="Google Shape;664;p32"/>
          <p:cNvGrpSpPr/>
          <p:nvPr/>
        </p:nvGrpSpPr>
        <p:grpSpPr>
          <a:xfrm rot="2118701">
            <a:off x="-89872" y="4448521"/>
            <a:ext cx="677494" cy="678539"/>
            <a:chOff x="1176363" y="5022450"/>
            <a:chExt cx="551250" cy="552100"/>
          </a:xfrm>
        </p:grpSpPr>
        <p:sp>
          <p:nvSpPr>
            <p:cNvPr id="665" name="Google Shape;665;p32"/>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32"/>
          <p:cNvGrpSpPr/>
          <p:nvPr/>
        </p:nvGrpSpPr>
        <p:grpSpPr>
          <a:xfrm rot="4499953">
            <a:off x="8586036" y="4154351"/>
            <a:ext cx="488889" cy="473526"/>
            <a:chOff x="3103563" y="2976000"/>
            <a:chExt cx="397800" cy="385300"/>
          </a:xfrm>
        </p:grpSpPr>
        <p:sp>
          <p:nvSpPr>
            <p:cNvPr id="669" name="Google Shape;669;p32"/>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2"/>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32"/>
          <p:cNvGrpSpPr/>
          <p:nvPr/>
        </p:nvGrpSpPr>
        <p:grpSpPr>
          <a:xfrm>
            <a:off x="8775705" y="1852317"/>
            <a:ext cx="802548" cy="757672"/>
            <a:chOff x="5091638" y="5657900"/>
            <a:chExt cx="402825" cy="380300"/>
          </a:xfrm>
        </p:grpSpPr>
        <p:sp>
          <p:nvSpPr>
            <p:cNvPr id="675" name="Google Shape;675;p32"/>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32"/>
          <p:cNvGrpSpPr/>
          <p:nvPr/>
        </p:nvGrpSpPr>
        <p:grpSpPr>
          <a:xfrm rot="6300047">
            <a:off x="658879" y="105306"/>
            <a:ext cx="544223" cy="401785"/>
            <a:chOff x="3525538" y="7232375"/>
            <a:chExt cx="442825" cy="326925"/>
          </a:xfrm>
        </p:grpSpPr>
        <p:sp>
          <p:nvSpPr>
            <p:cNvPr id="678" name="Google Shape;678;p32"/>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2"/>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2"/>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2"/>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2"/>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 name="Google Shape;683;p32"/>
          <p:cNvSpPr/>
          <p:nvPr/>
        </p:nvSpPr>
        <p:spPr>
          <a:xfrm rot="-1970022">
            <a:off x="8010341" y="300657"/>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p:cNvSpPr/>
          <p:nvPr/>
        </p:nvSpPr>
        <p:spPr>
          <a:xfrm rot="3983561">
            <a:off x="-133752" y="2221225"/>
            <a:ext cx="502066" cy="389601"/>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p:cNvSpPr/>
          <p:nvPr/>
        </p:nvSpPr>
        <p:spPr>
          <a:xfrm rot="5799132" flipH="1">
            <a:off x="1688421" y="381956"/>
            <a:ext cx="5186525" cy="4513894"/>
          </a:xfrm>
          <a:custGeom>
            <a:avLst/>
            <a:gdLst/>
            <a:ahLst/>
            <a:cxnLst/>
            <a:rect l="l" t="t" r="r" b="b"/>
            <a:pathLst>
              <a:path w="202979" h="179447" extrusionOk="0">
                <a:moveTo>
                  <a:pt x="153674" y="1"/>
                </a:moveTo>
                <a:cubicBezTo>
                  <a:pt x="134554" y="1"/>
                  <a:pt x="120742" y="16799"/>
                  <a:pt x="92700" y="22903"/>
                </a:cubicBezTo>
                <a:cubicBezTo>
                  <a:pt x="59476" y="30141"/>
                  <a:pt x="49770" y="27172"/>
                  <a:pt x="24885" y="50956"/>
                </a:cubicBezTo>
                <a:cubicBezTo>
                  <a:pt x="1" y="74740"/>
                  <a:pt x="1702" y="119472"/>
                  <a:pt x="28554" y="147725"/>
                </a:cubicBezTo>
                <a:cubicBezTo>
                  <a:pt x="55374" y="175979"/>
                  <a:pt x="83794" y="178981"/>
                  <a:pt x="83794" y="178981"/>
                </a:cubicBezTo>
                <a:cubicBezTo>
                  <a:pt x="83794" y="178981"/>
                  <a:pt x="86847" y="179447"/>
                  <a:pt x="91893" y="179447"/>
                </a:cubicBezTo>
                <a:cubicBezTo>
                  <a:pt x="103553" y="179447"/>
                  <a:pt x="125856" y="176961"/>
                  <a:pt x="145738" y="160501"/>
                </a:cubicBezTo>
                <a:cubicBezTo>
                  <a:pt x="174192" y="136951"/>
                  <a:pt x="184566" y="98857"/>
                  <a:pt x="193772" y="68202"/>
                </a:cubicBezTo>
                <a:cubicBezTo>
                  <a:pt x="202979" y="37546"/>
                  <a:pt x="190804" y="10427"/>
                  <a:pt x="165018" y="1921"/>
                </a:cubicBezTo>
                <a:cubicBezTo>
                  <a:pt x="160969" y="582"/>
                  <a:pt x="157230" y="1"/>
                  <a:pt x="153674" y="1"/>
                </a:cubicBezTo>
                <a:close/>
              </a:path>
            </a:pathLst>
          </a:custGeom>
          <a:solidFill>
            <a:srgbClr val="FFC8C8">
              <a:alpha val="32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C8C8">
            <a:alpha val="32589"/>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4800" y="540000"/>
            <a:ext cx="7694400" cy="4776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rgbClr val="F78A8A"/>
              </a:buClr>
              <a:buSzPts val="3000"/>
              <a:buFont typeface="Poppins ExtraBold"/>
              <a:buNone/>
              <a:defRPr sz="3000">
                <a:solidFill>
                  <a:srgbClr val="F78A8A"/>
                </a:solidFill>
                <a:latin typeface="Poppins ExtraBold"/>
                <a:ea typeface="Poppins ExtraBold"/>
                <a:cs typeface="Poppins ExtraBold"/>
                <a:sym typeface="Poppins ExtraBold"/>
              </a:defRPr>
            </a:lvl1pPr>
            <a:lvl2pPr lvl="1">
              <a:lnSpc>
                <a:spcPct val="100000"/>
              </a:lnSpc>
              <a:spcBef>
                <a:spcPts val="0"/>
              </a:spcBef>
              <a:spcAft>
                <a:spcPts val="0"/>
              </a:spcAft>
              <a:buClr>
                <a:schemeClr val="accent6"/>
              </a:buClr>
              <a:buSzPts val="2800"/>
              <a:buNone/>
              <a:defRPr sz="2800">
                <a:solidFill>
                  <a:schemeClr val="accent6"/>
                </a:solidFill>
              </a:defRPr>
            </a:lvl2pPr>
            <a:lvl3pPr lvl="2">
              <a:lnSpc>
                <a:spcPct val="100000"/>
              </a:lnSpc>
              <a:spcBef>
                <a:spcPts val="0"/>
              </a:spcBef>
              <a:spcAft>
                <a:spcPts val="0"/>
              </a:spcAft>
              <a:buClr>
                <a:schemeClr val="accent6"/>
              </a:buClr>
              <a:buSzPts val="2800"/>
              <a:buNone/>
              <a:defRPr sz="2800">
                <a:solidFill>
                  <a:schemeClr val="accent6"/>
                </a:solidFill>
              </a:defRPr>
            </a:lvl3pPr>
            <a:lvl4pPr lvl="3">
              <a:lnSpc>
                <a:spcPct val="100000"/>
              </a:lnSpc>
              <a:spcBef>
                <a:spcPts val="0"/>
              </a:spcBef>
              <a:spcAft>
                <a:spcPts val="0"/>
              </a:spcAft>
              <a:buClr>
                <a:schemeClr val="accent6"/>
              </a:buClr>
              <a:buSzPts val="2800"/>
              <a:buNone/>
              <a:defRPr sz="2800">
                <a:solidFill>
                  <a:schemeClr val="accent6"/>
                </a:solidFill>
              </a:defRPr>
            </a:lvl4pPr>
            <a:lvl5pPr lvl="4">
              <a:lnSpc>
                <a:spcPct val="100000"/>
              </a:lnSpc>
              <a:spcBef>
                <a:spcPts val="0"/>
              </a:spcBef>
              <a:spcAft>
                <a:spcPts val="0"/>
              </a:spcAft>
              <a:buClr>
                <a:schemeClr val="accent6"/>
              </a:buClr>
              <a:buSzPts val="2800"/>
              <a:buNone/>
              <a:defRPr sz="2800">
                <a:solidFill>
                  <a:schemeClr val="accent6"/>
                </a:solidFill>
              </a:defRPr>
            </a:lvl5pPr>
            <a:lvl6pPr lvl="5">
              <a:lnSpc>
                <a:spcPct val="100000"/>
              </a:lnSpc>
              <a:spcBef>
                <a:spcPts val="0"/>
              </a:spcBef>
              <a:spcAft>
                <a:spcPts val="0"/>
              </a:spcAft>
              <a:buClr>
                <a:schemeClr val="accent6"/>
              </a:buClr>
              <a:buSzPts val="2800"/>
              <a:buNone/>
              <a:defRPr sz="2800">
                <a:solidFill>
                  <a:schemeClr val="accent6"/>
                </a:solidFill>
              </a:defRPr>
            </a:lvl6pPr>
            <a:lvl7pPr lvl="6">
              <a:lnSpc>
                <a:spcPct val="100000"/>
              </a:lnSpc>
              <a:spcBef>
                <a:spcPts val="0"/>
              </a:spcBef>
              <a:spcAft>
                <a:spcPts val="0"/>
              </a:spcAft>
              <a:buClr>
                <a:schemeClr val="accent6"/>
              </a:buClr>
              <a:buSzPts val="2800"/>
              <a:buNone/>
              <a:defRPr sz="2800">
                <a:solidFill>
                  <a:schemeClr val="accent6"/>
                </a:solidFill>
              </a:defRPr>
            </a:lvl7pPr>
            <a:lvl8pPr lvl="7">
              <a:lnSpc>
                <a:spcPct val="100000"/>
              </a:lnSpc>
              <a:spcBef>
                <a:spcPts val="0"/>
              </a:spcBef>
              <a:spcAft>
                <a:spcPts val="0"/>
              </a:spcAft>
              <a:buClr>
                <a:schemeClr val="accent6"/>
              </a:buClr>
              <a:buSzPts val="2800"/>
              <a:buNone/>
              <a:defRPr sz="2800">
                <a:solidFill>
                  <a:schemeClr val="accent6"/>
                </a:solidFill>
              </a:defRPr>
            </a:lvl8pPr>
            <a:lvl9pPr lvl="8">
              <a:lnSpc>
                <a:spcPct val="100000"/>
              </a:lnSpc>
              <a:spcBef>
                <a:spcPts val="0"/>
              </a:spcBef>
              <a:spcAft>
                <a:spcPts val="0"/>
              </a:spcAft>
              <a:buClr>
                <a:schemeClr val="accent6"/>
              </a:buClr>
              <a:buSzPts val="2800"/>
              <a:buNone/>
              <a:defRPr sz="2800">
                <a:solidFill>
                  <a:schemeClr val="accent6"/>
                </a:solidFill>
              </a:defRPr>
            </a:lvl9pPr>
          </a:lstStyle>
          <a:p>
            <a:endParaRPr/>
          </a:p>
        </p:txBody>
      </p:sp>
      <p:sp>
        <p:nvSpPr>
          <p:cNvPr id="7" name="Google Shape;7;p1"/>
          <p:cNvSpPr txBox="1">
            <a:spLocks noGrp="1"/>
          </p:cNvSpPr>
          <p:nvPr>
            <p:ph type="body" idx="1"/>
          </p:nvPr>
        </p:nvSpPr>
        <p:spPr>
          <a:xfrm>
            <a:off x="724800" y="1152475"/>
            <a:ext cx="76944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434343"/>
              </a:buClr>
              <a:buSzPts val="1400"/>
              <a:buFont typeface="Sintony"/>
              <a:buChar char="●"/>
              <a:defRPr>
                <a:solidFill>
                  <a:srgbClr val="434343"/>
                </a:solidFill>
                <a:latin typeface="Sintony"/>
                <a:ea typeface="Sintony"/>
                <a:cs typeface="Sintony"/>
                <a:sym typeface="Sintony"/>
              </a:defRPr>
            </a:lvl1pPr>
            <a:lvl2pPr marL="914400" lvl="1" indent="-317500">
              <a:lnSpc>
                <a:spcPct val="100000"/>
              </a:lnSpc>
              <a:spcBef>
                <a:spcPts val="1600"/>
              </a:spcBef>
              <a:spcAft>
                <a:spcPts val="0"/>
              </a:spcAft>
              <a:buClr>
                <a:srgbClr val="434343"/>
              </a:buClr>
              <a:buSzPts val="1400"/>
              <a:buFont typeface="Sintony"/>
              <a:buChar char="○"/>
              <a:defRPr>
                <a:solidFill>
                  <a:srgbClr val="434343"/>
                </a:solidFill>
                <a:latin typeface="Sintony"/>
                <a:ea typeface="Sintony"/>
                <a:cs typeface="Sintony"/>
                <a:sym typeface="Sintony"/>
              </a:defRPr>
            </a:lvl2pPr>
            <a:lvl3pPr marL="1371600" lvl="2" indent="-317500">
              <a:lnSpc>
                <a:spcPct val="100000"/>
              </a:lnSpc>
              <a:spcBef>
                <a:spcPts val="1600"/>
              </a:spcBef>
              <a:spcAft>
                <a:spcPts val="0"/>
              </a:spcAft>
              <a:buClr>
                <a:srgbClr val="434343"/>
              </a:buClr>
              <a:buSzPts val="1400"/>
              <a:buFont typeface="Sintony"/>
              <a:buChar char="■"/>
              <a:defRPr>
                <a:solidFill>
                  <a:srgbClr val="434343"/>
                </a:solidFill>
                <a:latin typeface="Sintony"/>
                <a:ea typeface="Sintony"/>
                <a:cs typeface="Sintony"/>
                <a:sym typeface="Sintony"/>
              </a:defRPr>
            </a:lvl3pPr>
            <a:lvl4pPr marL="1828800" lvl="3" indent="-317500">
              <a:lnSpc>
                <a:spcPct val="100000"/>
              </a:lnSpc>
              <a:spcBef>
                <a:spcPts val="1600"/>
              </a:spcBef>
              <a:spcAft>
                <a:spcPts val="0"/>
              </a:spcAft>
              <a:buClr>
                <a:srgbClr val="434343"/>
              </a:buClr>
              <a:buSzPts val="1400"/>
              <a:buFont typeface="Sintony"/>
              <a:buChar char="●"/>
              <a:defRPr>
                <a:solidFill>
                  <a:srgbClr val="434343"/>
                </a:solidFill>
                <a:latin typeface="Sintony"/>
                <a:ea typeface="Sintony"/>
                <a:cs typeface="Sintony"/>
                <a:sym typeface="Sintony"/>
              </a:defRPr>
            </a:lvl4pPr>
            <a:lvl5pPr marL="2286000" lvl="4" indent="-317500">
              <a:lnSpc>
                <a:spcPct val="100000"/>
              </a:lnSpc>
              <a:spcBef>
                <a:spcPts val="1600"/>
              </a:spcBef>
              <a:spcAft>
                <a:spcPts val="0"/>
              </a:spcAft>
              <a:buClr>
                <a:srgbClr val="434343"/>
              </a:buClr>
              <a:buSzPts val="1400"/>
              <a:buFont typeface="Sintony"/>
              <a:buChar char="○"/>
              <a:defRPr>
                <a:solidFill>
                  <a:srgbClr val="434343"/>
                </a:solidFill>
                <a:latin typeface="Sintony"/>
                <a:ea typeface="Sintony"/>
                <a:cs typeface="Sintony"/>
                <a:sym typeface="Sintony"/>
              </a:defRPr>
            </a:lvl5pPr>
            <a:lvl6pPr marL="2743200" lvl="5" indent="-317500">
              <a:lnSpc>
                <a:spcPct val="100000"/>
              </a:lnSpc>
              <a:spcBef>
                <a:spcPts val="1600"/>
              </a:spcBef>
              <a:spcAft>
                <a:spcPts val="0"/>
              </a:spcAft>
              <a:buClr>
                <a:srgbClr val="434343"/>
              </a:buClr>
              <a:buSzPts val="1400"/>
              <a:buFont typeface="Sintony"/>
              <a:buChar char="■"/>
              <a:defRPr>
                <a:solidFill>
                  <a:srgbClr val="434343"/>
                </a:solidFill>
                <a:latin typeface="Sintony"/>
                <a:ea typeface="Sintony"/>
                <a:cs typeface="Sintony"/>
                <a:sym typeface="Sintony"/>
              </a:defRPr>
            </a:lvl6pPr>
            <a:lvl7pPr marL="3200400" lvl="6" indent="-317500">
              <a:lnSpc>
                <a:spcPct val="100000"/>
              </a:lnSpc>
              <a:spcBef>
                <a:spcPts val="1600"/>
              </a:spcBef>
              <a:spcAft>
                <a:spcPts val="0"/>
              </a:spcAft>
              <a:buClr>
                <a:srgbClr val="434343"/>
              </a:buClr>
              <a:buSzPts val="1400"/>
              <a:buFont typeface="Sintony"/>
              <a:buChar char="●"/>
              <a:defRPr>
                <a:solidFill>
                  <a:srgbClr val="434343"/>
                </a:solidFill>
                <a:latin typeface="Sintony"/>
                <a:ea typeface="Sintony"/>
                <a:cs typeface="Sintony"/>
                <a:sym typeface="Sintony"/>
              </a:defRPr>
            </a:lvl7pPr>
            <a:lvl8pPr marL="3657600" lvl="7" indent="-317500">
              <a:lnSpc>
                <a:spcPct val="100000"/>
              </a:lnSpc>
              <a:spcBef>
                <a:spcPts val="1600"/>
              </a:spcBef>
              <a:spcAft>
                <a:spcPts val="0"/>
              </a:spcAft>
              <a:buClr>
                <a:srgbClr val="434343"/>
              </a:buClr>
              <a:buSzPts val="1400"/>
              <a:buFont typeface="Sintony"/>
              <a:buChar char="○"/>
              <a:defRPr>
                <a:solidFill>
                  <a:srgbClr val="434343"/>
                </a:solidFill>
                <a:latin typeface="Sintony"/>
                <a:ea typeface="Sintony"/>
                <a:cs typeface="Sintony"/>
                <a:sym typeface="Sintony"/>
              </a:defRPr>
            </a:lvl8pPr>
            <a:lvl9pPr marL="4114800" lvl="8" indent="-317500">
              <a:lnSpc>
                <a:spcPct val="100000"/>
              </a:lnSpc>
              <a:spcBef>
                <a:spcPts val="1600"/>
              </a:spcBef>
              <a:spcAft>
                <a:spcPts val="1600"/>
              </a:spcAft>
              <a:buClr>
                <a:srgbClr val="434343"/>
              </a:buClr>
              <a:buSzPts val="1400"/>
              <a:buFont typeface="Sintony"/>
              <a:buChar char="■"/>
              <a:defRPr>
                <a:solidFill>
                  <a:srgbClr val="434343"/>
                </a:solidFill>
                <a:latin typeface="Sintony"/>
                <a:ea typeface="Sintony"/>
                <a:cs typeface="Sintony"/>
                <a:sym typeface="Sinton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5" r:id="rId4"/>
    <p:sldLayoutId id="2147483658" r:id="rId5"/>
    <p:sldLayoutId id="2147483663" r:id="rId6"/>
    <p:sldLayoutId id="2147483668"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8C8">
            <a:alpha val="32589"/>
          </a:srgbClr>
        </a:solidFill>
        <a:effectLst/>
      </p:bgPr>
    </p:bg>
    <p:spTree>
      <p:nvGrpSpPr>
        <p:cNvPr id="1" name="Shape 736"/>
        <p:cNvGrpSpPr/>
        <p:nvPr/>
      </p:nvGrpSpPr>
      <p:grpSpPr>
        <a:xfrm>
          <a:off x="0" y="0"/>
          <a:ext cx="0" cy="0"/>
          <a:chOff x="0" y="0"/>
          <a:chExt cx="0" cy="0"/>
        </a:xfrm>
      </p:grpSpPr>
      <p:sp>
        <p:nvSpPr>
          <p:cNvPr id="737" name="Google Shape;737;p37"/>
          <p:cNvSpPr txBox="1">
            <a:spLocks noGrp="1"/>
          </p:cNvSpPr>
          <p:nvPr>
            <p:ph type="ctrTitle"/>
          </p:nvPr>
        </p:nvSpPr>
        <p:spPr>
          <a:xfrm>
            <a:off x="616319" y="949118"/>
            <a:ext cx="4485600" cy="141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solidFill>
                  <a:schemeClr val="accent1"/>
                </a:solidFill>
              </a:rPr>
              <a:t>Pengendalian Tindakan, Personel, dan Budaya </a:t>
            </a:r>
            <a:endParaRPr sz="3200" dirty="0">
              <a:solidFill>
                <a:schemeClr val="accent1"/>
              </a:solidFill>
            </a:endParaRPr>
          </a:p>
        </p:txBody>
      </p:sp>
      <p:sp>
        <p:nvSpPr>
          <p:cNvPr id="738" name="Google Shape;738;p37"/>
          <p:cNvSpPr txBox="1">
            <a:spLocks noGrp="1"/>
          </p:cNvSpPr>
          <p:nvPr>
            <p:ph type="subTitle" idx="1"/>
          </p:nvPr>
        </p:nvSpPr>
        <p:spPr>
          <a:xfrm>
            <a:off x="621234" y="2390637"/>
            <a:ext cx="3943500" cy="46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Studi Kasus : Axeon N.V.</a:t>
            </a:r>
            <a:endParaRPr dirty="0"/>
          </a:p>
        </p:txBody>
      </p:sp>
      <p:grpSp>
        <p:nvGrpSpPr>
          <p:cNvPr id="739" name="Google Shape;739;p37"/>
          <p:cNvGrpSpPr/>
          <p:nvPr/>
        </p:nvGrpSpPr>
        <p:grpSpPr>
          <a:xfrm rot="2118701">
            <a:off x="2015303" y="4150729"/>
            <a:ext cx="677494" cy="678539"/>
            <a:chOff x="1176363" y="5022450"/>
            <a:chExt cx="551250" cy="552100"/>
          </a:xfrm>
        </p:grpSpPr>
        <p:sp>
          <p:nvSpPr>
            <p:cNvPr id="740" name="Google Shape;740;p37"/>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7"/>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7"/>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3" name="Google Shape;743;p37"/>
          <p:cNvSpPr/>
          <p:nvPr/>
        </p:nvSpPr>
        <p:spPr>
          <a:xfrm rot="-4284415">
            <a:off x="3497776" y="3233326"/>
            <a:ext cx="502051" cy="389589"/>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7"/>
          <p:cNvSpPr/>
          <p:nvPr/>
        </p:nvSpPr>
        <p:spPr>
          <a:xfrm>
            <a:off x="724788" y="318422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5" name="Google Shape;745;p37"/>
          <p:cNvGrpSpPr/>
          <p:nvPr/>
        </p:nvGrpSpPr>
        <p:grpSpPr>
          <a:xfrm>
            <a:off x="4441340" y="1118404"/>
            <a:ext cx="4103184" cy="3471399"/>
            <a:chOff x="1552125" y="988600"/>
            <a:chExt cx="4440675" cy="3756925"/>
          </a:xfrm>
        </p:grpSpPr>
        <p:sp>
          <p:nvSpPr>
            <p:cNvPr id="746" name="Google Shape;746;p37"/>
            <p:cNvSpPr/>
            <p:nvPr/>
          </p:nvSpPr>
          <p:spPr>
            <a:xfrm>
              <a:off x="1552125" y="4577875"/>
              <a:ext cx="4298075" cy="167650"/>
            </a:xfrm>
            <a:custGeom>
              <a:avLst/>
              <a:gdLst/>
              <a:ahLst/>
              <a:cxnLst/>
              <a:rect l="l" t="t" r="r" b="b"/>
              <a:pathLst>
                <a:path w="171923" h="6706" extrusionOk="0">
                  <a:moveTo>
                    <a:pt x="0" y="1"/>
                  </a:moveTo>
                  <a:lnTo>
                    <a:pt x="0" y="6706"/>
                  </a:lnTo>
                  <a:lnTo>
                    <a:pt x="171923" y="6706"/>
                  </a:lnTo>
                  <a:lnTo>
                    <a:pt x="171923" y="1"/>
                  </a:lnTo>
                  <a:close/>
                </a:path>
              </a:pathLst>
            </a:custGeom>
            <a:solidFill>
              <a:srgbClr val="F78A8A"/>
            </a:solidFill>
            <a:ln w="108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7"/>
            <p:cNvSpPr/>
            <p:nvPr/>
          </p:nvSpPr>
          <p:spPr>
            <a:xfrm>
              <a:off x="3120725" y="1174625"/>
              <a:ext cx="2299175" cy="3448325"/>
            </a:xfrm>
            <a:custGeom>
              <a:avLst/>
              <a:gdLst/>
              <a:ahLst/>
              <a:cxnLst/>
              <a:rect l="l" t="t" r="r" b="b"/>
              <a:pathLst>
                <a:path w="91967" h="137933" extrusionOk="0">
                  <a:moveTo>
                    <a:pt x="17613" y="2936"/>
                  </a:moveTo>
                  <a:lnTo>
                    <a:pt x="17613" y="20215"/>
                  </a:lnTo>
                  <a:lnTo>
                    <a:pt x="3270" y="20215"/>
                  </a:lnTo>
                  <a:lnTo>
                    <a:pt x="3270" y="2936"/>
                  </a:lnTo>
                  <a:close/>
                  <a:moveTo>
                    <a:pt x="35226" y="2936"/>
                  </a:moveTo>
                  <a:lnTo>
                    <a:pt x="35226" y="20215"/>
                  </a:lnTo>
                  <a:lnTo>
                    <a:pt x="20249" y="20215"/>
                  </a:lnTo>
                  <a:lnTo>
                    <a:pt x="20249" y="2936"/>
                  </a:lnTo>
                  <a:close/>
                  <a:moveTo>
                    <a:pt x="52805" y="2936"/>
                  </a:moveTo>
                  <a:lnTo>
                    <a:pt x="52805" y="20215"/>
                  </a:lnTo>
                  <a:lnTo>
                    <a:pt x="37861" y="20215"/>
                  </a:lnTo>
                  <a:lnTo>
                    <a:pt x="37861" y="2936"/>
                  </a:lnTo>
                  <a:close/>
                  <a:moveTo>
                    <a:pt x="70418" y="2936"/>
                  </a:moveTo>
                  <a:lnTo>
                    <a:pt x="70418" y="20215"/>
                  </a:lnTo>
                  <a:lnTo>
                    <a:pt x="55440" y="20215"/>
                  </a:lnTo>
                  <a:lnTo>
                    <a:pt x="55440" y="2936"/>
                  </a:lnTo>
                  <a:close/>
                  <a:moveTo>
                    <a:pt x="88697" y="2902"/>
                  </a:moveTo>
                  <a:lnTo>
                    <a:pt x="88697" y="20215"/>
                  </a:lnTo>
                  <a:lnTo>
                    <a:pt x="73053" y="20215"/>
                  </a:lnTo>
                  <a:lnTo>
                    <a:pt x="73053" y="2936"/>
                  </a:lnTo>
                  <a:lnTo>
                    <a:pt x="88697" y="2902"/>
                  </a:lnTo>
                  <a:close/>
                  <a:moveTo>
                    <a:pt x="17613" y="22483"/>
                  </a:moveTo>
                  <a:lnTo>
                    <a:pt x="17613" y="40429"/>
                  </a:lnTo>
                  <a:lnTo>
                    <a:pt x="3270" y="40429"/>
                  </a:lnTo>
                  <a:lnTo>
                    <a:pt x="3270" y="22483"/>
                  </a:lnTo>
                  <a:close/>
                  <a:moveTo>
                    <a:pt x="35226" y="22483"/>
                  </a:moveTo>
                  <a:lnTo>
                    <a:pt x="35226" y="40429"/>
                  </a:lnTo>
                  <a:lnTo>
                    <a:pt x="20249" y="40429"/>
                  </a:lnTo>
                  <a:lnTo>
                    <a:pt x="20249" y="31823"/>
                  </a:lnTo>
                  <a:cubicBezTo>
                    <a:pt x="20315" y="31389"/>
                    <a:pt x="20315" y="30922"/>
                    <a:pt x="20249" y="30455"/>
                  </a:cubicBezTo>
                  <a:lnTo>
                    <a:pt x="20249" y="22483"/>
                  </a:lnTo>
                  <a:close/>
                  <a:moveTo>
                    <a:pt x="52805" y="22483"/>
                  </a:moveTo>
                  <a:lnTo>
                    <a:pt x="52805" y="40429"/>
                  </a:lnTo>
                  <a:lnTo>
                    <a:pt x="37861" y="40429"/>
                  </a:lnTo>
                  <a:lnTo>
                    <a:pt x="37861" y="22483"/>
                  </a:lnTo>
                  <a:close/>
                  <a:moveTo>
                    <a:pt x="70418" y="22483"/>
                  </a:moveTo>
                  <a:lnTo>
                    <a:pt x="70418" y="40429"/>
                  </a:lnTo>
                  <a:lnTo>
                    <a:pt x="55474" y="40429"/>
                  </a:lnTo>
                  <a:lnTo>
                    <a:pt x="55474" y="22483"/>
                  </a:lnTo>
                  <a:close/>
                  <a:moveTo>
                    <a:pt x="88697" y="22483"/>
                  </a:moveTo>
                  <a:lnTo>
                    <a:pt x="88697" y="40429"/>
                  </a:lnTo>
                  <a:lnTo>
                    <a:pt x="73053" y="40429"/>
                  </a:lnTo>
                  <a:lnTo>
                    <a:pt x="73053" y="22483"/>
                  </a:lnTo>
                  <a:close/>
                  <a:moveTo>
                    <a:pt x="17613" y="42697"/>
                  </a:moveTo>
                  <a:lnTo>
                    <a:pt x="17613" y="60644"/>
                  </a:lnTo>
                  <a:lnTo>
                    <a:pt x="3270" y="60644"/>
                  </a:lnTo>
                  <a:lnTo>
                    <a:pt x="3270" y="42697"/>
                  </a:lnTo>
                  <a:lnTo>
                    <a:pt x="9574" y="42697"/>
                  </a:lnTo>
                  <a:lnTo>
                    <a:pt x="11843" y="44465"/>
                  </a:lnTo>
                  <a:cubicBezTo>
                    <a:pt x="11476" y="43731"/>
                    <a:pt x="10942" y="43098"/>
                    <a:pt x="10241" y="42697"/>
                  </a:cubicBezTo>
                  <a:close/>
                  <a:moveTo>
                    <a:pt x="35226" y="42697"/>
                  </a:moveTo>
                  <a:lnTo>
                    <a:pt x="35226" y="60644"/>
                  </a:lnTo>
                  <a:lnTo>
                    <a:pt x="20249" y="60644"/>
                  </a:lnTo>
                  <a:lnTo>
                    <a:pt x="20249" y="42697"/>
                  </a:lnTo>
                  <a:close/>
                  <a:moveTo>
                    <a:pt x="52805" y="42697"/>
                  </a:moveTo>
                  <a:lnTo>
                    <a:pt x="52805" y="60644"/>
                  </a:lnTo>
                  <a:lnTo>
                    <a:pt x="37861" y="60644"/>
                  </a:lnTo>
                  <a:lnTo>
                    <a:pt x="37861" y="42697"/>
                  </a:lnTo>
                  <a:close/>
                  <a:moveTo>
                    <a:pt x="70418" y="42697"/>
                  </a:moveTo>
                  <a:lnTo>
                    <a:pt x="70418" y="60644"/>
                  </a:lnTo>
                  <a:lnTo>
                    <a:pt x="55474" y="60644"/>
                  </a:lnTo>
                  <a:lnTo>
                    <a:pt x="55474" y="42697"/>
                  </a:lnTo>
                  <a:close/>
                  <a:moveTo>
                    <a:pt x="88697" y="42697"/>
                  </a:moveTo>
                  <a:lnTo>
                    <a:pt x="88697" y="60644"/>
                  </a:lnTo>
                  <a:lnTo>
                    <a:pt x="73053" y="60644"/>
                  </a:lnTo>
                  <a:lnTo>
                    <a:pt x="73053" y="42697"/>
                  </a:lnTo>
                  <a:close/>
                  <a:moveTo>
                    <a:pt x="17613" y="62912"/>
                  </a:moveTo>
                  <a:lnTo>
                    <a:pt x="17613" y="80858"/>
                  </a:lnTo>
                  <a:lnTo>
                    <a:pt x="3270" y="80858"/>
                  </a:lnTo>
                  <a:lnTo>
                    <a:pt x="3270" y="62912"/>
                  </a:lnTo>
                  <a:close/>
                  <a:moveTo>
                    <a:pt x="35226" y="62912"/>
                  </a:moveTo>
                  <a:lnTo>
                    <a:pt x="35226" y="80858"/>
                  </a:lnTo>
                  <a:lnTo>
                    <a:pt x="20249" y="80858"/>
                  </a:lnTo>
                  <a:lnTo>
                    <a:pt x="20249" y="62912"/>
                  </a:lnTo>
                  <a:close/>
                  <a:moveTo>
                    <a:pt x="52805" y="62912"/>
                  </a:moveTo>
                  <a:lnTo>
                    <a:pt x="52805" y="80858"/>
                  </a:lnTo>
                  <a:lnTo>
                    <a:pt x="37861" y="80858"/>
                  </a:lnTo>
                  <a:lnTo>
                    <a:pt x="37861" y="62912"/>
                  </a:lnTo>
                  <a:close/>
                  <a:moveTo>
                    <a:pt x="70418" y="62945"/>
                  </a:moveTo>
                  <a:lnTo>
                    <a:pt x="70418" y="80858"/>
                  </a:lnTo>
                  <a:lnTo>
                    <a:pt x="55474" y="80858"/>
                  </a:lnTo>
                  <a:lnTo>
                    <a:pt x="55474" y="62945"/>
                  </a:lnTo>
                  <a:close/>
                  <a:moveTo>
                    <a:pt x="88697" y="62945"/>
                  </a:moveTo>
                  <a:lnTo>
                    <a:pt x="88697" y="80858"/>
                  </a:lnTo>
                  <a:lnTo>
                    <a:pt x="73053" y="80858"/>
                  </a:lnTo>
                  <a:lnTo>
                    <a:pt x="73053" y="62945"/>
                  </a:lnTo>
                  <a:close/>
                  <a:moveTo>
                    <a:pt x="17613" y="83126"/>
                  </a:moveTo>
                  <a:lnTo>
                    <a:pt x="17613" y="101073"/>
                  </a:lnTo>
                  <a:lnTo>
                    <a:pt x="3270" y="101073"/>
                  </a:lnTo>
                  <a:lnTo>
                    <a:pt x="3270" y="83126"/>
                  </a:lnTo>
                  <a:close/>
                  <a:moveTo>
                    <a:pt x="35226" y="83126"/>
                  </a:moveTo>
                  <a:lnTo>
                    <a:pt x="35226" y="101073"/>
                  </a:lnTo>
                  <a:lnTo>
                    <a:pt x="20249" y="101073"/>
                  </a:lnTo>
                  <a:lnTo>
                    <a:pt x="20249" y="83126"/>
                  </a:lnTo>
                  <a:close/>
                  <a:moveTo>
                    <a:pt x="52805" y="83126"/>
                  </a:moveTo>
                  <a:lnTo>
                    <a:pt x="52805" y="101073"/>
                  </a:lnTo>
                  <a:lnTo>
                    <a:pt x="37861" y="101073"/>
                  </a:lnTo>
                  <a:lnTo>
                    <a:pt x="37861" y="83126"/>
                  </a:lnTo>
                  <a:close/>
                  <a:moveTo>
                    <a:pt x="70418" y="83126"/>
                  </a:moveTo>
                  <a:lnTo>
                    <a:pt x="70418" y="101073"/>
                  </a:lnTo>
                  <a:lnTo>
                    <a:pt x="55440" y="101073"/>
                  </a:lnTo>
                  <a:lnTo>
                    <a:pt x="55474" y="83126"/>
                  </a:lnTo>
                  <a:close/>
                  <a:moveTo>
                    <a:pt x="88697" y="83160"/>
                  </a:moveTo>
                  <a:lnTo>
                    <a:pt x="88697" y="101073"/>
                  </a:lnTo>
                  <a:lnTo>
                    <a:pt x="73053" y="101073"/>
                  </a:lnTo>
                  <a:lnTo>
                    <a:pt x="73053" y="83160"/>
                  </a:lnTo>
                  <a:close/>
                  <a:moveTo>
                    <a:pt x="17613" y="103374"/>
                  </a:moveTo>
                  <a:lnTo>
                    <a:pt x="17613" y="121287"/>
                  </a:lnTo>
                  <a:lnTo>
                    <a:pt x="3270" y="121287"/>
                  </a:lnTo>
                  <a:lnTo>
                    <a:pt x="3270" y="103374"/>
                  </a:lnTo>
                  <a:close/>
                  <a:moveTo>
                    <a:pt x="35226" y="103374"/>
                  </a:moveTo>
                  <a:lnTo>
                    <a:pt x="35226" y="121287"/>
                  </a:lnTo>
                  <a:lnTo>
                    <a:pt x="20249" y="121287"/>
                  </a:lnTo>
                  <a:lnTo>
                    <a:pt x="20249" y="103374"/>
                  </a:lnTo>
                  <a:close/>
                  <a:moveTo>
                    <a:pt x="52805" y="103374"/>
                  </a:moveTo>
                  <a:lnTo>
                    <a:pt x="52805" y="121287"/>
                  </a:lnTo>
                  <a:lnTo>
                    <a:pt x="37861" y="121287"/>
                  </a:lnTo>
                  <a:lnTo>
                    <a:pt x="37861" y="103374"/>
                  </a:lnTo>
                  <a:close/>
                  <a:moveTo>
                    <a:pt x="70418" y="103374"/>
                  </a:moveTo>
                  <a:lnTo>
                    <a:pt x="70418" y="121287"/>
                  </a:lnTo>
                  <a:lnTo>
                    <a:pt x="55440" y="121287"/>
                  </a:lnTo>
                  <a:lnTo>
                    <a:pt x="55474" y="103374"/>
                  </a:lnTo>
                  <a:close/>
                  <a:moveTo>
                    <a:pt x="88697" y="103374"/>
                  </a:moveTo>
                  <a:lnTo>
                    <a:pt x="88697" y="121287"/>
                  </a:lnTo>
                  <a:lnTo>
                    <a:pt x="73053" y="121287"/>
                  </a:lnTo>
                  <a:lnTo>
                    <a:pt x="73053" y="103374"/>
                  </a:lnTo>
                  <a:close/>
                  <a:moveTo>
                    <a:pt x="17613" y="123589"/>
                  </a:moveTo>
                  <a:lnTo>
                    <a:pt x="17613" y="134997"/>
                  </a:lnTo>
                  <a:lnTo>
                    <a:pt x="3270" y="134997"/>
                  </a:lnTo>
                  <a:lnTo>
                    <a:pt x="3270" y="123589"/>
                  </a:lnTo>
                  <a:close/>
                  <a:moveTo>
                    <a:pt x="35193" y="123589"/>
                  </a:moveTo>
                  <a:lnTo>
                    <a:pt x="35193" y="134997"/>
                  </a:lnTo>
                  <a:lnTo>
                    <a:pt x="20249" y="134997"/>
                  </a:lnTo>
                  <a:lnTo>
                    <a:pt x="20249" y="123589"/>
                  </a:lnTo>
                  <a:close/>
                  <a:moveTo>
                    <a:pt x="52805" y="123589"/>
                  </a:moveTo>
                  <a:lnTo>
                    <a:pt x="52805" y="134997"/>
                  </a:lnTo>
                  <a:lnTo>
                    <a:pt x="37828" y="134997"/>
                  </a:lnTo>
                  <a:lnTo>
                    <a:pt x="37828" y="123589"/>
                  </a:lnTo>
                  <a:close/>
                  <a:moveTo>
                    <a:pt x="70384" y="123589"/>
                  </a:moveTo>
                  <a:lnTo>
                    <a:pt x="70384" y="134997"/>
                  </a:lnTo>
                  <a:lnTo>
                    <a:pt x="55440" y="134997"/>
                  </a:lnTo>
                  <a:lnTo>
                    <a:pt x="55440" y="123589"/>
                  </a:lnTo>
                  <a:close/>
                  <a:moveTo>
                    <a:pt x="88697" y="123589"/>
                  </a:moveTo>
                  <a:lnTo>
                    <a:pt x="88697" y="134997"/>
                  </a:lnTo>
                  <a:lnTo>
                    <a:pt x="73020" y="134997"/>
                  </a:lnTo>
                  <a:lnTo>
                    <a:pt x="73020" y="123589"/>
                  </a:lnTo>
                  <a:close/>
                  <a:moveTo>
                    <a:pt x="1" y="0"/>
                  </a:moveTo>
                  <a:lnTo>
                    <a:pt x="1" y="137932"/>
                  </a:lnTo>
                  <a:lnTo>
                    <a:pt x="91966" y="137932"/>
                  </a:lnTo>
                  <a:lnTo>
                    <a:pt x="91966" y="0"/>
                  </a:lnTo>
                  <a:close/>
                </a:path>
              </a:pathLst>
            </a:custGeom>
            <a:solidFill>
              <a:srgbClr val="F78A8A"/>
            </a:solidFill>
            <a:ln w="108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7"/>
            <p:cNvSpPr/>
            <p:nvPr/>
          </p:nvSpPr>
          <p:spPr>
            <a:xfrm>
              <a:off x="1552125" y="4577875"/>
              <a:ext cx="4298075" cy="167650"/>
            </a:xfrm>
            <a:custGeom>
              <a:avLst/>
              <a:gdLst/>
              <a:ahLst/>
              <a:cxnLst/>
              <a:rect l="l" t="t" r="r" b="b"/>
              <a:pathLst>
                <a:path w="171923" h="6706" extrusionOk="0">
                  <a:moveTo>
                    <a:pt x="0" y="1"/>
                  </a:moveTo>
                  <a:lnTo>
                    <a:pt x="0" y="6706"/>
                  </a:lnTo>
                  <a:lnTo>
                    <a:pt x="171923" y="6706"/>
                  </a:lnTo>
                  <a:lnTo>
                    <a:pt x="1719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7"/>
            <p:cNvSpPr/>
            <p:nvPr/>
          </p:nvSpPr>
          <p:spPr>
            <a:xfrm>
              <a:off x="3120725" y="1174625"/>
              <a:ext cx="2299175" cy="3448325"/>
            </a:xfrm>
            <a:custGeom>
              <a:avLst/>
              <a:gdLst/>
              <a:ahLst/>
              <a:cxnLst/>
              <a:rect l="l" t="t" r="r" b="b"/>
              <a:pathLst>
                <a:path w="91967" h="137933" extrusionOk="0">
                  <a:moveTo>
                    <a:pt x="17613" y="2936"/>
                  </a:moveTo>
                  <a:lnTo>
                    <a:pt x="17613" y="20215"/>
                  </a:lnTo>
                  <a:lnTo>
                    <a:pt x="3270" y="20215"/>
                  </a:lnTo>
                  <a:lnTo>
                    <a:pt x="3270" y="2936"/>
                  </a:lnTo>
                  <a:close/>
                  <a:moveTo>
                    <a:pt x="35226" y="2936"/>
                  </a:moveTo>
                  <a:lnTo>
                    <a:pt x="35226" y="20215"/>
                  </a:lnTo>
                  <a:lnTo>
                    <a:pt x="20249" y="20215"/>
                  </a:lnTo>
                  <a:lnTo>
                    <a:pt x="20249" y="2936"/>
                  </a:lnTo>
                  <a:close/>
                  <a:moveTo>
                    <a:pt x="52805" y="2936"/>
                  </a:moveTo>
                  <a:lnTo>
                    <a:pt x="52805" y="20215"/>
                  </a:lnTo>
                  <a:lnTo>
                    <a:pt x="37861" y="20215"/>
                  </a:lnTo>
                  <a:lnTo>
                    <a:pt x="37861" y="2936"/>
                  </a:lnTo>
                  <a:close/>
                  <a:moveTo>
                    <a:pt x="70418" y="2936"/>
                  </a:moveTo>
                  <a:lnTo>
                    <a:pt x="70418" y="20215"/>
                  </a:lnTo>
                  <a:lnTo>
                    <a:pt x="55440" y="20215"/>
                  </a:lnTo>
                  <a:lnTo>
                    <a:pt x="55440" y="2936"/>
                  </a:lnTo>
                  <a:close/>
                  <a:moveTo>
                    <a:pt x="88697" y="2902"/>
                  </a:moveTo>
                  <a:lnTo>
                    <a:pt x="88697" y="20215"/>
                  </a:lnTo>
                  <a:lnTo>
                    <a:pt x="73053" y="20215"/>
                  </a:lnTo>
                  <a:lnTo>
                    <a:pt x="73053" y="2936"/>
                  </a:lnTo>
                  <a:lnTo>
                    <a:pt x="88697" y="2902"/>
                  </a:lnTo>
                  <a:close/>
                  <a:moveTo>
                    <a:pt x="17613" y="22483"/>
                  </a:moveTo>
                  <a:lnTo>
                    <a:pt x="17613" y="40429"/>
                  </a:lnTo>
                  <a:lnTo>
                    <a:pt x="3270" y="40429"/>
                  </a:lnTo>
                  <a:lnTo>
                    <a:pt x="3270" y="22483"/>
                  </a:lnTo>
                  <a:close/>
                  <a:moveTo>
                    <a:pt x="35226" y="22483"/>
                  </a:moveTo>
                  <a:lnTo>
                    <a:pt x="35226" y="40429"/>
                  </a:lnTo>
                  <a:lnTo>
                    <a:pt x="20249" y="40429"/>
                  </a:lnTo>
                  <a:lnTo>
                    <a:pt x="20249" y="31823"/>
                  </a:lnTo>
                  <a:cubicBezTo>
                    <a:pt x="20315" y="31389"/>
                    <a:pt x="20315" y="30922"/>
                    <a:pt x="20249" y="30455"/>
                  </a:cubicBezTo>
                  <a:lnTo>
                    <a:pt x="20249" y="22483"/>
                  </a:lnTo>
                  <a:close/>
                  <a:moveTo>
                    <a:pt x="52805" y="22483"/>
                  </a:moveTo>
                  <a:lnTo>
                    <a:pt x="52805" y="40429"/>
                  </a:lnTo>
                  <a:lnTo>
                    <a:pt x="37861" y="40429"/>
                  </a:lnTo>
                  <a:lnTo>
                    <a:pt x="37861" y="22483"/>
                  </a:lnTo>
                  <a:close/>
                  <a:moveTo>
                    <a:pt x="70418" y="22483"/>
                  </a:moveTo>
                  <a:lnTo>
                    <a:pt x="70418" y="40429"/>
                  </a:lnTo>
                  <a:lnTo>
                    <a:pt x="55474" y="40429"/>
                  </a:lnTo>
                  <a:lnTo>
                    <a:pt x="55474" y="22483"/>
                  </a:lnTo>
                  <a:close/>
                  <a:moveTo>
                    <a:pt x="88697" y="22483"/>
                  </a:moveTo>
                  <a:lnTo>
                    <a:pt x="88697" y="40429"/>
                  </a:lnTo>
                  <a:lnTo>
                    <a:pt x="73053" y="40429"/>
                  </a:lnTo>
                  <a:lnTo>
                    <a:pt x="73053" y="22483"/>
                  </a:lnTo>
                  <a:close/>
                  <a:moveTo>
                    <a:pt x="17613" y="42697"/>
                  </a:moveTo>
                  <a:lnTo>
                    <a:pt x="17613" y="60644"/>
                  </a:lnTo>
                  <a:lnTo>
                    <a:pt x="3270" y="60644"/>
                  </a:lnTo>
                  <a:lnTo>
                    <a:pt x="3270" y="42697"/>
                  </a:lnTo>
                  <a:lnTo>
                    <a:pt x="9574" y="42697"/>
                  </a:lnTo>
                  <a:lnTo>
                    <a:pt x="11843" y="44465"/>
                  </a:lnTo>
                  <a:cubicBezTo>
                    <a:pt x="11476" y="43731"/>
                    <a:pt x="10942" y="43098"/>
                    <a:pt x="10241" y="42697"/>
                  </a:cubicBezTo>
                  <a:close/>
                  <a:moveTo>
                    <a:pt x="35226" y="42697"/>
                  </a:moveTo>
                  <a:lnTo>
                    <a:pt x="35226" y="60644"/>
                  </a:lnTo>
                  <a:lnTo>
                    <a:pt x="20249" y="60644"/>
                  </a:lnTo>
                  <a:lnTo>
                    <a:pt x="20249" y="42697"/>
                  </a:lnTo>
                  <a:close/>
                  <a:moveTo>
                    <a:pt x="52805" y="42697"/>
                  </a:moveTo>
                  <a:lnTo>
                    <a:pt x="52805" y="60644"/>
                  </a:lnTo>
                  <a:lnTo>
                    <a:pt x="37861" y="60644"/>
                  </a:lnTo>
                  <a:lnTo>
                    <a:pt x="37861" y="42697"/>
                  </a:lnTo>
                  <a:close/>
                  <a:moveTo>
                    <a:pt x="70418" y="42697"/>
                  </a:moveTo>
                  <a:lnTo>
                    <a:pt x="70418" y="60644"/>
                  </a:lnTo>
                  <a:lnTo>
                    <a:pt x="55474" y="60644"/>
                  </a:lnTo>
                  <a:lnTo>
                    <a:pt x="55474" y="42697"/>
                  </a:lnTo>
                  <a:close/>
                  <a:moveTo>
                    <a:pt x="88697" y="42697"/>
                  </a:moveTo>
                  <a:lnTo>
                    <a:pt x="88697" y="60644"/>
                  </a:lnTo>
                  <a:lnTo>
                    <a:pt x="73053" y="60644"/>
                  </a:lnTo>
                  <a:lnTo>
                    <a:pt x="73053" y="42697"/>
                  </a:lnTo>
                  <a:close/>
                  <a:moveTo>
                    <a:pt x="17613" y="62912"/>
                  </a:moveTo>
                  <a:lnTo>
                    <a:pt x="17613" y="80858"/>
                  </a:lnTo>
                  <a:lnTo>
                    <a:pt x="3270" y="80858"/>
                  </a:lnTo>
                  <a:lnTo>
                    <a:pt x="3270" y="62912"/>
                  </a:lnTo>
                  <a:close/>
                  <a:moveTo>
                    <a:pt x="35226" y="62912"/>
                  </a:moveTo>
                  <a:lnTo>
                    <a:pt x="35226" y="80858"/>
                  </a:lnTo>
                  <a:lnTo>
                    <a:pt x="20249" y="80858"/>
                  </a:lnTo>
                  <a:lnTo>
                    <a:pt x="20249" y="62912"/>
                  </a:lnTo>
                  <a:close/>
                  <a:moveTo>
                    <a:pt x="52805" y="62912"/>
                  </a:moveTo>
                  <a:lnTo>
                    <a:pt x="52805" y="80858"/>
                  </a:lnTo>
                  <a:lnTo>
                    <a:pt x="37861" y="80858"/>
                  </a:lnTo>
                  <a:lnTo>
                    <a:pt x="37861" y="62912"/>
                  </a:lnTo>
                  <a:close/>
                  <a:moveTo>
                    <a:pt x="70418" y="62945"/>
                  </a:moveTo>
                  <a:lnTo>
                    <a:pt x="70418" y="80858"/>
                  </a:lnTo>
                  <a:lnTo>
                    <a:pt x="55474" y="80858"/>
                  </a:lnTo>
                  <a:lnTo>
                    <a:pt x="55474" y="62945"/>
                  </a:lnTo>
                  <a:close/>
                  <a:moveTo>
                    <a:pt x="88697" y="62945"/>
                  </a:moveTo>
                  <a:lnTo>
                    <a:pt x="88697" y="80858"/>
                  </a:lnTo>
                  <a:lnTo>
                    <a:pt x="73053" y="80858"/>
                  </a:lnTo>
                  <a:lnTo>
                    <a:pt x="73053" y="62945"/>
                  </a:lnTo>
                  <a:close/>
                  <a:moveTo>
                    <a:pt x="17613" y="83126"/>
                  </a:moveTo>
                  <a:lnTo>
                    <a:pt x="17613" y="101073"/>
                  </a:lnTo>
                  <a:lnTo>
                    <a:pt x="3270" y="101073"/>
                  </a:lnTo>
                  <a:lnTo>
                    <a:pt x="3270" y="83126"/>
                  </a:lnTo>
                  <a:close/>
                  <a:moveTo>
                    <a:pt x="35226" y="83126"/>
                  </a:moveTo>
                  <a:lnTo>
                    <a:pt x="35226" y="101073"/>
                  </a:lnTo>
                  <a:lnTo>
                    <a:pt x="20249" y="101073"/>
                  </a:lnTo>
                  <a:lnTo>
                    <a:pt x="20249" y="83126"/>
                  </a:lnTo>
                  <a:close/>
                  <a:moveTo>
                    <a:pt x="52805" y="83126"/>
                  </a:moveTo>
                  <a:lnTo>
                    <a:pt x="52805" y="101073"/>
                  </a:lnTo>
                  <a:lnTo>
                    <a:pt x="37861" y="101073"/>
                  </a:lnTo>
                  <a:lnTo>
                    <a:pt x="37861" y="83126"/>
                  </a:lnTo>
                  <a:close/>
                  <a:moveTo>
                    <a:pt x="70418" y="83126"/>
                  </a:moveTo>
                  <a:lnTo>
                    <a:pt x="70418" y="101073"/>
                  </a:lnTo>
                  <a:lnTo>
                    <a:pt x="55440" y="101073"/>
                  </a:lnTo>
                  <a:lnTo>
                    <a:pt x="55474" y="83126"/>
                  </a:lnTo>
                  <a:close/>
                  <a:moveTo>
                    <a:pt x="88697" y="83160"/>
                  </a:moveTo>
                  <a:lnTo>
                    <a:pt x="88697" y="101073"/>
                  </a:lnTo>
                  <a:lnTo>
                    <a:pt x="73053" y="101073"/>
                  </a:lnTo>
                  <a:lnTo>
                    <a:pt x="73053" y="83160"/>
                  </a:lnTo>
                  <a:close/>
                  <a:moveTo>
                    <a:pt x="17613" y="103374"/>
                  </a:moveTo>
                  <a:lnTo>
                    <a:pt x="17613" y="121287"/>
                  </a:lnTo>
                  <a:lnTo>
                    <a:pt x="3270" y="121287"/>
                  </a:lnTo>
                  <a:lnTo>
                    <a:pt x="3270" y="103374"/>
                  </a:lnTo>
                  <a:close/>
                  <a:moveTo>
                    <a:pt x="35226" y="103374"/>
                  </a:moveTo>
                  <a:lnTo>
                    <a:pt x="35226" y="121287"/>
                  </a:lnTo>
                  <a:lnTo>
                    <a:pt x="20249" y="121287"/>
                  </a:lnTo>
                  <a:lnTo>
                    <a:pt x="20249" y="103374"/>
                  </a:lnTo>
                  <a:close/>
                  <a:moveTo>
                    <a:pt x="52805" y="103374"/>
                  </a:moveTo>
                  <a:lnTo>
                    <a:pt x="52805" y="121287"/>
                  </a:lnTo>
                  <a:lnTo>
                    <a:pt x="37861" y="121287"/>
                  </a:lnTo>
                  <a:lnTo>
                    <a:pt x="37861" y="103374"/>
                  </a:lnTo>
                  <a:close/>
                  <a:moveTo>
                    <a:pt x="70418" y="103374"/>
                  </a:moveTo>
                  <a:lnTo>
                    <a:pt x="70418" y="121287"/>
                  </a:lnTo>
                  <a:lnTo>
                    <a:pt x="55440" y="121287"/>
                  </a:lnTo>
                  <a:lnTo>
                    <a:pt x="55474" y="103374"/>
                  </a:lnTo>
                  <a:close/>
                  <a:moveTo>
                    <a:pt x="88697" y="103374"/>
                  </a:moveTo>
                  <a:lnTo>
                    <a:pt x="88697" y="121287"/>
                  </a:lnTo>
                  <a:lnTo>
                    <a:pt x="73053" y="121287"/>
                  </a:lnTo>
                  <a:lnTo>
                    <a:pt x="73053" y="103374"/>
                  </a:lnTo>
                  <a:close/>
                  <a:moveTo>
                    <a:pt x="17613" y="123589"/>
                  </a:moveTo>
                  <a:lnTo>
                    <a:pt x="17613" y="134997"/>
                  </a:lnTo>
                  <a:lnTo>
                    <a:pt x="3270" y="134997"/>
                  </a:lnTo>
                  <a:lnTo>
                    <a:pt x="3270" y="123589"/>
                  </a:lnTo>
                  <a:close/>
                  <a:moveTo>
                    <a:pt x="35193" y="123589"/>
                  </a:moveTo>
                  <a:lnTo>
                    <a:pt x="35193" y="134997"/>
                  </a:lnTo>
                  <a:lnTo>
                    <a:pt x="20249" y="134997"/>
                  </a:lnTo>
                  <a:lnTo>
                    <a:pt x="20249" y="123589"/>
                  </a:lnTo>
                  <a:close/>
                  <a:moveTo>
                    <a:pt x="52805" y="123589"/>
                  </a:moveTo>
                  <a:lnTo>
                    <a:pt x="52805" y="134997"/>
                  </a:lnTo>
                  <a:lnTo>
                    <a:pt x="37828" y="134997"/>
                  </a:lnTo>
                  <a:lnTo>
                    <a:pt x="37828" y="123589"/>
                  </a:lnTo>
                  <a:close/>
                  <a:moveTo>
                    <a:pt x="70384" y="123589"/>
                  </a:moveTo>
                  <a:lnTo>
                    <a:pt x="70384" y="134997"/>
                  </a:lnTo>
                  <a:lnTo>
                    <a:pt x="55440" y="134997"/>
                  </a:lnTo>
                  <a:lnTo>
                    <a:pt x="55440" y="123589"/>
                  </a:lnTo>
                  <a:close/>
                  <a:moveTo>
                    <a:pt x="88697" y="123589"/>
                  </a:moveTo>
                  <a:lnTo>
                    <a:pt x="88697" y="134997"/>
                  </a:lnTo>
                  <a:lnTo>
                    <a:pt x="73020" y="134997"/>
                  </a:lnTo>
                  <a:lnTo>
                    <a:pt x="73020" y="123589"/>
                  </a:lnTo>
                  <a:close/>
                  <a:moveTo>
                    <a:pt x="1" y="0"/>
                  </a:moveTo>
                  <a:lnTo>
                    <a:pt x="1" y="137932"/>
                  </a:lnTo>
                  <a:lnTo>
                    <a:pt x="91966" y="137932"/>
                  </a:lnTo>
                  <a:lnTo>
                    <a:pt x="919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7"/>
            <p:cNvSpPr/>
            <p:nvPr/>
          </p:nvSpPr>
          <p:spPr>
            <a:xfrm>
              <a:off x="5636700" y="3919050"/>
              <a:ext cx="210175" cy="191025"/>
            </a:xfrm>
            <a:custGeom>
              <a:avLst/>
              <a:gdLst/>
              <a:ahLst/>
              <a:cxnLst/>
              <a:rect l="l" t="t" r="r" b="b"/>
              <a:pathLst>
                <a:path w="8407" h="7641" extrusionOk="0">
                  <a:moveTo>
                    <a:pt x="5703" y="1"/>
                  </a:moveTo>
                  <a:cubicBezTo>
                    <a:pt x="3555" y="1"/>
                    <a:pt x="1294" y="3090"/>
                    <a:pt x="634" y="4905"/>
                  </a:cubicBezTo>
                  <a:cubicBezTo>
                    <a:pt x="601" y="5072"/>
                    <a:pt x="0" y="7641"/>
                    <a:pt x="34" y="7641"/>
                  </a:cubicBezTo>
                  <a:cubicBezTo>
                    <a:pt x="34" y="7641"/>
                    <a:pt x="3836" y="7307"/>
                    <a:pt x="5304" y="6473"/>
                  </a:cubicBezTo>
                  <a:cubicBezTo>
                    <a:pt x="6572" y="5739"/>
                    <a:pt x="7973" y="4472"/>
                    <a:pt x="8173" y="2971"/>
                  </a:cubicBezTo>
                  <a:cubicBezTo>
                    <a:pt x="8406" y="1469"/>
                    <a:pt x="7306" y="68"/>
                    <a:pt x="5771" y="2"/>
                  </a:cubicBezTo>
                  <a:cubicBezTo>
                    <a:pt x="5748" y="1"/>
                    <a:pt x="5726" y="1"/>
                    <a:pt x="57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7"/>
            <p:cNvSpPr/>
            <p:nvPr/>
          </p:nvSpPr>
          <p:spPr>
            <a:xfrm>
              <a:off x="5642525" y="3680575"/>
              <a:ext cx="231025" cy="169875"/>
            </a:xfrm>
            <a:custGeom>
              <a:avLst/>
              <a:gdLst/>
              <a:ahLst/>
              <a:cxnLst/>
              <a:rect l="l" t="t" r="r" b="b"/>
              <a:pathLst>
                <a:path w="9241" h="6795" extrusionOk="0">
                  <a:moveTo>
                    <a:pt x="6475" y="1"/>
                  </a:moveTo>
                  <a:cubicBezTo>
                    <a:pt x="4407" y="1"/>
                    <a:pt x="1914" y="2539"/>
                    <a:pt x="1068" y="4137"/>
                  </a:cubicBezTo>
                  <a:cubicBezTo>
                    <a:pt x="968" y="4270"/>
                    <a:pt x="1" y="6739"/>
                    <a:pt x="34" y="6739"/>
                  </a:cubicBezTo>
                  <a:cubicBezTo>
                    <a:pt x="49" y="6739"/>
                    <a:pt x="845" y="6794"/>
                    <a:pt x="1858" y="6794"/>
                  </a:cubicBezTo>
                  <a:cubicBezTo>
                    <a:pt x="3061" y="6794"/>
                    <a:pt x="4569" y="6716"/>
                    <a:pt x="5438" y="6372"/>
                  </a:cubicBezTo>
                  <a:cubicBezTo>
                    <a:pt x="6772" y="5871"/>
                    <a:pt x="8373" y="4837"/>
                    <a:pt x="8774" y="3370"/>
                  </a:cubicBezTo>
                  <a:cubicBezTo>
                    <a:pt x="9241" y="1902"/>
                    <a:pt x="8373" y="368"/>
                    <a:pt x="6872" y="34"/>
                  </a:cubicBezTo>
                  <a:cubicBezTo>
                    <a:pt x="6742" y="12"/>
                    <a:pt x="6610" y="1"/>
                    <a:pt x="647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7"/>
            <p:cNvSpPr/>
            <p:nvPr/>
          </p:nvSpPr>
          <p:spPr>
            <a:xfrm>
              <a:off x="5710925" y="3391050"/>
              <a:ext cx="231025" cy="169275"/>
            </a:xfrm>
            <a:custGeom>
              <a:avLst/>
              <a:gdLst/>
              <a:ahLst/>
              <a:cxnLst/>
              <a:rect l="l" t="t" r="r" b="b"/>
              <a:pathLst>
                <a:path w="9241" h="6771" extrusionOk="0">
                  <a:moveTo>
                    <a:pt x="6408" y="1"/>
                  </a:moveTo>
                  <a:cubicBezTo>
                    <a:pt x="4346" y="1"/>
                    <a:pt x="1875" y="2521"/>
                    <a:pt x="1034" y="4110"/>
                  </a:cubicBezTo>
                  <a:cubicBezTo>
                    <a:pt x="967" y="4276"/>
                    <a:pt x="0" y="6711"/>
                    <a:pt x="33" y="6711"/>
                  </a:cubicBezTo>
                  <a:cubicBezTo>
                    <a:pt x="33" y="6711"/>
                    <a:pt x="876" y="6771"/>
                    <a:pt x="1934" y="6771"/>
                  </a:cubicBezTo>
                  <a:cubicBezTo>
                    <a:pt x="3125" y="6771"/>
                    <a:pt x="4590" y="6696"/>
                    <a:pt x="5437" y="6378"/>
                  </a:cubicBezTo>
                  <a:cubicBezTo>
                    <a:pt x="6772" y="5844"/>
                    <a:pt x="8339" y="4810"/>
                    <a:pt x="8773" y="3342"/>
                  </a:cubicBezTo>
                  <a:cubicBezTo>
                    <a:pt x="9240" y="1908"/>
                    <a:pt x="8339" y="340"/>
                    <a:pt x="6838" y="40"/>
                  </a:cubicBezTo>
                  <a:cubicBezTo>
                    <a:pt x="6697" y="14"/>
                    <a:pt x="6553" y="1"/>
                    <a:pt x="64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7"/>
            <p:cNvSpPr/>
            <p:nvPr/>
          </p:nvSpPr>
          <p:spPr>
            <a:xfrm>
              <a:off x="5761775" y="3114350"/>
              <a:ext cx="231025" cy="169575"/>
            </a:xfrm>
            <a:custGeom>
              <a:avLst/>
              <a:gdLst/>
              <a:ahLst/>
              <a:cxnLst/>
              <a:rect l="l" t="t" r="r" b="b"/>
              <a:pathLst>
                <a:path w="9241" h="6783" extrusionOk="0">
                  <a:moveTo>
                    <a:pt x="6442" y="0"/>
                  </a:moveTo>
                  <a:cubicBezTo>
                    <a:pt x="4373" y="0"/>
                    <a:pt x="1881" y="2539"/>
                    <a:pt x="1035" y="4136"/>
                  </a:cubicBezTo>
                  <a:cubicBezTo>
                    <a:pt x="968" y="4270"/>
                    <a:pt x="1" y="6738"/>
                    <a:pt x="34" y="6738"/>
                  </a:cubicBezTo>
                  <a:cubicBezTo>
                    <a:pt x="34" y="6738"/>
                    <a:pt x="762" y="6783"/>
                    <a:pt x="1715" y="6783"/>
                  </a:cubicBezTo>
                  <a:cubicBezTo>
                    <a:pt x="2940" y="6783"/>
                    <a:pt x="4538" y="6709"/>
                    <a:pt x="5438" y="6371"/>
                  </a:cubicBezTo>
                  <a:cubicBezTo>
                    <a:pt x="6772" y="5838"/>
                    <a:pt x="8340" y="4837"/>
                    <a:pt x="8774" y="3336"/>
                  </a:cubicBezTo>
                  <a:cubicBezTo>
                    <a:pt x="9241" y="1901"/>
                    <a:pt x="8340" y="367"/>
                    <a:pt x="6839" y="33"/>
                  </a:cubicBezTo>
                  <a:cubicBezTo>
                    <a:pt x="6709" y="11"/>
                    <a:pt x="6576" y="0"/>
                    <a:pt x="644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7"/>
            <p:cNvSpPr/>
            <p:nvPr/>
          </p:nvSpPr>
          <p:spPr>
            <a:xfrm>
              <a:off x="5740100" y="2835750"/>
              <a:ext cx="190950" cy="206900"/>
            </a:xfrm>
            <a:custGeom>
              <a:avLst/>
              <a:gdLst/>
              <a:ahLst/>
              <a:cxnLst/>
              <a:rect l="l" t="t" r="r" b="b"/>
              <a:pathLst>
                <a:path w="7638" h="8276" extrusionOk="0">
                  <a:moveTo>
                    <a:pt x="4956" y="0"/>
                  </a:moveTo>
                  <a:cubicBezTo>
                    <a:pt x="4917" y="0"/>
                    <a:pt x="4877" y="1"/>
                    <a:pt x="4837" y="3"/>
                  </a:cubicBezTo>
                  <a:cubicBezTo>
                    <a:pt x="2669" y="203"/>
                    <a:pt x="734" y="3605"/>
                    <a:pt x="301" y="5473"/>
                  </a:cubicBezTo>
                  <a:cubicBezTo>
                    <a:pt x="267" y="5640"/>
                    <a:pt x="1" y="8275"/>
                    <a:pt x="34" y="8275"/>
                  </a:cubicBezTo>
                  <a:cubicBezTo>
                    <a:pt x="34" y="8275"/>
                    <a:pt x="3770" y="7475"/>
                    <a:pt x="5138" y="6507"/>
                  </a:cubicBezTo>
                  <a:cubicBezTo>
                    <a:pt x="6305" y="5640"/>
                    <a:pt x="7573" y="4239"/>
                    <a:pt x="7573" y="2705"/>
                  </a:cubicBezTo>
                  <a:cubicBezTo>
                    <a:pt x="7638" y="1210"/>
                    <a:pt x="6437" y="0"/>
                    <a:pt x="495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a:off x="5413200" y="3902400"/>
              <a:ext cx="199325" cy="200175"/>
            </a:xfrm>
            <a:custGeom>
              <a:avLst/>
              <a:gdLst/>
              <a:ahLst/>
              <a:cxnLst/>
              <a:rect l="l" t="t" r="r" b="b"/>
              <a:pathLst>
                <a:path w="7973" h="8007" extrusionOk="0">
                  <a:moveTo>
                    <a:pt x="2736" y="1"/>
                  </a:moveTo>
                  <a:cubicBezTo>
                    <a:pt x="1201" y="1"/>
                    <a:pt x="1" y="1302"/>
                    <a:pt x="134" y="2836"/>
                  </a:cubicBezTo>
                  <a:cubicBezTo>
                    <a:pt x="234" y="4370"/>
                    <a:pt x="1535" y="5705"/>
                    <a:pt x="2769" y="6505"/>
                  </a:cubicBezTo>
                  <a:cubicBezTo>
                    <a:pt x="4170" y="7439"/>
                    <a:pt x="7940" y="8006"/>
                    <a:pt x="7940" y="8006"/>
                  </a:cubicBezTo>
                  <a:cubicBezTo>
                    <a:pt x="7973" y="8006"/>
                    <a:pt x="7539" y="5404"/>
                    <a:pt x="7506" y="5271"/>
                  </a:cubicBezTo>
                  <a:cubicBezTo>
                    <a:pt x="7006" y="3403"/>
                    <a:pt x="4871" y="101"/>
                    <a:pt x="27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a:off x="5418200" y="3634375"/>
              <a:ext cx="222700" cy="178000"/>
            </a:xfrm>
            <a:custGeom>
              <a:avLst/>
              <a:gdLst/>
              <a:ahLst/>
              <a:cxnLst/>
              <a:rect l="l" t="t" r="r" b="b"/>
              <a:pathLst>
                <a:path w="8908" h="7120" extrusionOk="0">
                  <a:moveTo>
                    <a:pt x="2750" y="1"/>
                  </a:moveTo>
                  <a:cubicBezTo>
                    <a:pt x="2667" y="1"/>
                    <a:pt x="2585" y="5"/>
                    <a:pt x="2503" y="14"/>
                  </a:cubicBezTo>
                  <a:cubicBezTo>
                    <a:pt x="1001" y="214"/>
                    <a:pt x="1" y="1715"/>
                    <a:pt x="368" y="3183"/>
                  </a:cubicBezTo>
                  <a:cubicBezTo>
                    <a:pt x="701" y="4684"/>
                    <a:pt x="2202" y="5818"/>
                    <a:pt x="3537" y="6419"/>
                  </a:cubicBezTo>
                  <a:cubicBezTo>
                    <a:pt x="4943" y="7091"/>
                    <a:pt x="8256" y="7119"/>
                    <a:pt x="8798" y="7119"/>
                  </a:cubicBezTo>
                  <a:cubicBezTo>
                    <a:pt x="8847" y="7119"/>
                    <a:pt x="8874" y="7119"/>
                    <a:pt x="8874" y="7119"/>
                  </a:cubicBezTo>
                  <a:cubicBezTo>
                    <a:pt x="8907" y="7119"/>
                    <a:pt x="8107" y="4617"/>
                    <a:pt x="8040" y="4484"/>
                  </a:cubicBezTo>
                  <a:cubicBezTo>
                    <a:pt x="7270" y="2783"/>
                    <a:pt x="4863" y="1"/>
                    <a:pt x="27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a:off x="5483250" y="3360850"/>
              <a:ext cx="222675" cy="178825"/>
            </a:xfrm>
            <a:custGeom>
              <a:avLst/>
              <a:gdLst/>
              <a:ahLst/>
              <a:cxnLst/>
              <a:rect l="l" t="t" r="r" b="b"/>
              <a:pathLst>
                <a:path w="8907" h="7153" extrusionOk="0">
                  <a:moveTo>
                    <a:pt x="2747" y="1"/>
                  </a:moveTo>
                  <a:cubicBezTo>
                    <a:pt x="2665" y="1"/>
                    <a:pt x="2583" y="5"/>
                    <a:pt x="2502" y="14"/>
                  </a:cubicBezTo>
                  <a:cubicBezTo>
                    <a:pt x="968" y="247"/>
                    <a:pt x="1" y="1715"/>
                    <a:pt x="368" y="3183"/>
                  </a:cubicBezTo>
                  <a:cubicBezTo>
                    <a:pt x="701" y="4684"/>
                    <a:pt x="2202" y="5818"/>
                    <a:pt x="3503" y="6452"/>
                  </a:cubicBezTo>
                  <a:cubicBezTo>
                    <a:pt x="5038" y="7152"/>
                    <a:pt x="8840" y="7152"/>
                    <a:pt x="8840" y="7152"/>
                  </a:cubicBezTo>
                  <a:cubicBezTo>
                    <a:pt x="8907" y="7152"/>
                    <a:pt x="8073" y="4650"/>
                    <a:pt x="8006" y="4484"/>
                  </a:cubicBezTo>
                  <a:cubicBezTo>
                    <a:pt x="7268" y="2783"/>
                    <a:pt x="4831" y="1"/>
                    <a:pt x="27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5529950" y="3106500"/>
              <a:ext cx="222675" cy="178000"/>
            </a:xfrm>
            <a:custGeom>
              <a:avLst/>
              <a:gdLst/>
              <a:ahLst/>
              <a:cxnLst/>
              <a:rect l="l" t="t" r="r" b="b"/>
              <a:pathLst>
                <a:path w="8907" h="7120" extrusionOk="0">
                  <a:moveTo>
                    <a:pt x="2750" y="1"/>
                  </a:moveTo>
                  <a:cubicBezTo>
                    <a:pt x="2667" y="1"/>
                    <a:pt x="2584" y="5"/>
                    <a:pt x="2502" y="14"/>
                  </a:cubicBezTo>
                  <a:cubicBezTo>
                    <a:pt x="1001" y="247"/>
                    <a:pt x="1" y="1715"/>
                    <a:pt x="401" y="3183"/>
                  </a:cubicBezTo>
                  <a:cubicBezTo>
                    <a:pt x="701" y="4684"/>
                    <a:pt x="2202" y="5818"/>
                    <a:pt x="3536" y="6418"/>
                  </a:cubicBezTo>
                  <a:cubicBezTo>
                    <a:pt x="4943" y="7091"/>
                    <a:pt x="8256" y="7119"/>
                    <a:pt x="8798" y="7119"/>
                  </a:cubicBezTo>
                  <a:cubicBezTo>
                    <a:pt x="8847" y="7119"/>
                    <a:pt x="8874" y="7119"/>
                    <a:pt x="8874" y="7119"/>
                  </a:cubicBezTo>
                  <a:cubicBezTo>
                    <a:pt x="8907" y="7119"/>
                    <a:pt x="8106" y="4617"/>
                    <a:pt x="8040" y="4484"/>
                  </a:cubicBezTo>
                  <a:cubicBezTo>
                    <a:pt x="7269" y="2783"/>
                    <a:pt x="4862" y="1"/>
                    <a:pt x="27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7"/>
            <p:cNvSpPr/>
            <p:nvPr/>
          </p:nvSpPr>
          <p:spPr>
            <a:xfrm>
              <a:off x="5503275" y="2889475"/>
              <a:ext cx="236850" cy="164650"/>
            </a:xfrm>
            <a:custGeom>
              <a:avLst/>
              <a:gdLst/>
              <a:ahLst/>
              <a:cxnLst/>
              <a:rect l="l" t="t" r="r" b="b"/>
              <a:pathLst>
                <a:path w="9474" h="6586" extrusionOk="0">
                  <a:moveTo>
                    <a:pt x="2829" y="0"/>
                  </a:moveTo>
                  <a:cubicBezTo>
                    <a:pt x="2649" y="0"/>
                    <a:pt x="2473" y="18"/>
                    <a:pt x="2302" y="55"/>
                  </a:cubicBezTo>
                  <a:cubicBezTo>
                    <a:pt x="834" y="422"/>
                    <a:pt x="0" y="2023"/>
                    <a:pt x="567" y="3424"/>
                  </a:cubicBezTo>
                  <a:cubicBezTo>
                    <a:pt x="1034" y="4892"/>
                    <a:pt x="2669" y="5859"/>
                    <a:pt x="4036" y="6293"/>
                  </a:cubicBezTo>
                  <a:cubicBezTo>
                    <a:pt x="4669" y="6517"/>
                    <a:pt x="5647" y="6585"/>
                    <a:pt x="6597" y="6585"/>
                  </a:cubicBezTo>
                  <a:cubicBezTo>
                    <a:pt x="8050" y="6585"/>
                    <a:pt x="9440" y="6427"/>
                    <a:pt x="9440" y="6427"/>
                  </a:cubicBezTo>
                  <a:cubicBezTo>
                    <a:pt x="9474" y="6427"/>
                    <a:pt x="8406" y="4025"/>
                    <a:pt x="8306" y="3858"/>
                  </a:cubicBezTo>
                  <a:cubicBezTo>
                    <a:pt x="7386" y="2324"/>
                    <a:pt x="4885" y="0"/>
                    <a:pt x="282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p:cNvSpPr/>
            <p:nvPr/>
          </p:nvSpPr>
          <p:spPr>
            <a:xfrm>
              <a:off x="5513275" y="2617375"/>
              <a:ext cx="173475" cy="225125"/>
            </a:xfrm>
            <a:custGeom>
              <a:avLst/>
              <a:gdLst/>
              <a:ahLst/>
              <a:cxnLst/>
              <a:rect l="l" t="t" r="r" b="b"/>
              <a:pathLst>
                <a:path w="6939" h="9005" extrusionOk="0">
                  <a:moveTo>
                    <a:pt x="2790" y="1"/>
                  </a:moveTo>
                  <a:cubicBezTo>
                    <a:pt x="1516" y="1"/>
                    <a:pt x="408" y="932"/>
                    <a:pt x="234" y="2266"/>
                  </a:cubicBezTo>
                  <a:cubicBezTo>
                    <a:pt x="0" y="3767"/>
                    <a:pt x="1001" y="5369"/>
                    <a:pt x="2002" y="6436"/>
                  </a:cubicBezTo>
                  <a:cubicBezTo>
                    <a:pt x="3203" y="7637"/>
                    <a:pt x="6739" y="9005"/>
                    <a:pt x="6739" y="9005"/>
                  </a:cubicBezTo>
                  <a:cubicBezTo>
                    <a:pt x="6772" y="9005"/>
                    <a:pt x="6939" y="6369"/>
                    <a:pt x="6939" y="6203"/>
                  </a:cubicBezTo>
                  <a:cubicBezTo>
                    <a:pt x="6805" y="4268"/>
                    <a:pt x="5471" y="599"/>
                    <a:pt x="3370" y="65"/>
                  </a:cubicBezTo>
                  <a:cubicBezTo>
                    <a:pt x="3174" y="21"/>
                    <a:pt x="2980" y="1"/>
                    <a:pt x="279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5609175" y="2739075"/>
              <a:ext cx="157650" cy="1737350"/>
            </a:xfrm>
            <a:custGeom>
              <a:avLst/>
              <a:gdLst/>
              <a:ahLst/>
              <a:cxnLst/>
              <a:rect l="l" t="t" r="r" b="b"/>
              <a:pathLst>
                <a:path w="6306" h="69494" extrusionOk="0">
                  <a:moveTo>
                    <a:pt x="1168" y="0"/>
                  </a:moveTo>
                  <a:lnTo>
                    <a:pt x="1168" y="0"/>
                  </a:lnTo>
                  <a:cubicBezTo>
                    <a:pt x="1174" y="13"/>
                    <a:pt x="1639" y="979"/>
                    <a:pt x="2302" y="2769"/>
                  </a:cubicBezTo>
                  <a:cubicBezTo>
                    <a:pt x="2636" y="3670"/>
                    <a:pt x="3036" y="4770"/>
                    <a:pt x="3436" y="6038"/>
                  </a:cubicBezTo>
                  <a:cubicBezTo>
                    <a:pt x="3837" y="7306"/>
                    <a:pt x="4270" y="8740"/>
                    <a:pt x="4637" y="10341"/>
                  </a:cubicBezTo>
                  <a:cubicBezTo>
                    <a:pt x="5037" y="12076"/>
                    <a:pt x="5338" y="13810"/>
                    <a:pt x="5538" y="15578"/>
                  </a:cubicBezTo>
                  <a:cubicBezTo>
                    <a:pt x="5771" y="17546"/>
                    <a:pt x="5838" y="19481"/>
                    <a:pt x="5738" y="21449"/>
                  </a:cubicBezTo>
                  <a:cubicBezTo>
                    <a:pt x="5571" y="23550"/>
                    <a:pt x="5271" y="25619"/>
                    <a:pt x="4804" y="27687"/>
                  </a:cubicBezTo>
                  <a:cubicBezTo>
                    <a:pt x="4370" y="29755"/>
                    <a:pt x="3803" y="31890"/>
                    <a:pt x="3236" y="33991"/>
                  </a:cubicBezTo>
                  <a:cubicBezTo>
                    <a:pt x="2669" y="36093"/>
                    <a:pt x="2102" y="38228"/>
                    <a:pt x="1568" y="40329"/>
                  </a:cubicBezTo>
                  <a:cubicBezTo>
                    <a:pt x="1068" y="42364"/>
                    <a:pt x="668" y="44465"/>
                    <a:pt x="367" y="46567"/>
                  </a:cubicBezTo>
                  <a:cubicBezTo>
                    <a:pt x="334" y="47101"/>
                    <a:pt x="234" y="47601"/>
                    <a:pt x="201" y="48101"/>
                  </a:cubicBezTo>
                  <a:cubicBezTo>
                    <a:pt x="167" y="48602"/>
                    <a:pt x="134" y="49102"/>
                    <a:pt x="101" y="49602"/>
                  </a:cubicBezTo>
                  <a:cubicBezTo>
                    <a:pt x="67" y="50637"/>
                    <a:pt x="34" y="51571"/>
                    <a:pt x="34" y="52538"/>
                  </a:cubicBezTo>
                  <a:cubicBezTo>
                    <a:pt x="1" y="54406"/>
                    <a:pt x="1" y="56174"/>
                    <a:pt x="34" y="57842"/>
                  </a:cubicBezTo>
                  <a:cubicBezTo>
                    <a:pt x="134" y="61144"/>
                    <a:pt x="334" y="63879"/>
                    <a:pt x="501" y="65814"/>
                  </a:cubicBezTo>
                  <a:cubicBezTo>
                    <a:pt x="668" y="67715"/>
                    <a:pt x="801" y="68850"/>
                    <a:pt x="801" y="68850"/>
                  </a:cubicBezTo>
                  <a:cubicBezTo>
                    <a:pt x="860" y="69292"/>
                    <a:pt x="1193" y="69493"/>
                    <a:pt x="1532" y="69493"/>
                  </a:cubicBezTo>
                  <a:cubicBezTo>
                    <a:pt x="1959" y="69493"/>
                    <a:pt x="2395" y="69174"/>
                    <a:pt x="2302" y="68616"/>
                  </a:cubicBezTo>
                  <a:cubicBezTo>
                    <a:pt x="2302" y="68616"/>
                    <a:pt x="2135" y="67549"/>
                    <a:pt x="1935" y="65647"/>
                  </a:cubicBezTo>
                  <a:cubicBezTo>
                    <a:pt x="1735" y="63746"/>
                    <a:pt x="1502" y="61044"/>
                    <a:pt x="1335" y="57775"/>
                  </a:cubicBezTo>
                  <a:cubicBezTo>
                    <a:pt x="1235" y="56140"/>
                    <a:pt x="1201" y="54373"/>
                    <a:pt x="1201" y="52505"/>
                  </a:cubicBezTo>
                  <a:cubicBezTo>
                    <a:pt x="1168" y="51571"/>
                    <a:pt x="1201" y="50603"/>
                    <a:pt x="1201" y="49636"/>
                  </a:cubicBezTo>
                  <a:cubicBezTo>
                    <a:pt x="1235" y="49169"/>
                    <a:pt x="1268" y="48668"/>
                    <a:pt x="1268" y="48168"/>
                  </a:cubicBezTo>
                  <a:cubicBezTo>
                    <a:pt x="1301" y="47634"/>
                    <a:pt x="1368" y="47167"/>
                    <a:pt x="1402" y="46667"/>
                  </a:cubicBezTo>
                  <a:cubicBezTo>
                    <a:pt x="1635" y="44566"/>
                    <a:pt x="2002" y="42531"/>
                    <a:pt x="2469" y="40496"/>
                  </a:cubicBezTo>
                  <a:cubicBezTo>
                    <a:pt x="2936" y="38394"/>
                    <a:pt x="3470" y="36260"/>
                    <a:pt x="4003" y="34125"/>
                  </a:cubicBezTo>
                  <a:cubicBezTo>
                    <a:pt x="4537" y="32023"/>
                    <a:pt x="5037" y="29888"/>
                    <a:pt x="5438" y="27753"/>
                  </a:cubicBezTo>
                  <a:cubicBezTo>
                    <a:pt x="5871" y="25652"/>
                    <a:pt x="6105" y="23550"/>
                    <a:pt x="6238" y="21449"/>
                  </a:cubicBezTo>
                  <a:cubicBezTo>
                    <a:pt x="6305" y="19448"/>
                    <a:pt x="6172" y="17479"/>
                    <a:pt x="5905" y="15511"/>
                  </a:cubicBezTo>
                  <a:cubicBezTo>
                    <a:pt x="5638" y="13743"/>
                    <a:pt x="5304" y="12009"/>
                    <a:pt x="4837" y="10274"/>
                  </a:cubicBezTo>
                  <a:cubicBezTo>
                    <a:pt x="4437" y="8707"/>
                    <a:pt x="4003" y="7239"/>
                    <a:pt x="3570" y="6005"/>
                  </a:cubicBezTo>
                  <a:cubicBezTo>
                    <a:pt x="3136" y="4737"/>
                    <a:pt x="2736" y="3636"/>
                    <a:pt x="2369" y="2736"/>
                  </a:cubicBezTo>
                  <a:cubicBezTo>
                    <a:pt x="1640" y="979"/>
                    <a:pt x="1174" y="13"/>
                    <a:pt x="11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5513275" y="4351900"/>
              <a:ext cx="260200" cy="347775"/>
            </a:xfrm>
            <a:custGeom>
              <a:avLst/>
              <a:gdLst/>
              <a:ahLst/>
              <a:cxnLst/>
              <a:rect l="l" t="t" r="r" b="b"/>
              <a:pathLst>
                <a:path w="10408" h="13911" extrusionOk="0">
                  <a:moveTo>
                    <a:pt x="0" y="0"/>
                  </a:moveTo>
                  <a:lnTo>
                    <a:pt x="0" y="2168"/>
                  </a:lnTo>
                  <a:lnTo>
                    <a:pt x="901" y="2168"/>
                  </a:lnTo>
                  <a:lnTo>
                    <a:pt x="2769" y="13910"/>
                  </a:lnTo>
                  <a:lnTo>
                    <a:pt x="7606" y="13910"/>
                  </a:lnTo>
                  <a:lnTo>
                    <a:pt x="9474" y="2168"/>
                  </a:lnTo>
                  <a:lnTo>
                    <a:pt x="10408" y="2168"/>
                  </a:lnTo>
                  <a:lnTo>
                    <a:pt x="10408"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3792050" y="4510350"/>
              <a:ext cx="293575" cy="137675"/>
            </a:xfrm>
            <a:custGeom>
              <a:avLst/>
              <a:gdLst/>
              <a:ahLst/>
              <a:cxnLst/>
              <a:rect l="l" t="t" r="r" b="b"/>
              <a:pathLst>
                <a:path w="11743" h="5507" extrusionOk="0">
                  <a:moveTo>
                    <a:pt x="3570" y="0"/>
                  </a:moveTo>
                  <a:cubicBezTo>
                    <a:pt x="3570" y="0"/>
                    <a:pt x="1872" y="1546"/>
                    <a:pt x="558" y="1546"/>
                  </a:cubicBezTo>
                  <a:cubicBezTo>
                    <a:pt x="493" y="1546"/>
                    <a:pt x="430" y="1542"/>
                    <a:pt x="367" y="1534"/>
                  </a:cubicBezTo>
                  <a:cubicBezTo>
                    <a:pt x="367" y="1534"/>
                    <a:pt x="0" y="3636"/>
                    <a:pt x="267" y="4103"/>
                  </a:cubicBezTo>
                  <a:cubicBezTo>
                    <a:pt x="534" y="4603"/>
                    <a:pt x="934" y="5204"/>
                    <a:pt x="934" y="5204"/>
                  </a:cubicBezTo>
                  <a:lnTo>
                    <a:pt x="4237" y="5204"/>
                  </a:lnTo>
                  <a:lnTo>
                    <a:pt x="4437" y="4203"/>
                  </a:lnTo>
                  <a:cubicBezTo>
                    <a:pt x="4870" y="4703"/>
                    <a:pt x="5438" y="5104"/>
                    <a:pt x="6071" y="5371"/>
                  </a:cubicBezTo>
                  <a:cubicBezTo>
                    <a:pt x="6372" y="5475"/>
                    <a:pt x="6673" y="5507"/>
                    <a:pt x="6981" y="5507"/>
                  </a:cubicBezTo>
                  <a:cubicBezTo>
                    <a:pt x="7467" y="5507"/>
                    <a:pt x="7970" y="5427"/>
                    <a:pt x="8518" y="5427"/>
                  </a:cubicBezTo>
                  <a:cubicBezTo>
                    <a:pt x="8623" y="5427"/>
                    <a:pt x="8731" y="5430"/>
                    <a:pt x="8840" y="5437"/>
                  </a:cubicBezTo>
                  <a:cubicBezTo>
                    <a:pt x="9129" y="5471"/>
                    <a:pt x="9548" y="5482"/>
                    <a:pt x="9978" y="5482"/>
                  </a:cubicBezTo>
                  <a:cubicBezTo>
                    <a:pt x="10838" y="5482"/>
                    <a:pt x="11742" y="5437"/>
                    <a:pt x="11742" y="5437"/>
                  </a:cubicBezTo>
                  <a:lnTo>
                    <a:pt x="11709" y="4336"/>
                  </a:lnTo>
                  <a:lnTo>
                    <a:pt x="5704" y="1668"/>
                  </a:lnTo>
                  <a:lnTo>
                    <a:pt x="3570"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2908925" y="4521175"/>
              <a:ext cx="289400" cy="126850"/>
            </a:xfrm>
            <a:custGeom>
              <a:avLst/>
              <a:gdLst/>
              <a:ahLst/>
              <a:cxnLst/>
              <a:rect l="l" t="t" r="r" b="b"/>
              <a:pathLst>
                <a:path w="11576" h="5074" extrusionOk="0">
                  <a:moveTo>
                    <a:pt x="7939" y="1"/>
                  </a:moveTo>
                  <a:lnTo>
                    <a:pt x="5671" y="1235"/>
                  </a:lnTo>
                  <a:lnTo>
                    <a:pt x="0" y="3903"/>
                  </a:lnTo>
                  <a:lnTo>
                    <a:pt x="33" y="5004"/>
                  </a:lnTo>
                  <a:cubicBezTo>
                    <a:pt x="33" y="5004"/>
                    <a:pt x="953" y="5049"/>
                    <a:pt x="1822" y="5049"/>
                  </a:cubicBezTo>
                  <a:cubicBezTo>
                    <a:pt x="2257" y="5049"/>
                    <a:pt x="2680" y="5038"/>
                    <a:pt x="2969" y="5004"/>
                  </a:cubicBezTo>
                  <a:cubicBezTo>
                    <a:pt x="3075" y="4997"/>
                    <a:pt x="3179" y="4994"/>
                    <a:pt x="3283" y="4994"/>
                  </a:cubicBezTo>
                  <a:cubicBezTo>
                    <a:pt x="3819" y="4994"/>
                    <a:pt x="4327" y="5074"/>
                    <a:pt x="4811" y="5074"/>
                  </a:cubicBezTo>
                  <a:cubicBezTo>
                    <a:pt x="5117" y="5074"/>
                    <a:pt x="5415" y="5042"/>
                    <a:pt x="5704" y="4938"/>
                  </a:cubicBezTo>
                  <a:cubicBezTo>
                    <a:pt x="6305" y="4671"/>
                    <a:pt x="6838" y="4270"/>
                    <a:pt x="7239" y="3770"/>
                  </a:cubicBezTo>
                  <a:lnTo>
                    <a:pt x="7505" y="4771"/>
                  </a:lnTo>
                  <a:lnTo>
                    <a:pt x="10841" y="4771"/>
                  </a:lnTo>
                  <a:cubicBezTo>
                    <a:pt x="10841" y="4771"/>
                    <a:pt x="11175" y="3770"/>
                    <a:pt x="11375" y="3303"/>
                  </a:cubicBezTo>
                  <a:cubicBezTo>
                    <a:pt x="11575" y="2803"/>
                    <a:pt x="11008" y="1101"/>
                    <a:pt x="11008" y="1101"/>
                  </a:cubicBezTo>
                  <a:cubicBezTo>
                    <a:pt x="10926" y="1112"/>
                    <a:pt x="10842" y="1117"/>
                    <a:pt x="10757" y="1117"/>
                  </a:cubicBezTo>
                  <a:cubicBezTo>
                    <a:pt x="9466" y="1117"/>
                    <a:pt x="7939" y="1"/>
                    <a:pt x="7939"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3109900" y="2516400"/>
              <a:ext cx="808100" cy="2055675"/>
            </a:xfrm>
            <a:custGeom>
              <a:avLst/>
              <a:gdLst/>
              <a:ahLst/>
              <a:cxnLst/>
              <a:rect l="l" t="t" r="r" b="b"/>
              <a:pathLst>
                <a:path w="32324" h="82227" extrusionOk="0">
                  <a:moveTo>
                    <a:pt x="29421" y="1"/>
                  </a:moveTo>
                  <a:cubicBezTo>
                    <a:pt x="26428" y="2246"/>
                    <a:pt x="22748" y="2962"/>
                    <a:pt x="19271" y="2962"/>
                  </a:cubicBezTo>
                  <a:cubicBezTo>
                    <a:pt x="13140" y="2962"/>
                    <a:pt x="7639" y="735"/>
                    <a:pt x="7639" y="735"/>
                  </a:cubicBezTo>
                  <a:cubicBezTo>
                    <a:pt x="7639" y="735"/>
                    <a:pt x="5171" y="26620"/>
                    <a:pt x="4704" y="29322"/>
                  </a:cubicBezTo>
                  <a:cubicBezTo>
                    <a:pt x="3870" y="34092"/>
                    <a:pt x="3903" y="41197"/>
                    <a:pt x="3169" y="44900"/>
                  </a:cubicBezTo>
                  <a:cubicBezTo>
                    <a:pt x="2435" y="48602"/>
                    <a:pt x="2235" y="57475"/>
                    <a:pt x="1668" y="64147"/>
                  </a:cubicBezTo>
                  <a:cubicBezTo>
                    <a:pt x="1168" y="69517"/>
                    <a:pt x="0" y="80625"/>
                    <a:pt x="0" y="80625"/>
                  </a:cubicBezTo>
                  <a:cubicBezTo>
                    <a:pt x="267" y="81059"/>
                    <a:pt x="734" y="81359"/>
                    <a:pt x="1268" y="81426"/>
                  </a:cubicBezTo>
                  <a:cubicBezTo>
                    <a:pt x="1420" y="81444"/>
                    <a:pt x="1574" y="81452"/>
                    <a:pt x="1729" y="81452"/>
                  </a:cubicBezTo>
                  <a:cubicBezTo>
                    <a:pt x="2152" y="81452"/>
                    <a:pt x="2578" y="81390"/>
                    <a:pt x="2969" y="81292"/>
                  </a:cubicBezTo>
                  <a:cubicBezTo>
                    <a:pt x="2969" y="81292"/>
                    <a:pt x="4570" y="75788"/>
                    <a:pt x="5537" y="72086"/>
                  </a:cubicBezTo>
                  <a:cubicBezTo>
                    <a:pt x="6538" y="68383"/>
                    <a:pt x="11141" y="53172"/>
                    <a:pt x="12376" y="46401"/>
                  </a:cubicBezTo>
                  <a:cubicBezTo>
                    <a:pt x="13610" y="39663"/>
                    <a:pt x="18347" y="22751"/>
                    <a:pt x="18347" y="22751"/>
                  </a:cubicBezTo>
                  <a:cubicBezTo>
                    <a:pt x="18347" y="22751"/>
                    <a:pt x="21882" y="38862"/>
                    <a:pt x="22683" y="43499"/>
                  </a:cubicBezTo>
                  <a:cubicBezTo>
                    <a:pt x="23450" y="48135"/>
                    <a:pt x="25185" y="63113"/>
                    <a:pt x="25652" y="66782"/>
                  </a:cubicBezTo>
                  <a:cubicBezTo>
                    <a:pt x="26152" y="70852"/>
                    <a:pt x="27453" y="82226"/>
                    <a:pt x="27453" y="82226"/>
                  </a:cubicBezTo>
                  <a:lnTo>
                    <a:pt x="31456" y="80092"/>
                  </a:lnTo>
                  <a:cubicBezTo>
                    <a:pt x="32056" y="75622"/>
                    <a:pt x="32323" y="71085"/>
                    <a:pt x="32323" y="66582"/>
                  </a:cubicBezTo>
                  <a:cubicBezTo>
                    <a:pt x="32323" y="62145"/>
                    <a:pt x="32056" y="50370"/>
                    <a:pt x="32023" y="44433"/>
                  </a:cubicBezTo>
                  <a:cubicBezTo>
                    <a:pt x="31956" y="38462"/>
                    <a:pt x="31723" y="34626"/>
                    <a:pt x="31256" y="26153"/>
                  </a:cubicBezTo>
                  <a:cubicBezTo>
                    <a:pt x="30789" y="17714"/>
                    <a:pt x="29421" y="1"/>
                    <a:pt x="29421"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3817900" y="4518675"/>
              <a:ext cx="78400" cy="63400"/>
            </a:xfrm>
            <a:custGeom>
              <a:avLst/>
              <a:gdLst/>
              <a:ahLst/>
              <a:cxnLst/>
              <a:rect l="l" t="t" r="r" b="b"/>
              <a:pathLst>
                <a:path w="3136" h="2536" fill="none" extrusionOk="0">
                  <a:moveTo>
                    <a:pt x="3136" y="1"/>
                  </a:moveTo>
                  <a:lnTo>
                    <a:pt x="0" y="2536"/>
                  </a:ln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3107400" y="4520350"/>
              <a:ext cx="61725" cy="47550"/>
            </a:xfrm>
            <a:custGeom>
              <a:avLst/>
              <a:gdLst/>
              <a:ahLst/>
              <a:cxnLst/>
              <a:rect l="l" t="t" r="r" b="b"/>
              <a:pathLst>
                <a:path w="2469" h="1902" fill="none" extrusionOk="0">
                  <a:moveTo>
                    <a:pt x="0" y="0"/>
                  </a:moveTo>
                  <a:lnTo>
                    <a:pt x="2469" y="1902"/>
                  </a:ln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7"/>
            <p:cNvSpPr/>
            <p:nvPr/>
          </p:nvSpPr>
          <p:spPr>
            <a:xfrm>
              <a:off x="3612750" y="2664850"/>
              <a:ext cx="44225" cy="258550"/>
            </a:xfrm>
            <a:custGeom>
              <a:avLst/>
              <a:gdLst/>
              <a:ahLst/>
              <a:cxnLst/>
              <a:rect l="l" t="t" r="r" b="b"/>
              <a:pathLst>
                <a:path w="1769" h="10342" fill="none" extrusionOk="0">
                  <a:moveTo>
                    <a:pt x="267" y="0"/>
                  </a:moveTo>
                  <a:lnTo>
                    <a:pt x="1" y="10341"/>
                  </a:lnTo>
                  <a:lnTo>
                    <a:pt x="1768" y="8607"/>
                  </a:ln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7"/>
            <p:cNvSpPr/>
            <p:nvPr/>
          </p:nvSpPr>
          <p:spPr>
            <a:xfrm>
              <a:off x="3591900" y="2923375"/>
              <a:ext cx="124275" cy="154300"/>
            </a:xfrm>
            <a:custGeom>
              <a:avLst/>
              <a:gdLst/>
              <a:ahLst/>
              <a:cxnLst/>
              <a:rect l="l" t="t" r="r" b="b"/>
              <a:pathLst>
                <a:path w="4971" h="6172" fill="none" extrusionOk="0">
                  <a:moveTo>
                    <a:pt x="1" y="6171"/>
                  </a:moveTo>
                  <a:lnTo>
                    <a:pt x="4971" y="0"/>
                  </a:ln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7"/>
            <p:cNvSpPr/>
            <p:nvPr/>
          </p:nvSpPr>
          <p:spPr>
            <a:xfrm>
              <a:off x="3646950" y="2934200"/>
              <a:ext cx="104250" cy="101775"/>
            </a:xfrm>
            <a:custGeom>
              <a:avLst/>
              <a:gdLst/>
              <a:ahLst/>
              <a:cxnLst/>
              <a:rect l="l" t="t" r="r" b="b"/>
              <a:pathLst>
                <a:path w="4170" h="4071" fill="none" extrusionOk="0">
                  <a:moveTo>
                    <a:pt x="4170" y="1"/>
                  </a:moveTo>
                  <a:lnTo>
                    <a:pt x="0" y="4070"/>
                  </a:ln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7"/>
            <p:cNvSpPr/>
            <p:nvPr/>
          </p:nvSpPr>
          <p:spPr>
            <a:xfrm>
              <a:off x="3362575" y="2779925"/>
              <a:ext cx="155125" cy="165975"/>
            </a:xfrm>
            <a:custGeom>
              <a:avLst/>
              <a:gdLst/>
              <a:ahLst/>
              <a:cxnLst/>
              <a:rect l="l" t="t" r="r" b="b"/>
              <a:pathLst>
                <a:path w="6205" h="6639" fill="none" extrusionOk="0">
                  <a:moveTo>
                    <a:pt x="6205" y="6639"/>
                  </a:moveTo>
                  <a:cubicBezTo>
                    <a:pt x="4937" y="3804"/>
                    <a:pt x="2736" y="1469"/>
                    <a:pt x="0"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7"/>
            <p:cNvSpPr/>
            <p:nvPr/>
          </p:nvSpPr>
          <p:spPr>
            <a:xfrm>
              <a:off x="3621925" y="2595625"/>
              <a:ext cx="54225" cy="40900"/>
            </a:xfrm>
            <a:custGeom>
              <a:avLst/>
              <a:gdLst/>
              <a:ahLst/>
              <a:cxnLst/>
              <a:rect l="l" t="t" r="r" b="b"/>
              <a:pathLst>
                <a:path w="2169" h="1636" fill="none" extrusionOk="0">
                  <a:moveTo>
                    <a:pt x="2169" y="1"/>
                  </a:moveTo>
                  <a:lnTo>
                    <a:pt x="1935" y="1202"/>
                  </a:lnTo>
                  <a:lnTo>
                    <a:pt x="0" y="1635"/>
                  </a:lnTo>
                  <a:lnTo>
                    <a:pt x="234" y="134"/>
                  </a:ln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7"/>
            <p:cNvSpPr/>
            <p:nvPr/>
          </p:nvSpPr>
          <p:spPr>
            <a:xfrm>
              <a:off x="3485150" y="2588125"/>
              <a:ext cx="136800" cy="48400"/>
            </a:xfrm>
            <a:custGeom>
              <a:avLst/>
              <a:gdLst/>
              <a:ahLst/>
              <a:cxnLst/>
              <a:rect l="l" t="t" r="r" b="b"/>
              <a:pathLst>
                <a:path w="5472" h="1936" fill="none" extrusionOk="0">
                  <a:moveTo>
                    <a:pt x="5471" y="1935"/>
                  </a:moveTo>
                  <a:cubicBezTo>
                    <a:pt x="5471" y="1935"/>
                    <a:pt x="1836" y="1802"/>
                    <a:pt x="1" y="1201"/>
                  </a:cubicBezTo>
                  <a:lnTo>
                    <a:pt x="401" y="1"/>
                  </a:ln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7"/>
            <p:cNvSpPr/>
            <p:nvPr/>
          </p:nvSpPr>
          <p:spPr>
            <a:xfrm>
              <a:off x="3360900" y="2580625"/>
              <a:ext cx="92600" cy="37550"/>
            </a:xfrm>
            <a:custGeom>
              <a:avLst/>
              <a:gdLst/>
              <a:ahLst/>
              <a:cxnLst/>
              <a:rect l="l" t="t" r="r" b="b"/>
              <a:pathLst>
                <a:path w="3704" h="1502" fill="none" extrusionOk="0">
                  <a:moveTo>
                    <a:pt x="3703" y="0"/>
                  </a:moveTo>
                  <a:lnTo>
                    <a:pt x="3336" y="1501"/>
                  </a:lnTo>
                  <a:cubicBezTo>
                    <a:pt x="3336" y="1501"/>
                    <a:pt x="434" y="1335"/>
                    <a:pt x="1" y="90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7"/>
            <p:cNvSpPr/>
            <p:nvPr/>
          </p:nvSpPr>
          <p:spPr>
            <a:xfrm>
              <a:off x="3670300" y="2561450"/>
              <a:ext cx="103425" cy="64225"/>
            </a:xfrm>
            <a:custGeom>
              <a:avLst/>
              <a:gdLst/>
              <a:ahLst/>
              <a:cxnLst/>
              <a:rect l="l" t="t" r="r" b="b"/>
              <a:pathLst>
                <a:path w="4137" h="2569" fill="none" extrusionOk="0">
                  <a:moveTo>
                    <a:pt x="0" y="2569"/>
                  </a:moveTo>
                  <a:cubicBezTo>
                    <a:pt x="968" y="2535"/>
                    <a:pt x="1935" y="2268"/>
                    <a:pt x="2836" y="1801"/>
                  </a:cubicBezTo>
                  <a:lnTo>
                    <a:pt x="4136" y="1034"/>
                  </a:lnTo>
                  <a:lnTo>
                    <a:pt x="3636" y="0"/>
                  </a:ln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7"/>
            <p:cNvSpPr/>
            <p:nvPr/>
          </p:nvSpPr>
          <p:spPr>
            <a:xfrm>
              <a:off x="3822900" y="1649950"/>
              <a:ext cx="429500" cy="796425"/>
            </a:xfrm>
            <a:custGeom>
              <a:avLst/>
              <a:gdLst/>
              <a:ahLst/>
              <a:cxnLst/>
              <a:rect l="l" t="t" r="r" b="b"/>
              <a:pathLst>
                <a:path w="17180" h="31857" extrusionOk="0">
                  <a:moveTo>
                    <a:pt x="2702" y="1"/>
                  </a:moveTo>
                  <a:lnTo>
                    <a:pt x="1" y="15512"/>
                  </a:lnTo>
                  <a:cubicBezTo>
                    <a:pt x="1" y="15512"/>
                    <a:pt x="10174" y="31857"/>
                    <a:pt x="12876" y="31857"/>
                  </a:cubicBezTo>
                  <a:cubicBezTo>
                    <a:pt x="15545" y="31857"/>
                    <a:pt x="17079" y="29122"/>
                    <a:pt x="17113" y="27687"/>
                  </a:cubicBezTo>
                  <a:cubicBezTo>
                    <a:pt x="17179" y="26253"/>
                    <a:pt x="6872" y="5271"/>
                    <a:pt x="6105" y="3770"/>
                  </a:cubicBezTo>
                  <a:cubicBezTo>
                    <a:pt x="5304" y="2269"/>
                    <a:pt x="2702" y="1"/>
                    <a:pt x="27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7"/>
            <p:cNvSpPr/>
            <p:nvPr/>
          </p:nvSpPr>
          <p:spPr>
            <a:xfrm>
              <a:off x="3892950" y="1652450"/>
              <a:ext cx="111775" cy="145975"/>
            </a:xfrm>
            <a:custGeom>
              <a:avLst/>
              <a:gdLst/>
              <a:ahLst/>
              <a:cxnLst/>
              <a:rect l="l" t="t" r="r" b="b"/>
              <a:pathLst>
                <a:path w="4471" h="5839" extrusionOk="0">
                  <a:moveTo>
                    <a:pt x="1" y="1"/>
                  </a:moveTo>
                  <a:lnTo>
                    <a:pt x="201" y="2436"/>
                  </a:lnTo>
                  <a:lnTo>
                    <a:pt x="367" y="2536"/>
                  </a:lnTo>
                  <a:cubicBezTo>
                    <a:pt x="701" y="2703"/>
                    <a:pt x="1368" y="3103"/>
                    <a:pt x="2135" y="3603"/>
                  </a:cubicBezTo>
                  <a:cubicBezTo>
                    <a:pt x="3003" y="4271"/>
                    <a:pt x="3770" y="5004"/>
                    <a:pt x="4470" y="5838"/>
                  </a:cubicBezTo>
                  <a:cubicBezTo>
                    <a:pt x="4470" y="5838"/>
                    <a:pt x="3536" y="3337"/>
                    <a:pt x="2135" y="2136"/>
                  </a:cubicBezTo>
                  <a:cubicBezTo>
                    <a:pt x="1368" y="1502"/>
                    <a:pt x="668" y="768"/>
                    <a:pt x="1"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7"/>
            <p:cNvSpPr/>
            <p:nvPr/>
          </p:nvSpPr>
          <p:spPr>
            <a:xfrm>
              <a:off x="3822900" y="1649950"/>
              <a:ext cx="429500" cy="796425"/>
            </a:xfrm>
            <a:custGeom>
              <a:avLst/>
              <a:gdLst/>
              <a:ahLst/>
              <a:cxnLst/>
              <a:rect l="l" t="t" r="r" b="b"/>
              <a:pathLst>
                <a:path w="17180" h="31857" fill="none" extrusionOk="0">
                  <a:moveTo>
                    <a:pt x="2702" y="1"/>
                  </a:moveTo>
                  <a:cubicBezTo>
                    <a:pt x="2702" y="1"/>
                    <a:pt x="5304" y="2269"/>
                    <a:pt x="6105" y="3770"/>
                  </a:cubicBezTo>
                  <a:cubicBezTo>
                    <a:pt x="6872" y="5271"/>
                    <a:pt x="17179" y="26253"/>
                    <a:pt x="17113" y="27687"/>
                  </a:cubicBezTo>
                  <a:cubicBezTo>
                    <a:pt x="17079" y="29122"/>
                    <a:pt x="15545" y="31857"/>
                    <a:pt x="12876" y="31857"/>
                  </a:cubicBezTo>
                  <a:cubicBezTo>
                    <a:pt x="10174" y="31857"/>
                    <a:pt x="1" y="15512"/>
                    <a:pt x="1" y="15512"/>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7"/>
            <p:cNvSpPr/>
            <p:nvPr/>
          </p:nvSpPr>
          <p:spPr>
            <a:xfrm>
              <a:off x="3822900" y="1867600"/>
              <a:ext cx="407825" cy="450350"/>
            </a:xfrm>
            <a:custGeom>
              <a:avLst/>
              <a:gdLst/>
              <a:ahLst/>
              <a:cxnLst/>
              <a:rect l="l" t="t" r="r" b="b"/>
              <a:pathLst>
                <a:path w="16313" h="18014" extrusionOk="0">
                  <a:moveTo>
                    <a:pt x="3636" y="1"/>
                  </a:moveTo>
                  <a:lnTo>
                    <a:pt x="501" y="4071"/>
                  </a:lnTo>
                  <a:lnTo>
                    <a:pt x="1" y="6806"/>
                  </a:lnTo>
                  <a:cubicBezTo>
                    <a:pt x="1" y="6806"/>
                    <a:pt x="4003" y="13210"/>
                    <a:pt x="7639" y="18014"/>
                  </a:cubicBezTo>
                  <a:cubicBezTo>
                    <a:pt x="10241" y="17180"/>
                    <a:pt x="14144" y="15912"/>
                    <a:pt x="15011" y="15379"/>
                  </a:cubicBezTo>
                  <a:cubicBezTo>
                    <a:pt x="16312" y="14611"/>
                    <a:pt x="9607" y="13677"/>
                    <a:pt x="9240" y="13244"/>
                  </a:cubicBezTo>
                  <a:cubicBezTo>
                    <a:pt x="8907" y="12810"/>
                    <a:pt x="6338" y="8674"/>
                    <a:pt x="6072" y="7139"/>
                  </a:cubicBezTo>
                  <a:cubicBezTo>
                    <a:pt x="5805" y="5605"/>
                    <a:pt x="6472" y="3604"/>
                    <a:pt x="6472" y="2569"/>
                  </a:cubicBezTo>
                  <a:cubicBezTo>
                    <a:pt x="6472" y="2409"/>
                    <a:pt x="6432" y="2341"/>
                    <a:pt x="6365" y="2341"/>
                  </a:cubicBezTo>
                  <a:cubicBezTo>
                    <a:pt x="6025" y="2341"/>
                    <a:pt x="4979" y="4065"/>
                    <a:pt x="4796" y="4065"/>
                  </a:cubicBezTo>
                  <a:cubicBezTo>
                    <a:pt x="4783" y="4065"/>
                    <a:pt x="4774" y="4056"/>
                    <a:pt x="4771" y="4037"/>
                  </a:cubicBezTo>
                  <a:cubicBezTo>
                    <a:pt x="4671" y="3704"/>
                    <a:pt x="3636" y="1"/>
                    <a:pt x="3636"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3139075" y="1579075"/>
              <a:ext cx="773075" cy="1024375"/>
            </a:xfrm>
            <a:custGeom>
              <a:avLst/>
              <a:gdLst/>
              <a:ahLst/>
              <a:cxnLst/>
              <a:rect l="l" t="t" r="r" b="b"/>
              <a:pathLst>
                <a:path w="30923" h="40975" extrusionOk="0">
                  <a:moveTo>
                    <a:pt x="17480" y="0"/>
                  </a:moveTo>
                  <a:cubicBezTo>
                    <a:pt x="16279" y="267"/>
                    <a:pt x="15045" y="467"/>
                    <a:pt x="13844" y="601"/>
                  </a:cubicBezTo>
                  <a:cubicBezTo>
                    <a:pt x="12410" y="668"/>
                    <a:pt x="1368" y="3770"/>
                    <a:pt x="468" y="6972"/>
                  </a:cubicBezTo>
                  <a:cubicBezTo>
                    <a:pt x="1" y="8540"/>
                    <a:pt x="5571" y="22316"/>
                    <a:pt x="5771" y="29722"/>
                  </a:cubicBezTo>
                  <a:cubicBezTo>
                    <a:pt x="5972" y="37227"/>
                    <a:pt x="6505" y="38228"/>
                    <a:pt x="6505" y="38228"/>
                  </a:cubicBezTo>
                  <a:cubicBezTo>
                    <a:pt x="11298" y="40277"/>
                    <a:pt x="15240" y="40974"/>
                    <a:pt x="18386" y="40974"/>
                  </a:cubicBezTo>
                  <a:cubicBezTo>
                    <a:pt x="25069" y="40974"/>
                    <a:pt x="28154" y="37827"/>
                    <a:pt x="28154" y="37827"/>
                  </a:cubicBezTo>
                  <a:cubicBezTo>
                    <a:pt x="28154" y="37827"/>
                    <a:pt x="30723" y="16279"/>
                    <a:pt x="30823" y="12776"/>
                  </a:cubicBezTo>
                  <a:cubicBezTo>
                    <a:pt x="30923" y="9307"/>
                    <a:pt x="30055" y="2836"/>
                    <a:pt x="30055" y="2836"/>
                  </a:cubicBezTo>
                  <a:lnTo>
                    <a:pt x="17480"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3315875" y="1863450"/>
              <a:ext cx="574600" cy="660500"/>
            </a:xfrm>
            <a:custGeom>
              <a:avLst/>
              <a:gdLst/>
              <a:ahLst/>
              <a:cxnLst/>
              <a:rect l="l" t="t" r="r" b="b"/>
              <a:pathLst>
                <a:path w="22984" h="26420" extrusionOk="0">
                  <a:moveTo>
                    <a:pt x="2002" y="0"/>
                  </a:moveTo>
                  <a:lnTo>
                    <a:pt x="0" y="21883"/>
                  </a:lnTo>
                  <a:lnTo>
                    <a:pt x="11542" y="26419"/>
                  </a:lnTo>
                  <a:lnTo>
                    <a:pt x="17346" y="25452"/>
                  </a:lnTo>
                  <a:lnTo>
                    <a:pt x="22983" y="2602"/>
                  </a:lnTo>
                  <a:lnTo>
                    <a:pt x="15111" y="6138"/>
                  </a:lnTo>
                  <a:lnTo>
                    <a:pt x="2002" y="0"/>
                  </a:ln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3146575" y="1579900"/>
              <a:ext cx="751400" cy="296075"/>
            </a:xfrm>
            <a:custGeom>
              <a:avLst/>
              <a:gdLst/>
              <a:ahLst/>
              <a:cxnLst/>
              <a:rect l="l" t="t" r="r" b="b"/>
              <a:pathLst>
                <a:path w="30056" h="11843" extrusionOk="0">
                  <a:moveTo>
                    <a:pt x="17146" y="1"/>
                  </a:moveTo>
                  <a:cubicBezTo>
                    <a:pt x="15979" y="268"/>
                    <a:pt x="14745" y="468"/>
                    <a:pt x="13544" y="568"/>
                  </a:cubicBezTo>
                  <a:cubicBezTo>
                    <a:pt x="12076" y="668"/>
                    <a:pt x="1068" y="3770"/>
                    <a:pt x="168" y="6972"/>
                  </a:cubicBezTo>
                  <a:cubicBezTo>
                    <a:pt x="1" y="7506"/>
                    <a:pt x="535" y="9341"/>
                    <a:pt x="1268" y="11843"/>
                  </a:cubicBezTo>
                  <a:cubicBezTo>
                    <a:pt x="2369" y="9007"/>
                    <a:pt x="3370" y="6672"/>
                    <a:pt x="3704" y="6339"/>
                  </a:cubicBezTo>
                  <a:cubicBezTo>
                    <a:pt x="4471" y="5605"/>
                    <a:pt x="12043" y="3637"/>
                    <a:pt x="12043" y="3637"/>
                  </a:cubicBezTo>
                  <a:lnTo>
                    <a:pt x="21716" y="3770"/>
                  </a:lnTo>
                  <a:cubicBezTo>
                    <a:pt x="22250" y="3770"/>
                    <a:pt x="27220" y="4737"/>
                    <a:pt x="30056" y="5338"/>
                  </a:cubicBezTo>
                  <a:cubicBezTo>
                    <a:pt x="29889" y="3837"/>
                    <a:pt x="29755" y="2836"/>
                    <a:pt x="29755" y="2836"/>
                  </a:cubicBezTo>
                  <a:lnTo>
                    <a:pt x="17146" y="1"/>
                  </a:ln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3508500" y="1637450"/>
              <a:ext cx="204350" cy="963200"/>
            </a:xfrm>
            <a:custGeom>
              <a:avLst/>
              <a:gdLst/>
              <a:ahLst/>
              <a:cxnLst/>
              <a:rect l="l" t="t" r="r" b="b"/>
              <a:pathLst>
                <a:path w="8174" h="38528" extrusionOk="0">
                  <a:moveTo>
                    <a:pt x="2236" y="0"/>
                  </a:moveTo>
                  <a:lnTo>
                    <a:pt x="1" y="4237"/>
                  </a:lnTo>
                  <a:lnTo>
                    <a:pt x="3503" y="8306"/>
                  </a:lnTo>
                  <a:lnTo>
                    <a:pt x="2770" y="35492"/>
                  </a:lnTo>
                  <a:lnTo>
                    <a:pt x="5405" y="38528"/>
                  </a:lnTo>
                  <a:lnTo>
                    <a:pt x="8173" y="34792"/>
                  </a:lnTo>
                  <a:lnTo>
                    <a:pt x="4371" y="7973"/>
                  </a:lnTo>
                  <a:lnTo>
                    <a:pt x="6105" y="4103"/>
                  </a:lnTo>
                  <a:lnTo>
                    <a:pt x="22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3368400" y="1926825"/>
              <a:ext cx="627975" cy="633800"/>
            </a:xfrm>
            <a:custGeom>
              <a:avLst/>
              <a:gdLst/>
              <a:ahLst/>
              <a:cxnLst/>
              <a:rect l="l" t="t" r="r" b="b"/>
              <a:pathLst>
                <a:path w="25119" h="25352" extrusionOk="0">
                  <a:moveTo>
                    <a:pt x="2069" y="0"/>
                  </a:moveTo>
                  <a:lnTo>
                    <a:pt x="1" y="19181"/>
                  </a:lnTo>
                  <a:lnTo>
                    <a:pt x="12843" y="25352"/>
                  </a:lnTo>
                  <a:lnTo>
                    <a:pt x="22584" y="19514"/>
                  </a:lnTo>
                  <a:lnTo>
                    <a:pt x="25119" y="1201"/>
                  </a:lnTo>
                  <a:lnTo>
                    <a:pt x="25119" y="1201"/>
                  </a:lnTo>
                  <a:lnTo>
                    <a:pt x="15045" y="6805"/>
                  </a:lnTo>
                  <a:lnTo>
                    <a:pt x="2069" y="0"/>
                  </a:ln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3734500" y="2126975"/>
              <a:ext cx="10025" cy="77575"/>
            </a:xfrm>
            <a:custGeom>
              <a:avLst/>
              <a:gdLst/>
              <a:ahLst/>
              <a:cxnLst/>
              <a:rect l="l" t="t" r="r" b="b"/>
              <a:pathLst>
                <a:path w="401" h="3103" fill="none" extrusionOk="0">
                  <a:moveTo>
                    <a:pt x="1" y="3102"/>
                  </a:moveTo>
                  <a:lnTo>
                    <a:pt x="401" y="0"/>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a:off x="3689475" y="2246225"/>
              <a:ext cx="40050" cy="314400"/>
            </a:xfrm>
            <a:custGeom>
              <a:avLst/>
              <a:gdLst/>
              <a:ahLst/>
              <a:cxnLst/>
              <a:rect l="l" t="t" r="r" b="b"/>
              <a:pathLst>
                <a:path w="1602" h="12576" fill="none" extrusionOk="0">
                  <a:moveTo>
                    <a:pt x="0" y="12576"/>
                  </a:moveTo>
                  <a:lnTo>
                    <a:pt x="1602" y="0"/>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p:nvPr/>
          </p:nvSpPr>
          <p:spPr>
            <a:xfrm>
              <a:off x="3389250" y="1544925"/>
              <a:ext cx="369475" cy="290200"/>
            </a:xfrm>
            <a:custGeom>
              <a:avLst/>
              <a:gdLst/>
              <a:ahLst/>
              <a:cxnLst/>
              <a:rect l="l" t="t" r="r" b="b"/>
              <a:pathLst>
                <a:path w="14779" h="11608" extrusionOk="0">
                  <a:moveTo>
                    <a:pt x="6131" y="0"/>
                  </a:moveTo>
                  <a:cubicBezTo>
                    <a:pt x="4451" y="0"/>
                    <a:pt x="2396" y="442"/>
                    <a:pt x="1535" y="2400"/>
                  </a:cubicBezTo>
                  <a:cubicBezTo>
                    <a:pt x="1" y="5970"/>
                    <a:pt x="3804" y="11607"/>
                    <a:pt x="3804" y="11607"/>
                  </a:cubicBezTo>
                  <a:lnTo>
                    <a:pt x="7940" y="7304"/>
                  </a:lnTo>
                  <a:lnTo>
                    <a:pt x="14778" y="9239"/>
                  </a:lnTo>
                  <a:cubicBezTo>
                    <a:pt x="14778" y="9239"/>
                    <a:pt x="12877" y="3301"/>
                    <a:pt x="11909" y="1800"/>
                  </a:cubicBezTo>
                  <a:cubicBezTo>
                    <a:pt x="10909" y="299"/>
                    <a:pt x="8640" y="299"/>
                    <a:pt x="8640" y="299"/>
                  </a:cubicBezTo>
                  <a:cubicBezTo>
                    <a:pt x="8640" y="299"/>
                    <a:pt x="7513" y="0"/>
                    <a:pt x="6131"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a:off x="3415100" y="1544825"/>
              <a:ext cx="288575" cy="156025"/>
            </a:xfrm>
            <a:custGeom>
              <a:avLst/>
              <a:gdLst/>
              <a:ahLst/>
              <a:cxnLst/>
              <a:rect l="l" t="t" r="r" b="b"/>
              <a:pathLst>
                <a:path w="11543" h="6241" extrusionOk="0">
                  <a:moveTo>
                    <a:pt x="5076" y="1"/>
                  </a:moveTo>
                  <a:cubicBezTo>
                    <a:pt x="3400" y="1"/>
                    <a:pt x="1358" y="439"/>
                    <a:pt x="501" y="2371"/>
                  </a:cubicBezTo>
                  <a:cubicBezTo>
                    <a:pt x="1" y="3539"/>
                    <a:pt x="101" y="4906"/>
                    <a:pt x="368" y="6241"/>
                  </a:cubicBezTo>
                  <a:cubicBezTo>
                    <a:pt x="668" y="5540"/>
                    <a:pt x="1268" y="4106"/>
                    <a:pt x="2036" y="3305"/>
                  </a:cubicBezTo>
                  <a:cubicBezTo>
                    <a:pt x="2425" y="2928"/>
                    <a:pt x="2690" y="2808"/>
                    <a:pt x="2870" y="2808"/>
                  </a:cubicBezTo>
                  <a:cubicBezTo>
                    <a:pt x="3183" y="2808"/>
                    <a:pt x="3237" y="3172"/>
                    <a:pt x="3237" y="3172"/>
                  </a:cubicBezTo>
                  <a:lnTo>
                    <a:pt x="9174" y="2705"/>
                  </a:lnTo>
                  <a:cubicBezTo>
                    <a:pt x="9941" y="2905"/>
                    <a:pt x="10742" y="3072"/>
                    <a:pt x="11542" y="3205"/>
                  </a:cubicBezTo>
                  <a:cubicBezTo>
                    <a:pt x="11342" y="2705"/>
                    <a:pt x="11109" y="2238"/>
                    <a:pt x="10875" y="1804"/>
                  </a:cubicBezTo>
                  <a:cubicBezTo>
                    <a:pt x="9916" y="334"/>
                    <a:pt x="7793" y="303"/>
                    <a:pt x="7618" y="303"/>
                  </a:cubicBezTo>
                  <a:cubicBezTo>
                    <a:pt x="7610" y="303"/>
                    <a:pt x="7606" y="303"/>
                    <a:pt x="7606" y="303"/>
                  </a:cubicBezTo>
                  <a:cubicBezTo>
                    <a:pt x="7606" y="303"/>
                    <a:pt x="6467" y="1"/>
                    <a:pt x="5076"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p:nvPr/>
          </p:nvSpPr>
          <p:spPr>
            <a:xfrm>
              <a:off x="3470975" y="1465650"/>
              <a:ext cx="168475" cy="260350"/>
            </a:xfrm>
            <a:custGeom>
              <a:avLst/>
              <a:gdLst/>
              <a:ahLst/>
              <a:cxnLst/>
              <a:rect l="l" t="t" r="r" b="b"/>
              <a:pathLst>
                <a:path w="6739" h="10414" extrusionOk="0">
                  <a:moveTo>
                    <a:pt x="6339" y="1"/>
                  </a:moveTo>
                  <a:lnTo>
                    <a:pt x="6339" y="1"/>
                  </a:lnTo>
                  <a:cubicBezTo>
                    <a:pt x="6153" y="687"/>
                    <a:pt x="4962" y="883"/>
                    <a:pt x="3662" y="883"/>
                  </a:cubicBezTo>
                  <a:cubicBezTo>
                    <a:pt x="1929" y="883"/>
                    <a:pt x="1" y="535"/>
                    <a:pt x="1" y="535"/>
                  </a:cubicBezTo>
                  <a:lnTo>
                    <a:pt x="1" y="535"/>
                  </a:lnTo>
                  <a:lnTo>
                    <a:pt x="1002" y="6372"/>
                  </a:lnTo>
                  <a:cubicBezTo>
                    <a:pt x="1002" y="6372"/>
                    <a:pt x="1936" y="8507"/>
                    <a:pt x="2769" y="9474"/>
                  </a:cubicBezTo>
                  <a:cubicBezTo>
                    <a:pt x="3235" y="9996"/>
                    <a:pt x="3794" y="10413"/>
                    <a:pt x="4372" y="10413"/>
                  </a:cubicBezTo>
                  <a:cubicBezTo>
                    <a:pt x="4828" y="10413"/>
                    <a:pt x="5296" y="10152"/>
                    <a:pt x="5738" y="9474"/>
                  </a:cubicBezTo>
                  <a:cubicBezTo>
                    <a:pt x="6739" y="7907"/>
                    <a:pt x="6339" y="2"/>
                    <a:pt x="6339"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p:nvPr/>
          </p:nvSpPr>
          <p:spPr>
            <a:xfrm>
              <a:off x="3473475" y="1488850"/>
              <a:ext cx="156825" cy="213675"/>
            </a:xfrm>
            <a:custGeom>
              <a:avLst/>
              <a:gdLst/>
              <a:ahLst/>
              <a:cxnLst/>
              <a:rect l="l" t="t" r="r" b="b"/>
              <a:pathLst>
                <a:path w="6273" h="8547" extrusionOk="0">
                  <a:moveTo>
                    <a:pt x="1606" y="0"/>
                  </a:moveTo>
                  <a:cubicBezTo>
                    <a:pt x="1277" y="0"/>
                    <a:pt x="941" y="44"/>
                    <a:pt x="601" y="140"/>
                  </a:cubicBezTo>
                  <a:cubicBezTo>
                    <a:pt x="401" y="174"/>
                    <a:pt x="168" y="240"/>
                    <a:pt x="1" y="307"/>
                  </a:cubicBezTo>
                  <a:lnTo>
                    <a:pt x="902" y="5444"/>
                  </a:lnTo>
                  <a:cubicBezTo>
                    <a:pt x="902" y="5444"/>
                    <a:pt x="1836" y="7579"/>
                    <a:pt x="2669" y="8546"/>
                  </a:cubicBezTo>
                  <a:lnTo>
                    <a:pt x="1836" y="4810"/>
                  </a:lnTo>
                  <a:lnTo>
                    <a:pt x="1836" y="4810"/>
                  </a:lnTo>
                  <a:cubicBezTo>
                    <a:pt x="2295" y="5270"/>
                    <a:pt x="2891" y="5514"/>
                    <a:pt x="3519" y="5514"/>
                  </a:cubicBezTo>
                  <a:cubicBezTo>
                    <a:pt x="3712" y="5514"/>
                    <a:pt x="3908" y="5491"/>
                    <a:pt x="4104" y="5444"/>
                  </a:cubicBezTo>
                  <a:cubicBezTo>
                    <a:pt x="4971" y="5177"/>
                    <a:pt x="5705" y="4677"/>
                    <a:pt x="6272" y="3976"/>
                  </a:cubicBezTo>
                  <a:lnTo>
                    <a:pt x="6272" y="2675"/>
                  </a:lnTo>
                  <a:cubicBezTo>
                    <a:pt x="5438" y="1697"/>
                    <a:pt x="3661" y="0"/>
                    <a:pt x="1606" y="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a:off x="3681025" y="1283775"/>
              <a:ext cx="65050" cy="123225"/>
            </a:xfrm>
            <a:custGeom>
              <a:avLst/>
              <a:gdLst/>
              <a:ahLst/>
              <a:cxnLst/>
              <a:rect l="l" t="t" r="r" b="b"/>
              <a:pathLst>
                <a:path w="2602" h="4929" extrusionOk="0">
                  <a:moveTo>
                    <a:pt x="1338" y="1"/>
                  </a:moveTo>
                  <a:cubicBezTo>
                    <a:pt x="1013" y="1"/>
                    <a:pt x="0" y="4161"/>
                    <a:pt x="705" y="4774"/>
                  </a:cubicBezTo>
                  <a:cubicBezTo>
                    <a:pt x="826" y="4879"/>
                    <a:pt x="957" y="4928"/>
                    <a:pt x="1090" y="4928"/>
                  </a:cubicBezTo>
                  <a:cubicBezTo>
                    <a:pt x="1802" y="4928"/>
                    <a:pt x="2601" y="3540"/>
                    <a:pt x="2573" y="1939"/>
                  </a:cubicBezTo>
                  <a:cubicBezTo>
                    <a:pt x="2573" y="162"/>
                    <a:pt x="1554" y="104"/>
                    <a:pt x="1420" y="104"/>
                  </a:cubicBezTo>
                  <a:cubicBezTo>
                    <a:pt x="1411" y="104"/>
                    <a:pt x="1406" y="104"/>
                    <a:pt x="1406" y="104"/>
                  </a:cubicBezTo>
                  <a:cubicBezTo>
                    <a:pt x="1390" y="33"/>
                    <a:pt x="1366" y="1"/>
                    <a:pt x="1338"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3335050" y="1033475"/>
              <a:ext cx="395375" cy="563350"/>
            </a:xfrm>
            <a:custGeom>
              <a:avLst/>
              <a:gdLst/>
              <a:ahLst/>
              <a:cxnLst/>
              <a:rect l="l" t="t" r="r" b="b"/>
              <a:pathLst>
                <a:path w="15815" h="22534" extrusionOk="0">
                  <a:moveTo>
                    <a:pt x="9566" y="0"/>
                  </a:moveTo>
                  <a:cubicBezTo>
                    <a:pt x="8892" y="0"/>
                    <a:pt x="8170" y="95"/>
                    <a:pt x="7406" y="276"/>
                  </a:cubicBezTo>
                  <a:cubicBezTo>
                    <a:pt x="2202" y="1476"/>
                    <a:pt x="835" y="4846"/>
                    <a:pt x="868" y="7881"/>
                  </a:cubicBezTo>
                  <a:cubicBezTo>
                    <a:pt x="868" y="9049"/>
                    <a:pt x="1402" y="11083"/>
                    <a:pt x="2102" y="13185"/>
                  </a:cubicBezTo>
                  <a:lnTo>
                    <a:pt x="2035" y="12985"/>
                  </a:lnTo>
                  <a:cubicBezTo>
                    <a:pt x="2035" y="12985"/>
                    <a:pt x="1111" y="11392"/>
                    <a:pt x="576" y="11392"/>
                  </a:cubicBezTo>
                  <a:cubicBezTo>
                    <a:pt x="415" y="11392"/>
                    <a:pt x="288" y="11538"/>
                    <a:pt x="234" y="11917"/>
                  </a:cubicBezTo>
                  <a:cubicBezTo>
                    <a:pt x="1" y="13552"/>
                    <a:pt x="1535" y="15253"/>
                    <a:pt x="2069" y="15787"/>
                  </a:cubicBezTo>
                  <a:cubicBezTo>
                    <a:pt x="2215" y="15933"/>
                    <a:pt x="2423" y="16010"/>
                    <a:pt x="2629" y="16010"/>
                  </a:cubicBezTo>
                  <a:cubicBezTo>
                    <a:pt x="2799" y="16010"/>
                    <a:pt x="2968" y="15959"/>
                    <a:pt x="3103" y="15853"/>
                  </a:cubicBezTo>
                  <a:cubicBezTo>
                    <a:pt x="4137" y="18355"/>
                    <a:pt x="5304" y="20590"/>
                    <a:pt x="6072" y="21191"/>
                  </a:cubicBezTo>
                  <a:cubicBezTo>
                    <a:pt x="7037" y="21978"/>
                    <a:pt x="8223" y="22534"/>
                    <a:pt x="9410" y="22534"/>
                  </a:cubicBezTo>
                  <a:cubicBezTo>
                    <a:pt x="10233" y="22534"/>
                    <a:pt x="11058" y="22266"/>
                    <a:pt x="11809" y="21624"/>
                  </a:cubicBezTo>
                  <a:cubicBezTo>
                    <a:pt x="13644" y="20023"/>
                    <a:pt x="15445" y="10983"/>
                    <a:pt x="15445" y="10983"/>
                  </a:cubicBezTo>
                  <a:cubicBezTo>
                    <a:pt x="15815" y="3185"/>
                    <a:pt x="13489" y="0"/>
                    <a:pt x="95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3335050" y="1033525"/>
              <a:ext cx="395525" cy="530550"/>
            </a:xfrm>
            <a:custGeom>
              <a:avLst/>
              <a:gdLst/>
              <a:ahLst/>
              <a:cxnLst/>
              <a:rect l="l" t="t" r="r" b="b"/>
              <a:pathLst>
                <a:path w="15821" h="21222" extrusionOk="0">
                  <a:moveTo>
                    <a:pt x="9553" y="0"/>
                  </a:moveTo>
                  <a:cubicBezTo>
                    <a:pt x="8882" y="0"/>
                    <a:pt x="8165" y="94"/>
                    <a:pt x="7406" y="274"/>
                  </a:cubicBezTo>
                  <a:cubicBezTo>
                    <a:pt x="2202" y="1508"/>
                    <a:pt x="835" y="4877"/>
                    <a:pt x="868" y="7912"/>
                  </a:cubicBezTo>
                  <a:cubicBezTo>
                    <a:pt x="868" y="9080"/>
                    <a:pt x="1402" y="11081"/>
                    <a:pt x="2102" y="13216"/>
                  </a:cubicBezTo>
                  <a:lnTo>
                    <a:pt x="2035" y="13016"/>
                  </a:lnTo>
                  <a:cubicBezTo>
                    <a:pt x="2035" y="13016"/>
                    <a:pt x="1106" y="11395"/>
                    <a:pt x="572" y="11395"/>
                  </a:cubicBezTo>
                  <a:cubicBezTo>
                    <a:pt x="412" y="11395"/>
                    <a:pt x="288" y="11539"/>
                    <a:pt x="234" y="11915"/>
                  </a:cubicBezTo>
                  <a:cubicBezTo>
                    <a:pt x="1" y="13550"/>
                    <a:pt x="1535" y="15251"/>
                    <a:pt x="2069" y="15818"/>
                  </a:cubicBezTo>
                  <a:cubicBezTo>
                    <a:pt x="2207" y="15956"/>
                    <a:pt x="2398" y="16023"/>
                    <a:pt x="2592" y="16023"/>
                  </a:cubicBezTo>
                  <a:cubicBezTo>
                    <a:pt x="2774" y="16023"/>
                    <a:pt x="2958" y="15964"/>
                    <a:pt x="3103" y="15851"/>
                  </a:cubicBezTo>
                  <a:cubicBezTo>
                    <a:pt x="4137" y="18353"/>
                    <a:pt x="5304" y="20622"/>
                    <a:pt x="6072" y="21222"/>
                  </a:cubicBezTo>
                  <a:cubicBezTo>
                    <a:pt x="6072" y="21222"/>
                    <a:pt x="4337" y="17286"/>
                    <a:pt x="3703" y="15651"/>
                  </a:cubicBezTo>
                  <a:cubicBezTo>
                    <a:pt x="3103" y="13983"/>
                    <a:pt x="3270" y="11081"/>
                    <a:pt x="4637" y="9881"/>
                  </a:cubicBezTo>
                  <a:cubicBezTo>
                    <a:pt x="4637" y="9881"/>
                    <a:pt x="6439" y="8379"/>
                    <a:pt x="8273" y="8379"/>
                  </a:cubicBezTo>
                  <a:cubicBezTo>
                    <a:pt x="10108" y="8379"/>
                    <a:pt x="13877" y="10047"/>
                    <a:pt x="14344" y="11382"/>
                  </a:cubicBezTo>
                  <a:cubicBezTo>
                    <a:pt x="14611" y="12216"/>
                    <a:pt x="14277" y="14917"/>
                    <a:pt x="13977" y="16952"/>
                  </a:cubicBezTo>
                  <a:cubicBezTo>
                    <a:pt x="14845" y="14084"/>
                    <a:pt x="15478" y="11015"/>
                    <a:pt x="15478" y="11015"/>
                  </a:cubicBezTo>
                  <a:cubicBezTo>
                    <a:pt x="15820" y="3207"/>
                    <a:pt x="13485" y="0"/>
                    <a:pt x="9553" y="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7"/>
            <p:cNvSpPr/>
            <p:nvPr/>
          </p:nvSpPr>
          <p:spPr>
            <a:xfrm>
              <a:off x="3335050" y="1009500"/>
              <a:ext cx="396975" cy="603800"/>
            </a:xfrm>
            <a:custGeom>
              <a:avLst/>
              <a:gdLst/>
              <a:ahLst/>
              <a:cxnLst/>
              <a:rect l="l" t="t" r="r" b="b"/>
              <a:pathLst>
                <a:path w="15879" h="24152" fill="none" extrusionOk="0">
                  <a:moveTo>
                    <a:pt x="7406" y="1235"/>
                  </a:moveTo>
                  <a:cubicBezTo>
                    <a:pt x="2202" y="2435"/>
                    <a:pt x="835" y="5805"/>
                    <a:pt x="868" y="8840"/>
                  </a:cubicBezTo>
                  <a:cubicBezTo>
                    <a:pt x="868" y="10008"/>
                    <a:pt x="1402" y="12042"/>
                    <a:pt x="2102" y="14144"/>
                  </a:cubicBezTo>
                  <a:lnTo>
                    <a:pt x="2035" y="13944"/>
                  </a:lnTo>
                  <a:cubicBezTo>
                    <a:pt x="2035" y="13944"/>
                    <a:pt x="468" y="11242"/>
                    <a:pt x="234" y="12876"/>
                  </a:cubicBezTo>
                  <a:cubicBezTo>
                    <a:pt x="1" y="14511"/>
                    <a:pt x="1535" y="16212"/>
                    <a:pt x="2069" y="16746"/>
                  </a:cubicBezTo>
                  <a:cubicBezTo>
                    <a:pt x="2336" y="17013"/>
                    <a:pt x="2803" y="17046"/>
                    <a:pt x="3103" y="16812"/>
                  </a:cubicBezTo>
                  <a:cubicBezTo>
                    <a:pt x="4137" y="19314"/>
                    <a:pt x="5304" y="21549"/>
                    <a:pt x="6072" y="22150"/>
                  </a:cubicBezTo>
                  <a:cubicBezTo>
                    <a:pt x="7706" y="23484"/>
                    <a:pt x="9974" y="24151"/>
                    <a:pt x="11809" y="22583"/>
                  </a:cubicBezTo>
                  <a:cubicBezTo>
                    <a:pt x="13644" y="20982"/>
                    <a:pt x="15445" y="11942"/>
                    <a:pt x="15445" y="11942"/>
                  </a:cubicBezTo>
                  <a:cubicBezTo>
                    <a:pt x="15879" y="2802"/>
                    <a:pt x="12610" y="0"/>
                    <a:pt x="7406" y="1235"/>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7"/>
            <p:cNvSpPr/>
            <p:nvPr/>
          </p:nvSpPr>
          <p:spPr>
            <a:xfrm>
              <a:off x="3611925" y="1374750"/>
              <a:ext cx="60900" cy="25875"/>
            </a:xfrm>
            <a:custGeom>
              <a:avLst/>
              <a:gdLst/>
              <a:ahLst/>
              <a:cxnLst/>
              <a:rect l="l" t="t" r="r" b="b"/>
              <a:pathLst>
                <a:path w="2436" h="1035" fill="none" extrusionOk="0">
                  <a:moveTo>
                    <a:pt x="2435" y="1"/>
                  </a:moveTo>
                  <a:cubicBezTo>
                    <a:pt x="1902" y="835"/>
                    <a:pt x="801" y="1035"/>
                    <a:pt x="0" y="535"/>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a:off x="3472650" y="1388925"/>
              <a:ext cx="61725" cy="25900"/>
            </a:xfrm>
            <a:custGeom>
              <a:avLst/>
              <a:gdLst/>
              <a:ahLst/>
              <a:cxnLst/>
              <a:rect l="l" t="t" r="r" b="b"/>
              <a:pathLst>
                <a:path w="2469" h="1036" fill="none" extrusionOk="0">
                  <a:moveTo>
                    <a:pt x="2469" y="1"/>
                  </a:moveTo>
                  <a:cubicBezTo>
                    <a:pt x="1935" y="802"/>
                    <a:pt x="834" y="1035"/>
                    <a:pt x="1" y="5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7"/>
            <p:cNvSpPr/>
            <p:nvPr/>
          </p:nvSpPr>
          <p:spPr>
            <a:xfrm>
              <a:off x="3438450" y="1340575"/>
              <a:ext cx="102600" cy="20025"/>
            </a:xfrm>
            <a:custGeom>
              <a:avLst/>
              <a:gdLst/>
              <a:ahLst/>
              <a:cxnLst/>
              <a:rect l="l" t="t" r="r" b="b"/>
              <a:pathLst>
                <a:path w="4104" h="801" fill="none" extrusionOk="0">
                  <a:moveTo>
                    <a:pt x="4104" y="667"/>
                  </a:moveTo>
                  <a:cubicBezTo>
                    <a:pt x="3437" y="334"/>
                    <a:pt x="2703" y="100"/>
                    <a:pt x="1969" y="34"/>
                  </a:cubicBezTo>
                  <a:cubicBezTo>
                    <a:pt x="968" y="0"/>
                    <a:pt x="1" y="801"/>
                    <a:pt x="1" y="8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7"/>
            <p:cNvSpPr/>
            <p:nvPr/>
          </p:nvSpPr>
          <p:spPr>
            <a:xfrm>
              <a:off x="3541025" y="1462325"/>
              <a:ext cx="60075" cy="22550"/>
            </a:xfrm>
            <a:custGeom>
              <a:avLst/>
              <a:gdLst/>
              <a:ahLst/>
              <a:cxnLst/>
              <a:rect l="l" t="t" r="r" b="b"/>
              <a:pathLst>
                <a:path w="2403" h="902" fill="none" extrusionOk="0">
                  <a:moveTo>
                    <a:pt x="2403" y="0"/>
                  </a:moveTo>
                  <a:cubicBezTo>
                    <a:pt x="2336" y="534"/>
                    <a:pt x="1835" y="901"/>
                    <a:pt x="1302" y="834"/>
                  </a:cubicBezTo>
                  <a:cubicBezTo>
                    <a:pt x="768" y="868"/>
                    <a:pt x="268" y="567"/>
                    <a:pt x="1" y="10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a:off x="3522675" y="1513200"/>
              <a:ext cx="100100" cy="39050"/>
            </a:xfrm>
            <a:custGeom>
              <a:avLst/>
              <a:gdLst/>
              <a:ahLst/>
              <a:cxnLst/>
              <a:rect l="l" t="t" r="r" b="b"/>
              <a:pathLst>
                <a:path w="4004" h="1562" extrusionOk="0">
                  <a:moveTo>
                    <a:pt x="4004" y="0"/>
                  </a:moveTo>
                  <a:cubicBezTo>
                    <a:pt x="4004" y="0"/>
                    <a:pt x="2849" y="332"/>
                    <a:pt x="1619" y="332"/>
                  </a:cubicBezTo>
                  <a:cubicBezTo>
                    <a:pt x="1062" y="332"/>
                    <a:pt x="489" y="264"/>
                    <a:pt x="1" y="67"/>
                  </a:cubicBezTo>
                  <a:lnTo>
                    <a:pt x="1" y="67"/>
                  </a:lnTo>
                  <a:cubicBezTo>
                    <a:pt x="435" y="834"/>
                    <a:pt x="1135" y="1368"/>
                    <a:pt x="1969" y="1535"/>
                  </a:cubicBezTo>
                  <a:cubicBezTo>
                    <a:pt x="2031" y="1553"/>
                    <a:pt x="2094" y="1562"/>
                    <a:pt x="2158" y="1562"/>
                  </a:cubicBezTo>
                  <a:cubicBezTo>
                    <a:pt x="3021" y="1562"/>
                    <a:pt x="4004" y="0"/>
                    <a:pt x="40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7"/>
            <p:cNvSpPr/>
            <p:nvPr/>
          </p:nvSpPr>
          <p:spPr>
            <a:xfrm>
              <a:off x="3590225" y="1328050"/>
              <a:ext cx="90925" cy="56750"/>
            </a:xfrm>
            <a:custGeom>
              <a:avLst/>
              <a:gdLst/>
              <a:ahLst/>
              <a:cxnLst/>
              <a:rect l="l" t="t" r="r" b="b"/>
              <a:pathLst>
                <a:path w="3637" h="2270" fill="none" extrusionOk="0">
                  <a:moveTo>
                    <a:pt x="3637" y="68"/>
                  </a:moveTo>
                  <a:cubicBezTo>
                    <a:pt x="3637" y="68"/>
                    <a:pt x="2703" y="1"/>
                    <a:pt x="1836" y="1"/>
                  </a:cubicBezTo>
                  <a:cubicBezTo>
                    <a:pt x="1068" y="1"/>
                    <a:pt x="268" y="1035"/>
                    <a:pt x="268" y="1035"/>
                  </a:cubicBezTo>
                  <a:lnTo>
                    <a:pt x="1" y="2269"/>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7"/>
            <p:cNvSpPr/>
            <p:nvPr/>
          </p:nvSpPr>
          <p:spPr>
            <a:xfrm>
              <a:off x="3292525" y="988600"/>
              <a:ext cx="556250" cy="382850"/>
            </a:xfrm>
            <a:custGeom>
              <a:avLst/>
              <a:gdLst/>
              <a:ahLst/>
              <a:cxnLst/>
              <a:rect l="l" t="t" r="r" b="b"/>
              <a:pathLst>
                <a:path w="22250" h="15314" extrusionOk="0">
                  <a:moveTo>
                    <a:pt x="10841" y="0"/>
                  </a:moveTo>
                  <a:cubicBezTo>
                    <a:pt x="5434" y="0"/>
                    <a:pt x="4137" y="3405"/>
                    <a:pt x="4137" y="3405"/>
                  </a:cubicBezTo>
                  <a:cubicBezTo>
                    <a:pt x="4137" y="3405"/>
                    <a:pt x="3728" y="2302"/>
                    <a:pt x="3311" y="2302"/>
                  </a:cubicBezTo>
                  <a:cubicBezTo>
                    <a:pt x="3195" y="2302"/>
                    <a:pt x="3078" y="2387"/>
                    <a:pt x="2969" y="2604"/>
                  </a:cubicBezTo>
                  <a:cubicBezTo>
                    <a:pt x="2669" y="3138"/>
                    <a:pt x="2502" y="3738"/>
                    <a:pt x="2469" y="4339"/>
                  </a:cubicBezTo>
                  <a:cubicBezTo>
                    <a:pt x="2469" y="4339"/>
                    <a:pt x="1335" y="5173"/>
                    <a:pt x="834" y="5673"/>
                  </a:cubicBezTo>
                  <a:cubicBezTo>
                    <a:pt x="334" y="6174"/>
                    <a:pt x="1001" y="6707"/>
                    <a:pt x="1001" y="6707"/>
                  </a:cubicBezTo>
                  <a:cubicBezTo>
                    <a:pt x="1001" y="6707"/>
                    <a:pt x="0" y="9209"/>
                    <a:pt x="534" y="11144"/>
                  </a:cubicBezTo>
                  <a:lnTo>
                    <a:pt x="3403" y="15313"/>
                  </a:lnTo>
                  <a:cubicBezTo>
                    <a:pt x="4103" y="15280"/>
                    <a:pt x="4737" y="14947"/>
                    <a:pt x="5171" y="14346"/>
                  </a:cubicBezTo>
                  <a:cubicBezTo>
                    <a:pt x="5508" y="13901"/>
                    <a:pt x="5578" y="13012"/>
                    <a:pt x="5554" y="12181"/>
                  </a:cubicBezTo>
                  <a:lnTo>
                    <a:pt x="5554" y="12181"/>
                  </a:lnTo>
                  <a:cubicBezTo>
                    <a:pt x="5653" y="12631"/>
                    <a:pt x="5804" y="12985"/>
                    <a:pt x="6036" y="12985"/>
                  </a:cubicBezTo>
                  <a:cubicBezTo>
                    <a:pt x="6106" y="12985"/>
                    <a:pt x="6185" y="12952"/>
                    <a:pt x="6272" y="12878"/>
                  </a:cubicBezTo>
                  <a:cubicBezTo>
                    <a:pt x="7172" y="12145"/>
                    <a:pt x="5871" y="8942"/>
                    <a:pt x="5871" y="8942"/>
                  </a:cubicBezTo>
                  <a:lnTo>
                    <a:pt x="5871" y="8942"/>
                  </a:lnTo>
                  <a:lnTo>
                    <a:pt x="8006" y="9142"/>
                  </a:lnTo>
                  <a:cubicBezTo>
                    <a:pt x="9907" y="10744"/>
                    <a:pt x="11976" y="12078"/>
                    <a:pt x="14177" y="13212"/>
                  </a:cubicBezTo>
                  <a:cubicBezTo>
                    <a:pt x="14879" y="13566"/>
                    <a:pt x="15551" y="13717"/>
                    <a:pt x="16163" y="13717"/>
                  </a:cubicBezTo>
                  <a:cubicBezTo>
                    <a:pt x="18664" y="13717"/>
                    <a:pt x="20187" y="11209"/>
                    <a:pt x="18847" y="9843"/>
                  </a:cubicBezTo>
                  <a:cubicBezTo>
                    <a:pt x="18498" y="9494"/>
                    <a:pt x="18384" y="9367"/>
                    <a:pt x="18427" y="9367"/>
                  </a:cubicBezTo>
                  <a:cubicBezTo>
                    <a:pt x="18545" y="9367"/>
                    <a:pt x="19798" y="10279"/>
                    <a:pt x="20717" y="10279"/>
                  </a:cubicBezTo>
                  <a:cubicBezTo>
                    <a:pt x="21126" y="10279"/>
                    <a:pt x="21469" y="10099"/>
                    <a:pt x="21616" y="9576"/>
                  </a:cubicBezTo>
                  <a:cubicBezTo>
                    <a:pt x="22250" y="7441"/>
                    <a:pt x="16679" y="103"/>
                    <a:pt x="11075" y="2"/>
                  </a:cubicBezTo>
                  <a:cubicBezTo>
                    <a:pt x="10996" y="1"/>
                    <a:pt x="10918" y="0"/>
                    <a:pt x="108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p:cNvSpPr/>
            <p:nvPr/>
          </p:nvSpPr>
          <p:spPr>
            <a:xfrm>
              <a:off x="3430125" y="1132075"/>
              <a:ext cx="248525" cy="152650"/>
            </a:xfrm>
            <a:custGeom>
              <a:avLst/>
              <a:gdLst/>
              <a:ahLst/>
              <a:cxnLst/>
              <a:rect l="l" t="t" r="r" b="b"/>
              <a:pathLst>
                <a:path w="9941" h="6106" fill="none" extrusionOk="0">
                  <a:moveTo>
                    <a:pt x="0" y="1"/>
                  </a:moveTo>
                  <a:cubicBezTo>
                    <a:pt x="0" y="1"/>
                    <a:pt x="2569" y="1936"/>
                    <a:pt x="4437" y="3670"/>
                  </a:cubicBezTo>
                  <a:cubicBezTo>
                    <a:pt x="6271" y="5438"/>
                    <a:pt x="9107" y="6105"/>
                    <a:pt x="9941" y="5738"/>
                  </a:cubicBezTo>
                </a:path>
              </a:pathLst>
            </a:custGeom>
            <a:noFill/>
            <a:ln w="5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7"/>
            <p:cNvSpPr/>
            <p:nvPr/>
          </p:nvSpPr>
          <p:spPr>
            <a:xfrm>
              <a:off x="3426775" y="1053700"/>
              <a:ext cx="201850" cy="139300"/>
            </a:xfrm>
            <a:custGeom>
              <a:avLst/>
              <a:gdLst/>
              <a:ahLst/>
              <a:cxnLst/>
              <a:rect l="l" t="t" r="r" b="b"/>
              <a:pathLst>
                <a:path w="8074" h="5572" fill="none" extrusionOk="0">
                  <a:moveTo>
                    <a:pt x="8073" y="5571"/>
                  </a:moveTo>
                  <a:cubicBezTo>
                    <a:pt x="8073" y="5571"/>
                    <a:pt x="4404" y="4737"/>
                    <a:pt x="3537" y="3136"/>
                  </a:cubicBezTo>
                  <a:cubicBezTo>
                    <a:pt x="2669" y="1535"/>
                    <a:pt x="1" y="1735"/>
                    <a:pt x="1" y="1735"/>
                  </a:cubicBezTo>
                  <a:cubicBezTo>
                    <a:pt x="1335" y="467"/>
                    <a:pt x="3270" y="0"/>
                    <a:pt x="5038" y="534"/>
                  </a:cubicBezTo>
                </a:path>
              </a:pathLst>
            </a:custGeom>
            <a:noFill/>
            <a:ln w="5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7"/>
            <p:cNvSpPr/>
            <p:nvPr/>
          </p:nvSpPr>
          <p:spPr>
            <a:xfrm>
              <a:off x="3395925" y="1152100"/>
              <a:ext cx="71750" cy="140950"/>
            </a:xfrm>
            <a:custGeom>
              <a:avLst/>
              <a:gdLst/>
              <a:ahLst/>
              <a:cxnLst/>
              <a:rect l="l" t="t" r="r" b="b"/>
              <a:pathLst>
                <a:path w="2870" h="5638" fill="none" extrusionOk="0">
                  <a:moveTo>
                    <a:pt x="1" y="1"/>
                  </a:moveTo>
                  <a:cubicBezTo>
                    <a:pt x="1" y="1"/>
                    <a:pt x="2869" y="4304"/>
                    <a:pt x="1035" y="5638"/>
                  </a:cubicBezTo>
                </a:path>
              </a:pathLst>
            </a:custGeom>
            <a:noFill/>
            <a:ln w="5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7"/>
            <p:cNvSpPr/>
            <p:nvPr/>
          </p:nvSpPr>
          <p:spPr>
            <a:xfrm>
              <a:off x="2955625" y="1753375"/>
              <a:ext cx="352775" cy="629225"/>
            </a:xfrm>
            <a:custGeom>
              <a:avLst/>
              <a:gdLst/>
              <a:ahLst/>
              <a:cxnLst/>
              <a:rect l="l" t="t" r="r" b="b"/>
              <a:pathLst>
                <a:path w="14111" h="25169" extrusionOk="0">
                  <a:moveTo>
                    <a:pt x="7806" y="0"/>
                  </a:moveTo>
                  <a:cubicBezTo>
                    <a:pt x="7806" y="0"/>
                    <a:pt x="0" y="21249"/>
                    <a:pt x="367" y="23617"/>
                  </a:cubicBezTo>
                  <a:cubicBezTo>
                    <a:pt x="555" y="24831"/>
                    <a:pt x="1717" y="25169"/>
                    <a:pt x="2979" y="25169"/>
                  </a:cubicBezTo>
                  <a:cubicBezTo>
                    <a:pt x="4179" y="25169"/>
                    <a:pt x="5471" y="24864"/>
                    <a:pt x="6104" y="24718"/>
                  </a:cubicBezTo>
                  <a:cubicBezTo>
                    <a:pt x="7405" y="24384"/>
                    <a:pt x="12376" y="16512"/>
                    <a:pt x="12409" y="14811"/>
                  </a:cubicBezTo>
                  <a:cubicBezTo>
                    <a:pt x="13043" y="14410"/>
                    <a:pt x="13476" y="13743"/>
                    <a:pt x="13610" y="12976"/>
                  </a:cubicBezTo>
                  <a:cubicBezTo>
                    <a:pt x="13910" y="11608"/>
                    <a:pt x="14110" y="6738"/>
                    <a:pt x="12142" y="3069"/>
                  </a:cubicBezTo>
                  <a:lnTo>
                    <a:pt x="78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7"/>
            <p:cNvSpPr/>
            <p:nvPr/>
          </p:nvSpPr>
          <p:spPr>
            <a:xfrm>
              <a:off x="2955625" y="1753375"/>
              <a:ext cx="255200" cy="629025"/>
            </a:xfrm>
            <a:custGeom>
              <a:avLst/>
              <a:gdLst/>
              <a:ahLst/>
              <a:cxnLst/>
              <a:rect l="l" t="t" r="r" b="b"/>
              <a:pathLst>
                <a:path w="10208" h="25161" extrusionOk="0">
                  <a:moveTo>
                    <a:pt x="7806" y="0"/>
                  </a:moveTo>
                  <a:cubicBezTo>
                    <a:pt x="7806" y="0"/>
                    <a:pt x="0" y="21249"/>
                    <a:pt x="367" y="23617"/>
                  </a:cubicBezTo>
                  <a:cubicBezTo>
                    <a:pt x="550" y="24808"/>
                    <a:pt x="1684" y="25160"/>
                    <a:pt x="2897" y="25160"/>
                  </a:cubicBezTo>
                  <a:cubicBezTo>
                    <a:pt x="3010" y="25160"/>
                    <a:pt x="3123" y="25157"/>
                    <a:pt x="3236" y="25151"/>
                  </a:cubicBezTo>
                  <a:cubicBezTo>
                    <a:pt x="4203" y="22483"/>
                    <a:pt x="4570" y="17579"/>
                    <a:pt x="5271" y="15144"/>
                  </a:cubicBezTo>
                  <a:cubicBezTo>
                    <a:pt x="6071" y="12442"/>
                    <a:pt x="8640" y="5404"/>
                    <a:pt x="10207" y="1701"/>
                  </a:cubicBezTo>
                  <a:lnTo>
                    <a:pt x="7806" y="0"/>
                  </a:ln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7"/>
            <p:cNvSpPr/>
            <p:nvPr/>
          </p:nvSpPr>
          <p:spPr>
            <a:xfrm>
              <a:off x="2955625" y="1753375"/>
              <a:ext cx="352775" cy="649650"/>
            </a:xfrm>
            <a:custGeom>
              <a:avLst/>
              <a:gdLst/>
              <a:ahLst/>
              <a:cxnLst/>
              <a:rect l="l" t="t" r="r" b="b"/>
              <a:pathLst>
                <a:path w="14111" h="25986" fill="none" extrusionOk="0">
                  <a:moveTo>
                    <a:pt x="7806" y="0"/>
                  </a:moveTo>
                  <a:cubicBezTo>
                    <a:pt x="7806" y="0"/>
                    <a:pt x="0" y="21249"/>
                    <a:pt x="367" y="23617"/>
                  </a:cubicBezTo>
                  <a:cubicBezTo>
                    <a:pt x="734" y="25985"/>
                    <a:pt x="4804" y="25018"/>
                    <a:pt x="6104" y="24718"/>
                  </a:cubicBezTo>
                  <a:cubicBezTo>
                    <a:pt x="7405" y="24384"/>
                    <a:pt x="12376" y="16512"/>
                    <a:pt x="12409" y="14811"/>
                  </a:cubicBezTo>
                  <a:cubicBezTo>
                    <a:pt x="13043" y="14410"/>
                    <a:pt x="13476" y="13743"/>
                    <a:pt x="13610" y="12976"/>
                  </a:cubicBezTo>
                  <a:cubicBezTo>
                    <a:pt x="13910" y="11608"/>
                    <a:pt x="14110" y="6738"/>
                    <a:pt x="12142" y="3069"/>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p:nvPr/>
          </p:nvSpPr>
          <p:spPr>
            <a:xfrm>
              <a:off x="2945575" y="2276975"/>
              <a:ext cx="356150" cy="161725"/>
            </a:xfrm>
            <a:custGeom>
              <a:avLst/>
              <a:gdLst/>
              <a:ahLst/>
              <a:cxnLst/>
              <a:rect l="l" t="t" r="r" b="b"/>
              <a:pathLst>
                <a:path w="14246" h="6469" extrusionOk="0">
                  <a:moveTo>
                    <a:pt x="2698" y="0"/>
                  </a:moveTo>
                  <a:cubicBezTo>
                    <a:pt x="1422" y="0"/>
                    <a:pt x="1" y="1739"/>
                    <a:pt x="1169" y="4141"/>
                  </a:cubicBezTo>
                  <a:cubicBezTo>
                    <a:pt x="2045" y="5917"/>
                    <a:pt x="3312" y="6469"/>
                    <a:pt x="4853" y="6469"/>
                  </a:cubicBezTo>
                  <a:cubicBezTo>
                    <a:pt x="5424" y="6469"/>
                    <a:pt x="6033" y="6393"/>
                    <a:pt x="6673" y="6276"/>
                  </a:cubicBezTo>
                  <a:cubicBezTo>
                    <a:pt x="9042" y="5842"/>
                    <a:pt x="14245" y="2640"/>
                    <a:pt x="14245" y="2640"/>
                  </a:cubicBezTo>
                  <a:lnTo>
                    <a:pt x="14079" y="738"/>
                  </a:lnTo>
                  <a:cubicBezTo>
                    <a:pt x="14079" y="738"/>
                    <a:pt x="4071" y="104"/>
                    <a:pt x="2804" y="4"/>
                  </a:cubicBezTo>
                  <a:cubicBezTo>
                    <a:pt x="2769" y="2"/>
                    <a:pt x="2733" y="0"/>
                    <a:pt x="26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7"/>
            <p:cNvSpPr/>
            <p:nvPr/>
          </p:nvSpPr>
          <p:spPr>
            <a:xfrm>
              <a:off x="2945575" y="2276975"/>
              <a:ext cx="356150" cy="161725"/>
            </a:xfrm>
            <a:custGeom>
              <a:avLst/>
              <a:gdLst/>
              <a:ahLst/>
              <a:cxnLst/>
              <a:rect l="l" t="t" r="r" b="b"/>
              <a:pathLst>
                <a:path w="14246" h="6469" extrusionOk="0">
                  <a:moveTo>
                    <a:pt x="2698" y="0"/>
                  </a:moveTo>
                  <a:cubicBezTo>
                    <a:pt x="1422" y="0"/>
                    <a:pt x="1" y="1739"/>
                    <a:pt x="1169" y="4141"/>
                  </a:cubicBezTo>
                  <a:cubicBezTo>
                    <a:pt x="2045" y="5917"/>
                    <a:pt x="3312" y="6469"/>
                    <a:pt x="4853" y="6469"/>
                  </a:cubicBezTo>
                  <a:cubicBezTo>
                    <a:pt x="5424" y="6469"/>
                    <a:pt x="6033" y="6393"/>
                    <a:pt x="6673" y="6276"/>
                  </a:cubicBezTo>
                  <a:cubicBezTo>
                    <a:pt x="9042" y="5842"/>
                    <a:pt x="14245" y="2640"/>
                    <a:pt x="14245" y="2640"/>
                  </a:cubicBezTo>
                  <a:lnTo>
                    <a:pt x="14079" y="738"/>
                  </a:lnTo>
                  <a:cubicBezTo>
                    <a:pt x="14079" y="738"/>
                    <a:pt x="4071" y="104"/>
                    <a:pt x="2804" y="4"/>
                  </a:cubicBezTo>
                  <a:cubicBezTo>
                    <a:pt x="2769" y="2"/>
                    <a:pt x="2733" y="0"/>
                    <a:pt x="2698" y="0"/>
                  </a:cubicBezTo>
                  <a:close/>
                </a:path>
              </a:pathLst>
            </a:custGeom>
            <a:solidFill>
              <a:srgbClr val="F78A8A">
                <a:alpha val="32589"/>
              </a:srgbClr>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7"/>
            <p:cNvSpPr/>
            <p:nvPr/>
          </p:nvSpPr>
          <p:spPr>
            <a:xfrm>
              <a:off x="2944775" y="2274575"/>
              <a:ext cx="356950" cy="170150"/>
            </a:xfrm>
            <a:custGeom>
              <a:avLst/>
              <a:gdLst/>
              <a:ahLst/>
              <a:cxnLst/>
              <a:rect l="l" t="t" r="r" b="b"/>
              <a:pathLst>
                <a:path w="14278" h="6806" fill="none" extrusionOk="0">
                  <a:moveTo>
                    <a:pt x="14111" y="834"/>
                  </a:moveTo>
                  <a:cubicBezTo>
                    <a:pt x="14111" y="834"/>
                    <a:pt x="4103" y="200"/>
                    <a:pt x="2836" y="100"/>
                  </a:cubicBezTo>
                  <a:cubicBezTo>
                    <a:pt x="1535" y="0"/>
                    <a:pt x="0" y="1768"/>
                    <a:pt x="1201" y="4237"/>
                  </a:cubicBezTo>
                  <a:cubicBezTo>
                    <a:pt x="2402" y="6672"/>
                    <a:pt x="4337" y="6805"/>
                    <a:pt x="6705" y="6372"/>
                  </a:cubicBezTo>
                  <a:cubicBezTo>
                    <a:pt x="9074" y="5938"/>
                    <a:pt x="14277" y="2736"/>
                    <a:pt x="14277" y="2736"/>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7"/>
            <p:cNvSpPr/>
            <p:nvPr/>
          </p:nvSpPr>
          <p:spPr>
            <a:xfrm>
              <a:off x="3256675" y="2197850"/>
              <a:ext cx="241850" cy="174325"/>
            </a:xfrm>
            <a:custGeom>
              <a:avLst/>
              <a:gdLst/>
              <a:ahLst/>
              <a:cxnLst/>
              <a:rect l="l" t="t" r="r" b="b"/>
              <a:pathLst>
                <a:path w="9674" h="6973" extrusionOk="0">
                  <a:moveTo>
                    <a:pt x="4858" y="100"/>
                  </a:moveTo>
                  <a:cubicBezTo>
                    <a:pt x="4505" y="100"/>
                    <a:pt x="3236" y="1435"/>
                    <a:pt x="3236" y="1435"/>
                  </a:cubicBezTo>
                  <a:cubicBezTo>
                    <a:pt x="1868" y="3103"/>
                    <a:pt x="767" y="4971"/>
                    <a:pt x="0" y="6972"/>
                  </a:cubicBezTo>
                  <a:cubicBezTo>
                    <a:pt x="480" y="6702"/>
                    <a:pt x="1015" y="6567"/>
                    <a:pt x="1555" y="6567"/>
                  </a:cubicBezTo>
                  <a:cubicBezTo>
                    <a:pt x="1615" y="6567"/>
                    <a:pt x="1675" y="6568"/>
                    <a:pt x="1735" y="6572"/>
                  </a:cubicBezTo>
                  <a:cubicBezTo>
                    <a:pt x="1767" y="6574"/>
                    <a:pt x="1801" y="6575"/>
                    <a:pt x="1837" y="6575"/>
                  </a:cubicBezTo>
                  <a:cubicBezTo>
                    <a:pt x="2813" y="6575"/>
                    <a:pt x="5170" y="5738"/>
                    <a:pt x="5170" y="5738"/>
                  </a:cubicBezTo>
                  <a:cubicBezTo>
                    <a:pt x="5170" y="5738"/>
                    <a:pt x="6405" y="6605"/>
                    <a:pt x="7072" y="6672"/>
                  </a:cubicBezTo>
                  <a:cubicBezTo>
                    <a:pt x="7092" y="6674"/>
                    <a:pt x="7111" y="6675"/>
                    <a:pt x="7130" y="6675"/>
                  </a:cubicBezTo>
                  <a:cubicBezTo>
                    <a:pt x="7767" y="6675"/>
                    <a:pt x="7672" y="5604"/>
                    <a:pt x="7672" y="5604"/>
                  </a:cubicBezTo>
                  <a:lnTo>
                    <a:pt x="7672" y="5604"/>
                  </a:lnTo>
                  <a:cubicBezTo>
                    <a:pt x="7672" y="5604"/>
                    <a:pt x="7746" y="5610"/>
                    <a:pt x="7854" y="5610"/>
                  </a:cubicBezTo>
                  <a:cubicBezTo>
                    <a:pt x="8124" y="5610"/>
                    <a:pt x="8611" y="5576"/>
                    <a:pt x="8706" y="5338"/>
                  </a:cubicBezTo>
                  <a:cubicBezTo>
                    <a:pt x="8840" y="5004"/>
                    <a:pt x="8506" y="4670"/>
                    <a:pt x="8973" y="4670"/>
                  </a:cubicBezTo>
                  <a:cubicBezTo>
                    <a:pt x="9407" y="4670"/>
                    <a:pt x="9640" y="4604"/>
                    <a:pt x="9640" y="4270"/>
                  </a:cubicBezTo>
                  <a:cubicBezTo>
                    <a:pt x="9674" y="3903"/>
                    <a:pt x="7772" y="2169"/>
                    <a:pt x="7339" y="1902"/>
                  </a:cubicBezTo>
                  <a:cubicBezTo>
                    <a:pt x="6872" y="1635"/>
                    <a:pt x="5404" y="1535"/>
                    <a:pt x="5404" y="1535"/>
                  </a:cubicBezTo>
                  <a:cubicBezTo>
                    <a:pt x="5404" y="1535"/>
                    <a:pt x="7105" y="1301"/>
                    <a:pt x="7472" y="1101"/>
                  </a:cubicBezTo>
                  <a:cubicBezTo>
                    <a:pt x="7806" y="901"/>
                    <a:pt x="8139" y="1168"/>
                    <a:pt x="7939" y="601"/>
                  </a:cubicBezTo>
                  <a:cubicBezTo>
                    <a:pt x="7739" y="0"/>
                    <a:pt x="5204" y="134"/>
                    <a:pt x="4870" y="101"/>
                  </a:cubicBezTo>
                  <a:cubicBezTo>
                    <a:pt x="4866" y="100"/>
                    <a:pt x="4862" y="100"/>
                    <a:pt x="4858" y="1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7"/>
            <p:cNvSpPr/>
            <p:nvPr/>
          </p:nvSpPr>
          <p:spPr>
            <a:xfrm>
              <a:off x="3256675" y="2200325"/>
              <a:ext cx="121775" cy="171000"/>
            </a:xfrm>
            <a:custGeom>
              <a:avLst/>
              <a:gdLst/>
              <a:ahLst/>
              <a:cxnLst/>
              <a:rect l="l" t="t" r="r" b="b"/>
              <a:pathLst>
                <a:path w="4871" h="6840" extrusionOk="0">
                  <a:moveTo>
                    <a:pt x="4858" y="1"/>
                  </a:moveTo>
                  <a:cubicBezTo>
                    <a:pt x="4505" y="1"/>
                    <a:pt x="3236" y="1336"/>
                    <a:pt x="3236" y="1336"/>
                  </a:cubicBezTo>
                  <a:cubicBezTo>
                    <a:pt x="1868" y="2970"/>
                    <a:pt x="767" y="4838"/>
                    <a:pt x="0" y="6840"/>
                  </a:cubicBezTo>
                  <a:cubicBezTo>
                    <a:pt x="480" y="6570"/>
                    <a:pt x="1015" y="6434"/>
                    <a:pt x="1555" y="6434"/>
                  </a:cubicBezTo>
                  <a:cubicBezTo>
                    <a:pt x="1615" y="6434"/>
                    <a:pt x="1675" y="6436"/>
                    <a:pt x="1735" y="6439"/>
                  </a:cubicBezTo>
                  <a:cubicBezTo>
                    <a:pt x="2035" y="6439"/>
                    <a:pt x="2335" y="6406"/>
                    <a:pt x="2602" y="6339"/>
                  </a:cubicBezTo>
                  <a:cubicBezTo>
                    <a:pt x="2802" y="5539"/>
                    <a:pt x="2902" y="4738"/>
                    <a:pt x="2935" y="3938"/>
                  </a:cubicBezTo>
                  <a:cubicBezTo>
                    <a:pt x="2935" y="2703"/>
                    <a:pt x="4870" y="2"/>
                    <a:pt x="4870" y="2"/>
                  </a:cubicBezTo>
                  <a:cubicBezTo>
                    <a:pt x="4866" y="1"/>
                    <a:pt x="4862" y="1"/>
                    <a:pt x="4858"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7"/>
            <p:cNvSpPr/>
            <p:nvPr/>
          </p:nvSpPr>
          <p:spPr>
            <a:xfrm>
              <a:off x="3256675" y="2197850"/>
              <a:ext cx="241850" cy="174325"/>
            </a:xfrm>
            <a:custGeom>
              <a:avLst/>
              <a:gdLst/>
              <a:ahLst/>
              <a:cxnLst/>
              <a:rect l="l" t="t" r="r" b="b"/>
              <a:pathLst>
                <a:path w="9674" h="6973" fill="none" extrusionOk="0">
                  <a:moveTo>
                    <a:pt x="3236" y="1435"/>
                  </a:moveTo>
                  <a:cubicBezTo>
                    <a:pt x="3236" y="1435"/>
                    <a:pt x="4537" y="67"/>
                    <a:pt x="4870" y="101"/>
                  </a:cubicBezTo>
                  <a:cubicBezTo>
                    <a:pt x="5204" y="134"/>
                    <a:pt x="7739" y="0"/>
                    <a:pt x="7939" y="601"/>
                  </a:cubicBezTo>
                  <a:cubicBezTo>
                    <a:pt x="8139" y="1168"/>
                    <a:pt x="7806" y="901"/>
                    <a:pt x="7472" y="1101"/>
                  </a:cubicBezTo>
                  <a:cubicBezTo>
                    <a:pt x="7105" y="1301"/>
                    <a:pt x="5404" y="1535"/>
                    <a:pt x="5404" y="1535"/>
                  </a:cubicBezTo>
                  <a:cubicBezTo>
                    <a:pt x="5404" y="1535"/>
                    <a:pt x="6872" y="1635"/>
                    <a:pt x="7339" y="1902"/>
                  </a:cubicBezTo>
                  <a:cubicBezTo>
                    <a:pt x="7772" y="2169"/>
                    <a:pt x="9674" y="3903"/>
                    <a:pt x="9640" y="4270"/>
                  </a:cubicBezTo>
                  <a:cubicBezTo>
                    <a:pt x="9640" y="4604"/>
                    <a:pt x="9407" y="4670"/>
                    <a:pt x="8973" y="4670"/>
                  </a:cubicBezTo>
                  <a:cubicBezTo>
                    <a:pt x="8506" y="4670"/>
                    <a:pt x="8840" y="5004"/>
                    <a:pt x="8706" y="5338"/>
                  </a:cubicBezTo>
                  <a:cubicBezTo>
                    <a:pt x="8573" y="5671"/>
                    <a:pt x="7672" y="5604"/>
                    <a:pt x="7672" y="5604"/>
                  </a:cubicBezTo>
                  <a:cubicBezTo>
                    <a:pt x="7672" y="5604"/>
                    <a:pt x="7772" y="6739"/>
                    <a:pt x="7072" y="6672"/>
                  </a:cubicBezTo>
                  <a:cubicBezTo>
                    <a:pt x="6405" y="6605"/>
                    <a:pt x="5170" y="5738"/>
                    <a:pt x="5170" y="5738"/>
                  </a:cubicBezTo>
                  <a:cubicBezTo>
                    <a:pt x="5170" y="5738"/>
                    <a:pt x="2635" y="6639"/>
                    <a:pt x="1735" y="6572"/>
                  </a:cubicBezTo>
                  <a:cubicBezTo>
                    <a:pt x="1134" y="6538"/>
                    <a:pt x="534" y="6672"/>
                    <a:pt x="0" y="6972"/>
                  </a:cubicBezTo>
                  <a:cubicBezTo>
                    <a:pt x="767" y="4971"/>
                    <a:pt x="1868" y="3103"/>
                    <a:pt x="3236" y="1435"/>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p:cNvSpPr/>
            <p:nvPr/>
          </p:nvSpPr>
          <p:spPr>
            <a:xfrm>
              <a:off x="3379250" y="2262900"/>
              <a:ext cx="101775" cy="50900"/>
            </a:xfrm>
            <a:custGeom>
              <a:avLst/>
              <a:gdLst/>
              <a:ahLst/>
              <a:cxnLst/>
              <a:rect l="l" t="t" r="r" b="b"/>
              <a:pathLst>
                <a:path w="4071" h="2036" fill="none" extrusionOk="0">
                  <a:moveTo>
                    <a:pt x="4070" y="2035"/>
                  </a:moveTo>
                  <a:lnTo>
                    <a:pt x="1835" y="267"/>
                  </a:lnTo>
                  <a:lnTo>
                    <a:pt x="1"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7"/>
            <p:cNvSpPr/>
            <p:nvPr/>
          </p:nvSpPr>
          <p:spPr>
            <a:xfrm>
              <a:off x="3358400" y="2297925"/>
              <a:ext cx="90100" cy="39225"/>
            </a:xfrm>
            <a:custGeom>
              <a:avLst/>
              <a:gdLst/>
              <a:ahLst/>
              <a:cxnLst/>
              <a:rect l="l" t="t" r="r" b="b"/>
              <a:pathLst>
                <a:path w="3604" h="1569" fill="none" extrusionOk="0">
                  <a:moveTo>
                    <a:pt x="3603" y="1568"/>
                  </a:moveTo>
                  <a:lnTo>
                    <a:pt x="1135" y="200"/>
                  </a:lnTo>
                  <a:lnTo>
                    <a:pt x="1"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7"/>
            <p:cNvSpPr/>
            <p:nvPr/>
          </p:nvSpPr>
          <p:spPr>
            <a:xfrm>
              <a:off x="3862100" y="2158350"/>
              <a:ext cx="241025" cy="170450"/>
            </a:xfrm>
            <a:custGeom>
              <a:avLst/>
              <a:gdLst/>
              <a:ahLst/>
              <a:cxnLst/>
              <a:rect l="l" t="t" r="r" b="b"/>
              <a:pathLst>
                <a:path w="9641" h="6818" extrusionOk="0">
                  <a:moveTo>
                    <a:pt x="3988" y="0"/>
                  </a:moveTo>
                  <a:cubicBezTo>
                    <a:pt x="3115" y="0"/>
                    <a:pt x="1873" y="64"/>
                    <a:pt x="1735" y="480"/>
                  </a:cubicBezTo>
                  <a:cubicBezTo>
                    <a:pt x="1501" y="1047"/>
                    <a:pt x="1835" y="813"/>
                    <a:pt x="2202" y="1013"/>
                  </a:cubicBezTo>
                  <a:cubicBezTo>
                    <a:pt x="2869" y="1214"/>
                    <a:pt x="3570" y="1347"/>
                    <a:pt x="4270" y="1414"/>
                  </a:cubicBezTo>
                  <a:cubicBezTo>
                    <a:pt x="4270" y="1414"/>
                    <a:pt x="2769" y="1514"/>
                    <a:pt x="2335" y="1781"/>
                  </a:cubicBezTo>
                  <a:cubicBezTo>
                    <a:pt x="1868" y="2047"/>
                    <a:pt x="0" y="3782"/>
                    <a:pt x="0" y="4149"/>
                  </a:cubicBezTo>
                  <a:cubicBezTo>
                    <a:pt x="0" y="4483"/>
                    <a:pt x="234" y="4549"/>
                    <a:pt x="701" y="4549"/>
                  </a:cubicBezTo>
                  <a:cubicBezTo>
                    <a:pt x="1168" y="4549"/>
                    <a:pt x="834" y="4883"/>
                    <a:pt x="934" y="5216"/>
                  </a:cubicBezTo>
                  <a:cubicBezTo>
                    <a:pt x="1018" y="5425"/>
                    <a:pt x="1401" y="5464"/>
                    <a:pt x="1676" y="5464"/>
                  </a:cubicBezTo>
                  <a:cubicBezTo>
                    <a:pt x="1842" y="5464"/>
                    <a:pt x="1968" y="5450"/>
                    <a:pt x="1968" y="5450"/>
                  </a:cubicBezTo>
                  <a:lnTo>
                    <a:pt x="1968" y="5450"/>
                  </a:lnTo>
                  <a:cubicBezTo>
                    <a:pt x="1968" y="5450"/>
                    <a:pt x="1905" y="6553"/>
                    <a:pt x="2515" y="6553"/>
                  </a:cubicBezTo>
                  <a:cubicBezTo>
                    <a:pt x="2532" y="6553"/>
                    <a:pt x="2550" y="6553"/>
                    <a:pt x="2569" y="6551"/>
                  </a:cubicBezTo>
                  <a:cubicBezTo>
                    <a:pt x="3269" y="6484"/>
                    <a:pt x="4504" y="5617"/>
                    <a:pt x="4504" y="5617"/>
                  </a:cubicBezTo>
                  <a:cubicBezTo>
                    <a:pt x="4504" y="5617"/>
                    <a:pt x="6830" y="6454"/>
                    <a:pt x="7833" y="6454"/>
                  </a:cubicBezTo>
                  <a:cubicBezTo>
                    <a:pt x="7871" y="6454"/>
                    <a:pt x="7906" y="6453"/>
                    <a:pt x="7939" y="6451"/>
                  </a:cubicBezTo>
                  <a:cubicBezTo>
                    <a:pt x="8000" y="6447"/>
                    <a:pt x="8060" y="6446"/>
                    <a:pt x="8120" y="6446"/>
                  </a:cubicBezTo>
                  <a:cubicBezTo>
                    <a:pt x="8654" y="6446"/>
                    <a:pt x="9161" y="6578"/>
                    <a:pt x="9641" y="6818"/>
                  </a:cubicBezTo>
                  <a:cubicBezTo>
                    <a:pt x="8873" y="4816"/>
                    <a:pt x="7806" y="2981"/>
                    <a:pt x="6438" y="1347"/>
                  </a:cubicBezTo>
                  <a:cubicBezTo>
                    <a:pt x="6438" y="1347"/>
                    <a:pt x="5168" y="12"/>
                    <a:pt x="4816" y="12"/>
                  </a:cubicBezTo>
                  <a:cubicBezTo>
                    <a:pt x="4812" y="12"/>
                    <a:pt x="4808" y="12"/>
                    <a:pt x="4804" y="13"/>
                  </a:cubicBezTo>
                  <a:cubicBezTo>
                    <a:pt x="4691" y="13"/>
                    <a:pt x="4376" y="0"/>
                    <a:pt x="3988"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7"/>
            <p:cNvSpPr/>
            <p:nvPr/>
          </p:nvSpPr>
          <p:spPr>
            <a:xfrm>
              <a:off x="3879600" y="2221200"/>
              <a:ext cx="100950" cy="50050"/>
            </a:xfrm>
            <a:custGeom>
              <a:avLst/>
              <a:gdLst/>
              <a:ahLst/>
              <a:cxnLst/>
              <a:rect l="l" t="t" r="r" b="b"/>
              <a:pathLst>
                <a:path w="4038" h="2002" fill="none" extrusionOk="0">
                  <a:moveTo>
                    <a:pt x="1" y="2002"/>
                  </a:moveTo>
                  <a:lnTo>
                    <a:pt x="2236" y="234"/>
                  </a:lnTo>
                  <a:lnTo>
                    <a:pt x="4037"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7"/>
            <p:cNvSpPr/>
            <p:nvPr/>
          </p:nvSpPr>
          <p:spPr>
            <a:xfrm>
              <a:off x="3911300" y="2256225"/>
              <a:ext cx="90075" cy="38375"/>
            </a:xfrm>
            <a:custGeom>
              <a:avLst/>
              <a:gdLst/>
              <a:ahLst/>
              <a:cxnLst/>
              <a:rect l="l" t="t" r="r" b="b"/>
              <a:pathLst>
                <a:path w="3603" h="1535" fill="none" extrusionOk="0">
                  <a:moveTo>
                    <a:pt x="0" y="1535"/>
                  </a:moveTo>
                  <a:lnTo>
                    <a:pt x="2469" y="201"/>
                  </a:lnTo>
                  <a:lnTo>
                    <a:pt x="3603"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7"/>
            <p:cNvSpPr/>
            <p:nvPr/>
          </p:nvSpPr>
          <p:spPr>
            <a:xfrm>
              <a:off x="4059725" y="2231200"/>
              <a:ext cx="181000" cy="125950"/>
            </a:xfrm>
            <a:custGeom>
              <a:avLst/>
              <a:gdLst/>
              <a:ahLst/>
              <a:cxnLst/>
              <a:rect l="l" t="t" r="r" b="b"/>
              <a:pathLst>
                <a:path w="7240" h="5038" fill="none" extrusionOk="0">
                  <a:moveTo>
                    <a:pt x="1" y="501"/>
                  </a:moveTo>
                  <a:cubicBezTo>
                    <a:pt x="1" y="501"/>
                    <a:pt x="4304" y="1"/>
                    <a:pt x="5772" y="1102"/>
                  </a:cubicBezTo>
                  <a:cubicBezTo>
                    <a:pt x="7239" y="2236"/>
                    <a:pt x="7006" y="5038"/>
                    <a:pt x="7006" y="5038"/>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7"/>
            <p:cNvSpPr/>
            <p:nvPr/>
          </p:nvSpPr>
          <p:spPr>
            <a:xfrm>
              <a:off x="3212475" y="4493150"/>
              <a:ext cx="107600" cy="64500"/>
            </a:xfrm>
            <a:custGeom>
              <a:avLst/>
              <a:gdLst/>
              <a:ahLst/>
              <a:cxnLst/>
              <a:rect l="l" t="t" r="r" b="b"/>
              <a:pathLst>
                <a:path w="4304" h="2580" extrusionOk="0">
                  <a:moveTo>
                    <a:pt x="1583" y="0"/>
                  </a:moveTo>
                  <a:cubicBezTo>
                    <a:pt x="391" y="0"/>
                    <a:pt x="0" y="755"/>
                    <a:pt x="0" y="755"/>
                  </a:cubicBezTo>
                  <a:cubicBezTo>
                    <a:pt x="0" y="755"/>
                    <a:pt x="1825" y="2579"/>
                    <a:pt x="2931" y="2579"/>
                  </a:cubicBezTo>
                  <a:cubicBezTo>
                    <a:pt x="3067" y="2579"/>
                    <a:pt x="3193" y="2551"/>
                    <a:pt x="3302" y="2489"/>
                  </a:cubicBezTo>
                  <a:cubicBezTo>
                    <a:pt x="4303" y="1956"/>
                    <a:pt x="3403" y="221"/>
                    <a:pt x="1935" y="21"/>
                  </a:cubicBezTo>
                  <a:cubicBezTo>
                    <a:pt x="1810" y="7"/>
                    <a:pt x="1693" y="0"/>
                    <a:pt x="1583"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7"/>
            <p:cNvSpPr/>
            <p:nvPr/>
          </p:nvSpPr>
          <p:spPr>
            <a:xfrm>
              <a:off x="3061725" y="3445400"/>
              <a:ext cx="400950" cy="1220900"/>
            </a:xfrm>
            <a:custGeom>
              <a:avLst/>
              <a:gdLst/>
              <a:ahLst/>
              <a:cxnLst/>
              <a:rect l="l" t="t" r="r" b="b"/>
              <a:pathLst>
                <a:path w="16038" h="48836" extrusionOk="0">
                  <a:moveTo>
                    <a:pt x="6481" y="1"/>
                  </a:moveTo>
                  <a:cubicBezTo>
                    <a:pt x="1702" y="1"/>
                    <a:pt x="0" y="5012"/>
                    <a:pt x="1860" y="6272"/>
                  </a:cubicBezTo>
                  <a:cubicBezTo>
                    <a:pt x="2924" y="6964"/>
                    <a:pt x="4817" y="7135"/>
                    <a:pt x="6427" y="7135"/>
                  </a:cubicBezTo>
                  <a:cubicBezTo>
                    <a:pt x="7997" y="7135"/>
                    <a:pt x="9299" y="6973"/>
                    <a:pt x="9299" y="6972"/>
                  </a:cubicBezTo>
                  <a:lnTo>
                    <a:pt x="9299" y="6972"/>
                  </a:lnTo>
                  <a:cubicBezTo>
                    <a:pt x="9299" y="6973"/>
                    <a:pt x="7198" y="14445"/>
                    <a:pt x="7198" y="17580"/>
                  </a:cubicBezTo>
                  <a:cubicBezTo>
                    <a:pt x="7198" y="20749"/>
                    <a:pt x="8732" y="28054"/>
                    <a:pt x="8865" y="31357"/>
                  </a:cubicBezTo>
                  <a:cubicBezTo>
                    <a:pt x="9032" y="34659"/>
                    <a:pt x="9299" y="38528"/>
                    <a:pt x="9299" y="38528"/>
                  </a:cubicBezTo>
                  <a:cubicBezTo>
                    <a:pt x="9299" y="38528"/>
                    <a:pt x="7098" y="41130"/>
                    <a:pt x="7098" y="41831"/>
                  </a:cubicBezTo>
                  <a:cubicBezTo>
                    <a:pt x="7098" y="42498"/>
                    <a:pt x="7665" y="43465"/>
                    <a:pt x="8599" y="44299"/>
                  </a:cubicBezTo>
                  <a:cubicBezTo>
                    <a:pt x="9566" y="45133"/>
                    <a:pt x="10133" y="47868"/>
                    <a:pt x="11234" y="48436"/>
                  </a:cubicBezTo>
                  <a:cubicBezTo>
                    <a:pt x="11853" y="48736"/>
                    <a:pt x="12166" y="48835"/>
                    <a:pt x="12542" y="48835"/>
                  </a:cubicBezTo>
                  <a:cubicBezTo>
                    <a:pt x="12833" y="48835"/>
                    <a:pt x="13163" y="48775"/>
                    <a:pt x="13702" y="48702"/>
                  </a:cubicBezTo>
                  <a:cubicBezTo>
                    <a:pt x="14936" y="48569"/>
                    <a:pt x="13969" y="47868"/>
                    <a:pt x="13969" y="47868"/>
                  </a:cubicBezTo>
                  <a:cubicBezTo>
                    <a:pt x="13736" y="47101"/>
                    <a:pt x="13636" y="46334"/>
                    <a:pt x="13702" y="45533"/>
                  </a:cubicBezTo>
                  <a:cubicBezTo>
                    <a:pt x="13836" y="44433"/>
                    <a:pt x="12335" y="41264"/>
                    <a:pt x="12335" y="39763"/>
                  </a:cubicBezTo>
                  <a:cubicBezTo>
                    <a:pt x="12335" y="38228"/>
                    <a:pt x="14536" y="19782"/>
                    <a:pt x="14536" y="16746"/>
                  </a:cubicBezTo>
                  <a:cubicBezTo>
                    <a:pt x="14536" y="13711"/>
                    <a:pt x="16037" y="7773"/>
                    <a:pt x="15637" y="5571"/>
                  </a:cubicBezTo>
                  <a:cubicBezTo>
                    <a:pt x="15237" y="3370"/>
                    <a:pt x="14936" y="3103"/>
                    <a:pt x="13302" y="2002"/>
                  </a:cubicBezTo>
                  <a:cubicBezTo>
                    <a:pt x="11634" y="901"/>
                    <a:pt x="8198" y="201"/>
                    <a:pt x="8198" y="201"/>
                  </a:cubicBezTo>
                  <a:cubicBezTo>
                    <a:pt x="7588" y="63"/>
                    <a:pt x="7015" y="1"/>
                    <a:pt x="6481"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7"/>
            <p:cNvSpPr/>
            <p:nvPr/>
          </p:nvSpPr>
          <p:spPr>
            <a:xfrm>
              <a:off x="3209975" y="4510475"/>
              <a:ext cx="255125" cy="171225"/>
            </a:xfrm>
            <a:custGeom>
              <a:avLst/>
              <a:gdLst/>
              <a:ahLst/>
              <a:cxnLst/>
              <a:rect l="l" t="t" r="r" b="b"/>
              <a:pathLst>
                <a:path w="10205" h="6849" extrusionOk="0">
                  <a:moveTo>
                    <a:pt x="213" y="0"/>
                  </a:moveTo>
                  <a:cubicBezTo>
                    <a:pt x="148" y="0"/>
                    <a:pt x="108" y="29"/>
                    <a:pt x="100" y="95"/>
                  </a:cubicBezTo>
                  <a:cubicBezTo>
                    <a:pt x="33" y="629"/>
                    <a:pt x="0" y="4932"/>
                    <a:pt x="200" y="5399"/>
                  </a:cubicBezTo>
                  <a:cubicBezTo>
                    <a:pt x="367" y="5833"/>
                    <a:pt x="5304" y="6300"/>
                    <a:pt x="7872" y="6767"/>
                  </a:cubicBezTo>
                  <a:cubicBezTo>
                    <a:pt x="8184" y="6823"/>
                    <a:pt x="8442" y="6848"/>
                    <a:pt x="8656" y="6848"/>
                  </a:cubicBezTo>
                  <a:cubicBezTo>
                    <a:pt x="10205" y="6848"/>
                    <a:pt x="9371" y="5521"/>
                    <a:pt x="8873" y="5199"/>
                  </a:cubicBezTo>
                  <a:cubicBezTo>
                    <a:pt x="8339" y="4832"/>
                    <a:pt x="2669" y="1696"/>
                    <a:pt x="2669" y="1696"/>
                  </a:cubicBezTo>
                  <a:cubicBezTo>
                    <a:pt x="2669" y="1696"/>
                    <a:pt x="712" y="0"/>
                    <a:pt x="213"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7"/>
            <p:cNvSpPr/>
            <p:nvPr/>
          </p:nvSpPr>
          <p:spPr>
            <a:xfrm>
              <a:off x="3209975" y="4510475"/>
              <a:ext cx="255125" cy="171225"/>
            </a:xfrm>
            <a:custGeom>
              <a:avLst/>
              <a:gdLst/>
              <a:ahLst/>
              <a:cxnLst/>
              <a:rect l="l" t="t" r="r" b="b"/>
              <a:pathLst>
                <a:path w="10205" h="6849" extrusionOk="0">
                  <a:moveTo>
                    <a:pt x="213" y="0"/>
                  </a:moveTo>
                  <a:cubicBezTo>
                    <a:pt x="148" y="0"/>
                    <a:pt x="108" y="29"/>
                    <a:pt x="100" y="95"/>
                  </a:cubicBezTo>
                  <a:cubicBezTo>
                    <a:pt x="33" y="629"/>
                    <a:pt x="0" y="4932"/>
                    <a:pt x="200" y="5399"/>
                  </a:cubicBezTo>
                  <a:cubicBezTo>
                    <a:pt x="367" y="5833"/>
                    <a:pt x="5304" y="6300"/>
                    <a:pt x="7872" y="6767"/>
                  </a:cubicBezTo>
                  <a:cubicBezTo>
                    <a:pt x="8184" y="6823"/>
                    <a:pt x="8442" y="6848"/>
                    <a:pt x="8656" y="6848"/>
                  </a:cubicBezTo>
                  <a:cubicBezTo>
                    <a:pt x="10205" y="6848"/>
                    <a:pt x="9371" y="5521"/>
                    <a:pt x="8873" y="5199"/>
                  </a:cubicBezTo>
                  <a:cubicBezTo>
                    <a:pt x="8339" y="4832"/>
                    <a:pt x="2669" y="1696"/>
                    <a:pt x="2669" y="1696"/>
                  </a:cubicBezTo>
                  <a:cubicBezTo>
                    <a:pt x="2669" y="1696"/>
                    <a:pt x="712"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7"/>
            <p:cNvSpPr/>
            <p:nvPr/>
          </p:nvSpPr>
          <p:spPr>
            <a:xfrm>
              <a:off x="3295025" y="4544525"/>
              <a:ext cx="136800" cy="110100"/>
            </a:xfrm>
            <a:custGeom>
              <a:avLst/>
              <a:gdLst/>
              <a:ahLst/>
              <a:cxnLst/>
              <a:rect l="l" t="t" r="r" b="b"/>
              <a:pathLst>
                <a:path w="5472" h="4404" extrusionOk="0">
                  <a:moveTo>
                    <a:pt x="4304" y="1"/>
                  </a:moveTo>
                  <a:cubicBezTo>
                    <a:pt x="3370" y="234"/>
                    <a:pt x="2502" y="634"/>
                    <a:pt x="1735" y="1202"/>
                  </a:cubicBezTo>
                  <a:cubicBezTo>
                    <a:pt x="1068" y="1635"/>
                    <a:pt x="501" y="2136"/>
                    <a:pt x="0" y="2736"/>
                  </a:cubicBezTo>
                  <a:cubicBezTo>
                    <a:pt x="167" y="3470"/>
                    <a:pt x="1568" y="4404"/>
                    <a:pt x="1568" y="4404"/>
                  </a:cubicBezTo>
                  <a:cubicBezTo>
                    <a:pt x="2002" y="3903"/>
                    <a:pt x="2536" y="3470"/>
                    <a:pt x="3103" y="3136"/>
                  </a:cubicBezTo>
                  <a:cubicBezTo>
                    <a:pt x="3870" y="2769"/>
                    <a:pt x="4670" y="2469"/>
                    <a:pt x="5471" y="2302"/>
                  </a:cubicBezTo>
                  <a:lnTo>
                    <a:pt x="4304"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7"/>
            <p:cNvSpPr/>
            <p:nvPr/>
          </p:nvSpPr>
          <p:spPr>
            <a:xfrm>
              <a:off x="3335875" y="4538025"/>
              <a:ext cx="267725" cy="158250"/>
            </a:xfrm>
            <a:custGeom>
              <a:avLst/>
              <a:gdLst/>
              <a:ahLst/>
              <a:cxnLst/>
              <a:rect l="l" t="t" r="r" b="b"/>
              <a:pathLst>
                <a:path w="10709" h="6330" extrusionOk="0">
                  <a:moveTo>
                    <a:pt x="1685" y="0"/>
                  </a:moveTo>
                  <a:cubicBezTo>
                    <a:pt x="1336" y="0"/>
                    <a:pt x="1032" y="109"/>
                    <a:pt x="835" y="461"/>
                  </a:cubicBezTo>
                  <a:cubicBezTo>
                    <a:pt x="335" y="494"/>
                    <a:pt x="1" y="961"/>
                    <a:pt x="101" y="1462"/>
                  </a:cubicBezTo>
                  <a:cubicBezTo>
                    <a:pt x="201" y="2362"/>
                    <a:pt x="268" y="5298"/>
                    <a:pt x="635" y="5398"/>
                  </a:cubicBezTo>
                  <a:cubicBezTo>
                    <a:pt x="1002" y="5464"/>
                    <a:pt x="5605" y="6232"/>
                    <a:pt x="7239" y="6298"/>
                  </a:cubicBezTo>
                  <a:cubicBezTo>
                    <a:pt x="7641" y="6315"/>
                    <a:pt x="8055" y="6329"/>
                    <a:pt x="8450" y="6329"/>
                  </a:cubicBezTo>
                  <a:cubicBezTo>
                    <a:pt x="9665" y="6329"/>
                    <a:pt x="10709" y="6194"/>
                    <a:pt x="10709" y="5564"/>
                  </a:cubicBezTo>
                  <a:cubicBezTo>
                    <a:pt x="10709" y="4764"/>
                    <a:pt x="10442" y="4397"/>
                    <a:pt x="10075" y="4397"/>
                  </a:cubicBezTo>
                  <a:cubicBezTo>
                    <a:pt x="9708" y="4397"/>
                    <a:pt x="8874" y="4097"/>
                    <a:pt x="7773" y="3463"/>
                  </a:cubicBezTo>
                  <a:cubicBezTo>
                    <a:pt x="6706" y="2829"/>
                    <a:pt x="4037" y="361"/>
                    <a:pt x="3203" y="261"/>
                  </a:cubicBezTo>
                  <a:cubicBezTo>
                    <a:pt x="2722" y="203"/>
                    <a:pt x="2162" y="0"/>
                    <a:pt x="1685"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7"/>
            <p:cNvSpPr/>
            <p:nvPr/>
          </p:nvSpPr>
          <p:spPr>
            <a:xfrm>
              <a:off x="3335875" y="4538025"/>
              <a:ext cx="267725" cy="158250"/>
            </a:xfrm>
            <a:custGeom>
              <a:avLst/>
              <a:gdLst/>
              <a:ahLst/>
              <a:cxnLst/>
              <a:rect l="l" t="t" r="r" b="b"/>
              <a:pathLst>
                <a:path w="10709" h="6330" extrusionOk="0">
                  <a:moveTo>
                    <a:pt x="1685" y="0"/>
                  </a:moveTo>
                  <a:cubicBezTo>
                    <a:pt x="1336" y="0"/>
                    <a:pt x="1032" y="109"/>
                    <a:pt x="835" y="461"/>
                  </a:cubicBezTo>
                  <a:cubicBezTo>
                    <a:pt x="335" y="494"/>
                    <a:pt x="1" y="961"/>
                    <a:pt x="101" y="1462"/>
                  </a:cubicBezTo>
                  <a:cubicBezTo>
                    <a:pt x="201" y="2362"/>
                    <a:pt x="268" y="5298"/>
                    <a:pt x="635" y="5398"/>
                  </a:cubicBezTo>
                  <a:cubicBezTo>
                    <a:pt x="1002" y="5464"/>
                    <a:pt x="5605" y="6232"/>
                    <a:pt x="7239" y="6298"/>
                  </a:cubicBezTo>
                  <a:cubicBezTo>
                    <a:pt x="7641" y="6315"/>
                    <a:pt x="8055" y="6329"/>
                    <a:pt x="8450" y="6329"/>
                  </a:cubicBezTo>
                  <a:cubicBezTo>
                    <a:pt x="9665" y="6329"/>
                    <a:pt x="10709" y="6194"/>
                    <a:pt x="10709" y="5564"/>
                  </a:cubicBezTo>
                  <a:cubicBezTo>
                    <a:pt x="10709" y="4764"/>
                    <a:pt x="10442" y="4397"/>
                    <a:pt x="10075" y="4397"/>
                  </a:cubicBezTo>
                  <a:cubicBezTo>
                    <a:pt x="9708" y="4397"/>
                    <a:pt x="8874" y="4097"/>
                    <a:pt x="7773" y="3463"/>
                  </a:cubicBezTo>
                  <a:cubicBezTo>
                    <a:pt x="6706" y="2829"/>
                    <a:pt x="4037" y="361"/>
                    <a:pt x="3203" y="261"/>
                  </a:cubicBezTo>
                  <a:cubicBezTo>
                    <a:pt x="2722" y="203"/>
                    <a:pt x="2162" y="0"/>
                    <a:pt x="16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7"/>
            <p:cNvSpPr/>
            <p:nvPr/>
          </p:nvSpPr>
          <p:spPr>
            <a:xfrm>
              <a:off x="2275975" y="4595275"/>
              <a:ext cx="121775" cy="104400"/>
            </a:xfrm>
            <a:custGeom>
              <a:avLst/>
              <a:gdLst/>
              <a:ahLst/>
              <a:cxnLst/>
              <a:rect l="l" t="t" r="r" b="b"/>
              <a:pathLst>
                <a:path w="4871" h="4176" extrusionOk="0">
                  <a:moveTo>
                    <a:pt x="2746" y="1"/>
                  </a:moveTo>
                  <a:cubicBezTo>
                    <a:pt x="2236" y="1"/>
                    <a:pt x="1719" y="188"/>
                    <a:pt x="1301" y="606"/>
                  </a:cubicBezTo>
                  <a:cubicBezTo>
                    <a:pt x="0" y="1940"/>
                    <a:pt x="901" y="4175"/>
                    <a:pt x="2769" y="4175"/>
                  </a:cubicBezTo>
                  <a:cubicBezTo>
                    <a:pt x="3936" y="4175"/>
                    <a:pt x="4870" y="3241"/>
                    <a:pt x="4870" y="2107"/>
                  </a:cubicBezTo>
                  <a:cubicBezTo>
                    <a:pt x="4870" y="839"/>
                    <a:pt x="3825" y="1"/>
                    <a:pt x="2746"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7"/>
            <p:cNvSpPr/>
            <p:nvPr/>
          </p:nvSpPr>
          <p:spPr>
            <a:xfrm>
              <a:off x="2319325" y="4621250"/>
              <a:ext cx="51725" cy="52550"/>
            </a:xfrm>
            <a:custGeom>
              <a:avLst/>
              <a:gdLst/>
              <a:ahLst/>
              <a:cxnLst/>
              <a:rect l="l" t="t" r="r" b="b"/>
              <a:pathLst>
                <a:path w="2069" h="2102" extrusionOk="0">
                  <a:moveTo>
                    <a:pt x="1035" y="1"/>
                  </a:moveTo>
                  <a:cubicBezTo>
                    <a:pt x="468" y="1"/>
                    <a:pt x="1" y="468"/>
                    <a:pt x="1" y="1035"/>
                  </a:cubicBezTo>
                  <a:cubicBezTo>
                    <a:pt x="1" y="1635"/>
                    <a:pt x="468" y="2102"/>
                    <a:pt x="1035" y="2102"/>
                  </a:cubicBezTo>
                  <a:cubicBezTo>
                    <a:pt x="1602" y="2102"/>
                    <a:pt x="2069" y="1635"/>
                    <a:pt x="2069" y="1035"/>
                  </a:cubicBezTo>
                  <a:cubicBezTo>
                    <a:pt x="2069" y="468"/>
                    <a:pt x="1602" y="1"/>
                    <a:pt x="1035"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7"/>
            <p:cNvSpPr/>
            <p:nvPr/>
          </p:nvSpPr>
          <p:spPr>
            <a:xfrm>
              <a:off x="2833850" y="4595275"/>
              <a:ext cx="121800" cy="104400"/>
            </a:xfrm>
            <a:custGeom>
              <a:avLst/>
              <a:gdLst/>
              <a:ahLst/>
              <a:cxnLst/>
              <a:rect l="l" t="t" r="r" b="b"/>
              <a:pathLst>
                <a:path w="4872" h="4176" extrusionOk="0">
                  <a:moveTo>
                    <a:pt x="2772" y="1"/>
                  </a:moveTo>
                  <a:cubicBezTo>
                    <a:pt x="2267" y="1"/>
                    <a:pt x="1753" y="188"/>
                    <a:pt x="1335" y="606"/>
                  </a:cubicBezTo>
                  <a:cubicBezTo>
                    <a:pt x="1" y="1940"/>
                    <a:pt x="935" y="4175"/>
                    <a:pt x="2803" y="4175"/>
                  </a:cubicBezTo>
                  <a:cubicBezTo>
                    <a:pt x="3937" y="4175"/>
                    <a:pt x="4871" y="3241"/>
                    <a:pt x="4871" y="2107"/>
                  </a:cubicBezTo>
                  <a:cubicBezTo>
                    <a:pt x="4871" y="839"/>
                    <a:pt x="3841" y="1"/>
                    <a:pt x="2772"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7"/>
            <p:cNvSpPr/>
            <p:nvPr/>
          </p:nvSpPr>
          <p:spPr>
            <a:xfrm>
              <a:off x="2868875" y="4621475"/>
              <a:ext cx="60925" cy="52325"/>
            </a:xfrm>
            <a:custGeom>
              <a:avLst/>
              <a:gdLst/>
              <a:ahLst/>
              <a:cxnLst/>
              <a:rect l="l" t="t" r="r" b="b"/>
              <a:pathLst>
                <a:path w="2437" h="2093" extrusionOk="0">
                  <a:moveTo>
                    <a:pt x="1369" y="1"/>
                  </a:moveTo>
                  <a:cubicBezTo>
                    <a:pt x="1120" y="1"/>
                    <a:pt x="869" y="91"/>
                    <a:pt x="668" y="292"/>
                  </a:cubicBezTo>
                  <a:cubicBezTo>
                    <a:pt x="1" y="959"/>
                    <a:pt x="468" y="2093"/>
                    <a:pt x="1402" y="2093"/>
                  </a:cubicBezTo>
                  <a:cubicBezTo>
                    <a:pt x="1969" y="2093"/>
                    <a:pt x="2436" y="1626"/>
                    <a:pt x="2436" y="1059"/>
                  </a:cubicBezTo>
                  <a:cubicBezTo>
                    <a:pt x="2436" y="421"/>
                    <a:pt x="1907" y="1"/>
                    <a:pt x="1369"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7"/>
            <p:cNvSpPr/>
            <p:nvPr/>
          </p:nvSpPr>
          <p:spPr>
            <a:xfrm>
              <a:off x="3016500" y="4595275"/>
              <a:ext cx="121775" cy="104400"/>
            </a:xfrm>
            <a:custGeom>
              <a:avLst/>
              <a:gdLst/>
              <a:ahLst/>
              <a:cxnLst/>
              <a:rect l="l" t="t" r="r" b="b"/>
              <a:pathLst>
                <a:path w="4871" h="4176" extrusionOk="0">
                  <a:moveTo>
                    <a:pt x="2771" y="1"/>
                  </a:moveTo>
                  <a:cubicBezTo>
                    <a:pt x="2266" y="1"/>
                    <a:pt x="1752" y="188"/>
                    <a:pt x="1334" y="606"/>
                  </a:cubicBezTo>
                  <a:cubicBezTo>
                    <a:pt x="0" y="1940"/>
                    <a:pt x="934" y="4175"/>
                    <a:pt x="2802" y="4175"/>
                  </a:cubicBezTo>
                  <a:cubicBezTo>
                    <a:pt x="3936" y="4175"/>
                    <a:pt x="4870" y="3241"/>
                    <a:pt x="4870" y="2107"/>
                  </a:cubicBezTo>
                  <a:cubicBezTo>
                    <a:pt x="4870" y="839"/>
                    <a:pt x="3840" y="1"/>
                    <a:pt x="2771"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3051525" y="4620925"/>
              <a:ext cx="60900" cy="52875"/>
            </a:xfrm>
            <a:custGeom>
              <a:avLst/>
              <a:gdLst/>
              <a:ahLst/>
              <a:cxnLst/>
              <a:rect l="l" t="t" r="r" b="b"/>
              <a:pathLst>
                <a:path w="2436" h="2115" extrusionOk="0">
                  <a:moveTo>
                    <a:pt x="1373" y="1"/>
                  </a:moveTo>
                  <a:cubicBezTo>
                    <a:pt x="1114" y="1"/>
                    <a:pt x="850" y="98"/>
                    <a:pt x="634" y="314"/>
                  </a:cubicBezTo>
                  <a:cubicBezTo>
                    <a:pt x="0" y="981"/>
                    <a:pt x="467" y="2115"/>
                    <a:pt x="1401" y="2115"/>
                  </a:cubicBezTo>
                  <a:cubicBezTo>
                    <a:pt x="1968" y="2115"/>
                    <a:pt x="2435" y="1648"/>
                    <a:pt x="2435" y="1081"/>
                  </a:cubicBezTo>
                  <a:cubicBezTo>
                    <a:pt x="2435" y="426"/>
                    <a:pt x="1916" y="1"/>
                    <a:pt x="1373"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2712950" y="3753125"/>
              <a:ext cx="110100" cy="834800"/>
            </a:xfrm>
            <a:custGeom>
              <a:avLst/>
              <a:gdLst/>
              <a:ahLst/>
              <a:cxnLst/>
              <a:rect l="l" t="t" r="r" b="b"/>
              <a:pathLst>
                <a:path w="4404" h="33392" extrusionOk="0">
                  <a:moveTo>
                    <a:pt x="0" y="1"/>
                  </a:moveTo>
                  <a:lnTo>
                    <a:pt x="0" y="33391"/>
                  </a:lnTo>
                  <a:lnTo>
                    <a:pt x="4403" y="33391"/>
                  </a:lnTo>
                  <a:lnTo>
                    <a:pt x="4403"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2683750" y="4189275"/>
              <a:ext cx="168475" cy="398650"/>
            </a:xfrm>
            <a:custGeom>
              <a:avLst/>
              <a:gdLst/>
              <a:ahLst/>
              <a:cxnLst/>
              <a:rect l="l" t="t" r="r" b="b"/>
              <a:pathLst>
                <a:path w="6739" h="15946" extrusionOk="0">
                  <a:moveTo>
                    <a:pt x="1" y="0"/>
                  </a:moveTo>
                  <a:lnTo>
                    <a:pt x="1" y="15945"/>
                  </a:lnTo>
                  <a:lnTo>
                    <a:pt x="6739" y="15945"/>
                  </a:lnTo>
                  <a:lnTo>
                    <a:pt x="6739"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2292650" y="4572050"/>
              <a:ext cx="862300" cy="47550"/>
            </a:xfrm>
            <a:custGeom>
              <a:avLst/>
              <a:gdLst/>
              <a:ahLst/>
              <a:cxnLst/>
              <a:rect l="l" t="t" r="r" b="b"/>
              <a:pathLst>
                <a:path w="34492" h="1902" extrusionOk="0">
                  <a:moveTo>
                    <a:pt x="1668" y="0"/>
                  </a:moveTo>
                  <a:cubicBezTo>
                    <a:pt x="767" y="0"/>
                    <a:pt x="0" y="734"/>
                    <a:pt x="0" y="1668"/>
                  </a:cubicBezTo>
                  <a:lnTo>
                    <a:pt x="0" y="1902"/>
                  </a:lnTo>
                  <a:lnTo>
                    <a:pt x="34491" y="1902"/>
                  </a:lnTo>
                  <a:lnTo>
                    <a:pt x="34491" y="1668"/>
                  </a:lnTo>
                  <a:cubicBezTo>
                    <a:pt x="34491" y="734"/>
                    <a:pt x="33758" y="0"/>
                    <a:pt x="32824"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2513625" y="3429575"/>
              <a:ext cx="141800" cy="228500"/>
            </a:xfrm>
            <a:custGeom>
              <a:avLst/>
              <a:gdLst/>
              <a:ahLst/>
              <a:cxnLst/>
              <a:rect l="l" t="t" r="r" b="b"/>
              <a:pathLst>
                <a:path w="5672" h="9140" extrusionOk="0">
                  <a:moveTo>
                    <a:pt x="1" y="0"/>
                  </a:moveTo>
                  <a:lnTo>
                    <a:pt x="1" y="9140"/>
                  </a:lnTo>
                  <a:lnTo>
                    <a:pt x="5672" y="9140"/>
                  </a:lnTo>
                  <a:lnTo>
                    <a:pt x="5672"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7"/>
            <p:cNvSpPr/>
            <p:nvPr/>
          </p:nvSpPr>
          <p:spPr>
            <a:xfrm>
              <a:off x="2231775" y="3626375"/>
              <a:ext cx="1071625" cy="173475"/>
            </a:xfrm>
            <a:custGeom>
              <a:avLst/>
              <a:gdLst/>
              <a:ahLst/>
              <a:cxnLst/>
              <a:rect l="l" t="t" r="r" b="b"/>
              <a:pathLst>
                <a:path w="42865" h="6939" extrusionOk="0">
                  <a:moveTo>
                    <a:pt x="3069" y="0"/>
                  </a:moveTo>
                  <a:cubicBezTo>
                    <a:pt x="1368" y="0"/>
                    <a:pt x="0" y="1368"/>
                    <a:pt x="0" y="3069"/>
                  </a:cubicBezTo>
                  <a:lnTo>
                    <a:pt x="0" y="3903"/>
                  </a:lnTo>
                  <a:cubicBezTo>
                    <a:pt x="0" y="5571"/>
                    <a:pt x="1368" y="6939"/>
                    <a:pt x="3069" y="6939"/>
                  </a:cubicBezTo>
                  <a:lnTo>
                    <a:pt x="39795" y="6939"/>
                  </a:lnTo>
                  <a:cubicBezTo>
                    <a:pt x="41496" y="6939"/>
                    <a:pt x="42864" y="5571"/>
                    <a:pt x="42864" y="3903"/>
                  </a:cubicBezTo>
                  <a:lnTo>
                    <a:pt x="42864" y="3069"/>
                  </a:lnTo>
                  <a:cubicBezTo>
                    <a:pt x="42864" y="1368"/>
                    <a:pt x="41496" y="0"/>
                    <a:pt x="39795"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7"/>
            <p:cNvSpPr/>
            <p:nvPr/>
          </p:nvSpPr>
          <p:spPr>
            <a:xfrm>
              <a:off x="2231775" y="3626375"/>
              <a:ext cx="1071625" cy="173475"/>
            </a:xfrm>
            <a:custGeom>
              <a:avLst/>
              <a:gdLst/>
              <a:ahLst/>
              <a:cxnLst/>
              <a:rect l="l" t="t" r="r" b="b"/>
              <a:pathLst>
                <a:path w="42865" h="6939" extrusionOk="0">
                  <a:moveTo>
                    <a:pt x="3069" y="0"/>
                  </a:moveTo>
                  <a:cubicBezTo>
                    <a:pt x="1368" y="0"/>
                    <a:pt x="0" y="1368"/>
                    <a:pt x="0" y="3069"/>
                  </a:cubicBezTo>
                  <a:lnTo>
                    <a:pt x="0" y="3903"/>
                  </a:lnTo>
                  <a:cubicBezTo>
                    <a:pt x="0" y="5571"/>
                    <a:pt x="1368" y="6939"/>
                    <a:pt x="3069" y="6939"/>
                  </a:cubicBezTo>
                  <a:lnTo>
                    <a:pt x="39795" y="6939"/>
                  </a:lnTo>
                  <a:cubicBezTo>
                    <a:pt x="41496" y="6939"/>
                    <a:pt x="42864" y="5571"/>
                    <a:pt x="42864" y="3903"/>
                  </a:cubicBezTo>
                  <a:lnTo>
                    <a:pt x="42864" y="3069"/>
                  </a:lnTo>
                  <a:cubicBezTo>
                    <a:pt x="42864" y="1368"/>
                    <a:pt x="41496" y="0"/>
                    <a:pt x="397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7"/>
            <p:cNvSpPr/>
            <p:nvPr/>
          </p:nvSpPr>
          <p:spPr>
            <a:xfrm>
              <a:off x="2654575" y="3626325"/>
              <a:ext cx="648825" cy="173575"/>
            </a:xfrm>
            <a:custGeom>
              <a:avLst/>
              <a:gdLst/>
              <a:ahLst/>
              <a:cxnLst/>
              <a:rect l="l" t="t" r="r" b="b"/>
              <a:pathLst>
                <a:path w="25953" h="6943" extrusionOk="0">
                  <a:moveTo>
                    <a:pt x="3482" y="0"/>
                  </a:moveTo>
                  <a:cubicBezTo>
                    <a:pt x="1568" y="0"/>
                    <a:pt x="0" y="1544"/>
                    <a:pt x="0" y="3472"/>
                  </a:cubicBezTo>
                  <a:cubicBezTo>
                    <a:pt x="0" y="5399"/>
                    <a:pt x="1568" y="6943"/>
                    <a:pt x="3482" y="6943"/>
                  </a:cubicBezTo>
                  <a:cubicBezTo>
                    <a:pt x="3522" y="6943"/>
                    <a:pt x="3562" y="6942"/>
                    <a:pt x="3603" y="6941"/>
                  </a:cubicBezTo>
                  <a:lnTo>
                    <a:pt x="22483" y="6941"/>
                  </a:lnTo>
                  <a:cubicBezTo>
                    <a:pt x="24418" y="6941"/>
                    <a:pt x="25952" y="5406"/>
                    <a:pt x="25952" y="3472"/>
                  </a:cubicBezTo>
                  <a:cubicBezTo>
                    <a:pt x="25952" y="1570"/>
                    <a:pt x="24418" y="2"/>
                    <a:pt x="22483" y="2"/>
                  </a:cubicBezTo>
                  <a:lnTo>
                    <a:pt x="3603" y="2"/>
                  </a:lnTo>
                  <a:cubicBezTo>
                    <a:pt x="3562" y="1"/>
                    <a:pt x="3522" y="0"/>
                    <a:pt x="3482" y="0"/>
                  </a:cubicBezTo>
                  <a:close/>
                </a:path>
              </a:pathLst>
            </a:custGeom>
            <a:solidFill>
              <a:srgbClr val="F78A8A"/>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7"/>
            <p:cNvSpPr/>
            <p:nvPr/>
          </p:nvSpPr>
          <p:spPr>
            <a:xfrm>
              <a:off x="2654575" y="3629650"/>
              <a:ext cx="648825" cy="173600"/>
            </a:xfrm>
            <a:custGeom>
              <a:avLst/>
              <a:gdLst/>
              <a:ahLst/>
              <a:cxnLst/>
              <a:rect l="l" t="t" r="r" b="b"/>
              <a:pathLst>
                <a:path w="25953" h="6944" extrusionOk="0">
                  <a:moveTo>
                    <a:pt x="3482" y="1"/>
                  </a:moveTo>
                  <a:cubicBezTo>
                    <a:pt x="1568" y="1"/>
                    <a:pt x="0" y="1544"/>
                    <a:pt x="0" y="3472"/>
                  </a:cubicBezTo>
                  <a:cubicBezTo>
                    <a:pt x="0" y="5368"/>
                    <a:pt x="1569" y="6943"/>
                    <a:pt x="3484" y="6943"/>
                  </a:cubicBezTo>
                  <a:cubicBezTo>
                    <a:pt x="3524" y="6943"/>
                    <a:pt x="3563" y="6942"/>
                    <a:pt x="3603" y="6941"/>
                  </a:cubicBezTo>
                  <a:lnTo>
                    <a:pt x="22483" y="6941"/>
                  </a:lnTo>
                  <a:cubicBezTo>
                    <a:pt x="24418" y="6941"/>
                    <a:pt x="25952" y="5373"/>
                    <a:pt x="25952" y="3472"/>
                  </a:cubicBezTo>
                  <a:cubicBezTo>
                    <a:pt x="25952" y="1537"/>
                    <a:pt x="24418" y="3"/>
                    <a:pt x="22483" y="3"/>
                  </a:cubicBezTo>
                  <a:lnTo>
                    <a:pt x="3603" y="3"/>
                  </a:lnTo>
                  <a:cubicBezTo>
                    <a:pt x="3562" y="1"/>
                    <a:pt x="3522" y="1"/>
                    <a:pt x="3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7"/>
            <p:cNvSpPr/>
            <p:nvPr/>
          </p:nvSpPr>
          <p:spPr>
            <a:xfrm>
              <a:off x="2212575" y="2697375"/>
              <a:ext cx="755575" cy="732225"/>
            </a:xfrm>
            <a:custGeom>
              <a:avLst/>
              <a:gdLst/>
              <a:ahLst/>
              <a:cxnLst/>
              <a:rect l="l" t="t" r="r" b="b"/>
              <a:pathLst>
                <a:path w="30223" h="29289" extrusionOk="0">
                  <a:moveTo>
                    <a:pt x="4504" y="0"/>
                  </a:moveTo>
                  <a:cubicBezTo>
                    <a:pt x="2403" y="0"/>
                    <a:pt x="668" y="1702"/>
                    <a:pt x="635" y="3803"/>
                  </a:cubicBezTo>
                  <a:lnTo>
                    <a:pt x="68" y="25319"/>
                  </a:lnTo>
                  <a:cubicBezTo>
                    <a:pt x="1" y="27520"/>
                    <a:pt x="1769" y="29288"/>
                    <a:pt x="3937" y="29288"/>
                  </a:cubicBezTo>
                  <a:lnTo>
                    <a:pt x="26053" y="29288"/>
                  </a:lnTo>
                  <a:cubicBezTo>
                    <a:pt x="28421" y="29288"/>
                    <a:pt x="30222" y="27187"/>
                    <a:pt x="29856" y="24852"/>
                  </a:cubicBezTo>
                  <a:lnTo>
                    <a:pt x="26553" y="3303"/>
                  </a:lnTo>
                  <a:cubicBezTo>
                    <a:pt x="26253" y="1401"/>
                    <a:pt x="24618" y="0"/>
                    <a:pt x="22717"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7"/>
            <p:cNvSpPr/>
            <p:nvPr/>
          </p:nvSpPr>
          <p:spPr>
            <a:xfrm>
              <a:off x="2212575" y="2697375"/>
              <a:ext cx="755575" cy="732225"/>
            </a:xfrm>
            <a:custGeom>
              <a:avLst/>
              <a:gdLst/>
              <a:ahLst/>
              <a:cxnLst/>
              <a:rect l="l" t="t" r="r" b="b"/>
              <a:pathLst>
                <a:path w="30223" h="29289" extrusionOk="0">
                  <a:moveTo>
                    <a:pt x="4504" y="0"/>
                  </a:moveTo>
                  <a:cubicBezTo>
                    <a:pt x="2403" y="0"/>
                    <a:pt x="668" y="1702"/>
                    <a:pt x="635" y="3803"/>
                  </a:cubicBezTo>
                  <a:lnTo>
                    <a:pt x="68" y="25319"/>
                  </a:lnTo>
                  <a:cubicBezTo>
                    <a:pt x="1" y="27520"/>
                    <a:pt x="1769" y="29288"/>
                    <a:pt x="3937" y="29288"/>
                  </a:cubicBezTo>
                  <a:lnTo>
                    <a:pt x="26053" y="29288"/>
                  </a:lnTo>
                  <a:cubicBezTo>
                    <a:pt x="28421" y="29288"/>
                    <a:pt x="30222" y="27187"/>
                    <a:pt x="29856" y="24852"/>
                  </a:cubicBezTo>
                  <a:lnTo>
                    <a:pt x="26553" y="3303"/>
                  </a:lnTo>
                  <a:cubicBezTo>
                    <a:pt x="26253" y="1401"/>
                    <a:pt x="24618" y="0"/>
                    <a:pt x="227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7"/>
            <p:cNvSpPr/>
            <p:nvPr/>
          </p:nvSpPr>
          <p:spPr>
            <a:xfrm>
              <a:off x="2441075" y="3772300"/>
              <a:ext cx="241875" cy="159325"/>
            </a:xfrm>
            <a:custGeom>
              <a:avLst/>
              <a:gdLst/>
              <a:ahLst/>
              <a:cxnLst/>
              <a:rect l="l" t="t" r="r" b="b"/>
              <a:pathLst>
                <a:path w="9675" h="6373" fill="none" extrusionOk="0">
                  <a:moveTo>
                    <a:pt x="9674" y="1"/>
                  </a:moveTo>
                  <a:lnTo>
                    <a:pt x="1" y="6372"/>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7"/>
            <p:cNvSpPr/>
            <p:nvPr/>
          </p:nvSpPr>
          <p:spPr>
            <a:xfrm>
              <a:off x="2374375" y="3902675"/>
              <a:ext cx="101750" cy="84750"/>
            </a:xfrm>
            <a:custGeom>
              <a:avLst/>
              <a:gdLst/>
              <a:ahLst/>
              <a:cxnLst/>
              <a:rect l="l" t="t" r="r" b="b"/>
              <a:pathLst>
                <a:path w="4070" h="3390" extrusionOk="0">
                  <a:moveTo>
                    <a:pt x="2900" y="1"/>
                  </a:moveTo>
                  <a:cubicBezTo>
                    <a:pt x="2695" y="1"/>
                    <a:pt x="2486" y="62"/>
                    <a:pt x="2302" y="190"/>
                  </a:cubicBezTo>
                  <a:lnTo>
                    <a:pt x="634" y="1324"/>
                  </a:lnTo>
                  <a:cubicBezTo>
                    <a:pt x="67" y="1691"/>
                    <a:pt x="0" y="2491"/>
                    <a:pt x="467" y="2958"/>
                  </a:cubicBezTo>
                  <a:lnTo>
                    <a:pt x="634" y="3092"/>
                  </a:lnTo>
                  <a:cubicBezTo>
                    <a:pt x="830" y="3288"/>
                    <a:pt x="1104" y="3389"/>
                    <a:pt x="1376" y="3389"/>
                  </a:cubicBezTo>
                  <a:cubicBezTo>
                    <a:pt x="1613" y="3389"/>
                    <a:pt x="1849" y="3313"/>
                    <a:pt x="2035" y="3159"/>
                  </a:cubicBezTo>
                  <a:lnTo>
                    <a:pt x="3569" y="1891"/>
                  </a:lnTo>
                  <a:cubicBezTo>
                    <a:pt x="4036" y="1491"/>
                    <a:pt x="4070" y="790"/>
                    <a:pt x="3636" y="323"/>
                  </a:cubicBezTo>
                  <a:cubicBezTo>
                    <a:pt x="3444" y="112"/>
                    <a:pt x="3176" y="1"/>
                    <a:pt x="2900"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7"/>
            <p:cNvSpPr/>
            <p:nvPr/>
          </p:nvSpPr>
          <p:spPr>
            <a:xfrm>
              <a:off x="2721275" y="4572050"/>
              <a:ext cx="280225" cy="47550"/>
            </a:xfrm>
            <a:custGeom>
              <a:avLst/>
              <a:gdLst/>
              <a:ahLst/>
              <a:cxnLst/>
              <a:rect l="l" t="t" r="r" b="b"/>
              <a:pathLst>
                <a:path w="11209" h="1902" extrusionOk="0">
                  <a:moveTo>
                    <a:pt x="1" y="0"/>
                  </a:moveTo>
                  <a:lnTo>
                    <a:pt x="1" y="1902"/>
                  </a:lnTo>
                  <a:lnTo>
                    <a:pt x="11209" y="1902"/>
                  </a:lnTo>
                  <a:lnTo>
                    <a:pt x="11209" y="1668"/>
                  </a:lnTo>
                  <a:cubicBezTo>
                    <a:pt x="11209" y="734"/>
                    <a:pt x="10475" y="0"/>
                    <a:pt x="9541"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7"/>
            <p:cNvSpPr/>
            <p:nvPr/>
          </p:nvSpPr>
          <p:spPr>
            <a:xfrm>
              <a:off x="2827200" y="3055125"/>
              <a:ext cx="170975" cy="96775"/>
            </a:xfrm>
            <a:custGeom>
              <a:avLst/>
              <a:gdLst/>
              <a:ahLst/>
              <a:cxnLst/>
              <a:rect l="l" t="t" r="r" b="b"/>
              <a:pathLst>
                <a:path w="6839" h="3871" extrusionOk="0">
                  <a:moveTo>
                    <a:pt x="3403" y="1"/>
                  </a:moveTo>
                  <a:cubicBezTo>
                    <a:pt x="1535" y="1"/>
                    <a:pt x="0" y="868"/>
                    <a:pt x="0" y="1935"/>
                  </a:cubicBezTo>
                  <a:cubicBezTo>
                    <a:pt x="0" y="3003"/>
                    <a:pt x="1535" y="3870"/>
                    <a:pt x="3403" y="3870"/>
                  </a:cubicBezTo>
                  <a:cubicBezTo>
                    <a:pt x="5304" y="3870"/>
                    <a:pt x="6838" y="3003"/>
                    <a:pt x="6838" y="1935"/>
                  </a:cubicBezTo>
                  <a:cubicBezTo>
                    <a:pt x="6838" y="868"/>
                    <a:pt x="5304" y="1"/>
                    <a:pt x="3403"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7"/>
            <p:cNvSpPr/>
            <p:nvPr/>
          </p:nvSpPr>
          <p:spPr>
            <a:xfrm>
              <a:off x="3087375" y="3502125"/>
              <a:ext cx="514550" cy="1164175"/>
            </a:xfrm>
            <a:custGeom>
              <a:avLst/>
              <a:gdLst/>
              <a:ahLst/>
              <a:cxnLst/>
              <a:rect l="l" t="t" r="r" b="b"/>
              <a:pathLst>
                <a:path w="20582" h="46567" extrusionOk="0">
                  <a:moveTo>
                    <a:pt x="2502" y="0"/>
                  </a:moveTo>
                  <a:cubicBezTo>
                    <a:pt x="1" y="834"/>
                    <a:pt x="434" y="8006"/>
                    <a:pt x="434" y="8006"/>
                  </a:cubicBezTo>
                  <a:lnTo>
                    <a:pt x="3903" y="8540"/>
                  </a:lnTo>
                  <a:cubicBezTo>
                    <a:pt x="3903" y="8540"/>
                    <a:pt x="3903" y="11308"/>
                    <a:pt x="4170" y="14210"/>
                  </a:cubicBezTo>
                  <a:cubicBezTo>
                    <a:pt x="4437" y="17079"/>
                    <a:pt x="6739" y="23217"/>
                    <a:pt x="8573" y="27420"/>
                  </a:cubicBezTo>
                  <a:cubicBezTo>
                    <a:pt x="9874" y="30455"/>
                    <a:pt x="10808" y="33658"/>
                    <a:pt x="11342" y="36927"/>
                  </a:cubicBezTo>
                  <a:cubicBezTo>
                    <a:pt x="11342" y="36927"/>
                    <a:pt x="10908" y="40929"/>
                    <a:pt x="10908" y="41463"/>
                  </a:cubicBezTo>
                  <a:cubicBezTo>
                    <a:pt x="10908" y="41997"/>
                    <a:pt x="11876" y="42964"/>
                    <a:pt x="12710" y="43264"/>
                  </a:cubicBezTo>
                  <a:cubicBezTo>
                    <a:pt x="13544" y="43531"/>
                    <a:pt x="14911" y="46567"/>
                    <a:pt x="16145" y="46567"/>
                  </a:cubicBezTo>
                  <a:cubicBezTo>
                    <a:pt x="17380" y="46567"/>
                    <a:pt x="20282" y="46433"/>
                    <a:pt x="20415" y="46000"/>
                  </a:cubicBezTo>
                  <a:cubicBezTo>
                    <a:pt x="20582" y="45599"/>
                    <a:pt x="19314" y="45066"/>
                    <a:pt x="19314" y="45066"/>
                  </a:cubicBezTo>
                  <a:cubicBezTo>
                    <a:pt x="19314" y="45066"/>
                    <a:pt x="18914" y="44232"/>
                    <a:pt x="18480" y="43264"/>
                  </a:cubicBezTo>
                  <a:cubicBezTo>
                    <a:pt x="18080" y="42297"/>
                    <a:pt x="15045" y="38027"/>
                    <a:pt x="14911" y="37460"/>
                  </a:cubicBezTo>
                  <a:cubicBezTo>
                    <a:pt x="14778" y="36927"/>
                    <a:pt x="9674" y="7706"/>
                    <a:pt x="9674" y="6205"/>
                  </a:cubicBezTo>
                  <a:cubicBezTo>
                    <a:pt x="9641" y="5170"/>
                    <a:pt x="9507" y="4170"/>
                    <a:pt x="9240" y="3169"/>
                  </a:cubicBezTo>
                  <a:cubicBezTo>
                    <a:pt x="8006" y="267"/>
                    <a:pt x="2502" y="0"/>
                    <a:pt x="2502"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7"/>
            <p:cNvSpPr/>
            <p:nvPr/>
          </p:nvSpPr>
          <p:spPr>
            <a:xfrm>
              <a:off x="3430125" y="4539250"/>
              <a:ext cx="127600" cy="124550"/>
            </a:xfrm>
            <a:custGeom>
              <a:avLst/>
              <a:gdLst/>
              <a:ahLst/>
              <a:cxnLst/>
              <a:rect l="l" t="t" r="r" b="b"/>
              <a:pathLst>
                <a:path w="5104" h="4982" extrusionOk="0">
                  <a:moveTo>
                    <a:pt x="2678" y="0"/>
                  </a:moveTo>
                  <a:cubicBezTo>
                    <a:pt x="769" y="0"/>
                    <a:pt x="0" y="3147"/>
                    <a:pt x="0" y="3147"/>
                  </a:cubicBezTo>
                  <a:cubicBezTo>
                    <a:pt x="200" y="3981"/>
                    <a:pt x="801" y="4682"/>
                    <a:pt x="1635" y="4982"/>
                  </a:cubicBezTo>
                  <a:cubicBezTo>
                    <a:pt x="2469" y="2413"/>
                    <a:pt x="5104" y="2413"/>
                    <a:pt x="5104" y="2413"/>
                  </a:cubicBezTo>
                  <a:lnTo>
                    <a:pt x="3936" y="412"/>
                  </a:lnTo>
                  <a:cubicBezTo>
                    <a:pt x="3471" y="122"/>
                    <a:pt x="3053" y="0"/>
                    <a:pt x="2678"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7"/>
            <p:cNvSpPr/>
            <p:nvPr/>
          </p:nvSpPr>
          <p:spPr>
            <a:xfrm>
              <a:off x="2387700" y="3035950"/>
              <a:ext cx="940700" cy="666325"/>
            </a:xfrm>
            <a:custGeom>
              <a:avLst/>
              <a:gdLst/>
              <a:ahLst/>
              <a:cxnLst/>
              <a:rect l="l" t="t" r="r" b="b"/>
              <a:pathLst>
                <a:path w="37628" h="26653" extrusionOk="0">
                  <a:moveTo>
                    <a:pt x="16012" y="0"/>
                  </a:moveTo>
                  <a:cubicBezTo>
                    <a:pt x="16012" y="0"/>
                    <a:pt x="11411" y="1225"/>
                    <a:pt x="7094" y="1225"/>
                  </a:cubicBezTo>
                  <a:cubicBezTo>
                    <a:pt x="5622" y="1225"/>
                    <a:pt x="4182" y="1083"/>
                    <a:pt x="2970" y="701"/>
                  </a:cubicBezTo>
                  <a:cubicBezTo>
                    <a:pt x="2970" y="701"/>
                    <a:pt x="535" y="12676"/>
                    <a:pt x="535" y="15812"/>
                  </a:cubicBezTo>
                  <a:cubicBezTo>
                    <a:pt x="535" y="18314"/>
                    <a:pt x="1" y="20849"/>
                    <a:pt x="1902" y="22316"/>
                  </a:cubicBezTo>
                  <a:cubicBezTo>
                    <a:pt x="2269" y="22850"/>
                    <a:pt x="2836" y="23217"/>
                    <a:pt x="3503" y="23350"/>
                  </a:cubicBezTo>
                  <a:cubicBezTo>
                    <a:pt x="8640" y="24318"/>
                    <a:pt x="17547" y="23984"/>
                    <a:pt x="19048" y="24285"/>
                  </a:cubicBezTo>
                  <a:cubicBezTo>
                    <a:pt x="20516" y="24585"/>
                    <a:pt x="28421" y="26653"/>
                    <a:pt x="28421" y="26653"/>
                  </a:cubicBezTo>
                  <a:cubicBezTo>
                    <a:pt x="28421" y="26653"/>
                    <a:pt x="28888" y="22283"/>
                    <a:pt x="30222" y="19481"/>
                  </a:cubicBezTo>
                  <a:cubicBezTo>
                    <a:pt x="31209" y="17385"/>
                    <a:pt x="34783" y="17112"/>
                    <a:pt x="36580" y="17112"/>
                  </a:cubicBezTo>
                  <a:cubicBezTo>
                    <a:pt x="37215" y="17112"/>
                    <a:pt x="37628" y="17146"/>
                    <a:pt x="37628" y="17146"/>
                  </a:cubicBezTo>
                  <a:lnTo>
                    <a:pt x="19081" y="10274"/>
                  </a:lnTo>
                  <a:lnTo>
                    <a:pt x="18948" y="10308"/>
                  </a:lnTo>
                  <a:cubicBezTo>
                    <a:pt x="17714" y="5204"/>
                    <a:pt x="16012" y="0"/>
                    <a:pt x="16012"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7"/>
            <p:cNvSpPr/>
            <p:nvPr/>
          </p:nvSpPr>
          <p:spPr>
            <a:xfrm>
              <a:off x="2727125" y="2443875"/>
              <a:ext cx="738050" cy="625450"/>
            </a:xfrm>
            <a:custGeom>
              <a:avLst/>
              <a:gdLst/>
              <a:ahLst/>
              <a:cxnLst/>
              <a:rect l="l" t="t" r="r" b="b"/>
              <a:pathLst>
                <a:path w="29522" h="25018" extrusionOk="0">
                  <a:moveTo>
                    <a:pt x="2460" y="1"/>
                  </a:moveTo>
                  <a:cubicBezTo>
                    <a:pt x="2094" y="1"/>
                    <a:pt x="1671" y="180"/>
                    <a:pt x="1234" y="734"/>
                  </a:cubicBezTo>
                  <a:cubicBezTo>
                    <a:pt x="0" y="2301"/>
                    <a:pt x="968" y="7805"/>
                    <a:pt x="1568" y="10007"/>
                  </a:cubicBezTo>
                  <a:cubicBezTo>
                    <a:pt x="2202" y="12175"/>
                    <a:pt x="12476" y="21282"/>
                    <a:pt x="13443" y="21949"/>
                  </a:cubicBezTo>
                  <a:cubicBezTo>
                    <a:pt x="14328" y="22590"/>
                    <a:pt x="24957" y="25017"/>
                    <a:pt x="27603" y="25017"/>
                  </a:cubicBezTo>
                  <a:cubicBezTo>
                    <a:pt x="27850" y="25017"/>
                    <a:pt x="28027" y="24996"/>
                    <a:pt x="28120" y="24951"/>
                  </a:cubicBezTo>
                  <a:cubicBezTo>
                    <a:pt x="29221" y="24451"/>
                    <a:pt x="29521" y="21815"/>
                    <a:pt x="28888" y="20381"/>
                  </a:cubicBezTo>
                  <a:cubicBezTo>
                    <a:pt x="28287" y="18947"/>
                    <a:pt x="16512" y="15911"/>
                    <a:pt x="16512" y="15911"/>
                  </a:cubicBezTo>
                  <a:lnTo>
                    <a:pt x="3603" y="600"/>
                  </a:lnTo>
                  <a:cubicBezTo>
                    <a:pt x="3603" y="600"/>
                    <a:pt x="3129" y="1"/>
                    <a:pt x="24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7"/>
            <p:cNvSpPr/>
            <p:nvPr/>
          </p:nvSpPr>
          <p:spPr>
            <a:xfrm>
              <a:off x="2771325" y="2555600"/>
              <a:ext cx="685500" cy="513725"/>
            </a:xfrm>
            <a:custGeom>
              <a:avLst/>
              <a:gdLst/>
              <a:ahLst/>
              <a:cxnLst/>
              <a:rect l="l" t="t" r="r" b="b"/>
              <a:pathLst>
                <a:path w="27420" h="20549" extrusionOk="0">
                  <a:moveTo>
                    <a:pt x="2168" y="1"/>
                  </a:moveTo>
                  <a:lnTo>
                    <a:pt x="0" y="5972"/>
                  </a:lnTo>
                  <a:cubicBezTo>
                    <a:pt x="1535" y="8707"/>
                    <a:pt x="10741" y="16846"/>
                    <a:pt x="11675" y="17480"/>
                  </a:cubicBezTo>
                  <a:cubicBezTo>
                    <a:pt x="12560" y="18121"/>
                    <a:pt x="23189" y="20548"/>
                    <a:pt x="25835" y="20548"/>
                  </a:cubicBezTo>
                  <a:cubicBezTo>
                    <a:pt x="26082" y="20548"/>
                    <a:pt x="26259" y="20527"/>
                    <a:pt x="26352" y="20482"/>
                  </a:cubicBezTo>
                  <a:cubicBezTo>
                    <a:pt x="26986" y="20182"/>
                    <a:pt x="27353" y="19181"/>
                    <a:pt x="27420" y="18114"/>
                  </a:cubicBezTo>
                  <a:cubicBezTo>
                    <a:pt x="25594" y="17390"/>
                    <a:pt x="23442" y="16874"/>
                    <a:pt x="22309" y="16874"/>
                  </a:cubicBezTo>
                  <a:cubicBezTo>
                    <a:pt x="22241" y="16874"/>
                    <a:pt x="22176" y="16876"/>
                    <a:pt x="22116" y="16879"/>
                  </a:cubicBezTo>
                  <a:cubicBezTo>
                    <a:pt x="20749" y="16938"/>
                    <a:pt x="21360" y="18060"/>
                    <a:pt x="19882" y="18060"/>
                  </a:cubicBezTo>
                  <a:cubicBezTo>
                    <a:pt x="19664" y="18060"/>
                    <a:pt x="19402" y="18036"/>
                    <a:pt x="19080" y="17980"/>
                  </a:cubicBezTo>
                  <a:cubicBezTo>
                    <a:pt x="16612" y="17580"/>
                    <a:pt x="13743" y="16312"/>
                    <a:pt x="11175" y="14845"/>
                  </a:cubicBezTo>
                  <a:cubicBezTo>
                    <a:pt x="8573" y="13377"/>
                    <a:pt x="3936" y="9007"/>
                    <a:pt x="3936" y="9007"/>
                  </a:cubicBezTo>
                  <a:lnTo>
                    <a:pt x="3936" y="9007"/>
                  </a:lnTo>
                  <a:lnTo>
                    <a:pt x="7572" y="9441"/>
                  </a:lnTo>
                  <a:lnTo>
                    <a:pt x="3436" y="8140"/>
                  </a:lnTo>
                  <a:lnTo>
                    <a:pt x="7039" y="6806"/>
                  </a:lnTo>
                  <a:lnTo>
                    <a:pt x="3936" y="6605"/>
                  </a:lnTo>
                  <a:cubicBezTo>
                    <a:pt x="4136" y="6138"/>
                    <a:pt x="4237" y="5605"/>
                    <a:pt x="4203" y="5071"/>
                  </a:cubicBezTo>
                  <a:cubicBezTo>
                    <a:pt x="4203" y="4004"/>
                    <a:pt x="2168" y="1"/>
                    <a:pt x="2168"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7"/>
            <p:cNvSpPr/>
            <p:nvPr/>
          </p:nvSpPr>
          <p:spPr>
            <a:xfrm>
              <a:off x="2727125" y="2423000"/>
              <a:ext cx="738050" cy="658000"/>
            </a:xfrm>
            <a:custGeom>
              <a:avLst/>
              <a:gdLst/>
              <a:ahLst/>
              <a:cxnLst/>
              <a:rect l="l" t="t" r="r" b="b"/>
              <a:pathLst>
                <a:path w="29522" h="26320" fill="none" extrusionOk="0">
                  <a:moveTo>
                    <a:pt x="3603" y="1435"/>
                  </a:moveTo>
                  <a:cubicBezTo>
                    <a:pt x="3603" y="1435"/>
                    <a:pt x="2469" y="1"/>
                    <a:pt x="1234" y="1569"/>
                  </a:cubicBezTo>
                  <a:cubicBezTo>
                    <a:pt x="0" y="3136"/>
                    <a:pt x="968" y="8640"/>
                    <a:pt x="1568" y="10842"/>
                  </a:cubicBezTo>
                  <a:cubicBezTo>
                    <a:pt x="2202" y="13010"/>
                    <a:pt x="12476" y="22117"/>
                    <a:pt x="13443" y="22784"/>
                  </a:cubicBezTo>
                  <a:cubicBezTo>
                    <a:pt x="14411" y="23484"/>
                    <a:pt x="27020" y="26320"/>
                    <a:pt x="28120" y="25786"/>
                  </a:cubicBezTo>
                  <a:cubicBezTo>
                    <a:pt x="29221" y="25286"/>
                    <a:pt x="29521" y="22650"/>
                    <a:pt x="28888" y="21216"/>
                  </a:cubicBezTo>
                  <a:cubicBezTo>
                    <a:pt x="28287" y="19782"/>
                    <a:pt x="16512" y="16746"/>
                    <a:pt x="16512" y="16746"/>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7"/>
            <p:cNvSpPr/>
            <p:nvPr/>
          </p:nvSpPr>
          <p:spPr>
            <a:xfrm>
              <a:off x="2847200" y="2746575"/>
              <a:ext cx="119275" cy="66750"/>
            </a:xfrm>
            <a:custGeom>
              <a:avLst/>
              <a:gdLst/>
              <a:ahLst/>
              <a:cxnLst/>
              <a:rect l="l" t="t" r="r" b="b"/>
              <a:pathLst>
                <a:path w="4771" h="2670" fill="none" extrusionOk="0">
                  <a:moveTo>
                    <a:pt x="2836" y="0"/>
                  </a:moveTo>
                  <a:lnTo>
                    <a:pt x="1" y="1101"/>
                  </a:lnTo>
                  <a:lnTo>
                    <a:pt x="4771" y="2669"/>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7"/>
            <p:cNvSpPr/>
            <p:nvPr/>
          </p:nvSpPr>
          <p:spPr>
            <a:xfrm>
              <a:off x="3388425" y="2952425"/>
              <a:ext cx="139100" cy="103475"/>
            </a:xfrm>
            <a:custGeom>
              <a:avLst/>
              <a:gdLst/>
              <a:ahLst/>
              <a:cxnLst/>
              <a:rect l="l" t="t" r="r" b="b"/>
              <a:pathLst>
                <a:path w="5564" h="4139" extrusionOk="0">
                  <a:moveTo>
                    <a:pt x="1909" y="1"/>
                  </a:moveTo>
                  <a:cubicBezTo>
                    <a:pt x="1837" y="1"/>
                    <a:pt x="1768" y="2"/>
                    <a:pt x="1702" y="6"/>
                  </a:cubicBezTo>
                  <a:cubicBezTo>
                    <a:pt x="934" y="173"/>
                    <a:pt x="367" y="773"/>
                    <a:pt x="234" y="1507"/>
                  </a:cubicBezTo>
                  <a:cubicBezTo>
                    <a:pt x="0" y="2808"/>
                    <a:pt x="1268" y="3942"/>
                    <a:pt x="1268" y="3942"/>
                  </a:cubicBezTo>
                  <a:cubicBezTo>
                    <a:pt x="1268" y="3942"/>
                    <a:pt x="1837" y="4139"/>
                    <a:pt x="2534" y="4139"/>
                  </a:cubicBezTo>
                  <a:cubicBezTo>
                    <a:pt x="3355" y="4139"/>
                    <a:pt x="4353" y="3865"/>
                    <a:pt x="4804" y="2674"/>
                  </a:cubicBezTo>
                  <a:cubicBezTo>
                    <a:pt x="5564" y="616"/>
                    <a:pt x="3258" y="1"/>
                    <a:pt x="19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7"/>
            <p:cNvSpPr/>
            <p:nvPr/>
          </p:nvSpPr>
          <p:spPr>
            <a:xfrm>
              <a:off x="3388425" y="2988425"/>
              <a:ext cx="114275" cy="67250"/>
            </a:xfrm>
            <a:custGeom>
              <a:avLst/>
              <a:gdLst/>
              <a:ahLst/>
              <a:cxnLst/>
              <a:rect l="l" t="t" r="r" b="b"/>
              <a:pathLst>
                <a:path w="4571" h="2690" extrusionOk="0">
                  <a:moveTo>
                    <a:pt x="267" y="0"/>
                  </a:moveTo>
                  <a:cubicBezTo>
                    <a:pt x="234" y="0"/>
                    <a:pt x="234" y="33"/>
                    <a:pt x="234" y="67"/>
                  </a:cubicBezTo>
                  <a:cubicBezTo>
                    <a:pt x="0" y="1368"/>
                    <a:pt x="1268" y="2502"/>
                    <a:pt x="1268" y="2502"/>
                  </a:cubicBezTo>
                  <a:cubicBezTo>
                    <a:pt x="1268" y="2502"/>
                    <a:pt x="1839" y="2690"/>
                    <a:pt x="2534" y="2690"/>
                  </a:cubicBezTo>
                  <a:cubicBezTo>
                    <a:pt x="3243" y="2690"/>
                    <a:pt x="4082" y="2494"/>
                    <a:pt x="4570" y="1701"/>
                  </a:cubicBezTo>
                  <a:cubicBezTo>
                    <a:pt x="3203" y="934"/>
                    <a:pt x="1768" y="367"/>
                    <a:pt x="267" y="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7"/>
            <p:cNvSpPr/>
            <p:nvPr/>
          </p:nvSpPr>
          <p:spPr>
            <a:xfrm>
              <a:off x="3388425" y="2950900"/>
              <a:ext cx="140125" cy="123425"/>
            </a:xfrm>
            <a:custGeom>
              <a:avLst/>
              <a:gdLst/>
              <a:ahLst/>
              <a:cxnLst/>
              <a:rect l="l" t="t" r="r" b="b"/>
              <a:pathLst>
                <a:path w="5605" h="4937" fill="none" extrusionOk="0">
                  <a:moveTo>
                    <a:pt x="1702" y="67"/>
                  </a:moveTo>
                  <a:cubicBezTo>
                    <a:pt x="934" y="234"/>
                    <a:pt x="367" y="834"/>
                    <a:pt x="234" y="1568"/>
                  </a:cubicBezTo>
                  <a:cubicBezTo>
                    <a:pt x="0" y="2869"/>
                    <a:pt x="1268" y="4003"/>
                    <a:pt x="1268" y="4003"/>
                  </a:cubicBezTo>
                  <a:cubicBezTo>
                    <a:pt x="1268" y="4003"/>
                    <a:pt x="3970" y="4937"/>
                    <a:pt x="4804" y="2735"/>
                  </a:cubicBezTo>
                  <a:cubicBezTo>
                    <a:pt x="5604" y="567"/>
                    <a:pt x="3003" y="0"/>
                    <a:pt x="1702" y="67"/>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7"/>
            <p:cNvSpPr/>
            <p:nvPr/>
          </p:nvSpPr>
          <p:spPr>
            <a:xfrm>
              <a:off x="3623450" y="3027175"/>
              <a:ext cx="73500" cy="55325"/>
            </a:xfrm>
            <a:custGeom>
              <a:avLst/>
              <a:gdLst/>
              <a:ahLst/>
              <a:cxnLst/>
              <a:rect l="l" t="t" r="r" b="b"/>
              <a:pathLst>
                <a:path w="2940" h="2213" extrusionOk="0">
                  <a:moveTo>
                    <a:pt x="185" y="0"/>
                  </a:moveTo>
                  <a:cubicBezTo>
                    <a:pt x="1" y="0"/>
                    <a:pt x="1448" y="2094"/>
                    <a:pt x="1908" y="2186"/>
                  </a:cubicBezTo>
                  <a:cubicBezTo>
                    <a:pt x="1974" y="2204"/>
                    <a:pt x="2043" y="2213"/>
                    <a:pt x="2111" y="2213"/>
                  </a:cubicBezTo>
                  <a:cubicBezTo>
                    <a:pt x="2552" y="2213"/>
                    <a:pt x="2939" y="1837"/>
                    <a:pt x="2274" y="1085"/>
                  </a:cubicBezTo>
                  <a:cubicBezTo>
                    <a:pt x="1741" y="518"/>
                    <a:pt x="1040" y="151"/>
                    <a:pt x="273" y="51"/>
                  </a:cubicBezTo>
                  <a:cubicBezTo>
                    <a:pt x="230" y="16"/>
                    <a:pt x="201" y="0"/>
                    <a:pt x="185"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7"/>
            <p:cNvSpPr/>
            <p:nvPr/>
          </p:nvSpPr>
          <p:spPr>
            <a:xfrm>
              <a:off x="3610650" y="3022725"/>
              <a:ext cx="65800" cy="61950"/>
            </a:xfrm>
            <a:custGeom>
              <a:avLst/>
              <a:gdLst/>
              <a:ahLst/>
              <a:cxnLst/>
              <a:rect l="l" t="t" r="r" b="b"/>
              <a:pathLst>
                <a:path w="2632" h="2478" extrusionOk="0">
                  <a:moveTo>
                    <a:pt x="169" y="0"/>
                  </a:moveTo>
                  <a:cubicBezTo>
                    <a:pt x="1" y="0"/>
                    <a:pt x="1128" y="2248"/>
                    <a:pt x="1586" y="2431"/>
                  </a:cubicBezTo>
                  <a:cubicBezTo>
                    <a:pt x="1671" y="2461"/>
                    <a:pt x="1763" y="2477"/>
                    <a:pt x="1854" y="2477"/>
                  </a:cubicBezTo>
                  <a:cubicBezTo>
                    <a:pt x="2262" y="2477"/>
                    <a:pt x="2632" y="2155"/>
                    <a:pt x="2086" y="1363"/>
                  </a:cubicBezTo>
                  <a:cubicBezTo>
                    <a:pt x="1619" y="730"/>
                    <a:pt x="985" y="296"/>
                    <a:pt x="251" y="62"/>
                  </a:cubicBezTo>
                  <a:cubicBezTo>
                    <a:pt x="211" y="20"/>
                    <a:pt x="184" y="0"/>
                    <a:pt x="169"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7"/>
            <p:cNvSpPr/>
            <p:nvPr/>
          </p:nvSpPr>
          <p:spPr>
            <a:xfrm>
              <a:off x="3463475" y="2975900"/>
              <a:ext cx="194325" cy="110100"/>
            </a:xfrm>
            <a:custGeom>
              <a:avLst/>
              <a:gdLst/>
              <a:ahLst/>
              <a:cxnLst/>
              <a:rect l="l" t="t" r="r" b="b"/>
              <a:pathLst>
                <a:path w="7773" h="4404" extrusionOk="0">
                  <a:moveTo>
                    <a:pt x="1435" y="1"/>
                  </a:moveTo>
                  <a:cubicBezTo>
                    <a:pt x="1435" y="1"/>
                    <a:pt x="167" y="434"/>
                    <a:pt x="34" y="1235"/>
                  </a:cubicBezTo>
                  <a:cubicBezTo>
                    <a:pt x="1" y="1735"/>
                    <a:pt x="167" y="2236"/>
                    <a:pt x="501" y="2603"/>
                  </a:cubicBezTo>
                  <a:cubicBezTo>
                    <a:pt x="501" y="2603"/>
                    <a:pt x="1735" y="3603"/>
                    <a:pt x="2236" y="3703"/>
                  </a:cubicBezTo>
                  <a:cubicBezTo>
                    <a:pt x="2556" y="3772"/>
                    <a:pt x="3159" y="4092"/>
                    <a:pt x="3549" y="4092"/>
                  </a:cubicBezTo>
                  <a:cubicBezTo>
                    <a:pt x="3728" y="4092"/>
                    <a:pt x="3862" y="4025"/>
                    <a:pt x="3903" y="3837"/>
                  </a:cubicBezTo>
                  <a:cubicBezTo>
                    <a:pt x="4003" y="3270"/>
                    <a:pt x="2736" y="2736"/>
                    <a:pt x="2736" y="2736"/>
                  </a:cubicBezTo>
                  <a:lnTo>
                    <a:pt x="2736" y="2736"/>
                  </a:lnTo>
                  <a:cubicBezTo>
                    <a:pt x="2736" y="2736"/>
                    <a:pt x="5171" y="2903"/>
                    <a:pt x="5238" y="3370"/>
                  </a:cubicBezTo>
                  <a:cubicBezTo>
                    <a:pt x="5338" y="3870"/>
                    <a:pt x="6205" y="4371"/>
                    <a:pt x="6972" y="4404"/>
                  </a:cubicBezTo>
                  <a:cubicBezTo>
                    <a:pt x="7773" y="4404"/>
                    <a:pt x="6805" y="2836"/>
                    <a:pt x="6639" y="2436"/>
                  </a:cubicBezTo>
                  <a:cubicBezTo>
                    <a:pt x="6439" y="2036"/>
                    <a:pt x="2969" y="34"/>
                    <a:pt x="1435"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7"/>
            <p:cNvSpPr/>
            <p:nvPr/>
          </p:nvSpPr>
          <p:spPr>
            <a:xfrm>
              <a:off x="2271800" y="2315100"/>
              <a:ext cx="587100" cy="778425"/>
            </a:xfrm>
            <a:custGeom>
              <a:avLst/>
              <a:gdLst/>
              <a:ahLst/>
              <a:cxnLst/>
              <a:rect l="l" t="t" r="r" b="b"/>
              <a:pathLst>
                <a:path w="23484" h="31137" extrusionOk="0">
                  <a:moveTo>
                    <a:pt x="12004" y="1"/>
                  </a:moveTo>
                  <a:cubicBezTo>
                    <a:pt x="11089" y="1"/>
                    <a:pt x="10065" y="394"/>
                    <a:pt x="9407" y="1848"/>
                  </a:cubicBezTo>
                  <a:cubicBezTo>
                    <a:pt x="9407" y="1848"/>
                    <a:pt x="1768" y="6285"/>
                    <a:pt x="1168" y="6585"/>
                  </a:cubicBezTo>
                  <a:cubicBezTo>
                    <a:pt x="567" y="6852"/>
                    <a:pt x="0" y="11455"/>
                    <a:pt x="0" y="11889"/>
                  </a:cubicBezTo>
                  <a:cubicBezTo>
                    <a:pt x="0" y="12323"/>
                    <a:pt x="7606" y="29535"/>
                    <a:pt x="7606" y="29535"/>
                  </a:cubicBezTo>
                  <a:cubicBezTo>
                    <a:pt x="7606" y="29535"/>
                    <a:pt x="9474" y="31136"/>
                    <a:pt x="14978" y="31136"/>
                  </a:cubicBezTo>
                  <a:cubicBezTo>
                    <a:pt x="20482" y="31136"/>
                    <a:pt x="20882" y="30302"/>
                    <a:pt x="20882" y="30302"/>
                  </a:cubicBezTo>
                  <a:lnTo>
                    <a:pt x="21315" y="23030"/>
                  </a:lnTo>
                  <a:cubicBezTo>
                    <a:pt x="21315" y="23030"/>
                    <a:pt x="23217" y="18127"/>
                    <a:pt x="23350" y="17259"/>
                  </a:cubicBezTo>
                  <a:cubicBezTo>
                    <a:pt x="23484" y="16392"/>
                    <a:pt x="21816" y="5751"/>
                    <a:pt x="21816" y="5751"/>
                  </a:cubicBezTo>
                  <a:lnTo>
                    <a:pt x="14010" y="548"/>
                  </a:lnTo>
                  <a:cubicBezTo>
                    <a:pt x="14010" y="548"/>
                    <a:pt x="13083" y="1"/>
                    <a:pt x="120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7"/>
            <p:cNvSpPr/>
            <p:nvPr/>
          </p:nvSpPr>
          <p:spPr>
            <a:xfrm>
              <a:off x="2271800" y="2314950"/>
              <a:ext cx="316075" cy="354925"/>
            </a:xfrm>
            <a:custGeom>
              <a:avLst/>
              <a:gdLst/>
              <a:ahLst/>
              <a:cxnLst/>
              <a:rect l="l" t="t" r="r" b="b"/>
              <a:pathLst>
                <a:path w="12643" h="14197" extrusionOk="0">
                  <a:moveTo>
                    <a:pt x="12014" y="0"/>
                  </a:moveTo>
                  <a:cubicBezTo>
                    <a:pt x="11093" y="0"/>
                    <a:pt x="10054" y="372"/>
                    <a:pt x="9407" y="1854"/>
                  </a:cubicBezTo>
                  <a:cubicBezTo>
                    <a:pt x="9407" y="1854"/>
                    <a:pt x="1768" y="6291"/>
                    <a:pt x="1168" y="6558"/>
                  </a:cubicBezTo>
                  <a:cubicBezTo>
                    <a:pt x="601" y="6858"/>
                    <a:pt x="0" y="11461"/>
                    <a:pt x="0" y="11895"/>
                  </a:cubicBezTo>
                  <a:cubicBezTo>
                    <a:pt x="0" y="11962"/>
                    <a:pt x="334" y="12862"/>
                    <a:pt x="901" y="14197"/>
                  </a:cubicBezTo>
                  <a:cubicBezTo>
                    <a:pt x="1134" y="12229"/>
                    <a:pt x="1535" y="10394"/>
                    <a:pt x="1935" y="9727"/>
                  </a:cubicBezTo>
                  <a:cubicBezTo>
                    <a:pt x="2535" y="8759"/>
                    <a:pt x="8039" y="5190"/>
                    <a:pt x="8039" y="5190"/>
                  </a:cubicBezTo>
                  <a:lnTo>
                    <a:pt x="10074" y="3989"/>
                  </a:lnTo>
                  <a:lnTo>
                    <a:pt x="12643" y="53"/>
                  </a:lnTo>
                  <a:cubicBezTo>
                    <a:pt x="12444" y="21"/>
                    <a:pt x="12232" y="0"/>
                    <a:pt x="12014" y="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7"/>
            <p:cNvSpPr/>
            <p:nvPr/>
          </p:nvSpPr>
          <p:spPr>
            <a:xfrm>
              <a:off x="2271800" y="2282075"/>
              <a:ext cx="587100" cy="811450"/>
            </a:xfrm>
            <a:custGeom>
              <a:avLst/>
              <a:gdLst/>
              <a:ahLst/>
              <a:cxnLst/>
              <a:rect l="l" t="t" r="r" b="b"/>
              <a:pathLst>
                <a:path w="23484" h="32458" fill="none" extrusionOk="0">
                  <a:moveTo>
                    <a:pt x="9407" y="3169"/>
                  </a:moveTo>
                  <a:cubicBezTo>
                    <a:pt x="9407" y="3169"/>
                    <a:pt x="1768" y="7606"/>
                    <a:pt x="1168" y="7906"/>
                  </a:cubicBezTo>
                  <a:cubicBezTo>
                    <a:pt x="567" y="8173"/>
                    <a:pt x="0" y="12776"/>
                    <a:pt x="0" y="13210"/>
                  </a:cubicBezTo>
                  <a:cubicBezTo>
                    <a:pt x="0" y="13644"/>
                    <a:pt x="7606" y="30856"/>
                    <a:pt x="7606" y="30856"/>
                  </a:cubicBezTo>
                  <a:cubicBezTo>
                    <a:pt x="7606" y="30856"/>
                    <a:pt x="9474" y="32457"/>
                    <a:pt x="14978" y="32457"/>
                  </a:cubicBezTo>
                  <a:cubicBezTo>
                    <a:pt x="20482" y="32457"/>
                    <a:pt x="20882" y="31623"/>
                    <a:pt x="20882" y="31623"/>
                  </a:cubicBezTo>
                  <a:lnTo>
                    <a:pt x="21315" y="24351"/>
                  </a:lnTo>
                  <a:cubicBezTo>
                    <a:pt x="21315" y="24351"/>
                    <a:pt x="23217" y="19448"/>
                    <a:pt x="23350" y="18580"/>
                  </a:cubicBezTo>
                  <a:cubicBezTo>
                    <a:pt x="23484" y="17713"/>
                    <a:pt x="21816" y="7072"/>
                    <a:pt x="21816" y="7072"/>
                  </a:cubicBezTo>
                  <a:lnTo>
                    <a:pt x="14010" y="1869"/>
                  </a:lnTo>
                  <a:cubicBezTo>
                    <a:pt x="14010" y="1869"/>
                    <a:pt x="10841" y="1"/>
                    <a:pt x="9407" y="3169"/>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7"/>
            <p:cNvSpPr/>
            <p:nvPr/>
          </p:nvSpPr>
          <p:spPr>
            <a:xfrm>
              <a:off x="2562000" y="2438850"/>
              <a:ext cx="231850" cy="434500"/>
            </a:xfrm>
            <a:custGeom>
              <a:avLst/>
              <a:gdLst/>
              <a:ahLst/>
              <a:cxnLst/>
              <a:rect l="l" t="t" r="r" b="b"/>
              <a:pathLst>
                <a:path w="9274" h="17380" extrusionOk="0">
                  <a:moveTo>
                    <a:pt x="1869" y="1"/>
                  </a:moveTo>
                  <a:lnTo>
                    <a:pt x="1" y="4471"/>
                  </a:lnTo>
                  <a:lnTo>
                    <a:pt x="334" y="3770"/>
                  </a:lnTo>
                  <a:lnTo>
                    <a:pt x="2569" y="6172"/>
                  </a:lnTo>
                  <a:lnTo>
                    <a:pt x="2102" y="16379"/>
                  </a:lnTo>
                  <a:lnTo>
                    <a:pt x="5338" y="17213"/>
                  </a:lnTo>
                  <a:lnTo>
                    <a:pt x="5705" y="12776"/>
                  </a:lnTo>
                  <a:lnTo>
                    <a:pt x="6905" y="17380"/>
                  </a:lnTo>
                  <a:lnTo>
                    <a:pt x="9274" y="15011"/>
                  </a:lnTo>
                  <a:lnTo>
                    <a:pt x="4103" y="6005"/>
                  </a:lnTo>
                  <a:lnTo>
                    <a:pt x="4804" y="3270"/>
                  </a:lnTo>
                  <a:lnTo>
                    <a:pt x="186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7"/>
            <p:cNvSpPr/>
            <p:nvPr/>
          </p:nvSpPr>
          <p:spPr>
            <a:xfrm>
              <a:off x="2562000" y="2438850"/>
              <a:ext cx="231850" cy="434500"/>
            </a:xfrm>
            <a:custGeom>
              <a:avLst/>
              <a:gdLst/>
              <a:ahLst/>
              <a:cxnLst/>
              <a:rect l="l" t="t" r="r" b="b"/>
              <a:pathLst>
                <a:path w="9274" h="17380" fill="none" extrusionOk="0">
                  <a:moveTo>
                    <a:pt x="334" y="3770"/>
                  </a:moveTo>
                  <a:lnTo>
                    <a:pt x="2569" y="6172"/>
                  </a:lnTo>
                  <a:lnTo>
                    <a:pt x="2102" y="16379"/>
                  </a:lnTo>
                  <a:lnTo>
                    <a:pt x="5338" y="17213"/>
                  </a:lnTo>
                  <a:lnTo>
                    <a:pt x="5705" y="12776"/>
                  </a:lnTo>
                  <a:lnTo>
                    <a:pt x="6905" y="17380"/>
                  </a:lnTo>
                  <a:lnTo>
                    <a:pt x="9274" y="15011"/>
                  </a:lnTo>
                  <a:lnTo>
                    <a:pt x="4103" y="6005"/>
                  </a:lnTo>
                  <a:lnTo>
                    <a:pt x="4804" y="3270"/>
                  </a:lnTo>
                  <a:lnTo>
                    <a:pt x="1869" y="1"/>
                  </a:lnTo>
                  <a:lnTo>
                    <a:pt x="1" y="447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7"/>
            <p:cNvSpPr/>
            <p:nvPr/>
          </p:nvSpPr>
          <p:spPr>
            <a:xfrm>
              <a:off x="2469425" y="2290025"/>
              <a:ext cx="230200" cy="281450"/>
            </a:xfrm>
            <a:custGeom>
              <a:avLst/>
              <a:gdLst/>
              <a:ahLst/>
              <a:cxnLst/>
              <a:rect l="l" t="t" r="r" b="b"/>
              <a:pathLst>
                <a:path w="9208" h="11258" extrusionOk="0">
                  <a:moveTo>
                    <a:pt x="3246" y="1"/>
                  </a:moveTo>
                  <a:cubicBezTo>
                    <a:pt x="1848" y="1"/>
                    <a:pt x="544" y="769"/>
                    <a:pt x="1" y="2885"/>
                  </a:cubicBezTo>
                  <a:cubicBezTo>
                    <a:pt x="1" y="2885"/>
                    <a:pt x="468" y="6054"/>
                    <a:pt x="1102" y="7455"/>
                  </a:cubicBezTo>
                  <a:cubicBezTo>
                    <a:pt x="1735" y="8856"/>
                    <a:pt x="3170" y="11257"/>
                    <a:pt x="3170" y="11257"/>
                  </a:cubicBezTo>
                  <a:lnTo>
                    <a:pt x="6172" y="8255"/>
                  </a:lnTo>
                  <a:lnTo>
                    <a:pt x="9207" y="10323"/>
                  </a:lnTo>
                  <a:cubicBezTo>
                    <a:pt x="9207" y="10323"/>
                    <a:pt x="8874" y="5086"/>
                    <a:pt x="7773" y="2718"/>
                  </a:cubicBezTo>
                  <a:cubicBezTo>
                    <a:pt x="7144" y="1365"/>
                    <a:pt x="5111" y="1"/>
                    <a:pt x="3246"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7"/>
            <p:cNvSpPr/>
            <p:nvPr/>
          </p:nvSpPr>
          <p:spPr>
            <a:xfrm>
              <a:off x="2469425" y="2289575"/>
              <a:ext cx="129300" cy="148475"/>
            </a:xfrm>
            <a:custGeom>
              <a:avLst/>
              <a:gdLst/>
              <a:ahLst/>
              <a:cxnLst/>
              <a:rect l="l" t="t" r="r" b="b"/>
              <a:pathLst>
                <a:path w="5172" h="5939" extrusionOk="0">
                  <a:moveTo>
                    <a:pt x="3437" y="1"/>
                  </a:moveTo>
                  <a:cubicBezTo>
                    <a:pt x="2903" y="134"/>
                    <a:pt x="2336" y="234"/>
                    <a:pt x="1702" y="401"/>
                  </a:cubicBezTo>
                  <a:cubicBezTo>
                    <a:pt x="968" y="801"/>
                    <a:pt x="334" y="1602"/>
                    <a:pt x="1" y="2903"/>
                  </a:cubicBezTo>
                  <a:cubicBezTo>
                    <a:pt x="1" y="2903"/>
                    <a:pt x="234" y="4504"/>
                    <a:pt x="601" y="5938"/>
                  </a:cubicBezTo>
                  <a:lnTo>
                    <a:pt x="2169" y="5004"/>
                  </a:lnTo>
                  <a:lnTo>
                    <a:pt x="5171" y="434"/>
                  </a:lnTo>
                  <a:cubicBezTo>
                    <a:pt x="4604" y="201"/>
                    <a:pt x="4037" y="34"/>
                    <a:pt x="3437"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7"/>
            <p:cNvSpPr/>
            <p:nvPr/>
          </p:nvSpPr>
          <p:spPr>
            <a:xfrm>
              <a:off x="2501125" y="2175300"/>
              <a:ext cx="166800" cy="397000"/>
            </a:xfrm>
            <a:custGeom>
              <a:avLst/>
              <a:gdLst/>
              <a:ahLst/>
              <a:cxnLst/>
              <a:rect l="l" t="t" r="r" b="b"/>
              <a:pathLst>
                <a:path w="6672" h="15880" extrusionOk="0">
                  <a:moveTo>
                    <a:pt x="1820" y="1"/>
                  </a:moveTo>
                  <a:cubicBezTo>
                    <a:pt x="1792" y="1"/>
                    <a:pt x="1764" y="1"/>
                    <a:pt x="1735" y="2"/>
                  </a:cubicBezTo>
                  <a:cubicBezTo>
                    <a:pt x="1735" y="2"/>
                    <a:pt x="301" y="5572"/>
                    <a:pt x="167" y="6973"/>
                  </a:cubicBezTo>
                  <a:cubicBezTo>
                    <a:pt x="0" y="8408"/>
                    <a:pt x="1101" y="10009"/>
                    <a:pt x="2536" y="11744"/>
                  </a:cubicBezTo>
                  <a:cubicBezTo>
                    <a:pt x="3970" y="13511"/>
                    <a:pt x="5871" y="15880"/>
                    <a:pt x="5871" y="15880"/>
                  </a:cubicBezTo>
                  <a:lnTo>
                    <a:pt x="5871" y="13511"/>
                  </a:lnTo>
                  <a:cubicBezTo>
                    <a:pt x="5871" y="12711"/>
                    <a:pt x="5538" y="10943"/>
                    <a:pt x="5538" y="9375"/>
                  </a:cubicBezTo>
                  <a:cubicBezTo>
                    <a:pt x="5571" y="8374"/>
                    <a:pt x="5771" y="7407"/>
                    <a:pt x="6205" y="6506"/>
                  </a:cubicBezTo>
                  <a:cubicBezTo>
                    <a:pt x="6205" y="6506"/>
                    <a:pt x="6672" y="4605"/>
                    <a:pt x="5404" y="2237"/>
                  </a:cubicBezTo>
                  <a:cubicBezTo>
                    <a:pt x="4717" y="862"/>
                    <a:pt x="3323" y="1"/>
                    <a:pt x="1820"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7"/>
            <p:cNvSpPr/>
            <p:nvPr/>
          </p:nvSpPr>
          <p:spPr>
            <a:xfrm>
              <a:off x="2501125" y="2266225"/>
              <a:ext cx="155125" cy="198500"/>
            </a:xfrm>
            <a:custGeom>
              <a:avLst/>
              <a:gdLst/>
              <a:ahLst/>
              <a:cxnLst/>
              <a:rect l="l" t="t" r="r" b="b"/>
              <a:pathLst>
                <a:path w="6205" h="7940" extrusionOk="0">
                  <a:moveTo>
                    <a:pt x="3269" y="1"/>
                  </a:moveTo>
                  <a:lnTo>
                    <a:pt x="1235" y="101"/>
                  </a:lnTo>
                  <a:lnTo>
                    <a:pt x="768" y="334"/>
                  </a:lnTo>
                  <a:cubicBezTo>
                    <a:pt x="467" y="1602"/>
                    <a:pt x="234" y="2803"/>
                    <a:pt x="167" y="3336"/>
                  </a:cubicBezTo>
                  <a:cubicBezTo>
                    <a:pt x="0" y="4737"/>
                    <a:pt x="1035" y="6272"/>
                    <a:pt x="2402" y="7940"/>
                  </a:cubicBezTo>
                  <a:lnTo>
                    <a:pt x="2569" y="4671"/>
                  </a:lnTo>
                  <a:lnTo>
                    <a:pt x="6205" y="2869"/>
                  </a:lnTo>
                  <a:lnTo>
                    <a:pt x="3269" y="1"/>
                  </a:ln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7"/>
            <p:cNvSpPr/>
            <p:nvPr/>
          </p:nvSpPr>
          <p:spPr>
            <a:xfrm>
              <a:off x="2652075" y="2285225"/>
              <a:ext cx="130300" cy="126575"/>
            </a:xfrm>
            <a:custGeom>
              <a:avLst/>
              <a:gdLst/>
              <a:ahLst/>
              <a:cxnLst/>
              <a:rect l="l" t="t" r="r" b="b"/>
              <a:pathLst>
                <a:path w="5212" h="5063" extrusionOk="0">
                  <a:moveTo>
                    <a:pt x="2408" y="1"/>
                  </a:moveTo>
                  <a:cubicBezTo>
                    <a:pt x="1767" y="1"/>
                    <a:pt x="993" y="417"/>
                    <a:pt x="734" y="1042"/>
                  </a:cubicBezTo>
                  <a:cubicBezTo>
                    <a:pt x="334" y="2043"/>
                    <a:pt x="0" y="3310"/>
                    <a:pt x="1201" y="4545"/>
                  </a:cubicBezTo>
                  <a:cubicBezTo>
                    <a:pt x="1573" y="4907"/>
                    <a:pt x="2015" y="5062"/>
                    <a:pt x="2462" y="5062"/>
                  </a:cubicBezTo>
                  <a:cubicBezTo>
                    <a:pt x="3499" y="5062"/>
                    <a:pt x="4567" y="4225"/>
                    <a:pt x="4870" y="3177"/>
                  </a:cubicBezTo>
                  <a:cubicBezTo>
                    <a:pt x="5211" y="1869"/>
                    <a:pt x="4729" y="1143"/>
                    <a:pt x="4475" y="1143"/>
                  </a:cubicBezTo>
                  <a:cubicBezTo>
                    <a:pt x="4431" y="1143"/>
                    <a:pt x="4395" y="1164"/>
                    <a:pt x="4370" y="1209"/>
                  </a:cubicBezTo>
                  <a:cubicBezTo>
                    <a:pt x="4209" y="1531"/>
                    <a:pt x="4422" y="2446"/>
                    <a:pt x="3411" y="2446"/>
                  </a:cubicBezTo>
                  <a:cubicBezTo>
                    <a:pt x="3376" y="2446"/>
                    <a:pt x="3340" y="2445"/>
                    <a:pt x="3302" y="2443"/>
                  </a:cubicBezTo>
                  <a:cubicBezTo>
                    <a:pt x="2168" y="2343"/>
                    <a:pt x="3236" y="408"/>
                    <a:pt x="3236" y="408"/>
                  </a:cubicBezTo>
                  <a:cubicBezTo>
                    <a:pt x="3071" y="125"/>
                    <a:pt x="2759" y="1"/>
                    <a:pt x="2408"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7"/>
            <p:cNvSpPr/>
            <p:nvPr/>
          </p:nvSpPr>
          <p:spPr>
            <a:xfrm>
              <a:off x="2491950" y="1862125"/>
              <a:ext cx="322750" cy="485425"/>
            </a:xfrm>
            <a:custGeom>
              <a:avLst/>
              <a:gdLst/>
              <a:ahLst/>
              <a:cxnLst/>
              <a:rect l="l" t="t" r="r" b="b"/>
              <a:pathLst>
                <a:path w="12910" h="19417" extrusionOk="0">
                  <a:moveTo>
                    <a:pt x="5531" y="1"/>
                  </a:moveTo>
                  <a:cubicBezTo>
                    <a:pt x="4349" y="1"/>
                    <a:pt x="3145" y="171"/>
                    <a:pt x="2235" y="887"/>
                  </a:cubicBezTo>
                  <a:cubicBezTo>
                    <a:pt x="1" y="2722"/>
                    <a:pt x="367" y="6358"/>
                    <a:pt x="534" y="8893"/>
                  </a:cubicBezTo>
                  <a:cubicBezTo>
                    <a:pt x="701" y="11762"/>
                    <a:pt x="668" y="15931"/>
                    <a:pt x="2836" y="18033"/>
                  </a:cubicBezTo>
                  <a:cubicBezTo>
                    <a:pt x="3844" y="19004"/>
                    <a:pt x="5012" y="19416"/>
                    <a:pt x="6173" y="19416"/>
                  </a:cubicBezTo>
                  <a:cubicBezTo>
                    <a:pt x="9197" y="19416"/>
                    <a:pt x="12176" y="16619"/>
                    <a:pt x="12176" y="13630"/>
                  </a:cubicBezTo>
                  <a:cubicBezTo>
                    <a:pt x="12176" y="11862"/>
                    <a:pt x="12243" y="9160"/>
                    <a:pt x="12343" y="8559"/>
                  </a:cubicBezTo>
                  <a:cubicBezTo>
                    <a:pt x="12509" y="7825"/>
                    <a:pt x="12610" y="7092"/>
                    <a:pt x="12643" y="6324"/>
                  </a:cubicBezTo>
                  <a:cubicBezTo>
                    <a:pt x="12910" y="2488"/>
                    <a:pt x="10742" y="587"/>
                    <a:pt x="7372" y="120"/>
                  </a:cubicBezTo>
                  <a:cubicBezTo>
                    <a:pt x="7006" y="53"/>
                    <a:pt x="6639" y="20"/>
                    <a:pt x="6272" y="20"/>
                  </a:cubicBezTo>
                  <a:cubicBezTo>
                    <a:pt x="6028" y="8"/>
                    <a:pt x="5780" y="1"/>
                    <a:pt x="5531"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7"/>
            <p:cNvSpPr/>
            <p:nvPr/>
          </p:nvSpPr>
          <p:spPr>
            <a:xfrm>
              <a:off x="2501125" y="1982700"/>
              <a:ext cx="208500" cy="364575"/>
            </a:xfrm>
            <a:custGeom>
              <a:avLst/>
              <a:gdLst/>
              <a:ahLst/>
              <a:cxnLst/>
              <a:rect l="l" t="t" r="r" b="b"/>
              <a:pathLst>
                <a:path w="8340" h="14583" extrusionOk="0">
                  <a:moveTo>
                    <a:pt x="101" y="0"/>
                  </a:moveTo>
                  <a:lnTo>
                    <a:pt x="101" y="0"/>
                  </a:lnTo>
                  <a:cubicBezTo>
                    <a:pt x="0" y="1335"/>
                    <a:pt x="34" y="2702"/>
                    <a:pt x="167" y="4070"/>
                  </a:cubicBezTo>
                  <a:cubicBezTo>
                    <a:pt x="367" y="6939"/>
                    <a:pt x="301" y="11108"/>
                    <a:pt x="2469" y="13210"/>
                  </a:cubicBezTo>
                  <a:cubicBezTo>
                    <a:pt x="3473" y="14176"/>
                    <a:pt x="4638" y="14583"/>
                    <a:pt x="5794" y="14583"/>
                  </a:cubicBezTo>
                  <a:cubicBezTo>
                    <a:pt x="6673" y="14583"/>
                    <a:pt x="7547" y="14347"/>
                    <a:pt x="8340" y="13944"/>
                  </a:cubicBezTo>
                  <a:cubicBezTo>
                    <a:pt x="7306" y="13944"/>
                    <a:pt x="6305" y="13844"/>
                    <a:pt x="5304" y="13710"/>
                  </a:cubicBezTo>
                  <a:cubicBezTo>
                    <a:pt x="3736" y="13477"/>
                    <a:pt x="1602" y="10975"/>
                    <a:pt x="2669" y="7506"/>
                  </a:cubicBezTo>
                  <a:cubicBezTo>
                    <a:pt x="3736" y="4070"/>
                    <a:pt x="3736" y="2269"/>
                    <a:pt x="3736" y="2269"/>
                  </a:cubicBezTo>
                  <a:lnTo>
                    <a:pt x="101" y="0"/>
                  </a:ln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7"/>
            <p:cNvSpPr/>
            <p:nvPr/>
          </p:nvSpPr>
          <p:spPr>
            <a:xfrm>
              <a:off x="2647900" y="2106950"/>
              <a:ext cx="20025" cy="35050"/>
            </a:xfrm>
            <a:custGeom>
              <a:avLst/>
              <a:gdLst/>
              <a:ahLst/>
              <a:cxnLst/>
              <a:rect l="l" t="t" r="r" b="b"/>
              <a:pathLst>
                <a:path w="801" h="1402" extrusionOk="0">
                  <a:moveTo>
                    <a:pt x="401" y="1"/>
                  </a:moveTo>
                  <a:cubicBezTo>
                    <a:pt x="167" y="1"/>
                    <a:pt x="0" y="301"/>
                    <a:pt x="0" y="701"/>
                  </a:cubicBezTo>
                  <a:cubicBezTo>
                    <a:pt x="0" y="1101"/>
                    <a:pt x="167" y="1402"/>
                    <a:pt x="401" y="1402"/>
                  </a:cubicBezTo>
                  <a:cubicBezTo>
                    <a:pt x="634" y="1402"/>
                    <a:pt x="801" y="1101"/>
                    <a:pt x="801" y="701"/>
                  </a:cubicBezTo>
                  <a:cubicBezTo>
                    <a:pt x="801" y="301"/>
                    <a:pt x="634" y="1"/>
                    <a:pt x="4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7"/>
            <p:cNvSpPr/>
            <p:nvPr/>
          </p:nvSpPr>
          <p:spPr>
            <a:xfrm>
              <a:off x="2738800" y="2110275"/>
              <a:ext cx="21700" cy="35900"/>
            </a:xfrm>
            <a:custGeom>
              <a:avLst/>
              <a:gdLst/>
              <a:ahLst/>
              <a:cxnLst/>
              <a:rect l="l" t="t" r="r" b="b"/>
              <a:pathLst>
                <a:path w="868" h="1436" extrusionOk="0">
                  <a:moveTo>
                    <a:pt x="467" y="1"/>
                  </a:moveTo>
                  <a:cubicBezTo>
                    <a:pt x="234" y="1"/>
                    <a:pt x="34" y="301"/>
                    <a:pt x="0" y="701"/>
                  </a:cubicBezTo>
                  <a:cubicBezTo>
                    <a:pt x="0" y="1102"/>
                    <a:pt x="167" y="1402"/>
                    <a:pt x="367" y="1435"/>
                  </a:cubicBezTo>
                  <a:cubicBezTo>
                    <a:pt x="601" y="1435"/>
                    <a:pt x="801" y="1135"/>
                    <a:pt x="834" y="735"/>
                  </a:cubicBezTo>
                  <a:cubicBezTo>
                    <a:pt x="868" y="368"/>
                    <a:pt x="701" y="34"/>
                    <a:pt x="4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7"/>
            <p:cNvSpPr/>
            <p:nvPr/>
          </p:nvSpPr>
          <p:spPr>
            <a:xfrm>
              <a:off x="2626225" y="2053300"/>
              <a:ext cx="54225" cy="28650"/>
            </a:xfrm>
            <a:custGeom>
              <a:avLst/>
              <a:gdLst/>
              <a:ahLst/>
              <a:cxnLst/>
              <a:rect l="l" t="t" r="r" b="b"/>
              <a:pathLst>
                <a:path w="2169" h="1146" extrusionOk="0">
                  <a:moveTo>
                    <a:pt x="1473" y="1"/>
                  </a:moveTo>
                  <a:cubicBezTo>
                    <a:pt x="551" y="1"/>
                    <a:pt x="0" y="1146"/>
                    <a:pt x="0" y="1146"/>
                  </a:cubicBezTo>
                  <a:lnTo>
                    <a:pt x="2168" y="212"/>
                  </a:lnTo>
                  <a:cubicBezTo>
                    <a:pt x="1918" y="62"/>
                    <a:pt x="1685" y="1"/>
                    <a:pt x="1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7"/>
            <p:cNvSpPr/>
            <p:nvPr/>
          </p:nvSpPr>
          <p:spPr>
            <a:xfrm>
              <a:off x="2626225" y="2038575"/>
              <a:ext cx="54225" cy="43375"/>
            </a:xfrm>
            <a:custGeom>
              <a:avLst/>
              <a:gdLst/>
              <a:ahLst/>
              <a:cxnLst/>
              <a:rect l="l" t="t" r="r" b="b"/>
              <a:pathLst>
                <a:path w="2169" h="1735" fill="none" extrusionOk="0">
                  <a:moveTo>
                    <a:pt x="0" y="1735"/>
                  </a:moveTo>
                  <a:cubicBezTo>
                    <a:pt x="0" y="1735"/>
                    <a:pt x="834" y="0"/>
                    <a:pt x="2168" y="8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7"/>
            <p:cNvSpPr/>
            <p:nvPr/>
          </p:nvSpPr>
          <p:spPr>
            <a:xfrm>
              <a:off x="2734625" y="2058250"/>
              <a:ext cx="38375" cy="26200"/>
            </a:xfrm>
            <a:custGeom>
              <a:avLst/>
              <a:gdLst/>
              <a:ahLst/>
              <a:cxnLst/>
              <a:rect l="l" t="t" r="r" b="b"/>
              <a:pathLst>
                <a:path w="1535" h="1048" extrusionOk="0">
                  <a:moveTo>
                    <a:pt x="670" y="1"/>
                  </a:moveTo>
                  <a:cubicBezTo>
                    <a:pt x="306" y="1"/>
                    <a:pt x="0" y="347"/>
                    <a:pt x="0" y="347"/>
                  </a:cubicBezTo>
                  <a:lnTo>
                    <a:pt x="1535" y="1048"/>
                  </a:lnTo>
                  <a:cubicBezTo>
                    <a:pt x="1296" y="227"/>
                    <a:pt x="964"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7"/>
            <p:cNvSpPr/>
            <p:nvPr/>
          </p:nvSpPr>
          <p:spPr>
            <a:xfrm>
              <a:off x="2734625" y="2038575"/>
              <a:ext cx="38375" cy="45875"/>
            </a:xfrm>
            <a:custGeom>
              <a:avLst/>
              <a:gdLst/>
              <a:ahLst/>
              <a:cxnLst/>
              <a:rect l="l" t="t" r="r" b="b"/>
              <a:pathLst>
                <a:path w="1535" h="1835" fill="none" extrusionOk="0">
                  <a:moveTo>
                    <a:pt x="0" y="1134"/>
                  </a:moveTo>
                  <a:cubicBezTo>
                    <a:pt x="0" y="1134"/>
                    <a:pt x="1001" y="0"/>
                    <a:pt x="1535" y="1835"/>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7"/>
            <p:cNvSpPr/>
            <p:nvPr/>
          </p:nvSpPr>
          <p:spPr>
            <a:xfrm>
              <a:off x="2697925" y="2159500"/>
              <a:ext cx="35900" cy="55050"/>
            </a:xfrm>
            <a:custGeom>
              <a:avLst/>
              <a:gdLst/>
              <a:ahLst/>
              <a:cxnLst/>
              <a:rect l="l" t="t" r="r" b="b"/>
              <a:pathLst>
                <a:path w="1436" h="2202" extrusionOk="0">
                  <a:moveTo>
                    <a:pt x="835" y="0"/>
                  </a:moveTo>
                  <a:lnTo>
                    <a:pt x="1" y="2202"/>
                  </a:lnTo>
                  <a:cubicBezTo>
                    <a:pt x="1" y="2202"/>
                    <a:pt x="1035" y="2068"/>
                    <a:pt x="1235" y="1768"/>
                  </a:cubicBezTo>
                  <a:cubicBezTo>
                    <a:pt x="1435" y="1468"/>
                    <a:pt x="935" y="934"/>
                    <a:pt x="835" y="234"/>
                  </a:cubicBezTo>
                  <a:lnTo>
                    <a:pt x="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7"/>
            <p:cNvSpPr/>
            <p:nvPr/>
          </p:nvSpPr>
          <p:spPr>
            <a:xfrm>
              <a:off x="2697925" y="2159500"/>
              <a:ext cx="35900" cy="55050"/>
            </a:xfrm>
            <a:custGeom>
              <a:avLst/>
              <a:gdLst/>
              <a:ahLst/>
              <a:cxnLst/>
              <a:rect l="l" t="t" r="r" b="b"/>
              <a:pathLst>
                <a:path w="1436" h="2202" fill="none" extrusionOk="0">
                  <a:moveTo>
                    <a:pt x="835" y="0"/>
                  </a:moveTo>
                  <a:lnTo>
                    <a:pt x="835" y="234"/>
                  </a:lnTo>
                  <a:cubicBezTo>
                    <a:pt x="935" y="934"/>
                    <a:pt x="1435" y="1468"/>
                    <a:pt x="1235" y="1768"/>
                  </a:cubicBezTo>
                  <a:cubicBezTo>
                    <a:pt x="1035" y="2068"/>
                    <a:pt x="1" y="2202"/>
                    <a:pt x="1" y="2202"/>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7"/>
            <p:cNvSpPr/>
            <p:nvPr/>
          </p:nvSpPr>
          <p:spPr>
            <a:xfrm>
              <a:off x="2625375" y="2232875"/>
              <a:ext cx="62575" cy="25225"/>
            </a:xfrm>
            <a:custGeom>
              <a:avLst/>
              <a:gdLst/>
              <a:ahLst/>
              <a:cxnLst/>
              <a:rect l="l" t="t" r="r" b="b"/>
              <a:pathLst>
                <a:path w="2503" h="1009" extrusionOk="0">
                  <a:moveTo>
                    <a:pt x="1" y="0"/>
                  </a:moveTo>
                  <a:cubicBezTo>
                    <a:pt x="377" y="828"/>
                    <a:pt x="1125" y="1009"/>
                    <a:pt x="1705" y="1009"/>
                  </a:cubicBezTo>
                  <a:cubicBezTo>
                    <a:pt x="2154" y="1009"/>
                    <a:pt x="2502" y="901"/>
                    <a:pt x="2502" y="90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7"/>
            <p:cNvSpPr/>
            <p:nvPr/>
          </p:nvSpPr>
          <p:spPr>
            <a:xfrm>
              <a:off x="2625375" y="2232875"/>
              <a:ext cx="62575" cy="36725"/>
            </a:xfrm>
            <a:custGeom>
              <a:avLst/>
              <a:gdLst/>
              <a:ahLst/>
              <a:cxnLst/>
              <a:rect l="l" t="t" r="r" b="b"/>
              <a:pathLst>
                <a:path w="2503" h="1469" fill="none" extrusionOk="0">
                  <a:moveTo>
                    <a:pt x="2502" y="901"/>
                  </a:moveTo>
                  <a:cubicBezTo>
                    <a:pt x="2502" y="901"/>
                    <a:pt x="668" y="1468"/>
                    <a:pt x="1"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7"/>
            <p:cNvSpPr/>
            <p:nvPr/>
          </p:nvSpPr>
          <p:spPr>
            <a:xfrm>
              <a:off x="2595350" y="2061075"/>
              <a:ext cx="107600" cy="106775"/>
            </a:xfrm>
            <a:custGeom>
              <a:avLst/>
              <a:gdLst/>
              <a:ahLst/>
              <a:cxnLst/>
              <a:rect l="l" t="t" r="r" b="b"/>
              <a:pathLst>
                <a:path w="4304" h="4271" fill="none" extrusionOk="0">
                  <a:moveTo>
                    <a:pt x="4304" y="2136"/>
                  </a:moveTo>
                  <a:cubicBezTo>
                    <a:pt x="4304" y="3303"/>
                    <a:pt x="3337" y="4271"/>
                    <a:pt x="2136" y="4271"/>
                  </a:cubicBezTo>
                  <a:cubicBezTo>
                    <a:pt x="968" y="4271"/>
                    <a:pt x="1" y="3303"/>
                    <a:pt x="1" y="2136"/>
                  </a:cubicBezTo>
                  <a:cubicBezTo>
                    <a:pt x="1" y="935"/>
                    <a:pt x="968" y="1"/>
                    <a:pt x="2136" y="1"/>
                  </a:cubicBezTo>
                  <a:cubicBezTo>
                    <a:pt x="3337" y="1"/>
                    <a:pt x="4304" y="935"/>
                    <a:pt x="4304" y="2136"/>
                  </a:cubicBezTo>
                  <a:close/>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7"/>
            <p:cNvSpPr/>
            <p:nvPr/>
          </p:nvSpPr>
          <p:spPr>
            <a:xfrm>
              <a:off x="2722125" y="2061075"/>
              <a:ext cx="95925" cy="106775"/>
            </a:xfrm>
            <a:custGeom>
              <a:avLst/>
              <a:gdLst/>
              <a:ahLst/>
              <a:cxnLst/>
              <a:rect l="l" t="t" r="r" b="b"/>
              <a:pathLst>
                <a:path w="3837" h="4271" fill="none" extrusionOk="0">
                  <a:moveTo>
                    <a:pt x="3836" y="2136"/>
                  </a:moveTo>
                  <a:cubicBezTo>
                    <a:pt x="3836" y="3303"/>
                    <a:pt x="3002" y="4271"/>
                    <a:pt x="1935" y="4271"/>
                  </a:cubicBezTo>
                  <a:cubicBezTo>
                    <a:pt x="867" y="4271"/>
                    <a:pt x="0" y="3303"/>
                    <a:pt x="0" y="2136"/>
                  </a:cubicBezTo>
                  <a:cubicBezTo>
                    <a:pt x="0" y="935"/>
                    <a:pt x="867" y="1"/>
                    <a:pt x="1935" y="1"/>
                  </a:cubicBezTo>
                  <a:cubicBezTo>
                    <a:pt x="3002" y="1"/>
                    <a:pt x="3836" y="935"/>
                    <a:pt x="3836" y="2136"/>
                  </a:cubicBezTo>
                  <a:close/>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7"/>
            <p:cNvSpPr/>
            <p:nvPr/>
          </p:nvSpPr>
          <p:spPr>
            <a:xfrm>
              <a:off x="2518625" y="2114450"/>
              <a:ext cx="76750" cy="3375"/>
            </a:xfrm>
            <a:custGeom>
              <a:avLst/>
              <a:gdLst/>
              <a:ahLst/>
              <a:cxnLst/>
              <a:rect l="l" t="t" r="r" b="b"/>
              <a:pathLst>
                <a:path w="3070" h="135" fill="none" extrusionOk="0">
                  <a:moveTo>
                    <a:pt x="3070" y="1"/>
                  </a:moveTo>
                  <a:lnTo>
                    <a:pt x="1" y="134"/>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7"/>
            <p:cNvSpPr/>
            <p:nvPr/>
          </p:nvSpPr>
          <p:spPr>
            <a:xfrm>
              <a:off x="2798825" y="2114450"/>
              <a:ext cx="19225" cy="25"/>
            </a:xfrm>
            <a:custGeom>
              <a:avLst/>
              <a:gdLst/>
              <a:ahLst/>
              <a:cxnLst/>
              <a:rect l="l" t="t" r="r" b="b"/>
              <a:pathLst>
                <a:path w="769" h="1" fill="none" extrusionOk="0">
                  <a:moveTo>
                    <a:pt x="768" y="1"/>
                  </a:moveTo>
                  <a:lnTo>
                    <a:pt x="1" y="1"/>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7"/>
            <p:cNvSpPr/>
            <p:nvPr/>
          </p:nvSpPr>
          <p:spPr>
            <a:xfrm>
              <a:off x="2702925" y="2097775"/>
              <a:ext cx="21725" cy="25"/>
            </a:xfrm>
            <a:custGeom>
              <a:avLst/>
              <a:gdLst/>
              <a:ahLst/>
              <a:cxnLst/>
              <a:rect l="l" t="t" r="r" b="b"/>
              <a:pathLst>
                <a:path w="869" h="1" fill="none" extrusionOk="0">
                  <a:moveTo>
                    <a:pt x="1" y="1"/>
                  </a:moveTo>
                  <a:lnTo>
                    <a:pt x="868" y="1"/>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7"/>
            <p:cNvSpPr/>
            <p:nvPr/>
          </p:nvSpPr>
          <p:spPr>
            <a:xfrm>
              <a:off x="2307900" y="1775550"/>
              <a:ext cx="579350" cy="617925"/>
            </a:xfrm>
            <a:custGeom>
              <a:avLst/>
              <a:gdLst/>
              <a:ahLst/>
              <a:cxnLst/>
              <a:rect l="l" t="t" r="r" b="b"/>
              <a:pathLst>
                <a:path w="23174" h="24717" extrusionOk="0">
                  <a:moveTo>
                    <a:pt x="10664" y="1"/>
                  </a:moveTo>
                  <a:cubicBezTo>
                    <a:pt x="9628" y="1"/>
                    <a:pt x="8377" y="174"/>
                    <a:pt x="6996" y="714"/>
                  </a:cubicBezTo>
                  <a:cubicBezTo>
                    <a:pt x="1525" y="2849"/>
                    <a:pt x="1625" y="10188"/>
                    <a:pt x="2993" y="14858"/>
                  </a:cubicBezTo>
                  <a:cubicBezTo>
                    <a:pt x="3426" y="16259"/>
                    <a:pt x="4394" y="18394"/>
                    <a:pt x="3493" y="19795"/>
                  </a:cubicBezTo>
                  <a:cubicBezTo>
                    <a:pt x="3290" y="20116"/>
                    <a:pt x="2952" y="20264"/>
                    <a:pt x="2612" y="20264"/>
                  </a:cubicBezTo>
                  <a:cubicBezTo>
                    <a:pt x="2001" y="20264"/>
                    <a:pt x="1387" y="19787"/>
                    <a:pt x="1558" y="18994"/>
                  </a:cubicBezTo>
                  <a:cubicBezTo>
                    <a:pt x="1792" y="17760"/>
                    <a:pt x="2192" y="18193"/>
                    <a:pt x="2526" y="18027"/>
                  </a:cubicBezTo>
                  <a:cubicBezTo>
                    <a:pt x="2859" y="17860"/>
                    <a:pt x="2359" y="17693"/>
                    <a:pt x="1625" y="17460"/>
                  </a:cubicBezTo>
                  <a:cubicBezTo>
                    <a:pt x="1530" y="17429"/>
                    <a:pt x="1437" y="17414"/>
                    <a:pt x="1346" y="17414"/>
                  </a:cubicBezTo>
                  <a:cubicBezTo>
                    <a:pt x="736" y="17414"/>
                    <a:pt x="245" y="18100"/>
                    <a:pt x="157" y="19494"/>
                  </a:cubicBezTo>
                  <a:cubicBezTo>
                    <a:pt x="0" y="22438"/>
                    <a:pt x="2871" y="24716"/>
                    <a:pt x="5516" y="24716"/>
                  </a:cubicBezTo>
                  <a:cubicBezTo>
                    <a:pt x="6797" y="24716"/>
                    <a:pt x="8025" y="24182"/>
                    <a:pt x="8830" y="22930"/>
                  </a:cubicBezTo>
                  <a:cubicBezTo>
                    <a:pt x="9831" y="21262"/>
                    <a:pt x="8964" y="18360"/>
                    <a:pt x="8530" y="16259"/>
                  </a:cubicBezTo>
                  <a:cubicBezTo>
                    <a:pt x="8363" y="15525"/>
                    <a:pt x="8297" y="14791"/>
                    <a:pt x="8230" y="14057"/>
                  </a:cubicBezTo>
                  <a:cubicBezTo>
                    <a:pt x="8997" y="13990"/>
                    <a:pt x="9731" y="13623"/>
                    <a:pt x="10265" y="13023"/>
                  </a:cubicBezTo>
                  <a:cubicBezTo>
                    <a:pt x="10632" y="12489"/>
                    <a:pt x="10965" y="11922"/>
                    <a:pt x="11232" y="11322"/>
                  </a:cubicBezTo>
                  <a:cubicBezTo>
                    <a:pt x="11532" y="11322"/>
                    <a:pt x="11832" y="11355"/>
                    <a:pt x="12166" y="11389"/>
                  </a:cubicBezTo>
                  <a:cubicBezTo>
                    <a:pt x="12261" y="11398"/>
                    <a:pt x="12355" y="11403"/>
                    <a:pt x="12446" y="11403"/>
                  </a:cubicBezTo>
                  <a:cubicBezTo>
                    <a:pt x="15558" y="11403"/>
                    <a:pt x="16502" y="6051"/>
                    <a:pt x="16502" y="6051"/>
                  </a:cubicBezTo>
                  <a:cubicBezTo>
                    <a:pt x="16502" y="6051"/>
                    <a:pt x="18170" y="9220"/>
                    <a:pt x="18671" y="10388"/>
                  </a:cubicBezTo>
                  <a:lnTo>
                    <a:pt x="19171" y="11555"/>
                  </a:lnTo>
                  <a:cubicBezTo>
                    <a:pt x="19171" y="11555"/>
                    <a:pt x="19186" y="11557"/>
                    <a:pt x="19214" y="11557"/>
                  </a:cubicBezTo>
                  <a:cubicBezTo>
                    <a:pt x="19452" y="11557"/>
                    <a:pt x="20646" y="11424"/>
                    <a:pt x="21840" y="8887"/>
                  </a:cubicBezTo>
                  <a:cubicBezTo>
                    <a:pt x="23174" y="6051"/>
                    <a:pt x="21673" y="1548"/>
                    <a:pt x="18504" y="1048"/>
                  </a:cubicBezTo>
                  <a:cubicBezTo>
                    <a:pt x="16903" y="781"/>
                    <a:pt x="15302" y="614"/>
                    <a:pt x="13667" y="547"/>
                  </a:cubicBezTo>
                  <a:cubicBezTo>
                    <a:pt x="13667" y="547"/>
                    <a:pt x="12506" y="1"/>
                    <a:pt x="10664"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7"/>
            <p:cNvSpPr/>
            <p:nvPr/>
          </p:nvSpPr>
          <p:spPr>
            <a:xfrm>
              <a:off x="2716275" y="1893475"/>
              <a:ext cx="108450" cy="160125"/>
            </a:xfrm>
            <a:custGeom>
              <a:avLst/>
              <a:gdLst/>
              <a:ahLst/>
              <a:cxnLst/>
              <a:rect l="l" t="t" r="r" b="b"/>
              <a:pathLst>
                <a:path w="4338" h="6405" fill="none" extrusionOk="0">
                  <a:moveTo>
                    <a:pt x="1" y="0"/>
                  </a:moveTo>
                  <a:cubicBezTo>
                    <a:pt x="1" y="0"/>
                    <a:pt x="4104" y="1401"/>
                    <a:pt x="4204" y="3836"/>
                  </a:cubicBezTo>
                  <a:cubicBezTo>
                    <a:pt x="4337" y="6271"/>
                    <a:pt x="3703" y="6405"/>
                    <a:pt x="3703" y="6405"/>
                  </a:cubicBezTo>
                </a:path>
              </a:pathLst>
            </a:custGeom>
            <a:noFill/>
            <a:ln w="5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7"/>
            <p:cNvSpPr/>
            <p:nvPr/>
          </p:nvSpPr>
          <p:spPr>
            <a:xfrm>
              <a:off x="2702925" y="1848425"/>
              <a:ext cx="128450" cy="64250"/>
            </a:xfrm>
            <a:custGeom>
              <a:avLst/>
              <a:gdLst/>
              <a:ahLst/>
              <a:cxnLst/>
              <a:rect l="l" t="t" r="r" b="b"/>
              <a:pathLst>
                <a:path w="5138" h="2570" fill="none" extrusionOk="0">
                  <a:moveTo>
                    <a:pt x="1" y="901"/>
                  </a:moveTo>
                  <a:cubicBezTo>
                    <a:pt x="1" y="901"/>
                    <a:pt x="3870" y="1"/>
                    <a:pt x="5138" y="2569"/>
                  </a:cubicBezTo>
                </a:path>
              </a:pathLst>
            </a:custGeom>
            <a:noFill/>
            <a:ln w="5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7"/>
            <p:cNvSpPr/>
            <p:nvPr/>
          </p:nvSpPr>
          <p:spPr>
            <a:xfrm>
              <a:off x="2401875" y="1806725"/>
              <a:ext cx="311100" cy="374475"/>
            </a:xfrm>
            <a:custGeom>
              <a:avLst/>
              <a:gdLst/>
              <a:ahLst/>
              <a:cxnLst/>
              <a:rect l="l" t="t" r="r" b="b"/>
              <a:pathLst>
                <a:path w="12444" h="14979" fill="none" extrusionOk="0">
                  <a:moveTo>
                    <a:pt x="7306" y="1"/>
                  </a:moveTo>
                  <a:cubicBezTo>
                    <a:pt x="7306" y="1"/>
                    <a:pt x="11142" y="1936"/>
                    <a:pt x="11809" y="3704"/>
                  </a:cubicBezTo>
                  <a:cubicBezTo>
                    <a:pt x="12443" y="5505"/>
                    <a:pt x="9107" y="8974"/>
                    <a:pt x="6939" y="9608"/>
                  </a:cubicBezTo>
                  <a:cubicBezTo>
                    <a:pt x="4738" y="10242"/>
                    <a:pt x="3070" y="9474"/>
                    <a:pt x="1535" y="10642"/>
                  </a:cubicBezTo>
                  <a:cubicBezTo>
                    <a:pt x="1" y="11809"/>
                    <a:pt x="635" y="14978"/>
                    <a:pt x="635" y="14978"/>
                  </a:cubicBezTo>
                </a:path>
              </a:pathLst>
            </a:custGeom>
            <a:noFill/>
            <a:ln w="5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7"/>
            <p:cNvSpPr/>
            <p:nvPr/>
          </p:nvSpPr>
          <p:spPr>
            <a:xfrm>
              <a:off x="2363525" y="1874275"/>
              <a:ext cx="287725" cy="217700"/>
            </a:xfrm>
            <a:custGeom>
              <a:avLst/>
              <a:gdLst/>
              <a:ahLst/>
              <a:cxnLst/>
              <a:rect l="l" t="t" r="r" b="b"/>
              <a:pathLst>
                <a:path w="11509" h="8708" fill="none" extrusionOk="0">
                  <a:moveTo>
                    <a:pt x="1035" y="8707"/>
                  </a:moveTo>
                  <a:cubicBezTo>
                    <a:pt x="1035" y="8707"/>
                    <a:pt x="1" y="6272"/>
                    <a:pt x="2169" y="5004"/>
                  </a:cubicBezTo>
                  <a:cubicBezTo>
                    <a:pt x="4337" y="3704"/>
                    <a:pt x="6272" y="5004"/>
                    <a:pt x="8707" y="3437"/>
                  </a:cubicBezTo>
                  <a:cubicBezTo>
                    <a:pt x="11142" y="1902"/>
                    <a:pt x="11509" y="1"/>
                    <a:pt x="11509" y="1"/>
                  </a:cubicBezTo>
                </a:path>
              </a:pathLst>
            </a:custGeom>
            <a:noFill/>
            <a:ln w="5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7"/>
            <p:cNvSpPr/>
            <p:nvPr/>
          </p:nvSpPr>
          <p:spPr>
            <a:xfrm>
              <a:off x="2430625" y="2088150"/>
              <a:ext cx="99700" cy="103100"/>
            </a:xfrm>
            <a:custGeom>
              <a:avLst/>
              <a:gdLst/>
              <a:ahLst/>
              <a:cxnLst/>
              <a:rect l="l" t="t" r="r" b="b"/>
              <a:pathLst>
                <a:path w="3988" h="4124" extrusionOk="0">
                  <a:moveTo>
                    <a:pt x="1890" y="0"/>
                  </a:moveTo>
                  <a:cubicBezTo>
                    <a:pt x="1691" y="0"/>
                    <a:pt x="1488" y="75"/>
                    <a:pt x="1286" y="252"/>
                  </a:cubicBezTo>
                  <a:cubicBezTo>
                    <a:pt x="0" y="1318"/>
                    <a:pt x="1987" y="4124"/>
                    <a:pt x="3504" y="4124"/>
                  </a:cubicBezTo>
                  <a:cubicBezTo>
                    <a:pt x="3601" y="4124"/>
                    <a:pt x="3696" y="4112"/>
                    <a:pt x="3788" y="4088"/>
                  </a:cubicBezTo>
                  <a:lnTo>
                    <a:pt x="3988" y="2354"/>
                  </a:lnTo>
                  <a:cubicBezTo>
                    <a:pt x="3988" y="2354"/>
                    <a:pt x="3003" y="0"/>
                    <a:pt x="18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7"/>
            <p:cNvSpPr/>
            <p:nvPr/>
          </p:nvSpPr>
          <p:spPr>
            <a:xfrm>
              <a:off x="2428575" y="2065250"/>
              <a:ext cx="101750" cy="135125"/>
            </a:xfrm>
            <a:custGeom>
              <a:avLst/>
              <a:gdLst/>
              <a:ahLst/>
              <a:cxnLst/>
              <a:rect l="l" t="t" r="r" b="b"/>
              <a:pathLst>
                <a:path w="4070" h="5405" fill="none" extrusionOk="0">
                  <a:moveTo>
                    <a:pt x="4070" y="3270"/>
                  </a:moveTo>
                  <a:cubicBezTo>
                    <a:pt x="4070" y="3270"/>
                    <a:pt x="2702" y="1"/>
                    <a:pt x="1368" y="1168"/>
                  </a:cubicBezTo>
                  <a:cubicBezTo>
                    <a:pt x="0" y="2302"/>
                    <a:pt x="2335" y="5405"/>
                    <a:pt x="3870" y="5004"/>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7"/>
            <p:cNvSpPr/>
            <p:nvPr/>
          </p:nvSpPr>
          <p:spPr>
            <a:xfrm>
              <a:off x="2430625" y="2088150"/>
              <a:ext cx="99700" cy="103100"/>
            </a:xfrm>
            <a:custGeom>
              <a:avLst/>
              <a:gdLst/>
              <a:ahLst/>
              <a:cxnLst/>
              <a:rect l="l" t="t" r="r" b="b"/>
              <a:pathLst>
                <a:path w="3988" h="4124" extrusionOk="0">
                  <a:moveTo>
                    <a:pt x="1890" y="0"/>
                  </a:moveTo>
                  <a:cubicBezTo>
                    <a:pt x="1691" y="0"/>
                    <a:pt x="1488" y="75"/>
                    <a:pt x="1286" y="252"/>
                  </a:cubicBezTo>
                  <a:cubicBezTo>
                    <a:pt x="0" y="1318"/>
                    <a:pt x="1987" y="4124"/>
                    <a:pt x="3504" y="4124"/>
                  </a:cubicBezTo>
                  <a:cubicBezTo>
                    <a:pt x="3601" y="4124"/>
                    <a:pt x="3696" y="4112"/>
                    <a:pt x="3788" y="4088"/>
                  </a:cubicBezTo>
                  <a:lnTo>
                    <a:pt x="3988" y="2354"/>
                  </a:lnTo>
                  <a:cubicBezTo>
                    <a:pt x="3988" y="2354"/>
                    <a:pt x="3003" y="0"/>
                    <a:pt x="1890" y="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7"/>
            <p:cNvSpPr/>
            <p:nvPr/>
          </p:nvSpPr>
          <p:spPr>
            <a:xfrm>
              <a:off x="2428575" y="2065250"/>
              <a:ext cx="101750" cy="135125"/>
            </a:xfrm>
            <a:custGeom>
              <a:avLst/>
              <a:gdLst/>
              <a:ahLst/>
              <a:cxnLst/>
              <a:rect l="l" t="t" r="r" b="b"/>
              <a:pathLst>
                <a:path w="4070" h="5405" fill="none" extrusionOk="0">
                  <a:moveTo>
                    <a:pt x="4070" y="3270"/>
                  </a:moveTo>
                  <a:cubicBezTo>
                    <a:pt x="4070" y="3270"/>
                    <a:pt x="2702" y="1"/>
                    <a:pt x="1368" y="1168"/>
                  </a:cubicBezTo>
                  <a:cubicBezTo>
                    <a:pt x="0" y="2302"/>
                    <a:pt x="2335" y="5405"/>
                    <a:pt x="3870" y="5004"/>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7"/>
            <p:cNvSpPr/>
            <p:nvPr/>
          </p:nvSpPr>
          <p:spPr>
            <a:xfrm>
              <a:off x="2201750" y="2484675"/>
              <a:ext cx="562925" cy="577125"/>
            </a:xfrm>
            <a:custGeom>
              <a:avLst/>
              <a:gdLst/>
              <a:ahLst/>
              <a:cxnLst/>
              <a:rect l="l" t="t" r="r" b="b"/>
              <a:pathLst>
                <a:path w="22517" h="23085" extrusionOk="0">
                  <a:moveTo>
                    <a:pt x="4458" y="1"/>
                  </a:moveTo>
                  <a:cubicBezTo>
                    <a:pt x="4114" y="1"/>
                    <a:pt x="3567" y="134"/>
                    <a:pt x="2802" y="703"/>
                  </a:cubicBezTo>
                  <a:cubicBezTo>
                    <a:pt x="1335" y="1804"/>
                    <a:pt x="0" y="6807"/>
                    <a:pt x="901" y="8909"/>
                  </a:cubicBezTo>
                  <a:cubicBezTo>
                    <a:pt x="1802" y="11044"/>
                    <a:pt x="4237" y="22018"/>
                    <a:pt x="5371" y="22619"/>
                  </a:cubicBezTo>
                  <a:cubicBezTo>
                    <a:pt x="5987" y="22945"/>
                    <a:pt x="9858" y="23084"/>
                    <a:pt x="13492" y="23084"/>
                  </a:cubicBezTo>
                  <a:cubicBezTo>
                    <a:pt x="16543" y="23084"/>
                    <a:pt x="19427" y="22986"/>
                    <a:pt x="20081" y="22819"/>
                  </a:cubicBezTo>
                  <a:cubicBezTo>
                    <a:pt x="21516" y="22485"/>
                    <a:pt x="22516" y="20617"/>
                    <a:pt x="22283" y="19016"/>
                  </a:cubicBezTo>
                  <a:cubicBezTo>
                    <a:pt x="22016" y="17381"/>
                    <a:pt x="20415" y="16948"/>
                    <a:pt x="19948" y="16948"/>
                  </a:cubicBezTo>
                  <a:cubicBezTo>
                    <a:pt x="19481" y="16914"/>
                    <a:pt x="9807" y="16381"/>
                    <a:pt x="9807" y="16381"/>
                  </a:cubicBezTo>
                  <a:lnTo>
                    <a:pt x="6805" y="3672"/>
                  </a:lnTo>
                  <a:lnTo>
                    <a:pt x="4904" y="102"/>
                  </a:lnTo>
                  <a:cubicBezTo>
                    <a:pt x="4904" y="102"/>
                    <a:pt x="4758" y="1"/>
                    <a:pt x="4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7"/>
            <p:cNvSpPr/>
            <p:nvPr/>
          </p:nvSpPr>
          <p:spPr>
            <a:xfrm>
              <a:off x="2201750" y="2484375"/>
              <a:ext cx="551250" cy="577425"/>
            </a:xfrm>
            <a:custGeom>
              <a:avLst/>
              <a:gdLst/>
              <a:ahLst/>
              <a:cxnLst/>
              <a:rect l="l" t="t" r="r" b="b"/>
              <a:pathLst>
                <a:path w="22050" h="23097" extrusionOk="0">
                  <a:moveTo>
                    <a:pt x="4439" y="1"/>
                  </a:moveTo>
                  <a:cubicBezTo>
                    <a:pt x="4094" y="1"/>
                    <a:pt x="3554" y="138"/>
                    <a:pt x="2802" y="715"/>
                  </a:cubicBezTo>
                  <a:cubicBezTo>
                    <a:pt x="1335" y="1816"/>
                    <a:pt x="0" y="6819"/>
                    <a:pt x="901" y="8921"/>
                  </a:cubicBezTo>
                  <a:cubicBezTo>
                    <a:pt x="1802" y="11056"/>
                    <a:pt x="4237" y="22030"/>
                    <a:pt x="5371" y="22631"/>
                  </a:cubicBezTo>
                  <a:cubicBezTo>
                    <a:pt x="5987" y="22957"/>
                    <a:pt x="9858" y="23096"/>
                    <a:pt x="13492" y="23096"/>
                  </a:cubicBezTo>
                  <a:cubicBezTo>
                    <a:pt x="16543" y="23096"/>
                    <a:pt x="19427" y="22998"/>
                    <a:pt x="20081" y="22831"/>
                  </a:cubicBezTo>
                  <a:cubicBezTo>
                    <a:pt x="21015" y="22530"/>
                    <a:pt x="21749" y="21797"/>
                    <a:pt x="22049" y="20863"/>
                  </a:cubicBezTo>
                  <a:cubicBezTo>
                    <a:pt x="21282" y="20662"/>
                    <a:pt x="20648" y="20362"/>
                    <a:pt x="20448" y="20129"/>
                  </a:cubicBezTo>
                  <a:cubicBezTo>
                    <a:pt x="20291" y="19924"/>
                    <a:pt x="19555" y="19851"/>
                    <a:pt x="18507" y="19851"/>
                  </a:cubicBezTo>
                  <a:cubicBezTo>
                    <a:pt x="15935" y="19851"/>
                    <a:pt x="11484" y="20290"/>
                    <a:pt x="9096" y="20290"/>
                  </a:cubicBezTo>
                  <a:cubicBezTo>
                    <a:pt x="8338" y="20290"/>
                    <a:pt x="7787" y="20245"/>
                    <a:pt x="7572" y="20129"/>
                  </a:cubicBezTo>
                  <a:cubicBezTo>
                    <a:pt x="6405" y="19495"/>
                    <a:pt x="5838" y="18294"/>
                    <a:pt x="6672" y="17460"/>
                  </a:cubicBezTo>
                  <a:cubicBezTo>
                    <a:pt x="7539" y="16660"/>
                    <a:pt x="5037" y="16493"/>
                    <a:pt x="5071" y="15759"/>
                  </a:cubicBezTo>
                  <a:cubicBezTo>
                    <a:pt x="5071" y="15025"/>
                    <a:pt x="6505" y="14858"/>
                    <a:pt x="6438" y="13891"/>
                  </a:cubicBezTo>
                  <a:cubicBezTo>
                    <a:pt x="6338" y="12924"/>
                    <a:pt x="3236" y="12723"/>
                    <a:pt x="3303" y="9988"/>
                  </a:cubicBezTo>
                  <a:cubicBezTo>
                    <a:pt x="3403" y="7253"/>
                    <a:pt x="4070" y="3917"/>
                    <a:pt x="4704" y="2983"/>
                  </a:cubicBezTo>
                  <a:cubicBezTo>
                    <a:pt x="5037" y="2583"/>
                    <a:pt x="5437" y="2249"/>
                    <a:pt x="5871" y="1949"/>
                  </a:cubicBezTo>
                  <a:lnTo>
                    <a:pt x="4904" y="114"/>
                  </a:lnTo>
                  <a:cubicBezTo>
                    <a:pt x="4904" y="114"/>
                    <a:pt x="4752" y="1"/>
                    <a:pt x="4439"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7"/>
            <p:cNvSpPr/>
            <p:nvPr/>
          </p:nvSpPr>
          <p:spPr>
            <a:xfrm>
              <a:off x="2201750" y="2475550"/>
              <a:ext cx="562925" cy="589600"/>
            </a:xfrm>
            <a:custGeom>
              <a:avLst/>
              <a:gdLst/>
              <a:ahLst/>
              <a:cxnLst/>
              <a:rect l="l" t="t" r="r" b="b"/>
              <a:pathLst>
                <a:path w="22517" h="23584" fill="none" extrusionOk="0">
                  <a:moveTo>
                    <a:pt x="4904" y="467"/>
                  </a:moveTo>
                  <a:cubicBezTo>
                    <a:pt x="4904" y="467"/>
                    <a:pt x="4237" y="0"/>
                    <a:pt x="2802" y="1068"/>
                  </a:cubicBezTo>
                  <a:cubicBezTo>
                    <a:pt x="1335" y="2169"/>
                    <a:pt x="0" y="7172"/>
                    <a:pt x="901" y="9274"/>
                  </a:cubicBezTo>
                  <a:cubicBezTo>
                    <a:pt x="1802" y="11409"/>
                    <a:pt x="4237" y="22383"/>
                    <a:pt x="5371" y="22984"/>
                  </a:cubicBezTo>
                  <a:cubicBezTo>
                    <a:pt x="6505" y="23584"/>
                    <a:pt x="18647" y="23551"/>
                    <a:pt x="20081" y="23184"/>
                  </a:cubicBezTo>
                  <a:cubicBezTo>
                    <a:pt x="21516" y="22850"/>
                    <a:pt x="22516" y="20982"/>
                    <a:pt x="22283" y="19381"/>
                  </a:cubicBezTo>
                  <a:cubicBezTo>
                    <a:pt x="22016" y="17746"/>
                    <a:pt x="20415" y="17313"/>
                    <a:pt x="19948" y="17313"/>
                  </a:cubicBezTo>
                  <a:cubicBezTo>
                    <a:pt x="19481" y="17279"/>
                    <a:pt x="9807" y="16746"/>
                    <a:pt x="9807" y="16746"/>
                  </a:cubicBezTo>
                  <a:lnTo>
                    <a:pt x="6805" y="4037"/>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7"/>
            <p:cNvSpPr/>
            <p:nvPr/>
          </p:nvSpPr>
          <p:spPr>
            <a:xfrm>
              <a:off x="2355175" y="2890000"/>
              <a:ext cx="91775" cy="62575"/>
            </a:xfrm>
            <a:custGeom>
              <a:avLst/>
              <a:gdLst/>
              <a:ahLst/>
              <a:cxnLst/>
              <a:rect l="l" t="t" r="r" b="b"/>
              <a:pathLst>
                <a:path w="3671" h="2503" fill="none" extrusionOk="0">
                  <a:moveTo>
                    <a:pt x="1" y="2503"/>
                  </a:moveTo>
                  <a:cubicBezTo>
                    <a:pt x="701" y="401"/>
                    <a:pt x="3670" y="368"/>
                    <a:pt x="3670" y="368"/>
                  </a:cubicBezTo>
                  <a:cubicBezTo>
                    <a:pt x="2469" y="34"/>
                    <a:pt x="1235" y="1"/>
                    <a:pt x="34" y="234"/>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7"/>
            <p:cNvSpPr/>
            <p:nvPr/>
          </p:nvSpPr>
          <p:spPr>
            <a:xfrm>
              <a:off x="2707100" y="2921700"/>
              <a:ext cx="138450" cy="129275"/>
            </a:xfrm>
            <a:custGeom>
              <a:avLst/>
              <a:gdLst/>
              <a:ahLst/>
              <a:cxnLst/>
              <a:rect l="l" t="t" r="r" b="b"/>
              <a:pathLst>
                <a:path w="5538" h="5171" extrusionOk="0">
                  <a:moveTo>
                    <a:pt x="1535" y="1"/>
                  </a:moveTo>
                  <a:cubicBezTo>
                    <a:pt x="634" y="367"/>
                    <a:pt x="34" y="1235"/>
                    <a:pt x="34" y="2235"/>
                  </a:cubicBezTo>
                  <a:cubicBezTo>
                    <a:pt x="1" y="3937"/>
                    <a:pt x="1135" y="4237"/>
                    <a:pt x="1402" y="4437"/>
                  </a:cubicBezTo>
                  <a:cubicBezTo>
                    <a:pt x="1635" y="4593"/>
                    <a:pt x="2694" y="5171"/>
                    <a:pt x="3467" y="5171"/>
                  </a:cubicBezTo>
                  <a:cubicBezTo>
                    <a:pt x="3689" y="5171"/>
                    <a:pt x="3888" y="5123"/>
                    <a:pt x="4037" y="5004"/>
                  </a:cubicBezTo>
                  <a:cubicBezTo>
                    <a:pt x="4737" y="4437"/>
                    <a:pt x="5538" y="2936"/>
                    <a:pt x="4871" y="1702"/>
                  </a:cubicBezTo>
                  <a:cubicBezTo>
                    <a:pt x="4237" y="434"/>
                    <a:pt x="2202" y="1"/>
                    <a:pt x="1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7"/>
            <p:cNvSpPr/>
            <p:nvPr/>
          </p:nvSpPr>
          <p:spPr>
            <a:xfrm>
              <a:off x="2707950" y="2984250"/>
              <a:ext cx="111750" cy="66725"/>
            </a:xfrm>
            <a:custGeom>
              <a:avLst/>
              <a:gdLst/>
              <a:ahLst/>
              <a:cxnLst/>
              <a:rect l="l" t="t" r="r" b="b"/>
              <a:pathLst>
                <a:path w="4470" h="2669" extrusionOk="0">
                  <a:moveTo>
                    <a:pt x="0" y="0"/>
                  </a:moveTo>
                  <a:lnTo>
                    <a:pt x="0" y="0"/>
                  </a:lnTo>
                  <a:cubicBezTo>
                    <a:pt x="100" y="1468"/>
                    <a:pt x="1101" y="1768"/>
                    <a:pt x="1368" y="1935"/>
                  </a:cubicBezTo>
                  <a:cubicBezTo>
                    <a:pt x="1575" y="2091"/>
                    <a:pt x="2648" y="2669"/>
                    <a:pt x="3429" y="2669"/>
                  </a:cubicBezTo>
                  <a:cubicBezTo>
                    <a:pt x="3654" y="2669"/>
                    <a:pt x="3854" y="2621"/>
                    <a:pt x="4003" y="2502"/>
                  </a:cubicBezTo>
                  <a:cubicBezTo>
                    <a:pt x="4203" y="2335"/>
                    <a:pt x="4336" y="2169"/>
                    <a:pt x="4470" y="2002"/>
                  </a:cubicBezTo>
                  <a:lnTo>
                    <a:pt x="3069" y="1235"/>
                  </a:lnTo>
                  <a:cubicBezTo>
                    <a:pt x="1768" y="868"/>
                    <a:pt x="500" y="501"/>
                    <a:pt x="200" y="134"/>
                  </a:cubicBezTo>
                  <a:cubicBezTo>
                    <a:pt x="167" y="67"/>
                    <a:pt x="100" y="34"/>
                    <a:pt x="0" y="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7"/>
            <p:cNvSpPr/>
            <p:nvPr/>
          </p:nvSpPr>
          <p:spPr>
            <a:xfrm>
              <a:off x="2707100" y="2921700"/>
              <a:ext cx="138450" cy="138450"/>
            </a:xfrm>
            <a:custGeom>
              <a:avLst/>
              <a:gdLst/>
              <a:ahLst/>
              <a:cxnLst/>
              <a:rect l="l" t="t" r="r" b="b"/>
              <a:pathLst>
                <a:path w="5538" h="5538" fill="none" extrusionOk="0">
                  <a:moveTo>
                    <a:pt x="1535" y="1"/>
                  </a:moveTo>
                  <a:cubicBezTo>
                    <a:pt x="634" y="367"/>
                    <a:pt x="34" y="1235"/>
                    <a:pt x="34" y="2235"/>
                  </a:cubicBezTo>
                  <a:cubicBezTo>
                    <a:pt x="1" y="3937"/>
                    <a:pt x="1135" y="4237"/>
                    <a:pt x="1402" y="4437"/>
                  </a:cubicBezTo>
                  <a:cubicBezTo>
                    <a:pt x="1702" y="4637"/>
                    <a:pt x="3370" y="5538"/>
                    <a:pt x="4037" y="5004"/>
                  </a:cubicBezTo>
                  <a:cubicBezTo>
                    <a:pt x="4737" y="4437"/>
                    <a:pt x="5538" y="2936"/>
                    <a:pt x="4871" y="1702"/>
                  </a:cubicBezTo>
                  <a:cubicBezTo>
                    <a:pt x="4237" y="434"/>
                    <a:pt x="2202" y="1"/>
                    <a:pt x="1535" y="1"/>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7"/>
            <p:cNvSpPr/>
            <p:nvPr/>
          </p:nvSpPr>
          <p:spPr>
            <a:xfrm>
              <a:off x="2771325" y="2960050"/>
              <a:ext cx="224350" cy="137600"/>
            </a:xfrm>
            <a:custGeom>
              <a:avLst/>
              <a:gdLst/>
              <a:ahLst/>
              <a:cxnLst/>
              <a:rect l="l" t="t" r="r" b="b"/>
              <a:pathLst>
                <a:path w="8974" h="5504" extrusionOk="0">
                  <a:moveTo>
                    <a:pt x="1301" y="1"/>
                  </a:moveTo>
                  <a:cubicBezTo>
                    <a:pt x="1301" y="1"/>
                    <a:pt x="267" y="368"/>
                    <a:pt x="134" y="1168"/>
                  </a:cubicBezTo>
                  <a:cubicBezTo>
                    <a:pt x="0" y="1936"/>
                    <a:pt x="34" y="2369"/>
                    <a:pt x="234" y="2403"/>
                  </a:cubicBezTo>
                  <a:cubicBezTo>
                    <a:pt x="400" y="2469"/>
                    <a:pt x="1001" y="2736"/>
                    <a:pt x="1001" y="2736"/>
                  </a:cubicBezTo>
                  <a:lnTo>
                    <a:pt x="2836" y="3670"/>
                  </a:lnTo>
                  <a:cubicBezTo>
                    <a:pt x="2836" y="3670"/>
                    <a:pt x="4303" y="5338"/>
                    <a:pt x="4770" y="5472"/>
                  </a:cubicBezTo>
                  <a:cubicBezTo>
                    <a:pt x="4847" y="5494"/>
                    <a:pt x="4901" y="5504"/>
                    <a:pt x="4936" y="5504"/>
                  </a:cubicBezTo>
                  <a:cubicBezTo>
                    <a:pt x="5114" y="5504"/>
                    <a:pt x="4826" y="5244"/>
                    <a:pt x="4770" y="4938"/>
                  </a:cubicBezTo>
                  <a:cubicBezTo>
                    <a:pt x="4570" y="4437"/>
                    <a:pt x="4303" y="3937"/>
                    <a:pt x="3970" y="3470"/>
                  </a:cubicBezTo>
                  <a:lnTo>
                    <a:pt x="3970" y="3470"/>
                  </a:lnTo>
                  <a:lnTo>
                    <a:pt x="6138" y="5405"/>
                  </a:lnTo>
                  <a:cubicBezTo>
                    <a:pt x="6138" y="5405"/>
                    <a:pt x="6310" y="5468"/>
                    <a:pt x="6469" y="5468"/>
                  </a:cubicBezTo>
                  <a:cubicBezTo>
                    <a:pt x="6638" y="5468"/>
                    <a:pt x="6791" y="5397"/>
                    <a:pt x="6705" y="5105"/>
                  </a:cubicBezTo>
                  <a:cubicBezTo>
                    <a:pt x="6538" y="4571"/>
                    <a:pt x="5404" y="3437"/>
                    <a:pt x="5404" y="3437"/>
                  </a:cubicBezTo>
                  <a:lnTo>
                    <a:pt x="5404" y="3437"/>
                  </a:lnTo>
                  <a:lnTo>
                    <a:pt x="7472" y="5305"/>
                  </a:lnTo>
                  <a:cubicBezTo>
                    <a:pt x="7472" y="5305"/>
                    <a:pt x="7632" y="5385"/>
                    <a:pt x="7749" y="5385"/>
                  </a:cubicBezTo>
                  <a:cubicBezTo>
                    <a:pt x="7818" y="5385"/>
                    <a:pt x="7872" y="5357"/>
                    <a:pt x="7872" y="5271"/>
                  </a:cubicBezTo>
                  <a:cubicBezTo>
                    <a:pt x="7939" y="5005"/>
                    <a:pt x="7839" y="4771"/>
                    <a:pt x="7672" y="4604"/>
                  </a:cubicBezTo>
                  <a:cubicBezTo>
                    <a:pt x="7439" y="4404"/>
                    <a:pt x="6038" y="2803"/>
                    <a:pt x="6038" y="2803"/>
                  </a:cubicBezTo>
                  <a:lnTo>
                    <a:pt x="6038" y="2803"/>
                  </a:lnTo>
                  <a:lnTo>
                    <a:pt x="7973" y="4004"/>
                  </a:lnTo>
                  <a:cubicBezTo>
                    <a:pt x="7973" y="4004"/>
                    <a:pt x="8406" y="4538"/>
                    <a:pt x="8673" y="4571"/>
                  </a:cubicBezTo>
                  <a:cubicBezTo>
                    <a:pt x="8973" y="4571"/>
                    <a:pt x="8806" y="4371"/>
                    <a:pt x="8606" y="3737"/>
                  </a:cubicBezTo>
                  <a:cubicBezTo>
                    <a:pt x="8373" y="3070"/>
                    <a:pt x="6872" y="2102"/>
                    <a:pt x="6371" y="1736"/>
                  </a:cubicBezTo>
                  <a:cubicBezTo>
                    <a:pt x="5838" y="1369"/>
                    <a:pt x="2936" y="34"/>
                    <a:pt x="1301"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7"/>
            <p:cNvSpPr/>
            <p:nvPr/>
          </p:nvSpPr>
          <p:spPr>
            <a:xfrm>
              <a:off x="4729375" y="2709875"/>
              <a:ext cx="480375" cy="237700"/>
            </a:xfrm>
            <a:custGeom>
              <a:avLst/>
              <a:gdLst/>
              <a:ahLst/>
              <a:cxnLst/>
              <a:rect l="l" t="t" r="r" b="b"/>
              <a:pathLst>
                <a:path w="19215" h="9508" extrusionOk="0">
                  <a:moveTo>
                    <a:pt x="2936" y="1"/>
                  </a:moveTo>
                  <a:lnTo>
                    <a:pt x="1" y="9508"/>
                  </a:lnTo>
                  <a:lnTo>
                    <a:pt x="16279" y="9508"/>
                  </a:lnTo>
                  <a:lnTo>
                    <a:pt x="19214"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7"/>
            <p:cNvSpPr/>
            <p:nvPr/>
          </p:nvSpPr>
          <p:spPr>
            <a:xfrm>
              <a:off x="4696850" y="2731575"/>
              <a:ext cx="480375" cy="237675"/>
            </a:xfrm>
            <a:custGeom>
              <a:avLst/>
              <a:gdLst/>
              <a:ahLst/>
              <a:cxnLst/>
              <a:rect l="l" t="t" r="r" b="b"/>
              <a:pathLst>
                <a:path w="19215" h="9507" extrusionOk="0">
                  <a:moveTo>
                    <a:pt x="2936" y="0"/>
                  </a:moveTo>
                  <a:lnTo>
                    <a:pt x="1" y="9507"/>
                  </a:lnTo>
                  <a:lnTo>
                    <a:pt x="16312" y="9507"/>
                  </a:lnTo>
                  <a:lnTo>
                    <a:pt x="19215"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7"/>
            <p:cNvSpPr/>
            <p:nvPr/>
          </p:nvSpPr>
          <p:spPr>
            <a:xfrm>
              <a:off x="4519225" y="2875825"/>
              <a:ext cx="733900" cy="236875"/>
            </a:xfrm>
            <a:custGeom>
              <a:avLst/>
              <a:gdLst/>
              <a:ahLst/>
              <a:cxnLst/>
              <a:rect l="l" t="t" r="r" b="b"/>
              <a:pathLst>
                <a:path w="29356" h="9475" extrusionOk="0">
                  <a:moveTo>
                    <a:pt x="1" y="1"/>
                  </a:moveTo>
                  <a:lnTo>
                    <a:pt x="1" y="9474"/>
                  </a:lnTo>
                  <a:lnTo>
                    <a:pt x="29355" y="9474"/>
                  </a:lnTo>
                  <a:lnTo>
                    <a:pt x="29355" y="2503"/>
                  </a:lnTo>
                  <a:cubicBezTo>
                    <a:pt x="29355" y="1102"/>
                    <a:pt x="28221" y="1"/>
                    <a:pt x="26853"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7"/>
            <p:cNvSpPr/>
            <p:nvPr/>
          </p:nvSpPr>
          <p:spPr>
            <a:xfrm>
              <a:off x="4399150" y="2875825"/>
              <a:ext cx="733050" cy="237700"/>
            </a:xfrm>
            <a:custGeom>
              <a:avLst/>
              <a:gdLst/>
              <a:ahLst/>
              <a:cxnLst/>
              <a:rect l="l" t="t" r="r" b="b"/>
              <a:pathLst>
                <a:path w="29322" h="9508" extrusionOk="0">
                  <a:moveTo>
                    <a:pt x="0" y="1"/>
                  </a:moveTo>
                  <a:lnTo>
                    <a:pt x="0" y="9508"/>
                  </a:lnTo>
                  <a:lnTo>
                    <a:pt x="29321" y="9508"/>
                  </a:lnTo>
                  <a:lnTo>
                    <a:pt x="29321"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7"/>
            <p:cNvSpPr/>
            <p:nvPr/>
          </p:nvSpPr>
          <p:spPr>
            <a:xfrm>
              <a:off x="4381625" y="3049300"/>
              <a:ext cx="586275" cy="31700"/>
            </a:xfrm>
            <a:custGeom>
              <a:avLst/>
              <a:gdLst/>
              <a:ahLst/>
              <a:cxnLst/>
              <a:rect l="l" t="t" r="r" b="b"/>
              <a:pathLst>
                <a:path w="23451" h="1268" extrusionOk="0">
                  <a:moveTo>
                    <a:pt x="1" y="0"/>
                  </a:moveTo>
                  <a:lnTo>
                    <a:pt x="1" y="1268"/>
                  </a:lnTo>
                  <a:lnTo>
                    <a:pt x="23451" y="1268"/>
                  </a:lnTo>
                  <a:lnTo>
                    <a:pt x="23451"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7"/>
            <p:cNvSpPr/>
            <p:nvPr/>
          </p:nvSpPr>
          <p:spPr>
            <a:xfrm>
              <a:off x="4506725" y="3017600"/>
              <a:ext cx="461175" cy="31725"/>
            </a:xfrm>
            <a:custGeom>
              <a:avLst/>
              <a:gdLst/>
              <a:ahLst/>
              <a:cxnLst/>
              <a:rect l="l" t="t" r="r" b="b"/>
              <a:pathLst>
                <a:path w="18447" h="1269" extrusionOk="0">
                  <a:moveTo>
                    <a:pt x="0" y="1"/>
                  </a:moveTo>
                  <a:lnTo>
                    <a:pt x="0" y="1268"/>
                  </a:lnTo>
                  <a:lnTo>
                    <a:pt x="18447" y="1268"/>
                  </a:lnTo>
                  <a:lnTo>
                    <a:pt x="18447"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7"/>
            <p:cNvSpPr/>
            <p:nvPr/>
          </p:nvSpPr>
          <p:spPr>
            <a:xfrm>
              <a:off x="3921300" y="3090150"/>
              <a:ext cx="462025" cy="21700"/>
            </a:xfrm>
            <a:custGeom>
              <a:avLst/>
              <a:gdLst/>
              <a:ahLst/>
              <a:cxnLst/>
              <a:rect l="l" t="t" r="r" b="b"/>
              <a:pathLst>
                <a:path w="18481" h="868" extrusionOk="0">
                  <a:moveTo>
                    <a:pt x="1" y="1"/>
                  </a:moveTo>
                  <a:lnTo>
                    <a:pt x="1" y="868"/>
                  </a:lnTo>
                  <a:lnTo>
                    <a:pt x="18481" y="868"/>
                  </a:lnTo>
                  <a:lnTo>
                    <a:pt x="18481"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7"/>
            <p:cNvSpPr/>
            <p:nvPr/>
          </p:nvSpPr>
          <p:spPr>
            <a:xfrm>
              <a:off x="3742000" y="2326275"/>
              <a:ext cx="997425" cy="642975"/>
            </a:xfrm>
            <a:custGeom>
              <a:avLst/>
              <a:gdLst/>
              <a:ahLst/>
              <a:cxnLst/>
              <a:rect l="l" t="t" r="r" b="b"/>
              <a:pathLst>
                <a:path w="39897" h="25719" extrusionOk="0">
                  <a:moveTo>
                    <a:pt x="1" y="0"/>
                  </a:moveTo>
                  <a:lnTo>
                    <a:pt x="1" y="25719"/>
                  </a:lnTo>
                  <a:lnTo>
                    <a:pt x="39896" y="25719"/>
                  </a:lnTo>
                  <a:lnTo>
                    <a:pt x="39896"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7"/>
            <p:cNvSpPr/>
            <p:nvPr/>
          </p:nvSpPr>
          <p:spPr>
            <a:xfrm>
              <a:off x="3797050" y="2326275"/>
              <a:ext cx="942375" cy="642975"/>
            </a:xfrm>
            <a:custGeom>
              <a:avLst/>
              <a:gdLst/>
              <a:ahLst/>
              <a:cxnLst/>
              <a:rect l="l" t="t" r="r" b="b"/>
              <a:pathLst>
                <a:path w="37695" h="25719" extrusionOk="0">
                  <a:moveTo>
                    <a:pt x="0" y="0"/>
                  </a:moveTo>
                  <a:lnTo>
                    <a:pt x="0" y="25719"/>
                  </a:lnTo>
                  <a:lnTo>
                    <a:pt x="37694" y="25719"/>
                  </a:lnTo>
                  <a:lnTo>
                    <a:pt x="37694"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7"/>
            <p:cNvSpPr/>
            <p:nvPr/>
          </p:nvSpPr>
          <p:spPr>
            <a:xfrm>
              <a:off x="4176475" y="2624825"/>
              <a:ext cx="217700" cy="496200"/>
            </a:xfrm>
            <a:custGeom>
              <a:avLst/>
              <a:gdLst/>
              <a:ahLst/>
              <a:cxnLst/>
              <a:rect l="l" t="t" r="r" b="b"/>
              <a:pathLst>
                <a:path w="8708" h="19848" extrusionOk="0">
                  <a:moveTo>
                    <a:pt x="1" y="0"/>
                  </a:moveTo>
                  <a:lnTo>
                    <a:pt x="1" y="19848"/>
                  </a:lnTo>
                  <a:lnTo>
                    <a:pt x="8707" y="19848"/>
                  </a:lnTo>
                  <a:lnTo>
                    <a:pt x="8707"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7"/>
            <p:cNvSpPr/>
            <p:nvPr/>
          </p:nvSpPr>
          <p:spPr>
            <a:xfrm>
              <a:off x="4196500" y="2624825"/>
              <a:ext cx="218525" cy="496200"/>
            </a:xfrm>
            <a:custGeom>
              <a:avLst/>
              <a:gdLst/>
              <a:ahLst/>
              <a:cxnLst/>
              <a:rect l="l" t="t" r="r" b="b"/>
              <a:pathLst>
                <a:path w="8741" h="19848" extrusionOk="0">
                  <a:moveTo>
                    <a:pt x="1" y="0"/>
                  </a:moveTo>
                  <a:lnTo>
                    <a:pt x="1" y="19848"/>
                  </a:lnTo>
                  <a:lnTo>
                    <a:pt x="8740" y="19848"/>
                  </a:lnTo>
                  <a:lnTo>
                    <a:pt x="8740"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7"/>
            <p:cNvSpPr/>
            <p:nvPr/>
          </p:nvSpPr>
          <p:spPr>
            <a:xfrm>
              <a:off x="4182325" y="2630650"/>
              <a:ext cx="237700" cy="340275"/>
            </a:xfrm>
            <a:custGeom>
              <a:avLst/>
              <a:gdLst/>
              <a:ahLst/>
              <a:cxnLst/>
              <a:rect l="l" t="t" r="r" b="b"/>
              <a:pathLst>
                <a:path w="9508" h="13611" fill="none" extrusionOk="0">
                  <a:moveTo>
                    <a:pt x="0" y="1"/>
                  </a:moveTo>
                  <a:lnTo>
                    <a:pt x="9507" y="1"/>
                  </a:lnTo>
                  <a:lnTo>
                    <a:pt x="9507" y="13611"/>
                  </a:lnTo>
                </a:path>
              </a:pathLst>
            </a:custGeom>
            <a:noFill/>
            <a:ln w="108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7"/>
            <p:cNvSpPr/>
            <p:nvPr/>
          </p:nvSpPr>
          <p:spPr>
            <a:xfrm>
              <a:off x="3067350" y="3078475"/>
              <a:ext cx="668025" cy="35050"/>
            </a:xfrm>
            <a:custGeom>
              <a:avLst/>
              <a:gdLst/>
              <a:ahLst/>
              <a:cxnLst/>
              <a:rect l="l" t="t" r="r" b="b"/>
              <a:pathLst>
                <a:path w="26721" h="1402" extrusionOk="0">
                  <a:moveTo>
                    <a:pt x="1" y="1"/>
                  </a:moveTo>
                  <a:lnTo>
                    <a:pt x="1" y="1402"/>
                  </a:lnTo>
                  <a:lnTo>
                    <a:pt x="26720" y="1402"/>
                  </a:lnTo>
                  <a:lnTo>
                    <a:pt x="26720"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7"/>
            <p:cNvSpPr/>
            <p:nvPr/>
          </p:nvSpPr>
          <p:spPr>
            <a:xfrm>
              <a:off x="3239975" y="3078475"/>
              <a:ext cx="668000" cy="35050"/>
            </a:xfrm>
            <a:custGeom>
              <a:avLst/>
              <a:gdLst/>
              <a:ahLst/>
              <a:cxnLst/>
              <a:rect l="l" t="t" r="r" b="b"/>
              <a:pathLst>
                <a:path w="26720" h="1402" extrusionOk="0">
                  <a:moveTo>
                    <a:pt x="1" y="1"/>
                  </a:moveTo>
                  <a:lnTo>
                    <a:pt x="1" y="1402"/>
                  </a:lnTo>
                  <a:lnTo>
                    <a:pt x="26720" y="1402"/>
                  </a:lnTo>
                  <a:lnTo>
                    <a:pt x="26720"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7"/>
            <p:cNvSpPr/>
            <p:nvPr/>
          </p:nvSpPr>
          <p:spPr>
            <a:xfrm>
              <a:off x="1969075" y="3171050"/>
              <a:ext cx="1122500" cy="1528625"/>
            </a:xfrm>
            <a:custGeom>
              <a:avLst/>
              <a:gdLst/>
              <a:ahLst/>
              <a:cxnLst/>
              <a:rect l="l" t="t" r="r" b="b"/>
              <a:pathLst>
                <a:path w="44900" h="61145" extrusionOk="0">
                  <a:moveTo>
                    <a:pt x="1969" y="0"/>
                  </a:moveTo>
                  <a:lnTo>
                    <a:pt x="34" y="59810"/>
                  </a:lnTo>
                  <a:cubicBezTo>
                    <a:pt x="1" y="60510"/>
                    <a:pt x="534" y="61111"/>
                    <a:pt x="1235" y="61144"/>
                  </a:cubicBezTo>
                  <a:cubicBezTo>
                    <a:pt x="1869" y="61111"/>
                    <a:pt x="2369" y="60610"/>
                    <a:pt x="2402" y="59977"/>
                  </a:cubicBezTo>
                  <a:lnTo>
                    <a:pt x="6338" y="11108"/>
                  </a:lnTo>
                  <a:cubicBezTo>
                    <a:pt x="6439" y="9307"/>
                    <a:pt x="7906" y="7873"/>
                    <a:pt x="9708" y="7806"/>
                  </a:cubicBezTo>
                  <a:lnTo>
                    <a:pt x="35192" y="7806"/>
                  </a:lnTo>
                  <a:cubicBezTo>
                    <a:pt x="36994" y="7873"/>
                    <a:pt x="38461" y="9307"/>
                    <a:pt x="38561" y="11108"/>
                  </a:cubicBezTo>
                  <a:lnTo>
                    <a:pt x="42498" y="59977"/>
                  </a:lnTo>
                  <a:cubicBezTo>
                    <a:pt x="42531" y="60610"/>
                    <a:pt x="43031" y="61111"/>
                    <a:pt x="43665" y="61144"/>
                  </a:cubicBezTo>
                  <a:cubicBezTo>
                    <a:pt x="44366" y="61111"/>
                    <a:pt x="44899" y="60510"/>
                    <a:pt x="44866" y="59810"/>
                  </a:cubicBezTo>
                  <a:lnTo>
                    <a:pt x="42931" y="0"/>
                  </a:ln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7"/>
            <p:cNvSpPr/>
            <p:nvPr/>
          </p:nvSpPr>
          <p:spPr>
            <a:xfrm>
              <a:off x="2016600" y="3171050"/>
              <a:ext cx="1027425" cy="68400"/>
            </a:xfrm>
            <a:custGeom>
              <a:avLst/>
              <a:gdLst/>
              <a:ahLst/>
              <a:cxnLst/>
              <a:rect l="l" t="t" r="r" b="b"/>
              <a:pathLst>
                <a:path w="41097" h="2736" extrusionOk="0">
                  <a:moveTo>
                    <a:pt x="68" y="0"/>
                  </a:moveTo>
                  <a:lnTo>
                    <a:pt x="1" y="2736"/>
                  </a:lnTo>
                  <a:lnTo>
                    <a:pt x="41097" y="2736"/>
                  </a:lnTo>
                  <a:lnTo>
                    <a:pt x="41030"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7"/>
            <p:cNvSpPr/>
            <p:nvPr/>
          </p:nvSpPr>
          <p:spPr>
            <a:xfrm>
              <a:off x="4299075" y="3171050"/>
              <a:ext cx="1122500" cy="1528625"/>
            </a:xfrm>
            <a:custGeom>
              <a:avLst/>
              <a:gdLst/>
              <a:ahLst/>
              <a:cxnLst/>
              <a:rect l="l" t="t" r="r" b="b"/>
              <a:pathLst>
                <a:path w="44900" h="61145" extrusionOk="0">
                  <a:moveTo>
                    <a:pt x="2002" y="0"/>
                  </a:moveTo>
                  <a:lnTo>
                    <a:pt x="34" y="59810"/>
                  </a:lnTo>
                  <a:cubicBezTo>
                    <a:pt x="0" y="60510"/>
                    <a:pt x="534" y="61111"/>
                    <a:pt x="1235" y="61144"/>
                  </a:cubicBezTo>
                  <a:cubicBezTo>
                    <a:pt x="1868" y="61111"/>
                    <a:pt x="2369" y="60610"/>
                    <a:pt x="2436" y="59977"/>
                  </a:cubicBezTo>
                  <a:lnTo>
                    <a:pt x="6338" y="11108"/>
                  </a:lnTo>
                  <a:cubicBezTo>
                    <a:pt x="6438" y="9307"/>
                    <a:pt x="7906" y="7873"/>
                    <a:pt x="9707" y="7806"/>
                  </a:cubicBezTo>
                  <a:lnTo>
                    <a:pt x="35226" y="7806"/>
                  </a:lnTo>
                  <a:cubicBezTo>
                    <a:pt x="37027" y="7873"/>
                    <a:pt x="38495" y="9307"/>
                    <a:pt x="38595" y="11108"/>
                  </a:cubicBezTo>
                  <a:lnTo>
                    <a:pt x="42497" y="59977"/>
                  </a:lnTo>
                  <a:cubicBezTo>
                    <a:pt x="42531" y="60610"/>
                    <a:pt x="43031" y="61111"/>
                    <a:pt x="43698" y="61144"/>
                  </a:cubicBezTo>
                  <a:cubicBezTo>
                    <a:pt x="44365" y="61111"/>
                    <a:pt x="44899" y="60510"/>
                    <a:pt x="44866" y="59810"/>
                  </a:cubicBezTo>
                  <a:lnTo>
                    <a:pt x="42931" y="0"/>
                  </a:ln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7"/>
            <p:cNvSpPr/>
            <p:nvPr/>
          </p:nvSpPr>
          <p:spPr>
            <a:xfrm>
              <a:off x="4351600" y="3171050"/>
              <a:ext cx="1027425" cy="68400"/>
            </a:xfrm>
            <a:custGeom>
              <a:avLst/>
              <a:gdLst/>
              <a:ahLst/>
              <a:cxnLst/>
              <a:rect l="l" t="t" r="r" b="b"/>
              <a:pathLst>
                <a:path w="41097" h="2736" extrusionOk="0">
                  <a:moveTo>
                    <a:pt x="68" y="0"/>
                  </a:moveTo>
                  <a:lnTo>
                    <a:pt x="1" y="2736"/>
                  </a:lnTo>
                  <a:lnTo>
                    <a:pt x="41097" y="2736"/>
                  </a:lnTo>
                  <a:lnTo>
                    <a:pt x="41030"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7"/>
            <p:cNvSpPr/>
            <p:nvPr/>
          </p:nvSpPr>
          <p:spPr>
            <a:xfrm>
              <a:off x="1935725" y="3113500"/>
              <a:ext cx="3504200" cy="78425"/>
            </a:xfrm>
            <a:custGeom>
              <a:avLst/>
              <a:gdLst/>
              <a:ahLst/>
              <a:cxnLst/>
              <a:rect l="l" t="t" r="r" b="b"/>
              <a:pathLst>
                <a:path w="140168" h="3137" extrusionOk="0">
                  <a:moveTo>
                    <a:pt x="0" y="1"/>
                  </a:moveTo>
                  <a:lnTo>
                    <a:pt x="0" y="3136"/>
                  </a:lnTo>
                  <a:lnTo>
                    <a:pt x="140167" y="3136"/>
                  </a:lnTo>
                  <a:lnTo>
                    <a:pt x="140167"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7"/>
            <p:cNvSpPr/>
            <p:nvPr/>
          </p:nvSpPr>
          <p:spPr>
            <a:xfrm>
              <a:off x="2928100" y="3113500"/>
              <a:ext cx="2511825" cy="78425"/>
            </a:xfrm>
            <a:custGeom>
              <a:avLst/>
              <a:gdLst/>
              <a:ahLst/>
              <a:cxnLst/>
              <a:rect l="l" t="t" r="r" b="b"/>
              <a:pathLst>
                <a:path w="100473" h="3137" extrusionOk="0">
                  <a:moveTo>
                    <a:pt x="0" y="1"/>
                  </a:moveTo>
                  <a:lnTo>
                    <a:pt x="0" y="3136"/>
                  </a:lnTo>
                  <a:lnTo>
                    <a:pt x="100472" y="3136"/>
                  </a:lnTo>
                  <a:lnTo>
                    <a:pt x="100472"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85F88B-75E4-A541-4CD9-B7BA707C344E}"/>
              </a:ext>
            </a:extLst>
          </p:cNvPr>
          <p:cNvSpPr>
            <a:spLocks noGrp="1"/>
          </p:cNvSpPr>
          <p:nvPr>
            <p:ph type="body" idx="1"/>
          </p:nvPr>
        </p:nvSpPr>
        <p:spPr/>
        <p:txBody>
          <a:bodyPr/>
          <a:lstStyle/>
          <a:p>
            <a:pPr marL="152400" indent="0" algn="just">
              <a:buNone/>
            </a:pPr>
            <a:r>
              <a:rPr lang="en-US" dirty="0">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engendalian personel membangun kecenderungan alami karyawan untuk mengendalikan atau memotivasi diri mereka sendiri. pengendalian personal memiliki tiga tujuan yaitu: </a:t>
            </a:r>
            <a:endParaRPr lang="en-ID" dirty="0">
              <a:effectLst/>
              <a:latin typeface="Sintony" panose="020B060402020202020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n-US" dirty="0">
                <a:latin typeface="Sintony" panose="020B0604020202020204" charset="0"/>
                <a:ea typeface="Calibri" panose="020F0502020204030204" pitchFamily="34" charset="0"/>
                <a:cs typeface="Times New Roman" panose="02020603050405020304" pitchFamily="18" charset="0"/>
              </a:rPr>
              <a:t>B</a:t>
            </a:r>
            <a:r>
              <a:rPr lang="id-ID" dirty="0">
                <a:effectLst/>
                <a:latin typeface="Sintony" panose="020B0604020202020204" charset="0"/>
                <a:ea typeface="Calibri" panose="020F0502020204030204" pitchFamily="34" charset="0"/>
                <a:cs typeface="Times New Roman" panose="02020603050405020304" pitchFamily="18" charset="0"/>
              </a:rPr>
              <a:t>eberapa pengendalian personal membantu mengklasifikasikan harapan. </a:t>
            </a:r>
            <a:r>
              <a:rPr lang="en-US" dirty="0">
                <a:effectLst/>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engendalian ini membantu memastikan bahwa tiap karyawan memahami apa yang diinginkan perusahaan. </a:t>
            </a:r>
            <a:endParaRPr lang="en-ID" dirty="0">
              <a:effectLst/>
              <a:latin typeface="Sintony" panose="020B060402020202020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n-US" dirty="0">
                <a:latin typeface="Sintony" panose="020B0604020202020204" charset="0"/>
                <a:ea typeface="Calibri" panose="020F0502020204030204" pitchFamily="34" charset="0"/>
                <a:cs typeface="Times New Roman" panose="02020603050405020304" pitchFamily="18" charset="0"/>
              </a:rPr>
              <a:t>B</a:t>
            </a:r>
            <a:r>
              <a:rPr lang="id-ID" dirty="0">
                <a:effectLst/>
                <a:latin typeface="Sintony" panose="020B0604020202020204" charset="0"/>
                <a:ea typeface="Calibri" panose="020F0502020204030204" pitchFamily="34" charset="0"/>
                <a:cs typeface="Times New Roman" panose="02020603050405020304" pitchFamily="18" charset="0"/>
              </a:rPr>
              <a:t>eberapa pengendalian personal membantu memastikan bahwa tiap karyawan mampu melakukan pekerjaan dengan baik bahwa mereka mempunyai kemampuan dan sumber daya yang dibutuhkan untuk melakukan pekerjaan</a:t>
            </a:r>
            <a:endParaRPr lang="en-ID" dirty="0">
              <a:effectLst/>
              <a:latin typeface="Sintony" panose="020B060402020202020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US" dirty="0">
                <a:latin typeface="Sintony" panose="020B0604020202020204" charset="0"/>
                <a:ea typeface="Calibri" panose="020F0502020204030204" pitchFamily="34" charset="0"/>
                <a:cs typeface="Times New Roman" panose="02020603050405020304" pitchFamily="18" charset="0"/>
              </a:rPr>
              <a:t>B</a:t>
            </a:r>
            <a:r>
              <a:rPr lang="id-ID" dirty="0">
                <a:effectLst/>
                <a:latin typeface="Sintony" panose="020B0604020202020204" charset="0"/>
                <a:ea typeface="Calibri" panose="020F0502020204030204" pitchFamily="34" charset="0"/>
                <a:cs typeface="Times New Roman" panose="02020603050405020304" pitchFamily="18" charset="0"/>
              </a:rPr>
              <a:t>eberapa pengendalian personal meningkatkan kemungkinan bahwa tiap karyawan akan terlibat dalam self monitoring. </a:t>
            </a:r>
            <a:r>
              <a:rPr lang="en-US" dirty="0">
                <a:effectLst/>
                <a:latin typeface="Sintony" panose="020B0604020202020204" charset="0"/>
                <a:ea typeface="Calibri" panose="020F0502020204030204" pitchFamily="34" charset="0"/>
                <a:cs typeface="Times New Roman" panose="02020603050405020304" pitchFamily="18" charset="0"/>
              </a:rPr>
              <a:t>S</a:t>
            </a:r>
            <a:r>
              <a:rPr lang="id-ID" dirty="0">
                <a:effectLst/>
                <a:latin typeface="Sintony" panose="020B0604020202020204" charset="0"/>
                <a:ea typeface="Calibri" panose="020F0502020204030204" pitchFamily="34" charset="0"/>
                <a:cs typeface="Times New Roman" panose="02020603050405020304" pitchFamily="18" charset="0"/>
              </a:rPr>
              <a:t>elf monitoring terbilang efektif sebab kebanyakan orang memiliki hati nurani yang membimbing mereka untuk melakukan hal yang baik dan mampu melahirkan perasaan positif akan rasa hormat kepada diri sendiri dan kepuasan saat mereka melakukan pekerjaan dengan baik serta menyaksikan keberhasilan perusahaan. </a:t>
            </a:r>
            <a:endParaRPr lang="en-US" dirty="0">
              <a:effectLst/>
              <a:latin typeface="Sintony" panose="020B060402020202020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ID" dirty="0">
              <a:effectLst/>
              <a:latin typeface="Sintony" panose="020B0604020202020204" charset="0"/>
              <a:ea typeface="Calibri" panose="020F0502020204030204" pitchFamily="34" charset="0"/>
              <a:cs typeface="Times New Roman" panose="02020603050405020304" pitchFamily="18" charset="0"/>
            </a:endParaRPr>
          </a:p>
          <a:p>
            <a:pPr marL="152400" indent="0">
              <a:buNone/>
            </a:pPr>
            <a:endParaRPr lang="en-ID" dirty="0"/>
          </a:p>
        </p:txBody>
      </p:sp>
      <p:sp>
        <p:nvSpPr>
          <p:cNvPr id="3" name="Title 2">
            <a:extLst>
              <a:ext uri="{FF2B5EF4-FFF2-40B4-BE49-F238E27FC236}">
                <a16:creationId xmlns:a16="http://schemas.microsoft.com/office/drawing/2014/main" id="{FBA1738E-B271-0034-FE2D-5639381BA68F}"/>
              </a:ext>
            </a:extLst>
          </p:cNvPr>
          <p:cNvSpPr>
            <a:spLocks noGrp="1"/>
          </p:cNvSpPr>
          <p:nvPr>
            <p:ph type="title"/>
          </p:nvPr>
        </p:nvSpPr>
        <p:spPr/>
        <p:txBody>
          <a:bodyPr/>
          <a:lstStyle/>
          <a:p>
            <a:r>
              <a:rPr lang="en-US" dirty="0" err="1"/>
              <a:t>Pengendalian</a:t>
            </a:r>
            <a:r>
              <a:rPr lang="en-US" dirty="0"/>
              <a:t> </a:t>
            </a:r>
            <a:r>
              <a:rPr lang="en-US" dirty="0" err="1"/>
              <a:t>Personel</a:t>
            </a:r>
            <a:endParaRPr lang="en-ID" dirty="0"/>
          </a:p>
        </p:txBody>
      </p:sp>
    </p:spTree>
    <p:extLst>
      <p:ext uri="{BB962C8B-B14F-4D97-AF65-F5344CB8AC3E}">
        <p14:creationId xmlns:p14="http://schemas.microsoft.com/office/powerpoint/2010/main" val="2207860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0E11E7-542A-EA72-2624-42C141C252F8}"/>
              </a:ext>
            </a:extLst>
          </p:cNvPr>
          <p:cNvSpPr>
            <a:spLocks noGrp="1"/>
          </p:cNvSpPr>
          <p:nvPr>
            <p:ph type="body" idx="1"/>
          </p:nvPr>
        </p:nvSpPr>
        <p:spPr>
          <a:xfrm>
            <a:off x="724800" y="0"/>
            <a:ext cx="7694400" cy="5143500"/>
          </a:xfrm>
        </p:spPr>
        <p:txBody>
          <a:bodyPr/>
          <a:lstStyle/>
          <a:p>
            <a:pPr marL="0" indent="0" algn="just">
              <a:lnSpc>
                <a:spcPct val="115000"/>
              </a:lnSpc>
              <a:spcAft>
                <a:spcPts val="1000"/>
              </a:spcAft>
              <a:buNone/>
            </a:pPr>
            <a:r>
              <a:rPr lang="en-US" dirty="0">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engendalian personal dapat diimplementasikan melalui:</a:t>
            </a:r>
            <a:endParaRPr lang="en-ID" dirty="0">
              <a:effectLst/>
              <a:latin typeface="Sintony" panose="020B0604020202020204" charset="0"/>
              <a:ea typeface="Calibri" panose="020F0502020204030204" pitchFamily="34" charset="0"/>
              <a:cs typeface="Times New Roman" panose="02020603050405020304" pitchFamily="18" charset="0"/>
            </a:endParaRPr>
          </a:p>
          <a:p>
            <a:pPr marL="171450" lvl="0" indent="-171450">
              <a:lnSpc>
                <a:spcPct val="115000"/>
              </a:lnSpc>
              <a:buFont typeface="Arial" panose="020B0604020202020204" pitchFamily="34" charset="0"/>
              <a:buChar char="•"/>
            </a:pPr>
            <a:r>
              <a:rPr lang="en-US" b="1" dirty="0">
                <a:latin typeface="Sintony" panose="020B0604020202020204" charset="0"/>
                <a:ea typeface="Calibri" panose="020F0502020204030204" pitchFamily="34" charset="0"/>
                <a:cs typeface="Times New Roman" panose="02020603050405020304" pitchFamily="18" charset="0"/>
              </a:rPr>
              <a:t>S</a:t>
            </a:r>
            <a:r>
              <a:rPr lang="id-ID" b="1" dirty="0">
                <a:effectLst/>
                <a:latin typeface="Sintony" panose="020B0604020202020204" charset="0"/>
                <a:ea typeface="Calibri" panose="020F0502020204030204" pitchFamily="34" charset="0"/>
                <a:cs typeface="Times New Roman" panose="02020603050405020304" pitchFamily="18" charset="0"/>
              </a:rPr>
              <a:t>eleksi dan penempatan</a:t>
            </a:r>
            <a:endParaRPr lang="en-ID" b="1" dirty="0">
              <a:latin typeface="Sintony" panose="020B0604020202020204" charset="0"/>
              <a:ea typeface="Calibri" panose="020F0502020204030204" pitchFamily="34" charset="0"/>
              <a:cs typeface="Times New Roman" panose="02020603050405020304" pitchFamily="18" charset="0"/>
            </a:endParaRPr>
          </a:p>
          <a:p>
            <a:pPr marL="0" lvl="0" indent="0">
              <a:lnSpc>
                <a:spcPct val="115000"/>
              </a:lnSpc>
              <a:buNone/>
            </a:pPr>
            <a:r>
              <a:rPr lang="en-US" dirty="0">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erusahaan mencurahkan seluruh waktu dan upaya untuk menyeleksi dan menempatkan karyawan. </a:t>
            </a:r>
            <a:r>
              <a:rPr lang="en-US" dirty="0">
                <a:effectLst/>
                <a:latin typeface="Sintony" panose="020B0604020202020204" charset="0"/>
                <a:ea typeface="Calibri" panose="020F0502020204030204" pitchFamily="34" charset="0"/>
                <a:cs typeface="Times New Roman" panose="02020603050405020304" pitchFamily="18" charset="0"/>
              </a:rPr>
              <a:t>S</a:t>
            </a:r>
            <a:r>
              <a:rPr lang="id-ID" dirty="0">
                <a:effectLst/>
                <a:latin typeface="Sintony" panose="020B0604020202020204" charset="0"/>
                <a:ea typeface="Calibri" panose="020F0502020204030204" pitchFamily="34" charset="0"/>
                <a:cs typeface="Times New Roman" panose="02020603050405020304" pitchFamily="18" charset="0"/>
              </a:rPr>
              <a:t>eleksi karyawan sering meliputi pengecekan referensi terhadap karyawan baru yang dalam beberapa tahun terakhir telah ditingkatkan oleh banyak perusahaan sebagai respon terhadap meningkatnya kekhawatiran akan keamanan tempat kerja. </a:t>
            </a:r>
            <a:r>
              <a:rPr lang="en-US" dirty="0">
                <a:effectLst/>
                <a:latin typeface="Sintony" panose="020B0604020202020204" charset="0"/>
                <a:ea typeface="Calibri" panose="020F0502020204030204" pitchFamily="34" charset="0"/>
                <a:cs typeface="Times New Roman" panose="02020603050405020304" pitchFamily="18" charset="0"/>
              </a:rPr>
              <a:t>N</a:t>
            </a:r>
            <a:r>
              <a:rPr lang="id-ID" dirty="0">
                <a:effectLst/>
                <a:latin typeface="Sintony" panose="020B0604020202020204" charset="0"/>
                <a:ea typeface="Calibri" panose="020F0502020204030204" pitchFamily="34" charset="0"/>
                <a:cs typeface="Times New Roman" panose="02020603050405020304" pitchFamily="18" charset="0"/>
              </a:rPr>
              <a:t>amun</a:t>
            </a:r>
            <a:r>
              <a:rPr lang="en-US" dirty="0">
                <a:effectLst/>
                <a:latin typeface="Sintony" panose="020B0604020202020204" charset="0"/>
                <a:ea typeface="Calibri" panose="020F0502020204030204" pitchFamily="34" charset="0"/>
                <a:cs typeface="Times New Roman" panose="02020603050405020304" pitchFamily="18" charset="0"/>
              </a:rPr>
              <a:t>,</a:t>
            </a:r>
            <a:r>
              <a:rPr lang="id-ID" dirty="0">
                <a:effectLst/>
                <a:latin typeface="Sintony" panose="020B0604020202020204" charset="0"/>
                <a:ea typeface="Calibri" panose="020F0502020204030204" pitchFamily="34" charset="0"/>
                <a:cs typeface="Times New Roman" panose="02020603050405020304" pitchFamily="18" charset="0"/>
              </a:rPr>
              <a:t> selain penyaringan terhadap karyawan baru untuk mitigasi masalah keamanan perusahaan terutama memfokuskan diri dalam mencocokkan persyaratan suatu pekerjaan dengan kemampuan pelamar kerja.</a:t>
            </a:r>
            <a:endParaRPr lang="en-US" dirty="0">
              <a:effectLst/>
              <a:latin typeface="Sintony" panose="020B0604020202020204"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id-ID" b="1" dirty="0">
                <a:effectLst/>
                <a:latin typeface="Sintony" panose="020B0604020202020204" charset="0"/>
                <a:ea typeface="Calibri" panose="020F0502020204030204" pitchFamily="34" charset="0"/>
                <a:cs typeface="Times New Roman" panose="02020603050405020304" pitchFamily="18" charset="0"/>
              </a:rPr>
              <a:t>Pelatihan</a:t>
            </a:r>
            <a:endParaRPr lang="en-ID" b="1" dirty="0">
              <a:latin typeface="Sintony" panose="020B0604020202020204" charset="0"/>
              <a:ea typeface="Calibri" panose="020F0502020204030204" pitchFamily="34" charset="0"/>
              <a:cs typeface="Times New Roman" panose="02020603050405020304" pitchFamily="18" charset="0"/>
            </a:endParaRPr>
          </a:p>
          <a:p>
            <a:pPr marL="0" lvl="0" indent="0">
              <a:lnSpc>
                <a:spcPct val="115000"/>
              </a:lnSpc>
              <a:buNone/>
            </a:pPr>
            <a:r>
              <a:rPr lang="en-US" dirty="0">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elatihan adalah cara umum lainnya untuk meningkatkan kemungkinan karyawan melakukan pekerjaan dengan baik. </a:t>
            </a:r>
            <a:r>
              <a:rPr lang="en-US" dirty="0">
                <a:effectLst/>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elatihan dapat memberikan informasi yang bermanfaat mengenai tindakan atau hasil seperti apa yang diharapkan oleh perusahaan dan cara terbaik untuk melaksanakan suatu tugas. </a:t>
            </a:r>
            <a:r>
              <a:rPr lang="en-US" dirty="0">
                <a:effectLst/>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elatihan juga dapat memberi dampak motivasional yang positif sebab karyawan dapat diberikan rasa profesionalisme yang lebih besar dan mereka sering kali lebih terpancing untuk melakukan pekerjaan dengan baik jika pekerjaan tersebut mereka pahami. </a:t>
            </a:r>
            <a:endParaRPr lang="en-ID" dirty="0">
              <a:effectLst/>
              <a:latin typeface="Sintony" panose="020B0604020202020204"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b="1" dirty="0">
                <a:latin typeface="Sintony" panose="020B0604020202020204" charset="0"/>
                <a:ea typeface="Calibri" panose="020F0502020204030204" pitchFamily="34" charset="0"/>
                <a:cs typeface="Times New Roman" panose="02020603050405020304" pitchFamily="18" charset="0"/>
              </a:rPr>
              <a:t>D</a:t>
            </a:r>
            <a:r>
              <a:rPr lang="id-ID" b="1" dirty="0">
                <a:effectLst/>
                <a:latin typeface="Sintony" panose="020B0604020202020204" charset="0"/>
                <a:ea typeface="Calibri" panose="020F0502020204030204" pitchFamily="34" charset="0"/>
                <a:cs typeface="Times New Roman" panose="02020603050405020304" pitchFamily="18" charset="0"/>
              </a:rPr>
              <a:t>esain pekerjaan dan persediaan sumber daya yang dibutuhkan</a:t>
            </a:r>
            <a:endParaRPr lang="en-ID" b="1" dirty="0">
              <a:latin typeface="Sintony" panose="020B0604020202020204" charset="0"/>
              <a:ea typeface="Calibri" panose="020F0502020204030204" pitchFamily="34" charset="0"/>
              <a:cs typeface="Times New Roman" panose="02020603050405020304" pitchFamily="18" charset="0"/>
            </a:endParaRPr>
          </a:p>
          <a:p>
            <a:pPr marL="0" lvl="0" indent="0">
              <a:lnSpc>
                <a:spcPct val="115000"/>
              </a:lnSpc>
              <a:buNone/>
            </a:pPr>
            <a:r>
              <a:rPr lang="en-US" dirty="0">
                <a:latin typeface="Sintony" panose="020B0604020202020204" charset="0"/>
                <a:ea typeface="Calibri" panose="020F0502020204030204" pitchFamily="34" charset="0"/>
                <a:cs typeface="Times New Roman" panose="02020603050405020304" pitchFamily="18" charset="0"/>
              </a:rPr>
              <a:t>C</a:t>
            </a:r>
            <a:r>
              <a:rPr lang="id-ID" dirty="0">
                <a:effectLst/>
                <a:latin typeface="Sintony" panose="020B0604020202020204" charset="0"/>
                <a:ea typeface="Calibri" panose="020F0502020204030204" pitchFamily="34" charset="0"/>
                <a:cs typeface="Times New Roman" panose="02020603050405020304" pitchFamily="18" charset="0"/>
              </a:rPr>
              <a:t>ara lain untuk membantu karyawan bertindak tepat ialah memastikan bahwa pekerjaannya dirancang untuk memungkinkan karyawan yang termotivasi dan berkualitas untuk meraih sukses. </a:t>
            </a:r>
            <a:r>
              <a:rPr lang="en-US" dirty="0">
                <a:effectLst/>
                <a:latin typeface="Sintony" panose="020B0604020202020204" charset="0"/>
                <a:ea typeface="Calibri" panose="020F0502020204030204" pitchFamily="34" charset="0"/>
                <a:cs typeface="Times New Roman" panose="02020603050405020304" pitchFamily="18" charset="0"/>
              </a:rPr>
              <a:t>B</a:t>
            </a:r>
            <a:r>
              <a:rPr lang="id-ID" dirty="0">
                <a:effectLst/>
                <a:latin typeface="Sintony" panose="020B0604020202020204" charset="0"/>
                <a:ea typeface="Calibri" panose="020F0502020204030204" pitchFamily="34" charset="0"/>
                <a:cs typeface="Times New Roman" panose="02020603050405020304" pitchFamily="18" charset="0"/>
              </a:rPr>
              <a:t>eberapa perusahaan tidak memberikan kesempatan kepada semua karyawan untuk berhasil. </a:t>
            </a:r>
            <a:r>
              <a:rPr lang="en-US" dirty="0">
                <a:effectLst/>
                <a:latin typeface="Sintony" panose="020B0604020202020204" charset="0"/>
                <a:ea typeface="Calibri" panose="020F0502020204030204" pitchFamily="34" charset="0"/>
                <a:cs typeface="Times New Roman" panose="02020603050405020304" pitchFamily="18" charset="0"/>
              </a:rPr>
              <a:t>K</a:t>
            </a:r>
            <a:r>
              <a:rPr lang="id-ID" dirty="0">
                <a:effectLst/>
                <a:latin typeface="Sintony" panose="020B0604020202020204" charset="0"/>
                <a:ea typeface="Calibri" panose="020F0502020204030204" pitchFamily="34" charset="0"/>
                <a:cs typeface="Times New Roman" panose="02020603050405020304" pitchFamily="18" charset="0"/>
              </a:rPr>
              <a:t>aryawan juga memerlukan adanya seperangkat sumber daya khusus untuk mereka agar dapat melakukan pekerjaan dengan baik. </a:t>
            </a:r>
            <a:r>
              <a:rPr lang="en-US" dirty="0">
                <a:effectLst/>
                <a:latin typeface="Sintony" panose="020B0604020202020204" charset="0"/>
                <a:ea typeface="Calibri" panose="020F0502020204030204" pitchFamily="34" charset="0"/>
                <a:cs typeface="Times New Roman" panose="02020603050405020304" pitchFamily="18" charset="0"/>
              </a:rPr>
              <a:t>K</a:t>
            </a:r>
            <a:r>
              <a:rPr lang="id-ID" dirty="0">
                <a:effectLst/>
                <a:latin typeface="Sintony" panose="020B0604020202020204" charset="0"/>
                <a:ea typeface="Calibri" panose="020F0502020204030204" pitchFamily="34" charset="0"/>
                <a:cs typeface="Times New Roman" panose="02020603050405020304" pitchFamily="18" charset="0"/>
              </a:rPr>
              <a:t>ebutuhan akan sumber daya sangat terspesifikasi pada pekerjaan tapi di dalamnya juga bisa meliputi hal-hal seperti informasi peralatan persediaan dukungan staf bantuan keputusan maupun kebebasan interupsi.</a:t>
            </a:r>
            <a:endParaRPr lang="en-ID" dirty="0">
              <a:effectLst/>
              <a:latin typeface="Sintony" panose="020B0604020202020204" charset="0"/>
              <a:ea typeface="Calibri" panose="020F0502020204030204" pitchFamily="34" charset="0"/>
              <a:cs typeface="Times New Roman" panose="02020603050405020304" pitchFamily="18" charset="0"/>
            </a:endParaRPr>
          </a:p>
          <a:p>
            <a:pPr marL="0" lvl="0" indent="0">
              <a:lnSpc>
                <a:spcPct val="115000"/>
              </a:lnSpc>
              <a:buNone/>
            </a:pPr>
            <a:endParaRPr lang="en-ID" dirty="0">
              <a:effectLst/>
              <a:latin typeface="Sintony" panose="020B0604020202020204" charset="0"/>
              <a:ea typeface="Calibri" panose="020F0502020204030204" pitchFamily="34" charset="0"/>
              <a:cs typeface="Times New Roman" panose="02020603050405020304" pitchFamily="18" charset="0"/>
            </a:endParaRPr>
          </a:p>
          <a:p>
            <a:pPr marL="0" lvl="0" indent="0">
              <a:lnSpc>
                <a:spcPct val="115000"/>
              </a:lnSpc>
              <a:buNone/>
            </a:pPr>
            <a:endParaRPr lang="en-ID" dirty="0">
              <a:effectLst/>
              <a:latin typeface="Sintony"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045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8C8">
            <a:alpha val="32589"/>
          </a:srgbClr>
        </a:solidFill>
        <a:effectLst/>
      </p:bgPr>
    </p:bg>
    <p:spTree>
      <p:nvGrpSpPr>
        <p:cNvPr id="1" name="Shape 927"/>
        <p:cNvGrpSpPr/>
        <p:nvPr/>
      </p:nvGrpSpPr>
      <p:grpSpPr>
        <a:xfrm>
          <a:off x="0" y="0"/>
          <a:ext cx="0" cy="0"/>
          <a:chOff x="0" y="0"/>
          <a:chExt cx="0" cy="0"/>
        </a:xfrm>
      </p:grpSpPr>
      <p:sp>
        <p:nvSpPr>
          <p:cNvPr id="928" name="Google Shape;928;p38"/>
          <p:cNvSpPr txBox="1">
            <a:spLocks noGrp="1"/>
          </p:cNvSpPr>
          <p:nvPr>
            <p:ph type="title"/>
          </p:nvPr>
        </p:nvSpPr>
        <p:spPr>
          <a:xfrm>
            <a:off x="724800" y="489940"/>
            <a:ext cx="7694400" cy="47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Pengendalian Budaya</a:t>
            </a:r>
            <a:endParaRPr dirty="0"/>
          </a:p>
        </p:txBody>
      </p:sp>
      <p:sp>
        <p:nvSpPr>
          <p:cNvPr id="929" name="Google Shape;929;p38"/>
          <p:cNvSpPr txBox="1">
            <a:spLocks noGrp="1"/>
          </p:cNvSpPr>
          <p:nvPr>
            <p:ph type="body" idx="1"/>
          </p:nvPr>
        </p:nvSpPr>
        <p:spPr>
          <a:xfrm>
            <a:off x="724800" y="1076275"/>
            <a:ext cx="7694400" cy="3495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rgbClr val="F4ECE7"/>
              </a:buClr>
              <a:buSzPts val="1100"/>
              <a:buFont typeface="Arial"/>
              <a:buNone/>
            </a:pPr>
            <a:r>
              <a:rPr lang="en" dirty="0">
                <a:solidFill>
                  <a:schemeClr val="dk1"/>
                </a:solidFill>
              </a:rPr>
              <a:t>Pengendalian budaya didesain untuk mendukung pemantauan bersama (</a:t>
            </a:r>
            <a:r>
              <a:rPr lang="en" i="1" dirty="0">
                <a:solidFill>
                  <a:schemeClr val="dk1"/>
                </a:solidFill>
              </a:rPr>
              <a:t>mutual monitoring</a:t>
            </a:r>
            <a:r>
              <a:rPr lang="en" dirty="0">
                <a:solidFill>
                  <a:schemeClr val="dk1"/>
                </a:solidFill>
              </a:rPr>
              <a:t>) sebuah tekanan kuat daRi suatu kelompok terhadap individu yang menyimpang dari norma dan nilai kelompok. Pengendalian budaya yang kuat ditimbulkan oleh proses pemantauan bersama juga terdapat dalam perusahaan tunggal. Pengendalian budaya akan bekerja paling efektif jika anggota kelompok memiliki keterikatan sosial atau emosional antara satu sama lain.</a:t>
            </a:r>
          </a:p>
          <a:p>
            <a:pPr marL="0" lvl="0" indent="0" algn="just" rtl="0">
              <a:spcBef>
                <a:spcPts val="0"/>
              </a:spcBef>
              <a:spcAft>
                <a:spcPts val="0"/>
              </a:spcAft>
              <a:buClr>
                <a:srgbClr val="F4ECE7"/>
              </a:buClr>
              <a:buSzPts val="1100"/>
              <a:buFont typeface="Arial"/>
              <a:buNone/>
            </a:pPr>
            <a:endParaRPr lang="en" dirty="0">
              <a:solidFill>
                <a:schemeClr val="dk1"/>
              </a:solidFill>
            </a:endParaRPr>
          </a:p>
          <a:p>
            <a:pPr marL="0" lvl="0" indent="0" algn="just" rtl="0">
              <a:spcBef>
                <a:spcPts val="0"/>
              </a:spcBef>
              <a:spcAft>
                <a:spcPts val="0"/>
              </a:spcAft>
              <a:buClr>
                <a:srgbClr val="F4ECE7"/>
              </a:buClr>
              <a:buSzPts val="1100"/>
              <a:buFont typeface="Arial"/>
              <a:buNone/>
            </a:pPr>
            <a:r>
              <a:rPr lang="en" dirty="0">
                <a:solidFill>
                  <a:schemeClr val="dk1"/>
                </a:solidFill>
              </a:rPr>
              <a:t>Budaya dibangun atas tradisi, norma, kepercayaan, nilai, ideologi, sikap, dan cara berperilaku bersama. Normal budaya mirip sekali dengan peraturan tertulis dan tidak tertulis yang mengatur perilaku karyawan. </a:t>
            </a:r>
            <a:r>
              <a:rPr lang="en-ID" dirty="0">
                <a:solidFill>
                  <a:schemeClr val="dk1"/>
                </a:solidFill>
              </a:rPr>
              <a:t>U</a:t>
            </a:r>
            <a:r>
              <a:rPr lang="en" dirty="0">
                <a:solidFill>
                  <a:schemeClr val="dk1"/>
                </a:solidFill>
              </a:rPr>
              <a:t>ntuk memahami budaya perusahaan, bertanyalah kepada karyawan yang sudah lama bekerja untuk perusahaan mengenai hal-hal seperti, Apa yang anda banggakan dari perusahan? Hal apa yang dibutuhkan untuk maju? Bagaimana anda menghindari masalah? Juka perusahaan memiliki budaya perusahaan yang kuat, sebagian besar karyawan yang sudah lama bekerja untuk perusahaan akan memberikan jawaban yang konsisten terhadap pertanyaan tersebut, bahkan ketika jawabannya tidak tertulis.</a:t>
            </a:r>
            <a:endParaRPr dirty="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6B2488-4D3C-41F1-B3D4-3ABB035473E4}"/>
              </a:ext>
            </a:extLst>
          </p:cNvPr>
          <p:cNvSpPr>
            <a:spLocks noGrp="1"/>
          </p:cNvSpPr>
          <p:nvPr>
            <p:ph type="body" idx="1"/>
          </p:nvPr>
        </p:nvSpPr>
        <p:spPr>
          <a:xfrm>
            <a:off x="724800" y="824100"/>
            <a:ext cx="7694400" cy="3495300"/>
          </a:xfrm>
        </p:spPr>
        <p:txBody>
          <a:bodyPr/>
          <a:lstStyle/>
          <a:p>
            <a:pPr marL="152400" indent="0" algn="just">
              <a:buNone/>
            </a:pPr>
            <a:r>
              <a:rPr lang="en-US" dirty="0" err="1"/>
              <a:t>Budaya</a:t>
            </a:r>
            <a:r>
              <a:rPr lang="en-US" dirty="0"/>
              <a:t> </a:t>
            </a:r>
            <a:r>
              <a:rPr lang="en-US" dirty="0" err="1"/>
              <a:t>perusahaan</a:t>
            </a:r>
            <a:r>
              <a:rPr lang="en-US" dirty="0"/>
              <a:t> </a:t>
            </a:r>
            <a:r>
              <a:rPr lang="en-US" dirty="0" err="1"/>
              <a:t>dapat</a:t>
            </a:r>
            <a:r>
              <a:rPr lang="en-US" dirty="0"/>
              <a:t> </a:t>
            </a:r>
            <a:r>
              <a:rPr lang="en-US" dirty="0" err="1"/>
              <a:t>dibentuk</a:t>
            </a:r>
            <a:r>
              <a:rPr lang="en-US" dirty="0"/>
              <a:t> </a:t>
            </a:r>
            <a:r>
              <a:rPr lang="en-US" dirty="0" err="1"/>
              <a:t>dalam</a:t>
            </a:r>
            <a:r>
              <a:rPr lang="en-US" dirty="0"/>
              <a:t> </a:t>
            </a:r>
            <a:r>
              <a:rPr lang="en-US" dirty="0" err="1"/>
              <a:t>banyak</a:t>
            </a:r>
            <a:r>
              <a:rPr lang="en-US" dirty="0"/>
              <a:t> </a:t>
            </a:r>
            <a:r>
              <a:rPr lang="en-US" dirty="0" err="1"/>
              <a:t>cara</a:t>
            </a:r>
            <a:r>
              <a:rPr lang="en-US" dirty="0"/>
              <a:t>, </a:t>
            </a:r>
            <a:r>
              <a:rPr lang="en-US" dirty="0" err="1"/>
              <a:t>baik</a:t>
            </a:r>
            <a:r>
              <a:rPr lang="en-US" dirty="0"/>
              <a:t> </a:t>
            </a:r>
            <a:r>
              <a:rPr lang="en-US" dirty="0" err="1"/>
              <a:t>lewat</a:t>
            </a:r>
            <a:r>
              <a:rPr lang="en-US" dirty="0"/>
              <a:t> kata </a:t>
            </a:r>
            <a:r>
              <a:rPr lang="en-US" dirty="0" err="1"/>
              <a:t>maupun</a:t>
            </a:r>
            <a:r>
              <a:rPr lang="en-US" dirty="0"/>
              <a:t> </a:t>
            </a:r>
            <a:r>
              <a:rPr lang="en-US" dirty="0" err="1"/>
              <a:t>contoh</a:t>
            </a:r>
            <a:r>
              <a:rPr lang="en-US" dirty="0"/>
              <a:t>, </a:t>
            </a:r>
            <a:r>
              <a:rPr lang="en-US" dirty="0" err="1"/>
              <a:t>meliputi</a:t>
            </a:r>
            <a:r>
              <a:rPr lang="en-US" dirty="0"/>
              <a:t> </a:t>
            </a:r>
            <a:r>
              <a:rPr lang="en-US" dirty="0" err="1"/>
              <a:t>kode</a:t>
            </a:r>
            <a:r>
              <a:rPr lang="en-US" dirty="0"/>
              <a:t> </a:t>
            </a:r>
            <a:r>
              <a:rPr lang="en-US" dirty="0" err="1"/>
              <a:t>etik</a:t>
            </a:r>
            <a:r>
              <a:rPr lang="en-US" dirty="0"/>
              <a:t>, </a:t>
            </a:r>
            <a:r>
              <a:rPr lang="en-US" dirty="0" err="1"/>
              <a:t>penghargaan</a:t>
            </a:r>
            <a:r>
              <a:rPr lang="en-US" dirty="0"/>
              <a:t> </a:t>
            </a:r>
            <a:r>
              <a:rPr lang="en-US" dirty="0" err="1"/>
              <a:t>kelompok</a:t>
            </a:r>
            <a:r>
              <a:rPr lang="en-US" dirty="0"/>
              <a:t>, transfer </a:t>
            </a:r>
            <a:r>
              <a:rPr lang="en-US" dirty="0" err="1"/>
              <a:t>antarperusahaan</a:t>
            </a:r>
            <a:r>
              <a:rPr lang="en-US" dirty="0"/>
              <a:t>, </a:t>
            </a:r>
            <a:r>
              <a:rPr lang="en-US" dirty="0" err="1"/>
              <a:t>pengaturan</a:t>
            </a:r>
            <a:r>
              <a:rPr lang="en-US" dirty="0"/>
              <a:t> </a:t>
            </a:r>
            <a:r>
              <a:rPr lang="en-US" dirty="0" err="1"/>
              <a:t>fisik</a:t>
            </a:r>
            <a:r>
              <a:rPr lang="en-US" dirty="0"/>
              <a:t> dan social, dan </a:t>
            </a:r>
            <a:r>
              <a:rPr lang="en-US" i="1" dirty="0"/>
              <a:t>tone at the top</a:t>
            </a:r>
            <a:r>
              <a:rPr lang="en-US" dirty="0"/>
              <a:t>.</a:t>
            </a:r>
          </a:p>
          <a:p>
            <a:pPr marL="323850" indent="-171450" algn="just">
              <a:buFont typeface="Arial" panose="020B0604020202020204" pitchFamily="34" charset="0"/>
              <a:buChar char="•"/>
            </a:pPr>
            <a:r>
              <a:rPr lang="en-US" b="1" dirty="0"/>
              <a:t>Kode </a:t>
            </a:r>
            <a:r>
              <a:rPr lang="en-US" b="1" dirty="0" err="1"/>
              <a:t>Etik</a:t>
            </a:r>
            <a:endParaRPr lang="en-US" dirty="0"/>
          </a:p>
          <a:p>
            <a:pPr marL="152400" indent="0" algn="just">
              <a:buNone/>
            </a:pPr>
            <a:r>
              <a:rPr lang="en-US" dirty="0"/>
              <a:t>Kode </a:t>
            </a:r>
            <a:r>
              <a:rPr lang="en-US" dirty="0" err="1"/>
              <a:t>didesain</a:t>
            </a:r>
            <a:r>
              <a:rPr lang="en-US" dirty="0"/>
              <a:t> </a:t>
            </a:r>
            <a:r>
              <a:rPr lang="en-US" dirty="0" err="1"/>
              <a:t>untuk</a:t>
            </a:r>
            <a:r>
              <a:rPr lang="en-US" dirty="0"/>
              <a:t> </a:t>
            </a:r>
            <a:r>
              <a:rPr lang="en-US" dirty="0" err="1"/>
              <a:t>membantu</a:t>
            </a:r>
            <a:r>
              <a:rPr lang="en-US" dirty="0"/>
              <a:t> </a:t>
            </a:r>
            <a:r>
              <a:rPr lang="en-US" dirty="0" err="1"/>
              <a:t>karyawan</a:t>
            </a:r>
            <a:r>
              <a:rPr lang="en-US" dirty="0"/>
              <a:t> </a:t>
            </a:r>
            <a:r>
              <a:rPr lang="en-US" dirty="0" err="1"/>
              <a:t>memahami</a:t>
            </a:r>
            <a:r>
              <a:rPr lang="en-US" dirty="0"/>
              <a:t> </a:t>
            </a:r>
            <a:r>
              <a:rPr lang="en-US" dirty="0" err="1"/>
              <a:t>perilaku</a:t>
            </a:r>
            <a:r>
              <a:rPr lang="en-US" dirty="0"/>
              <a:t> </a:t>
            </a:r>
            <a:r>
              <a:rPr lang="en-US" dirty="0" err="1"/>
              <a:t>apa</a:t>
            </a:r>
            <a:r>
              <a:rPr lang="en-US" dirty="0"/>
              <a:t> yang </a:t>
            </a:r>
            <a:r>
              <a:rPr lang="en-US" dirty="0" err="1"/>
              <a:t>diharapkan</a:t>
            </a:r>
            <a:r>
              <a:rPr lang="en-US" dirty="0"/>
              <a:t> </a:t>
            </a:r>
            <a:r>
              <a:rPr lang="en-US" dirty="0" err="1"/>
              <a:t>meski</a:t>
            </a:r>
            <a:r>
              <a:rPr lang="en-US" dirty="0"/>
              <a:t> </a:t>
            </a:r>
            <a:r>
              <a:rPr lang="en-US" dirty="0" err="1"/>
              <a:t>tidak</a:t>
            </a:r>
            <a:r>
              <a:rPr lang="en-US" dirty="0"/>
              <a:t> </a:t>
            </a:r>
            <a:r>
              <a:rPr lang="en-US" dirty="0" err="1"/>
              <a:t>ada</a:t>
            </a:r>
            <a:r>
              <a:rPr lang="en-US" dirty="0"/>
              <a:t> </a:t>
            </a:r>
            <a:r>
              <a:rPr lang="en-US" dirty="0" err="1"/>
              <a:t>peraturan</a:t>
            </a:r>
            <a:r>
              <a:rPr lang="en-US" dirty="0"/>
              <a:t> yang </a:t>
            </a:r>
            <a:r>
              <a:rPr lang="en-US" dirty="0" err="1"/>
              <a:t>spesifik</a:t>
            </a:r>
            <a:r>
              <a:rPr lang="en-US" dirty="0"/>
              <a:t>, </a:t>
            </a:r>
            <a:r>
              <a:rPr lang="en-US" dirty="0" err="1"/>
              <a:t>itupun</a:t>
            </a:r>
            <a:r>
              <a:rPr lang="en-US" dirty="0"/>
              <a:t> </a:t>
            </a:r>
            <a:r>
              <a:rPr lang="en-US" dirty="0" err="1"/>
              <a:t>kodenya</a:t>
            </a:r>
            <a:r>
              <a:rPr lang="en-US" dirty="0"/>
              <a:t> </a:t>
            </a:r>
            <a:r>
              <a:rPr lang="en-US" dirty="0" err="1"/>
              <a:t>lebih</a:t>
            </a:r>
            <a:r>
              <a:rPr lang="en-US" dirty="0"/>
              <a:t> </a:t>
            </a:r>
            <a:r>
              <a:rPr lang="en-US" dirty="0" err="1"/>
              <a:t>didasarkan</a:t>
            </a:r>
            <a:r>
              <a:rPr lang="en-US" dirty="0"/>
              <a:t> pada </a:t>
            </a:r>
            <a:r>
              <a:rPr lang="en-US" dirty="0" err="1"/>
              <a:t>prinsip</a:t>
            </a:r>
            <a:r>
              <a:rPr lang="en-US" dirty="0"/>
              <a:t> </a:t>
            </a:r>
            <a:r>
              <a:rPr lang="en-US" dirty="0" err="1"/>
              <a:t>dibandingkan</a:t>
            </a:r>
            <a:r>
              <a:rPr lang="en-US" dirty="0"/>
              <a:t> </a:t>
            </a:r>
            <a:r>
              <a:rPr lang="en-US" dirty="0" err="1"/>
              <a:t>hanya</a:t>
            </a:r>
            <a:r>
              <a:rPr lang="en-US" dirty="0"/>
              <a:t> </a:t>
            </a:r>
            <a:r>
              <a:rPr lang="en-US" dirty="0" err="1"/>
              <a:t>didasarkan</a:t>
            </a:r>
            <a:r>
              <a:rPr lang="en-US" dirty="0"/>
              <a:t> pada </a:t>
            </a:r>
            <a:r>
              <a:rPr lang="en-US" dirty="0" err="1"/>
              <a:t>peraturan</a:t>
            </a:r>
            <a:r>
              <a:rPr lang="en-US" dirty="0"/>
              <a:t>. Kode </a:t>
            </a:r>
            <a:r>
              <a:rPr lang="en-US" dirty="0" err="1"/>
              <a:t>ini</a:t>
            </a:r>
            <a:r>
              <a:rPr lang="en-US" dirty="0"/>
              <a:t> </a:t>
            </a:r>
            <a:r>
              <a:rPr lang="en-US" dirty="0" err="1"/>
              <a:t>dapat</a:t>
            </a:r>
            <a:r>
              <a:rPr lang="en-US" dirty="0"/>
              <a:t> </a:t>
            </a:r>
            <a:r>
              <a:rPr lang="en-US" dirty="0" err="1"/>
              <a:t>meliputi</a:t>
            </a:r>
            <a:r>
              <a:rPr lang="en-US" dirty="0"/>
              <a:t> </a:t>
            </a:r>
            <a:r>
              <a:rPr lang="en-US" dirty="0" err="1"/>
              <a:t>pesan</a:t>
            </a:r>
            <a:r>
              <a:rPr lang="en-US" dirty="0"/>
              <a:t> </a:t>
            </a:r>
            <a:r>
              <a:rPr lang="en-US" dirty="0" err="1"/>
              <a:t>penting</a:t>
            </a:r>
            <a:r>
              <a:rPr lang="en-US" dirty="0"/>
              <a:t> </a:t>
            </a:r>
            <a:r>
              <a:rPr lang="en-US" dirty="0" err="1"/>
              <a:t>mengenai</a:t>
            </a:r>
            <a:r>
              <a:rPr lang="en-US" dirty="0"/>
              <a:t> </a:t>
            </a:r>
            <a:r>
              <a:rPr lang="en-US" dirty="0" err="1"/>
              <a:t>dedikasi</a:t>
            </a:r>
            <a:r>
              <a:rPr lang="en-US" dirty="0"/>
              <a:t> </a:t>
            </a:r>
            <a:r>
              <a:rPr lang="en-US" dirty="0" err="1"/>
              <a:t>terhadap</a:t>
            </a:r>
            <a:r>
              <a:rPr lang="en-US" dirty="0"/>
              <a:t> </a:t>
            </a:r>
            <a:r>
              <a:rPr lang="en-US" dirty="0" err="1"/>
              <a:t>kualitas</a:t>
            </a:r>
            <a:r>
              <a:rPr lang="en-US" dirty="0"/>
              <a:t> </a:t>
            </a:r>
            <a:r>
              <a:rPr lang="en-US" dirty="0" err="1"/>
              <a:t>maupun</a:t>
            </a:r>
            <a:r>
              <a:rPr lang="en-US" dirty="0"/>
              <a:t> </a:t>
            </a:r>
            <a:r>
              <a:rPr lang="en-US" dirty="0" err="1"/>
              <a:t>kepuasan</a:t>
            </a:r>
            <a:r>
              <a:rPr lang="en-US" dirty="0"/>
              <a:t> </a:t>
            </a:r>
            <a:r>
              <a:rPr lang="en-US" dirty="0" err="1"/>
              <a:t>pelanggan</a:t>
            </a:r>
            <a:r>
              <a:rPr lang="en-US" dirty="0"/>
              <a:t>, </a:t>
            </a:r>
            <a:r>
              <a:rPr lang="en-US" dirty="0" err="1"/>
              <a:t>perlakuan</a:t>
            </a:r>
            <a:r>
              <a:rPr lang="en-US" dirty="0"/>
              <a:t> yang </a:t>
            </a:r>
            <a:r>
              <a:rPr lang="en-US" dirty="0" err="1"/>
              <a:t>adil</a:t>
            </a:r>
            <a:r>
              <a:rPr lang="en-US" dirty="0"/>
              <a:t> pada </a:t>
            </a:r>
            <a:r>
              <a:rPr lang="en-US" dirty="0" err="1"/>
              <a:t>karyawan</a:t>
            </a:r>
            <a:r>
              <a:rPr lang="en-US" dirty="0"/>
              <a:t> dan </a:t>
            </a:r>
            <a:r>
              <a:rPr lang="en-US" dirty="0" err="1"/>
              <a:t>pelanggan</a:t>
            </a:r>
            <a:r>
              <a:rPr lang="en-US" dirty="0"/>
              <a:t>, </a:t>
            </a:r>
            <a:r>
              <a:rPr lang="en-US" dirty="0" err="1"/>
              <a:t>keamanan</a:t>
            </a:r>
            <a:r>
              <a:rPr lang="en-US" dirty="0"/>
              <a:t> </a:t>
            </a:r>
            <a:r>
              <a:rPr lang="en-US" dirty="0" err="1"/>
              <a:t>karyawan</a:t>
            </a:r>
            <a:r>
              <a:rPr lang="en-US" dirty="0"/>
              <a:t>, </a:t>
            </a:r>
            <a:r>
              <a:rPr lang="en-US" dirty="0" err="1"/>
              <a:t>inovasi</a:t>
            </a:r>
            <a:r>
              <a:rPr lang="en-US" dirty="0"/>
              <a:t>, </a:t>
            </a:r>
            <a:r>
              <a:rPr lang="en-US" dirty="0" err="1"/>
              <a:t>pengambilan</a:t>
            </a:r>
            <a:r>
              <a:rPr lang="en-US" dirty="0"/>
              <a:t> </a:t>
            </a:r>
            <a:r>
              <a:rPr lang="en-US" dirty="0" err="1"/>
              <a:t>resiko</a:t>
            </a:r>
            <a:r>
              <a:rPr lang="en-US" dirty="0"/>
              <a:t>, </a:t>
            </a:r>
            <a:r>
              <a:rPr lang="en-US" dirty="0" err="1"/>
              <a:t>ketaatan</a:t>
            </a:r>
            <a:r>
              <a:rPr lang="en-US" dirty="0"/>
              <a:t> pada </a:t>
            </a:r>
            <a:r>
              <a:rPr lang="en-US" dirty="0" err="1"/>
              <a:t>prinsip</a:t>
            </a:r>
            <a:r>
              <a:rPr lang="en-US" dirty="0"/>
              <a:t> </a:t>
            </a:r>
            <a:r>
              <a:rPr lang="en-US" dirty="0" err="1"/>
              <a:t>etis</a:t>
            </a:r>
            <a:r>
              <a:rPr lang="en-US" dirty="0"/>
              <a:t>, </a:t>
            </a:r>
            <a:r>
              <a:rPr lang="en-US" dirty="0" err="1"/>
              <a:t>komunikasi</a:t>
            </a:r>
            <a:r>
              <a:rPr lang="en-US" dirty="0"/>
              <a:t> yang </a:t>
            </a:r>
            <a:r>
              <a:rPr lang="en-US" dirty="0" err="1"/>
              <a:t>terbuka</a:t>
            </a:r>
            <a:r>
              <a:rPr lang="en-US" dirty="0"/>
              <a:t>, dan </a:t>
            </a:r>
            <a:r>
              <a:rPr lang="en-US" dirty="0" err="1"/>
              <a:t>kesediaan</a:t>
            </a:r>
            <a:r>
              <a:rPr lang="en-US" dirty="0"/>
              <a:t> </a:t>
            </a:r>
            <a:r>
              <a:rPr lang="en-US" dirty="0" err="1"/>
              <a:t>untuk</a:t>
            </a:r>
            <a:r>
              <a:rPr lang="en-US" dirty="0"/>
              <a:t> </a:t>
            </a:r>
            <a:r>
              <a:rPr lang="en-US" dirty="0" err="1"/>
              <a:t>berubah</a:t>
            </a:r>
            <a:r>
              <a:rPr lang="en-US" dirty="0"/>
              <a:t>. </a:t>
            </a:r>
            <a:r>
              <a:rPr lang="en-US" dirty="0" err="1"/>
              <a:t>Supaya</a:t>
            </a:r>
            <a:r>
              <a:rPr lang="en-US" dirty="0"/>
              <a:t> </a:t>
            </a:r>
            <a:r>
              <a:rPr lang="en-US" dirty="0" err="1"/>
              <a:t>efektif</a:t>
            </a:r>
            <a:r>
              <a:rPr lang="en-US" dirty="0"/>
              <a:t>, </a:t>
            </a:r>
            <a:r>
              <a:rPr lang="en-US" dirty="0" err="1"/>
              <a:t>pesan</a:t>
            </a:r>
            <a:r>
              <a:rPr lang="en-US" dirty="0"/>
              <a:t> yang </a:t>
            </a:r>
            <a:r>
              <a:rPr lang="en-US" dirty="0" err="1"/>
              <a:t>dimasukkan</a:t>
            </a:r>
            <a:r>
              <a:rPr lang="en-US" dirty="0"/>
              <a:t> </a:t>
            </a:r>
            <a:r>
              <a:rPr lang="en-US" dirty="0" err="1"/>
              <a:t>dalam</a:t>
            </a:r>
            <a:r>
              <a:rPr lang="en-US" dirty="0"/>
              <a:t> </a:t>
            </a:r>
            <a:r>
              <a:rPr lang="en-US" dirty="0" err="1"/>
              <a:t>pertanyaan</a:t>
            </a:r>
            <a:r>
              <a:rPr lang="en-US" dirty="0"/>
              <a:t> </a:t>
            </a:r>
            <a:r>
              <a:rPr lang="en-US" dirty="0" err="1"/>
              <a:t>ini</a:t>
            </a:r>
            <a:r>
              <a:rPr lang="en-US" dirty="0"/>
              <a:t> </a:t>
            </a:r>
            <a:r>
              <a:rPr lang="en-US" dirty="0" err="1"/>
              <a:t>harus</a:t>
            </a:r>
            <a:r>
              <a:rPr lang="en-US" dirty="0"/>
              <a:t> </a:t>
            </a:r>
            <a:r>
              <a:rPr lang="en-US" dirty="0" err="1"/>
              <a:t>diperkuat</a:t>
            </a:r>
            <a:r>
              <a:rPr lang="en-US" dirty="0"/>
              <a:t> </a:t>
            </a:r>
            <a:r>
              <a:rPr lang="en-US" dirty="0" err="1"/>
              <a:t>melalui</a:t>
            </a:r>
            <a:r>
              <a:rPr lang="en-US" dirty="0"/>
              <a:t> </a:t>
            </a:r>
            <a:r>
              <a:rPr lang="en-US" dirty="0" err="1"/>
              <a:t>sesi</a:t>
            </a:r>
            <a:r>
              <a:rPr lang="en-US" dirty="0"/>
              <a:t> </a:t>
            </a:r>
            <a:r>
              <a:rPr lang="en-US" dirty="0" err="1"/>
              <a:t>pelatihan</a:t>
            </a:r>
            <a:r>
              <a:rPr lang="en-US" dirty="0"/>
              <a:t> formal dan </a:t>
            </a:r>
            <a:r>
              <a:rPr lang="en-US" dirty="0" err="1"/>
              <a:t>melalui</a:t>
            </a:r>
            <a:r>
              <a:rPr lang="en-US" dirty="0"/>
              <a:t> </a:t>
            </a:r>
            <a:r>
              <a:rPr lang="en-US" dirty="0" err="1"/>
              <a:t>diskusi</a:t>
            </a:r>
            <a:r>
              <a:rPr lang="en-US" dirty="0"/>
              <a:t> informal </a:t>
            </a:r>
            <a:r>
              <a:rPr lang="en-US" dirty="0" err="1"/>
              <a:t>atau</a:t>
            </a:r>
            <a:r>
              <a:rPr lang="en-US" dirty="0"/>
              <a:t> </a:t>
            </a:r>
            <a:r>
              <a:rPr lang="en-US" dirty="0" err="1"/>
              <a:t>pertemuan</a:t>
            </a:r>
            <a:r>
              <a:rPr lang="en-US" dirty="0"/>
              <a:t> </a:t>
            </a:r>
            <a:r>
              <a:rPr lang="en-US" dirty="0" err="1"/>
              <a:t>pendampingan</a:t>
            </a:r>
            <a:r>
              <a:rPr lang="en-US" dirty="0"/>
              <a:t> </a:t>
            </a:r>
            <a:r>
              <a:rPr lang="en-US" dirty="0" err="1"/>
              <a:t>antara</a:t>
            </a:r>
            <a:r>
              <a:rPr lang="en-US" dirty="0"/>
              <a:t> </a:t>
            </a:r>
            <a:r>
              <a:rPr lang="en-US" dirty="0" err="1"/>
              <a:t>karyawan</a:t>
            </a:r>
            <a:r>
              <a:rPr lang="en-US" dirty="0"/>
              <a:t> dan </a:t>
            </a:r>
            <a:r>
              <a:rPr lang="en-US" dirty="0" err="1"/>
              <a:t>pengawasnya</a:t>
            </a:r>
            <a:r>
              <a:rPr lang="en-US" dirty="0"/>
              <a:t>.</a:t>
            </a:r>
          </a:p>
          <a:p>
            <a:pPr marL="152400" indent="0" algn="just">
              <a:buNone/>
            </a:pPr>
            <a:r>
              <a:rPr lang="en-US" dirty="0" err="1"/>
              <a:t>Bentuk</a:t>
            </a:r>
            <a:r>
              <a:rPr lang="en-US" dirty="0"/>
              <a:t> </a:t>
            </a:r>
            <a:r>
              <a:rPr lang="en-US" dirty="0" err="1"/>
              <a:t>kode</a:t>
            </a:r>
            <a:r>
              <a:rPr lang="en-US" dirty="0"/>
              <a:t> </a:t>
            </a:r>
            <a:r>
              <a:rPr lang="en-US" dirty="0" err="1"/>
              <a:t>tingkah</a:t>
            </a:r>
            <a:r>
              <a:rPr lang="en-US" dirty="0"/>
              <a:t> </a:t>
            </a:r>
            <a:r>
              <a:rPr lang="en-US" dirty="0" err="1"/>
              <a:t>laku</a:t>
            </a:r>
            <a:r>
              <a:rPr lang="en-US" dirty="0"/>
              <a:t> </a:t>
            </a:r>
            <a:r>
              <a:rPr lang="en-US" dirty="0" err="1"/>
              <a:t>dapat</a:t>
            </a:r>
            <a:r>
              <a:rPr lang="en-US" dirty="0"/>
              <a:t> </a:t>
            </a:r>
            <a:r>
              <a:rPr lang="en-US" dirty="0" err="1"/>
              <a:t>bervariasi</a:t>
            </a:r>
            <a:r>
              <a:rPr lang="en-US" dirty="0"/>
              <a:t> </a:t>
            </a:r>
            <a:r>
              <a:rPr lang="en-US" dirty="0" err="1"/>
              <a:t>antarperusahaan</a:t>
            </a:r>
            <a:r>
              <a:rPr lang="en-US" dirty="0"/>
              <a:t>. </a:t>
            </a:r>
            <a:r>
              <a:rPr lang="en-US" dirty="0" err="1"/>
              <a:t>Selain</a:t>
            </a:r>
            <a:r>
              <a:rPr lang="en-US" dirty="0"/>
              <a:t> </a:t>
            </a:r>
            <a:r>
              <a:rPr lang="en-US" dirty="0" err="1"/>
              <a:t>pernyataan</a:t>
            </a:r>
            <a:r>
              <a:rPr lang="en-US" dirty="0"/>
              <a:t> </a:t>
            </a:r>
            <a:r>
              <a:rPr lang="en-US" dirty="0" err="1"/>
              <a:t>kebijakan</a:t>
            </a:r>
            <a:r>
              <a:rPr lang="en-US" dirty="0"/>
              <a:t> </a:t>
            </a:r>
            <a:r>
              <a:rPr lang="en-US" dirty="0" err="1"/>
              <a:t>umum</a:t>
            </a:r>
            <a:r>
              <a:rPr lang="en-US" dirty="0"/>
              <a:t>, yang </a:t>
            </a:r>
            <a:r>
              <a:rPr lang="en-US" dirty="0" err="1"/>
              <a:t>dielaborasi</a:t>
            </a:r>
            <a:r>
              <a:rPr lang="en-US" dirty="0"/>
              <a:t> </a:t>
            </a:r>
            <a:r>
              <a:rPr lang="en-US" dirty="0" err="1"/>
              <a:t>seperlunya</a:t>
            </a:r>
            <a:r>
              <a:rPr lang="en-US" dirty="0"/>
              <a:t> oleh hamper </a:t>
            </a:r>
            <a:r>
              <a:rPr lang="en-US" dirty="0" err="1"/>
              <a:t>semua</a:t>
            </a:r>
            <a:r>
              <a:rPr lang="en-US" dirty="0"/>
              <a:t> </a:t>
            </a:r>
            <a:r>
              <a:rPr lang="en-US" dirty="0" err="1"/>
              <a:t>kode</a:t>
            </a:r>
            <a:r>
              <a:rPr lang="en-US" dirty="0"/>
              <a:t> </a:t>
            </a:r>
            <a:r>
              <a:rPr lang="en-US" dirty="0" err="1"/>
              <a:t>tingkah</a:t>
            </a:r>
            <a:r>
              <a:rPr lang="en-US" dirty="0"/>
              <a:t> </a:t>
            </a:r>
            <a:r>
              <a:rPr lang="en-US" dirty="0" err="1"/>
              <a:t>laku</a:t>
            </a:r>
            <a:r>
              <a:rPr lang="en-US" dirty="0"/>
              <a:t>, </a:t>
            </a:r>
            <a:r>
              <a:rPr lang="en-US" dirty="0" err="1"/>
              <a:t>beberapa</a:t>
            </a:r>
            <a:r>
              <a:rPr lang="en-US" dirty="0"/>
              <a:t> </a:t>
            </a:r>
            <a:r>
              <a:rPr lang="en-US" dirty="0" err="1"/>
              <a:t>kode</a:t>
            </a:r>
            <a:r>
              <a:rPr lang="en-US" dirty="0"/>
              <a:t> </a:t>
            </a:r>
            <a:r>
              <a:rPr lang="en-US" dirty="0" err="1"/>
              <a:t>memberikan</a:t>
            </a:r>
            <a:r>
              <a:rPr lang="en-US" dirty="0"/>
              <a:t> </a:t>
            </a:r>
            <a:r>
              <a:rPr lang="en-US" dirty="0" err="1"/>
              <a:t>panduan</a:t>
            </a:r>
            <a:r>
              <a:rPr lang="en-US" dirty="0"/>
              <a:t> </a:t>
            </a:r>
            <a:r>
              <a:rPr lang="en-US" dirty="0" err="1"/>
              <a:t>untuk</a:t>
            </a:r>
            <a:r>
              <a:rPr lang="en-US" dirty="0"/>
              <a:t> </a:t>
            </a:r>
            <a:r>
              <a:rPr lang="en-US" dirty="0" err="1"/>
              <a:t>isu</a:t>
            </a:r>
            <a:r>
              <a:rPr lang="en-US" dirty="0"/>
              <a:t> </a:t>
            </a:r>
            <a:r>
              <a:rPr lang="en-US" dirty="0" err="1"/>
              <a:t>tertentu</a:t>
            </a:r>
            <a:r>
              <a:rPr lang="en-US" dirty="0"/>
              <a:t>. Jika </a:t>
            </a:r>
            <a:r>
              <a:rPr lang="en-US" dirty="0" err="1"/>
              <a:t>panduan</a:t>
            </a:r>
            <a:r>
              <a:rPr lang="en-US" dirty="0"/>
              <a:t> yang </a:t>
            </a:r>
            <a:r>
              <a:rPr lang="en-US" dirty="0" err="1"/>
              <a:t>demikian</a:t>
            </a:r>
            <a:r>
              <a:rPr lang="en-US" dirty="0"/>
              <a:t> </a:t>
            </a:r>
            <a:r>
              <a:rPr lang="en-US" dirty="0" err="1"/>
              <a:t>disertakan</a:t>
            </a:r>
            <a:r>
              <a:rPr lang="en-US" dirty="0"/>
              <a:t>, </a:t>
            </a:r>
            <a:r>
              <a:rPr lang="en-US" dirty="0" err="1"/>
              <a:t>maka</a:t>
            </a:r>
            <a:r>
              <a:rPr lang="en-US" dirty="0"/>
              <a:t> </a:t>
            </a:r>
            <a:r>
              <a:rPr lang="en-US" dirty="0" err="1"/>
              <a:t>rincian</a:t>
            </a:r>
            <a:r>
              <a:rPr lang="en-US" dirty="0"/>
              <a:t> </a:t>
            </a:r>
            <a:r>
              <a:rPr lang="en-US" dirty="0" err="1"/>
              <a:t>perilaku</a:t>
            </a:r>
            <a:r>
              <a:rPr lang="en-US" dirty="0"/>
              <a:t> </a:t>
            </a:r>
            <a:r>
              <a:rPr lang="en-US" dirty="0" err="1"/>
              <a:t>akan</a:t>
            </a:r>
            <a:r>
              <a:rPr lang="en-US" dirty="0"/>
              <a:t> </a:t>
            </a:r>
            <a:r>
              <a:rPr lang="en-US" dirty="0" err="1"/>
              <a:t>dapat</a:t>
            </a:r>
            <a:r>
              <a:rPr lang="en-US" dirty="0"/>
              <a:t> </a:t>
            </a:r>
            <a:r>
              <a:rPr lang="en-US" dirty="0" err="1"/>
              <a:t>menunjukkan</a:t>
            </a:r>
            <a:r>
              <a:rPr lang="en-US" dirty="0"/>
              <a:t> </a:t>
            </a:r>
            <a:r>
              <a:rPr lang="en-US" dirty="0" err="1"/>
              <a:t>bentuk</a:t>
            </a:r>
            <a:r>
              <a:rPr lang="en-US" dirty="0"/>
              <a:t> </a:t>
            </a:r>
            <a:r>
              <a:rPr lang="en-US" dirty="0" err="1"/>
              <a:t>pengendalian</a:t>
            </a:r>
            <a:r>
              <a:rPr lang="en-US" dirty="0"/>
              <a:t> </a:t>
            </a:r>
            <a:r>
              <a:rPr lang="en-US" dirty="0" err="1"/>
              <a:t>akuntabilitas</a:t>
            </a:r>
            <a:r>
              <a:rPr lang="en-US" dirty="0"/>
              <a:t> Tindakan </a:t>
            </a:r>
            <a:r>
              <a:rPr lang="en-US" dirty="0" err="1"/>
              <a:t>karena</a:t>
            </a:r>
            <a:r>
              <a:rPr lang="en-US" dirty="0"/>
              <a:t> </a:t>
            </a:r>
            <a:r>
              <a:rPr lang="en-US" dirty="0" err="1"/>
              <a:t>karyawan</a:t>
            </a:r>
            <a:r>
              <a:rPr lang="en-US" dirty="0"/>
              <a:t> yang </a:t>
            </a:r>
            <a:r>
              <a:rPr lang="en-US" dirty="0" err="1"/>
              <a:t>melanggar</a:t>
            </a:r>
            <a:r>
              <a:rPr lang="en-US" dirty="0"/>
              <a:t> </a:t>
            </a:r>
            <a:r>
              <a:rPr lang="en-US" dirty="0" err="1"/>
              <a:t>akan</a:t>
            </a:r>
            <a:r>
              <a:rPr lang="en-US" dirty="0"/>
              <a:t> </a:t>
            </a:r>
            <a:r>
              <a:rPr lang="en-US" dirty="0" err="1"/>
              <a:t>mendapat</a:t>
            </a:r>
            <a:r>
              <a:rPr lang="en-US" dirty="0"/>
              <a:t> </a:t>
            </a:r>
            <a:r>
              <a:rPr lang="en-US" dirty="0" err="1"/>
              <a:t>teguran</a:t>
            </a:r>
            <a:r>
              <a:rPr lang="en-US" dirty="0"/>
              <a:t>. </a:t>
            </a:r>
            <a:r>
              <a:rPr lang="en-US" dirty="0" err="1"/>
              <a:t>Survei</a:t>
            </a:r>
            <a:r>
              <a:rPr lang="en-US" dirty="0"/>
              <a:t> juga </a:t>
            </a:r>
            <a:r>
              <a:rPr lang="en-US" dirty="0" err="1"/>
              <a:t>mengindikasikan</a:t>
            </a:r>
            <a:r>
              <a:rPr lang="en-US" dirty="0"/>
              <a:t> </a:t>
            </a:r>
            <a:r>
              <a:rPr lang="en-US" dirty="0" err="1"/>
              <a:t>bahwa</a:t>
            </a:r>
            <a:r>
              <a:rPr lang="en-US" dirty="0"/>
              <a:t> </a:t>
            </a:r>
            <a:r>
              <a:rPr lang="en-US" dirty="0" err="1"/>
              <a:t>tiga</a:t>
            </a:r>
            <a:r>
              <a:rPr lang="en-US" dirty="0"/>
              <a:t> </a:t>
            </a:r>
            <a:r>
              <a:rPr lang="en-US" dirty="0" err="1"/>
              <a:t>dorongan</a:t>
            </a:r>
            <a:r>
              <a:rPr lang="en-US" dirty="0"/>
              <a:t> paling </a:t>
            </a:r>
            <a:r>
              <a:rPr lang="en-US" dirty="0" err="1"/>
              <a:t>utama</a:t>
            </a:r>
            <a:r>
              <a:rPr lang="en-US" dirty="0"/>
              <a:t> </a:t>
            </a:r>
            <a:r>
              <a:rPr lang="en-US" dirty="0" err="1"/>
              <a:t>dari</a:t>
            </a:r>
            <a:r>
              <a:rPr lang="en-US" dirty="0"/>
              <a:t> </a:t>
            </a:r>
            <a:r>
              <a:rPr lang="en-US" dirty="0" err="1"/>
              <a:t>adopsi</a:t>
            </a:r>
            <a:r>
              <a:rPr lang="en-US" dirty="0"/>
              <a:t> </a:t>
            </a:r>
            <a:r>
              <a:rPr lang="en-US" dirty="0" err="1"/>
              <a:t>kode</a:t>
            </a:r>
            <a:r>
              <a:rPr lang="en-US" dirty="0"/>
              <a:t> </a:t>
            </a:r>
            <a:r>
              <a:rPr lang="en-US" dirty="0" err="1"/>
              <a:t>etik</a:t>
            </a:r>
            <a:r>
              <a:rPr lang="en-US" dirty="0"/>
              <a:t> </a:t>
            </a:r>
            <a:r>
              <a:rPr lang="en-US" dirty="0" err="1"/>
              <a:t>ialah</a:t>
            </a:r>
            <a:r>
              <a:rPr lang="en-US" dirty="0"/>
              <a:t> </a:t>
            </a:r>
            <a:r>
              <a:rPr lang="en-US" dirty="0" err="1"/>
              <a:t>untuk</a:t>
            </a:r>
            <a:r>
              <a:rPr lang="en-US" dirty="0"/>
              <a:t> </a:t>
            </a:r>
            <a:r>
              <a:rPr lang="en-US" dirty="0" err="1"/>
              <a:t>mengikuti</a:t>
            </a:r>
            <a:r>
              <a:rPr lang="en-US" dirty="0"/>
              <a:t> </a:t>
            </a:r>
            <a:r>
              <a:rPr lang="en-US" dirty="0" err="1"/>
              <a:t>persyaratan</a:t>
            </a:r>
            <a:r>
              <a:rPr lang="en-US" dirty="0"/>
              <a:t> </a:t>
            </a:r>
            <a:r>
              <a:rPr lang="en-US" dirty="0" err="1"/>
              <a:t>hukum</a:t>
            </a:r>
            <a:r>
              <a:rPr lang="en-US" dirty="0"/>
              <a:t>, </a:t>
            </a:r>
            <a:r>
              <a:rPr lang="en-US" dirty="0" err="1"/>
              <a:t>untuk</a:t>
            </a:r>
            <a:r>
              <a:rPr lang="en-US" dirty="0"/>
              <a:t> </a:t>
            </a:r>
            <a:r>
              <a:rPr lang="en-US" dirty="0" err="1"/>
              <a:t>menciptakan</a:t>
            </a:r>
            <a:r>
              <a:rPr lang="en-US" dirty="0"/>
              <a:t> </a:t>
            </a:r>
            <a:r>
              <a:rPr lang="en-US" dirty="0" err="1"/>
              <a:t>budaya</a:t>
            </a:r>
            <a:r>
              <a:rPr lang="en-US" dirty="0"/>
              <a:t> </a:t>
            </a:r>
            <a:r>
              <a:rPr lang="en-US" dirty="0" err="1"/>
              <a:t>perusahaan</a:t>
            </a:r>
            <a:r>
              <a:rPr lang="en-US" dirty="0"/>
              <a:t> Bersama, dan </a:t>
            </a:r>
            <a:r>
              <a:rPr lang="en-US" dirty="0" err="1"/>
              <a:t>untuk</a:t>
            </a:r>
            <a:r>
              <a:rPr lang="en-US" dirty="0"/>
              <a:t> </a:t>
            </a:r>
            <a:r>
              <a:rPr lang="en-US" dirty="0" err="1"/>
              <a:t>melindungi</a:t>
            </a:r>
            <a:r>
              <a:rPr lang="en-US" dirty="0"/>
              <a:t> </a:t>
            </a:r>
            <a:r>
              <a:rPr lang="en-US" dirty="0" err="1"/>
              <a:t>atau</a:t>
            </a:r>
            <a:r>
              <a:rPr lang="en-US" dirty="0"/>
              <a:t> </a:t>
            </a:r>
            <a:r>
              <a:rPr lang="en-US" dirty="0" err="1"/>
              <a:t>memperbaiki</a:t>
            </a:r>
            <a:r>
              <a:rPr lang="en-US" dirty="0"/>
              <a:t> </a:t>
            </a:r>
            <a:r>
              <a:rPr lang="en-US" dirty="0" err="1"/>
              <a:t>reputasi</a:t>
            </a:r>
            <a:r>
              <a:rPr lang="en-US" dirty="0"/>
              <a:t> </a:t>
            </a:r>
            <a:r>
              <a:rPr lang="en-US" dirty="0" err="1"/>
              <a:t>perusahaan</a:t>
            </a:r>
            <a:r>
              <a:rPr lang="en-US" dirty="0"/>
              <a:t>.</a:t>
            </a:r>
            <a:endParaRPr lang="en-ID" dirty="0"/>
          </a:p>
        </p:txBody>
      </p:sp>
    </p:spTree>
    <p:extLst>
      <p:ext uri="{BB962C8B-B14F-4D97-AF65-F5344CB8AC3E}">
        <p14:creationId xmlns:p14="http://schemas.microsoft.com/office/powerpoint/2010/main" val="2748068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EAEBE8-81B7-6035-5112-E601E5AD36E6}"/>
              </a:ext>
            </a:extLst>
          </p:cNvPr>
          <p:cNvSpPr>
            <a:spLocks noGrp="1"/>
          </p:cNvSpPr>
          <p:nvPr>
            <p:ph type="body" idx="1"/>
          </p:nvPr>
        </p:nvSpPr>
        <p:spPr>
          <a:xfrm>
            <a:off x="724800" y="824100"/>
            <a:ext cx="7694400" cy="3495300"/>
          </a:xfrm>
        </p:spPr>
        <p:txBody>
          <a:bodyPr/>
          <a:lstStyle/>
          <a:p>
            <a:pPr marL="152400" indent="0" algn="just">
              <a:buNone/>
            </a:pPr>
            <a:r>
              <a:rPr lang="en-US" dirty="0"/>
              <a:t>Nilai-</a:t>
            </a:r>
            <a:r>
              <a:rPr lang="en-US" dirty="0" err="1"/>
              <a:t>nilai</a:t>
            </a:r>
            <a:r>
              <a:rPr lang="en-US" dirty="0"/>
              <a:t> yang paling </a:t>
            </a:r>
            <a:r>
              <a:rPr lang="en-US" dirty="0" err="1"/>
              <a:t>umum</a:t>
            </a:r>
            <a:r>
              <a:rPr lang="en-US" dirty="0"/>
              <a:t> </a:t>
            </a:r>
            <a:r>
              <a:rPr lang="en-US" dirty="0" err="1"/>
              <a:t>dikutip</a:t>
            </a:r>
            <a:r>
              <a:rPr lang="en-US" dirty="0"/>
              <a:t> dan </a:t>
            </a:r>
            <a:r>
              <a:rPr lang="en-US" dirty="0" err="1"/>
              <a:t>ditanamkan</a:t>
            </a:r>
            <a:r>
              <a:rPr lang="en-US" dirty="0"/>
              <a:t> </a:t>
            </a:r>
            <a:r>
              <a:rPr lang="en-US" dirty="0" err="1"/>
              <a:t>dalam</a:t>
            </a:r>
            <a:r>
              <a:rPr lang="en-US" dirty="0"/>
              <a:t> </a:t>
            </a:r>
            <a:r>
              <a:rPr lang="en-US" dirty="0" err="1"/>
              <a:t>kode</a:t>
            </a:r>
            <a:r>
              <a:rPr lang="en-US" dirty="0"/>
              <a:t> </a:t>
            </a:r>
            <a:r>
              <a:rPr lang="en-US" dirty="0" err="1"/>
              <a:t>etik</a:t>
            </a:r>
            <a:r>
              <a:rPr lang="en-US" dirty="0"/>
              <a:t> </a:t>
            </a:r>
            <a:r>
              <a:rPr lang="en-US" dirty="0" err="1"/>
              <a:t>ialah</a:t>
            </a:r>
            <a:r>
              <a:rPr lang="en-US" dirty="0"/>
              <a:t> </a:t>
            </a:r>
            <a:r>
              <a:rPr lang="en-US" dirty="0" err="1"/>
              <a:t>integritas</a:t>
            </a:r>
            <a:r>
              <a:rPr lang="en-US" dirty="0"/>
              <a:t>, </a:t>
            </a:r>
            <a:r>
              <a:rPr lang="en-US" dirty="0" err="1"/>
              <a:t>kerja</a:t>
            </a:r>
            <a:r>
              <a:rPr lang="en-US" dirty="0"/>
              <a:t> </a:t>
            </a:r>
            <a:r>
              <a:rPr lang="en-US" dirty="0" err="1"/>
              <a:t>sama</a:t>
            </a:r>
            <a:r>
              <a:rPr lang="en-US" dirty="0"/>
              <a:t>, rasa </a:t>
            </a:r>
            <a:r>
              <a:rPr lang="en-US" dirty="0" err="1"/>
              <a:t>hormat</a:t>
            </a:r>
            <a:r>
              <a:rPr lang="en-US" dirty="0"/>
              <a:t>, </a:t>
            </a:r>
            <a:r>
              <a:rPr lang="en-US" dirty="0" err="1"/>
              <a:t>inovasi</a:t>
            </a:r>
            <a:r>
              <a:rPr lang="en-US" dirty="0"/>
              <a:t>, dan focus pada </a:t>
            </a:r>
            <a:r>
              <a:rPr lang="en-US" dirty="0" err="1"/>
              <a:t>klien</a:t>
            </a:r>
            <a:r>
              <a:rPr lang="en-US" dirty="0"/>
              <a:t>.  Kode </a:t>
            </a:r>
            <a:r>
              <a:rPr lang="en-US" dirty="0" err="1"/>
              <a:t>etim</a:t>
            </a:r>
            <a:r>
              <a:rPr lang="en-US" dirty="0"/>
              <a:t> paling </a:t>
            </a:r>
            <a:r>
              <a:rPr lang="en-US" dirty="0" err="1"/>
              <a:t>sering</a:t>
            </a:r>
            <a:r>
              <a:rPr lang="en-US" dirty="0"/>
              <a:t> </a:t>
            </a:r>
            <a:r>
              <a:rPr lang="en-US" dirty="0" err="1"/>
              <a:t>ditujukan</a:t>
            </a:r>
            <a:r>
              <a:rPr lang="en-US" dirty="0"/>
              <a:t> </a:t>
            </a:r>
            <a:r>
              <a:rPr lang="en-US" dirty="0" err="1"/>
              <a:t>kepada</a:t>
            </a:r>
            <a:r>
              <a:rPr lang="en-US" dirty="0"/>
              <a:t> </a:t>
            </a:r>
            <a:r>
              <a:rPr lang="en-US" dirty="0" err="1"/>
              <a:t>karyawan</a:t>
            </a:r>
            <a:r>
              <a:rPr lang="en-US" dirty="0"/>
              <a:t>. </a:t>
            </a:r>
            <a:r>
              <a:rPr lang="en-US" dirty="0" err="1"/>
              <a:t>Beberapa</a:t>
            </a:r>
            <a:r>
              <a:rPr lang="en-US" dirty="0"/>
              <a:t> </a:t>
            </a:r>
            <a:r>
              <a:rPr lang="en-US" dirty="0" err="1"/>
              <a:t>kode</a:t>
            </a:r>
            <a:r>
              <a:rPr lang="en-US" dirty="0"/>
              <a:t> </a:t>
            </a:r>
            <a:r>
              <a:rPr lang="en-US" dirty="0" err="1"/>
              <a:t>etik</a:t>
            </a:r>
            <a:r>
              <a:rPr lang="en-US" dirty="0"/>
              <a:t> </a:t>
            </a:r>
            <a:r>
              <a:rPr lang="en-US" dirty="0" err="1"/>
              <a:t>memang</a:t>
            </a:r>
            <a:r>
              <a:rPr lang="en-US" dirty="0"/>
              <a:t> </a:t>
            </a:r>
            <a:r>
              <a:rPr lang="en-US" dirty="0" err="1"/>
              <a:t>tidak</a:t>
            </a:r>
            <a:r>
              <a:rPr lang="en-US" dirty="0"/>
              <a:t> </a:t>
            </a:r>
            <a:r>
              <a:rPr lang="en-US" dirty="0" err="1"/>
              <a:t>aktif</a:t>
            </a:r>
            <a:r>
              <a:rPr lang="en-US" dirty="0"/>
              <a:t>, yang </a:t>
            </a:r>
            <a:r>
              <a:rPr lang="en-US" dirty="0" err="1"/>
              <a:t>berarti</a:t>
            </a:r>
            <a:r>
              <a:rPr lang="en-US" dirty="0"/>
              <a:t> </a:t>
            </a:r>
            <a:r>
              <a:rPr lang="en-US" dirty="0" err="1"/>
              <a:t>karyawan</a:t>
            </a:r>
            <a:r>
              <a:rPr lang="en-US" dirty="0"/>
              <a:t> </a:t>
            </a:r>
            <a:r>
              <a:rPr lang="en-US" dirty="0" err="1"/>
              <a:t>menilai</a:t>
            </a:r>
            <a:r>
              <a:rPr lang="en-US" dirty="0"/>
              <a:t> </a:t>
            </a:r>
            <a:r>
              <a:rPr lang="en-US" dirty="0" err="1"/>
              <a:t>kode</a:t>
            </a:r>
            <a:r>
              <a:rPr lang="en-US" dirty="0"/>
              <a:t> </a:t>
            </a:r>
            <a:r>
              <a:rPr lang="en-US" dirty="0" err="1"/>
              <a:t>etik</a:t>
            </a:r>
            <a:r>
              <a:rPr lang="en-US" dirty="0"/>
              <a:t> </a:t>
            </a:r>
            <a:r>
              <a:rPr lang="en-US" dirty="0" err="1"/>
              <a:t>sebagai</a:t>
            </a:r>
            <a:r>
              <a:rPr lang="en-US" dirty="0"/>
              <a:t> </a:t>
            </a:r>
            <a:r>
              <a:rPr lang="en-US" dirty="0" err="1"/>
              <a:t>hal</a:t>
            </a:r>
            <a:r>
              <a:rPr lang="en-US" dirty="0"/>
              <a:t> yang paling </a:t>
            </a:r>
            <a:r>
              <a:rPr lang="en-US" dirty="0" err="1"/>
              <a:t>terkait</a:t>
            </a:r>
            <a:r>
              <a:rPr lang="en-US" dirty="0"/>
              <a:t> </a:t>
            </a:r>
            <a:r>
              <a:rPr lang="en-US" dirty="0" err="1"/>
              <a:t>dengan</a:t>
            </a:r>
            <a:r>
              <a:rPr lang="en-US" dirty="0"/>
              <a:t> </a:t>
            </a:r>
            <a:r>
              <a:rPr lang="en-US" dirty="0" err="1"/>
              <a:t>hubungan</a:t>
            </a:r>
            <a:r>
              <a:rPr lang="en-US" dirty="0"/>
              <a:t> </a:t>
            </a:r>
            <a:r>
              <a:rPr lang="en-US" dirty="0" err="1"/>
              <a:t>kemasyarakatan</a:t>
            </a:r>
            <a:r>
              <a:rPr lang="en-US" dirty="0"/>
              <a:t> dan </a:t>
            </a:r>
            <a:r>
              <a:rPr lang="en-US" dirty="0" err="1"/>
              <a:t>bukan</a:t>
            </a:r>
            <a:r>
              <a:rPr lang="en-US" dirty="0"/>
              <a:t> </a:t>
            </a:r>
            <a:r>
              <a:rPr lang="en-US" dirty="0" err="1"/>
              <a:t>suatu</a:t>
            </a:r>
            <a:r>
              <a:rPr lang="en-US" dirty="0"/>
              <a:t> yang </a:t>
            </a:r>
            <a:r>
              <a:rPr lang="en-US" dirty="0" err="1"/>
              <a:t>harus</a:t>
            </a:r>
            <a:r>
              <a:rPr lang="en-US" dirty="0"/>
              <a:t> </a:t>
            </a:r>
            <a:r>
              <a:rPr lang="en-US" dirty="0" err="1"/>
              <a:t>dianggap</a:t>
            </a:r>
            <a:r>
              <a:rPr lang="en-US" dirty="0"/>
              <a:t> </a:t>
            </a:r>
            <a:r>
              <a:rPr lang="en-US" dirty="0" err="1"/>
              <a:t>serius</a:t>
            </a:r>
            <a:r>
              <a:rPr lang="en-US" dirty="0"/>
              <a:t>. </a:t>
            </a:r>
            <a:r>
              <a:rPr lang="en-US" dirty="0" err="1"/>
              <a:t>Beberapa</a:t>
            </a:r>
            <a:r>
              <a:rPr lang="en-US" dirty="0"/>
              <a:t> </a:t>
            </a:r>
            <a:r>
              <a:rPr lang="en-US" dirty="0" err="1"/>
              <a:t>kode</a:t>
            </a:r>
            <a:r>
              <a:rPr lang="en-US" dirty="0"/>
              <a:t> </a:t>
            </a:r>
            <a:r>
              <a:rPr lang="en-US" dirty="0" err="1"/>
              <a:t>etik</a:t>
            </a:r>
            <a:r>
              <a:rPr lang="en-US" dirty="0"/>
              <a:t> </a:t>
            </a:r>
            <a:r>
              <a:rPr lang="en-US" dirty="0" err="1"/>
              <a:t>tidak</a:t>
            </a:r>
            <a:r>
              <a:rPr lang="en-US" dirty="0"/>
              <a:t> </a:t>
            </a:r>
            <a:r>
              <a:rPr lang="en-US" dirty="0" err="1"/>
              <a:t>berhasil</a:t>
            </a:r>
            <a:r>
              <a:rPr lang="en-US" dirty="0"/>
              <a:t> </a:t>
            </a:r>
            <a:r>
              <a:rPr lang="en-US" dirty="0" err="1"/>
              <a:t>karena</a:t>
            </a:r>
            <a:r>
              <a:rPr lang="en-US" dirty="0"/>
              <a:t> </a:t>
            </a:r>
            <a:r>
              <a:rPr lang="en-US" dirty="0" err="1"/>
              <a:t>kode</a:t>
            </a:r>
            <a:r>
              <a:rPr lang="en-US" dirty="0"/>
              <a:t> </a:t>
            </a:r>
            <a:r>
              <a:rPr lang="en-US" dirty="0" err="1"/>
              <a:t>tidak</a:t>
            </a:r>
            <a:r>
              <a:rPr lang="en-US" dirty="0"/>
              <a:t> </a:t>
            </a:r>
            <a:r>
              <a:rPr lang="en-US" dirty="0" err="1"/>
              <a:t>didukung</a:t>
            </a:r>
            <a:r>
              <a:rPr lang="en-US" dirty="0"/>
              <a:t> oleh </a:t>
            </a:r>
            <a:r>
              <a:rPr lang="en-US" dirty="0" err="1"/>
              <a:t>kepemimpinan</a:t>
            </a:r>
            <a:r>
              <a:rPr lang="en-US" dirty="0"/>
              <a:t> yang </a:t>
            </a:r>
            <a:r>
              <a:rPr lang="en-US" dirty="0" err="1"/>
              <a:t>kuat</a:t>
            </a:r>
            <a:r>
              <a:rPr lang="en-US" dirty="0"/>
              <a:t> dan </a:t>
            </a:r>
            <a:r>
              <a:rPr lang="en-US" i="1" dirty="0"/>
              <a:t> tone from the top </a:t>
            </a:r>
            <a:r>
              <a:rPr lang="en-US" dirty="0"/>
              <a:t>yang </a:t>
            </a:r>
            <a:r>
              <a:rPr lang="en-US" dirty="0" err="1"/>
              <a:t>tepat</a:t>
            </a:r>
            <a:r>
              <a:rPr lang="en-US" dirty="0"/>
              <a:t>.</a:t>
            </a:r>
          </a:p>
          <a:p>
            <a:pPr marL="152400" indent="0" algn="just">
              <a:buNone/>
            </a:pPr>
            <a:endParaRPr lang="en-US" b="1" dirty="0"/>
          </a:p>
          <a:p>
            <a:pPr marL="323850" indent="-171450" algn="just">
              <a:buFont typeface="Arial" panose="020B0604020202020204" pitchFamily="34" charset="0"/>
              <a:buChar char="•"/>
            </a:pPr>
            <a:r>
              <a:rPr lang="en-US" b="1" dirty="0" err="1"/>
              <a:t>Imbalan</a:t>
            </a:r>
            <a:r>
              <a:rPr lang="en-US" b="1" dirty="0"/>
              <a:t> </a:t>
            </a:r>
            <a:r>
              <a:rPr lang="en-US" b="1" dirty="0" err="1"/>
              <a:t>Kelompok</a:t>
            </a:r>
            <a:endParaRPr lang="en-US" dirty="0"/>
          </a:p>
          <a:p>
            <a:pPr marL="152400" indent="0" algn="just">
              <a:buNone/>
            </a:pPr>
            <a:r>
              <a:rPr lang="en-ID" dirty="0" err="1"/>
              <a:t>Penyediaan</a:t>
            </a:r>
            <a:r>
              <a:rPr lang="en-ID" dirty="0"/>
              <a:t> </a:t>
            </a:r>
            <a:r>
              <a:rPr lang="en-ID" dirty="0" err="1"/>
              <a:t>imbalan</a:t>
            </a:r>
            <a:r>
              <a:rPr lang="en-ID" dirty="0"/>
              <a:t> </a:t>
            </a:r>
            <a:r>
              <a:rPr lang="en-ID" dirty="0" err="1"/>
              <a:t>atau</a:t>
            </a:r>
            <a:r>
              <a:rPr lang="en-ID" dirty="0"/>
              <a:t> </a:t>
            </a:r>
            <a:r>
              <a:rPr lang="en-ID" dirty="0" err="1"/>
              <a:t>insentif</a:t>
            </a:r>
            <a:r>
              <a:rPr lang="en-ID" dirty="0"/>
              <a:t> yang </a:t>
            </a:r>
            <a:r>
              <a:rPr lang="en-ID" dirty="0" err="1"/>
              <a:t>didasarkan</a:t>
            </a:r>
            <a:r>
              <a:rPr lang="en-ID" dirty="0"/>
              <a:t> pada </a:t>
            </a:r>
            <a:r>
              <a:rPr lang="en-ID" dirty="0" err="1"/>
              <a:t>pencapaian</a:t>
            </a:r>
            <a:r>
              <a:rPr lang="en-ID" dirty="0"/>
              <a:t> </a:t>
            </a:r>
            <a:r>
              <a:rPr lang="en-ID" dirty="0" err="1"/>
              <a:t>kolektif</a:t>
            </a:r>
            <a:r>
              <a:rPr lang="en-ID" dirty="0"/>
              <a:t> juga </a:t>
            </a:r>
            <a:r>
              <a:rPr lang="en-ID" dirty="0" err="1"/>
              <a:t>mendukung</a:t>
            </a:r>
            <a:r>
              <a:rPr lang="en-ID" dirty="0"/>
              <a:t> </a:t>
            </a:r>
            <a:r>
              <a:rPr lang="en-ID" dirty="0" err="1"/>
              <a:t>pengendalian</a:t>
            </a:r>
            <a:r>
              <a:rPr lang="en-ID" dirty="0"/>
              <a:t> </a:t>
            </a:r>
            <a:r>
              <a:rPr lang="en-ID" dirty="0" err="1"/>
              <a:t>budaya</a:t>
            </a:r>
            <a:r>
              <a:rPr lang="en-ID" dirty="0"/>
              <a:t>. </a:t>
            </a:r>
            <a:r>
              <a:rPr lang="en-ID" dirty="0" err="1"/>
              <a:t>Rencana</a:t>
            </a:r>
            <a:r>
              <a:rPr lang="en-ID" dirty="0"/>
              <a:t> </a:t>
            </a:r>
            <a:r>
              <a:rPr lang="en-ID" dirty="0" err="1"/>
              <a:t>insentif</a:t>
            </a:r>
            <a:r>
              <a:rPr lang="en-ID" dirty="0"/>
              <a:t> yang </a:t>
            </a:r>
            <a:r>
              <a:rPr lang="en-ID" dirty="0" err="1"/>
              <a:t>berdasarkan</a:t>
            </a:r>
            <a:r>
              <a:rPr lang="en-ID" dirty="0"/>
              <a:t> pada </a:t>
            </a:r>
            <a:r>
              <a:rPr lang="en-ID" dirty="0" err="1"/>
              <a:t>pencapaian</a:t>
            </a:r>
            <a:r>
              <a:rPr lang="en-ID" dirty="0"/>
              <a:t> </a:t>
            </a:r>
            <a:r>
              <a:rPr lang="en-ID" dirty="0" err="1"/>
              <a:t>kolektif</a:t>
            </a:r>
            <a:r>
              <a:rPr lang="en-ID" dirty="0"/>
              <a:t> </a:t>
            </a:r>
            <a:r>
              <a:rPr lang="en-ID" dirty="0" err="1"/>
              <a:t>tersebut</a:t>
            </a:r>
            <a:r>
              <a:rPr lang="en-ID" dirty="0"/>
              <a:t> </a:t>
            </a:r>
            <a:r>
              <a:rPr lang="en-ID" dirty="0" err="1"/>
              <a:t>bisa</a:t>
            </a:r>
            <a:r>
              <a:rPr lang="en-ID" dirty="0"/>
              <a:t> </a:t>
            </a:r>
            <a:r>
              <a:rPr lang="en-ID" dirty="0" err="1"/>
              <a:t>berwujud</a:t>
            </a:r>
            <a:r>
              <a:rPr lang="en-ID" dirty="0"/>
              <a:t> </a:t>
            </a:r>
            <a:r>
              <a:rPr lang="en-ID" dirty="0" err="1"/>
              <a:t>dalam</a:t>
            </a:r>
            <a:r>
              <a:rPr lang="en-ID" dirty="0"/>
              <a:t> </a:t>
            </a:r>
            <a:r>
              <a:rPr lang="en-ID" dirty="0" err="1"/>
              <a:t>berbagai</a:t>
            </a:r>
            <a:r>
              <a:rPr lang="en-ID" dirty="0"/>
              <a:t> </a:t>
            </a:r>
            <a:r>
              <a:rPr lang="en-ID" dirty="0" err="1"/>
              <a:t>bentuk</a:t>
            </a:r>
            <a:r>
              <a:rPr lang="en-ID" dirty="0"/>
              <a:t>. </a:t>
            </a:r>
            <a:r>
              <a:rPr lang="en-ID" dirty="0" err="1"/>
              <a:t>Contoh</a:t>
            </a:r>
            <a:r>
              <a:rPr lang="en-ID" dirty="0"/>
              <a:t> </a:t>
            </a:r>
            <a:r>
              <a:rPr lang="en-ID" dirty="0" err="1"/>
              <a:t>umumnya</a:t>
            </a:r>
            <a:r>
              <a:rPr lang="en-ID" dirty="0"/>
              <a:t> </a:t>
            </a:r>
            <a:r>
              <a:rPr lang="en-ID" dirty="0" err="1"/>
              <a:t>adalah</a:t>
            </a:r>
            <a:r>
              <a:rPr lang="en-ID" dirty="0"/>
              <a:t> bonus, </a:t>
            </a:r>
            <a:r>
              <a:rPr lang="en-ID" dirty="0" err="1"/>
              <a:t>pembagian</a:t>
            </a:r>
            <a:r>
              <a:rPr lang="en-ID" dirty="0"/>
              <a:t> </a:t>
            </a:r>
            <a:r>
              <a:rPr lang="en-ID" dirty="0" err="1"/>
              <a:t>laba</a:t>
            </a:r>
            <a:r>
              <a:rPr lang="en-ID" dirty="0"/>
              <a:t> (</a:t>
            </a:r>
            <a:r>
              <a:rPr lang="en-ID" i="1" dirty="0"/>
              <a:t>profit sharing</a:t>
            </a:r>
            <a:r>
              <a:rPr lang="en-ID" dirty="0"/>
              <a:t>) </a:t>
            </a:r>
            <a:r>
              <a:rPr lang="en-ID" dirty="0" err="1"/>
              <a:t>atau</a:t>
            </a:r>
            <a:r>
              <a:rPr lang="en-ID" dirty="0"/>
              <a:t> </a:t>
            </a:r>
            <a:r>
              <a:rPr lang="en-ID" dirty="0" err="1"/>
              <a:t>pembagian</a:t>
            </a:r>
            <a:r>
              <a:rPr lang="en-ID" dirty="0"/>
              <a:t> </a:t>
            </a:r>
            <a:r>
              <a:rPr lang="en-ID" dirty="0" err="1"/>
              <a:t>keuntungan</a:t>
            </a:r>
            <a:r>
              <a:rPr lang="en-ID" dirty="0"/>
              <a:t> (</a:t>
            </a:r>
            <a:r>
              <a:rPr lang="en-ID" i="1" dirty="0"/>
              <a:t>gain-sharing</a:t>
            </a:r>
            <a:r>
              <a:rPr lang="en-ID" dirty="0"/>
              <a:t>) yang </a:t>
            </a:r>
            <a:r>
              <a:rPr lang="en-ID" dirty="0" err="1"/>
              <a:t>memberikan</a:t>
            </a:r>
            <a:r>
              <a:rPr lang="en-ID" dirty="0"/>
              <a:t> </a:t>
            </a:r>
            <a:r>
              <a:rPr lang="en-ID" dirty="0" err="1"/>
              <a:t>kompensasi</a:t>
            </a:r>
            <a:r>
              <a:rPr lang="en-ID" dirty="0"/>
              <a:t> </a:t>
            </a:r>
            <a:r>
              <a:rPr lang="en-ID" dirty="0" err="1"/>
              <a:t>berdasarkan</a:t>
            </a:r>
            <a:r>
              <a:rPr lang="en-ID" dirty="0"/>
              <a:t> pada </a:t>
            </a:r>
            <a:r>
              <a:rPr lang="en-ID" dirty="0" err="1"/>
              <a:t>kinerja</a:t>
            </a:r>
            <a:r>
              <a:rPr lang="en-ID" dirty="0"/>
              <a:t> </a:t>
            </a:r>
            <a:r>
              <a:rPr lang="en-ID" dirty="0" err="1"/>
              <a:t>perusahaan</a:t>
            </a:r>
            <a:r>
              <a:rPr lang="en-ID" dirty="0"/>
              <a:t> </a:t>
            </a:r>
            <a:r>
              <a:rPr lang="en-ID" dirty="0" err="1"/>
              <a:t>atau</a:t>
            </a:r>
            <a:r>
              <a:rPr lang="en-ID" dirty="0"/>
              <a:t> </a:t>
            </a:r>
            <a:r>
              <a:rPr lang="en-ID" dirty="0" err="1"/>
              <a:t>entitas</a:t>
            </a:r>
            <a:r>
              <a:rPr lang="en-ID" dirty="0"/>
              <a:t> </a:t>
            </a:r>
            <a:r>
              <a:rPr lang="en-ID" dirty="0" err="1"/>
              <a:t>secara</a:t>
            </a:r>
            <a:r>
              <a:rPr lang="en-ID" dirty="0"/>
              <a:t> </a:t>
            </a:r>
            <a:r>
              <a:rPr lang="en-ID" dirty="0" err="1"/>
              <a:t>keseluruhan</a:t>
            </a:r>
            <a:r>
              <a:rPr lang="en-ID" dirty="0"/>
              <a:t> (</a:t>
            </a:r>
            <a:r>
              <a:rPr lang="en-ID" dirty="0" err="1"/>
              <a:t>alih-alih</a:t>
            </a:r>
            <a:r>
              <a:rPr lang="en-ID" dirty="0"/>
              <a:t> </a:t>
            </a:r>
            <a:r>
              <a:rPr lang="en-ID" dirty="0" err="1"/>
              <a:t>secara</a:t>
            </a:r>
            <a:r>
              <a:rPr lang="en-ID" dirty="0"/>
              <a:t> </a:t>
            </a:r>
            <a:r>
              <a:rPr lang="en-ID" dirty="0" err="1"/>
              <a:t>individu</a:t>
            </a:r>
            <a:r>
              <a:rPr lang="en-ID" dirty="0"/>
              <a:t>) </a:t>
            </a:r>
            <a:r>
              <a:rPr lang="en-ID" dirty="0" err="1"/>
              <a:t>berkenaan</a:t>
            </a:r>
            <a:r>
              <a:rPr lang="en-ID" dirty="0"/>
              <a:t> </a:t>
            </a:r>
            <a:r>
              <a:rPr lang="en-ID" dirty="0" err="1"/>
              <a:t>dengan</a:t>
            </a:r>
            <a:r>
              <a:rPr lang="en-ID" dirty="0"/>
              <a:t>, </a:t>
            </a:r>
            <a:r>
              <a:rPr lang="en-ID" dirty="0" err="1"/>
              <a:t>keuntungan</a:t>
            </a:r>
            <a:r>
              <a:rPr lang="en-ID" dirty="0"/>
              <a:t> </a:t>
            </a:r>
            <a:r>
              <a:rPr lang="en-ID" dirty="0" err="1"/>
              <a:t>atau</a:t>
            </a:r>
            <a:r>
              <a:rPr lang="en-ID" dirty="0"/>
              <a:t> </a:t>
            </a:r>
            <a:r>
              <a:rPr lang="en-ID" dirty="0" err="1"/>
              <a:t>reduksi</a:t>
            </a:r>
            <a:r>
              <a:rPr lang="en-ID" dirty="0"/>
              <a:t> </a:t>
            </a:r>
            <a:r>
              <a:rPr lang="en-ID" dirty="0" err="1"/>
              <a:t>biaya</a:t>
            </a:r>
            <a:r>
              <a:rPr lang="en-ID" dirty="0"/>
              <a:t> (</a:t>
            </a:r>
            <a:r>
              <a:rPr lang="en-ID" i="1" dirty="0"/>
              <a:t>cost reductions</a:t>
            </a:r>
            <a:r>
              <a:rPr lang="en-ID" dirty="0"/>
              <a:t>).</a:t>
            </a:r>
          </a:p>
          <a:p>
            <a:pPr marL="152400" indent="0" algn="just">
              <a:buNone/>
            </a:pPr>
            <a:r>
              <a:rPr lang="en-ID" dirty="0" err="1"/>
              <a:t>Sebuah</a:t>
            </a:r>
            <a:r>
              <a:rPr lang="en-ID" dirty="0"/>
              <a:t> </a:t>
            </a:r>
            <a:r>
              <a:rPr lang="en-ID" dirty="0" err="1"/>
              <a:t>kajian</a:t>
            </a:r>
            <a:r>
              <a:rPr lang="en-ID" dirty="0"/>
              <a:t> </a:t>
            </a:r>
            <a:r>
              <a:rPr lang="en-ID" dirty="0" err="1"/>
              <a:t>dari</a:t>
            </a:r>
            <a:r>
              <a:rPr lang="en-ID" dirty="0"/>
              <a:t> 70 </a:t>
            </a:r>
            <a:r>
              <a:rPr lang="en-ID" dirty="0" err="1"/>
              <a:t>studi</a:t>
            </a:r>
            <a:r>
              <a:rPr lang="en-ID" dirty="0"/>
              <a:t> </a:t>
            </a:r>
            <a:r>
              <a:rPr lang="en-ID" dirty="0" err="1"/>
              <a:t>selama</a:t>
            </a:r>
            <a:r>
              <a:rPr lang="en-ID" dirty="0"/>
              <a:t> </a:t>
            </a:r>
            <a:r>
              <a:rPr lang="en-ID" dirty="0" err="1"/>
              <a:t>lebih</a:t>
            </a:r>
            <a:r>
              <a:rPr lang="en-ID" dirty="0"/>
              <a:t> </a:t>
            </a:r>
            <a:r>
              <a:rPr lang="en-ID" dirty="0" err="1"/>
              <a:t>dari</a:t>
            </a:r>
            <a:r>
              <a:rPr lang="en-ID" dirty="0"/>
              <a:t> 25 </a:t>
            </a:r>
            <a:r>
              <a:rPr lang="en-ID" dirty="0" err="1"/>
              <a:t>tahun</a:t>
            </a:r>
            <a:r>
              <a:rPr lang="en-ID" dirty="0"/>
              <a:t> </a:t>
            </a:r>
            <a:r>
              <a:rPr lang="en-ID" dirty="0" err="1"/>
              <a:t>menemukan</a:t>
            </a:r>
            <a:r>
              <a:rPr lang="en-ID" dirty="0"/>
              <a:t> </a:t>
            </a:r>
            <a:r>
              <a:rPr lang="en-ID" dirty="0" err="1"/>
              <a:t>bahwa</a:t>
            </a:r>
            <a:r>
              <a:rPr lang="en-ID" dirty="0"/>
              <a:t> </a:t>
            </a:r>
            <a:r>
              <a:rPr lang="en-ID" dirty="0" err="1"/>
              <a:t>baik</a:t>
            </a:r>
            <a:r>
              <a:rPr lang="en-ID" dirty="0"/>
              <a:t> </a:t>
            </a:r>
            <a:r>
              <a:rPr lang="en-ID" dirty="0" err="1"/>
              <a:t>kepemilikan</a:t>
            </a:r>
            <a:r>
              <a:rPr lang="en-ID" dirty="0"/>
              <a:t> </a:t>
            </a:r>
            <a:r>
              <a:rPr lang="en-ID" dirty="0" err="1"/>
              <a:t>karyawan</a:t>
            </a:r>
            <a:r>
              <a:rPr lang="en-ID" dirty="0"/>
              <a:t> </a:t>
            </a:r>
            <a:r>
              <a:rPr lang="en-ID" dirty="0" err="1"/>
              <a:t>maupun</a:t>
            </a:r>
            <a:r>
              <a:rPr lang="en-ID" dirty="0"/>
              <a:t> </a:t>
            </a:r>
            <a:r>
              <a:rPr lang="en-ID" dirty="0" err="1"/>
              <a:t>progam</a:t>
            </a:r>
            <a:r>
              <a:rPr lang="en-ID" dirty="0"/>
              <a:t> </a:t>
            </a:r>
            <a:r>
              <a:rPr lang="en-ID" dirty="0" err="1"/>
              <a:t>pembagian</a:t>
            </a:r>
            <a:r>
              <a:rPr lang="en-ID" dirty="0"/>
              <a:t> </a:t>
            </a:r>
            <a:r>
              <a:rPr lang="en-ID" dirty="0" err="1"/>
              <a:t>laba</a:t>
            </a:r>
            <a:r>
              <a:rPr lang="en-ID" dirty="0"/>
              <a:t> </a:t>
            </a:r>
            <a:r>
              <a:rPr lang="en-ID" dirty="0" err="1"/>
              <a:t>mampu</a:t>
            </a:r>
            <a:r>
              <a:rPr lang="en-ID" dirty="0"/>
              <a:t> </a:t>
            </a:r>
            <a:r>
              <a:rPr lang="en-ID" dirty="0" err="1"/>
              <a:t>meningkatkan</a:t>
            </a:r>
            <a:r>
              <a:rPr lang="en-ID" dirty="0"/>
              <a:t> </a:t>
            </a:r>
            <a:r>
              <a:rPr lang="en-ID" dirty="0" err="1"/>
              <a:t>produktivitas</a:t>
            </a:r>
            <a:r>
              <a:rPr lang="en-ID" dirty="0"/>
              <a:t> </a:t>
            </a:r>
            <a:r>
              <a:rPr lang="en-ID" dirty="0" err="1"/>
              <a:t>karyawan</a:t>
            </a:r>
            <a:r>
              <a:rPr lang="en-ID" dirty="0"/>
              <a:t>, </a:t>
            </a:r>
            <a:r>
              <a:rPr lang="en-ID" dirty="0" err="1"/>
              <a:t>kinerja</a:t>
            </a:r>
            <a:r>
              <a:rPr lang="en-ID" dirty="0"/>
              <a:t> </a:t>
            </a:r>
            <a:r>
              <a:rPr lang="en-ID" dirty="0" err="1"/>
              <a:t>perusahaan</a:t>
            </a:r>
            <a:r>
              <a:rPr lang="en-ID" dirty="0"/>
              <a:t>, dan </a:t>
            </a:r>
            <a:r>
              <a:rPr lang="en-ID" dirty="0" err="1"/>
              <a:t>tingkat</a:t>
            </a:r>
            <a:r>
              <a:rPr lang="en-ID" dirty="0"/>
              <a:t> </a:t>
            </a:r>
            <a:r>
              <a:rPr lang="en-ID" dirty="0" err="1"/>
              <a:t>ketahanan</a:t>
            </a:r>
            <a:r>
              <a:rPr lang="en-ID" dirty="0"/>
              <a:t> </a:t>
            </a:r>
            <a:r>
              <a:rPr lang="en-ID" dirty="0" err="1"/>
              <a:t>perusahaan</a:t>
            </a:r>
            <a:r>
              <a:rPr lang="en-ID" dirty="0"/>
              <a:t>.</a:t>
            </a:r>
          </a:p>
        </p:txBody>
      </p:sp>
    </p:spTree>
    <p:extLst>
      <p:ext uri="{BB962C8B-B14F-4D97-AF65-F5344CB8AC3E}">
        <p14:creationId xmlns:p14="http://schemas.microsoft.com/office/powerpoint/2010/main" val="39671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18ED4-36A8-FE57-749B-0D2943E71EBF}"/>
              </a:ext>
            </a:extLst>
          </p:cNvPr>
          <p:cNvSpPr>
            <a:spLocks noGrp="1"/>
          </p:cNvSpPr>
          <p:nvPr>
            <p:ph type="body" idx="1"/>
          </p:nvPr>
        </p:nvSpPr>
        <p:spPr>
          <a:xfrm>
            <a:off x="724800" y="824100"/>
            <a:ext cx="7694400" cy="3495300"/>
          </a:xfrm>
        </p:spPr>
        <p:txBody>
          <a:bodyPr/>
          <a:lstStyle/>
          <a:p>
            <a:pPr marL="152400" indent="0" algn="just">
              <a:buNone/>
            </a:pPr>
            <a:r>
              <a:rPr lang="en-US" dirty="0" err="1"/>
              <a:t>Imbalan</a:t>
            </a:r>
            <a:r>
              <a:rPr lang="en-US" dirty="0"/>
              <a:t> </a:t>
            </a:r>
            <a:r>
              <a:rPr lang="en-US" dirty="0" err="1"/>
              <a:t>kelompok</a:t>
            </a:r>
            <a:r>
              <a:rPr lang="en-US" dirty="0"/>
              <a:t> </a:t>
            </a:r>
            <a:r>
              <a:rPr lang="en-US" dirty="0" err="1"/>
              <a:t>dapat</a:t>
            </a:r>
            <a:r>
              <a:rPr lang="en-US" dirty="0"/>
              <a:t> </a:t>
            </a:r>
            <a:r>
              <a:rPr lang="en-US" dirty="0" err="1"/>
              <a:t>mendorong</a:t>
            </a:r>
            <a:r>
              <a:rPr lang="en-US" dirty="0"/>
              <a:t> </a:t>
            </a:r>
            <a:r>
              <a:rPr lang="en-US" dirty="0" err="1"/>
              <a:t>terciptanya</a:t>
            </a:r>
            <a:r>
              <a:rPr lang="en-US" dirty="0"/>
              <a:t> </a:t>
            </a:r>
            <a:r>
              <a:rPr lang="en-US" dirty="0" err="1"/>
              <a:t>kerja</a:t>
            </a:r>
            <a:r>
              <a:rPr lang="en-US" dirty="0"/>
              <a:t> </a:t>
            </a:r>
            <a:r>
              <a:rPr lang="en-US" dirty="0" err="1"/>
              <a:t>sama</a:t>
            </a:r>
            <a:r>
              <a:rPr lang="en-US" dirty="0"/>
              <a:t>, </a:t>
            </a:r>
            <a:r>
              <a:rPr lang="en-US" dirty="0" err="1"/>
              <a:t>pelatihan</a:t>
            </a:r>
            <a:r>
              <a:rPr lang="en-US" dirty="0"/>
              <a:t> di </a:t>
            </a:r>
            <a:r>
              <a:rPr lang="en-US" dirty="0" err="1"/>
              <a:t>tempat</a:t>
            </a:r>
            <a:r>
              <a:rPr lang="en-US" dirty="0"/>
              <a:t> </a:t>
            </a:r>
            <a:r>
              <a:rPr lang="en-US" dirty="0" err="1"/>
              <a:t>kerja</a:t>
            </a:r>
            <a:r>
              <a:rPr lang="en-US" dirty="0"/>
              <a:t> </a:t>
            </a:r>
            <a:r>
              <a:rPr lang="en-US" dirty="0" err="1"/>
              <a:t>untuk</a:t>
            </a:r>
            <a:r>
              <a:rPr lang="en-US" dirty="0"/>
              <a:t> </a:t>
            </a:r>
            <a:r>
              <a:rPr lang="en-US" dirty="0" err="1"/>
              <a:t>karyawan</a:t>
            </a:r>
            <a:r>
              <a:rPr lang="en-US" dirty="0"/>
              <a:t> </a:t>
            </a:r>
            <a:r>
              <a:rPr lang="en-US" dirty="0" err="1"/>
              <a:t>baru</a:t>
            </a:r>
            <a:r>
              <a:rPr lang="en-US" dirty="0"/>
              <a:t> (Ketika </a:t>
            </a:r>
            <a:r>
              <a:rPr lang="en-US" dirty="0" err="1"/>
              <a:t>mereka</a:t>
            </a:r>
            <a:r>
              <a:rPr lang="en-US" dirty="0"/>
              <a:t> </a:t>
            </a:r>
            <a:r>
              <a:rPr lang="en-US" dirty="0" err="1"/>
              <a:t>ditugaskan</a:t>
            </a:r>
            <a:r>
              <a:rPr lang="en-US" dirty="0"/>
              <a:t> </a:t>
            </a:r>
            <a:r>
              <a:rPr lang="en-US" dirty="0" err="1"/>
              <a:t>ke</a:t>
            </a:r>
            <a:r>
              <a:rPr lang="en-US" dirty="0"/>
              <a:t> </a:t>
            </a:r>
            <a:r>
              <a:rPr lang="en-US" dirty="0" err="1"/>
              <a:t>dalam</a:t>
            </a:r>
            <a:r>
              <a:rPr lang="en-US" dirty="0"/>
              <a:t> </a:t>
            </a:r>
            <a:r>
              <a:rPr lang="en-US" dirty="0" err="1"/>
              <a:t>kelompok</a:t>
            </a:r>
            <a:r>
              <a:rPr lang="en-US" dirty="0"/>
              <a:t> yang </a:t>
            </a:r>
            <a:r>
              <a:rPr lang="en-US" dirty="0" err="1"/>
              <a:t>bersamaan</a:t>
            </a:r>
            <a:r>
              <a:rPr lang="en-US" dirty="0"/>
              <a:t> </a:t>
            </a:r>
            <a:r>
              <a:rPr lang="en-US" dirty="0" err="1"/>
              <a:t>dengan</a:t>
            </a:r>
            <a:r>
              <a:rPr lang="en-US" dirty="0"/>
              <a:t> </a:t>
            </a:r>
            <a:r>
              <a:rPr lang="en-US" dirty="0" err="1"/>
              <a:t>rekan</a:t>
            </a:r>
            <a:r>
              <a:rPr lang="en-US" dirty="0"/>
              <a:t> </a:t>
            </a:r>
            <a:r>
              <a:rPr lang="en-US" dirty="0" err="1"/>
              <a:t>kerja</a:t>
            </a:r>
            <a:r>
              <a:rPr lang="en-US" dirty="0"/>
              <a:t> yang </a:t>
            </a:r>
            <a:r>
              <a:rPr lang="en-US" dirty="0" err="1"/>
              <a:t>sudah</a:t>
            </a:r>
            <a:r>
              <a:rPr lang="en-US" dirty="0"/>
              <a:t> </a:t>
            </a:r>
            <a:r>
              <a:rPr lang="en-US" dirty="0" err="1"/>
              <a:t>berpengalaman</a:t>
            </a:r>
            <a:r>
              <a:rPr lang="en-US" dirty="0"/>
              <a:t>), dan </a:t>
            </a:r>
            <a:r>
              <a:rPr lang="en-US" dirty="0" err="1"/>
              <a:t>pengadaan</a:t>
            </a:r>
            <a:r>
              <a:rPr lang="en-US" dirty="0"/>
              <a:t> </a:t>
            </a:r>
            <a:r>
              <a:rPr lang="en-US" dirty="0" err="1"/>
              <a:t>tekanan</a:t>
            </a:r>
            <a:r>
              <a:rPr lang="en-US" dirty="0"/>
              <a:t> </a:t>
            </a:r>
            <a:r>
              <a:rPr lang="en-US" dirty="0" err="1"/>
              <a:t>dari</a:t>
            </a:r>
            <a:r>
              <a:rPr lang="en-US" dirty="0"/>
              <a:t> </a:t>
            </a:r>
            <a:r>
              <a:rPr lang="en-US" dirty="0" err="1"/>
              <a:t>rekan</a:t>
            </a:r>
            <a:r>
              <a:rPr lang="en-US" dirty="0"/>
              <a:t> </a:t>
            </a:r>
            <a:r>
              <a:rPr lang="en-US" dirty="0" err="1"/>
              <a:t>kerja</a:t>
            </a:r>
            <a:r>
              <a:rPr lang="en-US" dirty="0"/>
              <a:t> </a:t>
            </a:r>
            <a:r>
              <a:rPr lang="en-US" dirty="0" err="1"/>
              <a:t>terhadap</a:t>
            </a:r>
            <a:r>
              <a:rPr lang="en-US" dirty="0"/>
              <a:t> </a:t>
            </a:r>
            <a:r>
              <a:rPr lang="en-US" dirty="0" err="1"/>
              <a:t>karyawan</a:t>
            </a:r>
            <a:r>
              <a:rPr lang="en-US" dirty="0"/>
              <a:t> agar </a:t>
            </a:r>
            <a:r>
              <a:rPr lang="en-US" dirty="0" err="1"/>
              <a:t>ikut</a:t>
            </a:r>
            <a:r>
              <a:rPr lang="en-US" dirty="0"/>
              <a:t> </a:t>
            </a:r>
            <a:r>
              <a:rPr lang="en-US" dirty="0" err="1"/>
              <a:t>aktif</a:t>
            </a:r>
            <a:r>
              <a:rPr lang="en-US" dirty="0"/>
              <a:t> </a:t>
            </a:r>
            <a:r>
              <a:rPr lang="en-US" dirty="0" err="1"/>
              <a:t>bekerja</a:t>
            </a:r>
            <a:r>
              <a:rPr lang="en-US" dirty="0"/>
              <a:t> demi </a:t>
            </a:r>
            <a:r>
              <a:rPr lang="en-US" dirty="0" err="1"/>
              <a:t>kebaikan</a:t>
            </a:r>
            <a:r>
              <a:rPr lang="en-US" dirty="0"/>
              <a:t> </a:t>
            </a:r>
            <a:r>
              <a:rPr lang="en-US" dirty="0" err="1"/>
              <a:t>kelompok</a:t>
            </a:r>
            <a:r>
              <a:rPr lang="en-US" dirty="0"/>
              <a:t>.</a:t>
            </a:r>
          </a:p>
          <a:p>
            <a:pPr marL="152400" indent="0" algn="just">
              <a:buNone/>
            </a:pPr>
            <a:r>
              <a:rPr lang="en-US" dirty="0"/>
              <a:t>Bukti lain </a:t>
            </a:r>
            <a:r>
              <a:rPr lang="en-US" dirty="0" err="1"/>
              <a:t>dari</a:t>
            </a:r>
            <a:r>
              <a:rPr lang="en-US" dirty="0"/>
              <a:t> </a:t>
            </a:r>
            <a:r>
              <a:rPr lang="en-US" dirty="0" err="1"/>
              <a:t>keberhasilan</a:t>
            </a:r>
            <a:r>
              <a:rPr lang="en-US" dirty="0"/>
              <a:t> </a:t>
            </a:r>
            <a:r>
              <a:rPr lang="en-US" dirty="0" err="1"/>
              <a:t>imbalan</a:t>
            </a:r>
            <a:r>
              <a:rPr lang="en-US" dirty="0"/>
              <a:t> </a:t>
            </a:r>
            <a:r>
              <a:rPr lang="en-US" dirty="0" err="1"/>
              <a:t>kelompok</a:t>
            </a:r>
            <a:r>
              <a:rPr lang="en-US" dirty="0"/>
              <a:t> </a:t>
            </a:r>
            <a:r>
              <a:rPr lang="en-US" dirty="0" err="1"/>
              <a:t>berasal</a:t>
            </a:r>
            <a:r>
              <a:rPr lang="en-US" dirty="0"/>
              <a:t> </a:t>
            </a:r>
            <a:r>
              <a:rPr lang="en-US" dirty="0" err="1"/>
              <a:t>dari</a:t>
            </a:r>
            <a:r>
              <a:rPr lang="en-US" dirty="0"/>
              <a:t> </a:t>
            </a:r>
            <a:r>
              <a:rPr lang="en-US" dirty="0" err="1"/>
              <a:t>pekerjaan</a:t>
            </a:r>
            <a:r>
              <a:rPr lang="en-US" dirty="0"/>
              <a:t> yang </a:t>
            </a:r>
            <a:r>
              <a:rPr lang="en-US" dirty="0" err="1"/>
              <a:t>menggambarkan</a:t>
            </a:r>
            <a:r>
              <a:rPr lang="en-US" dirty="0"/>
              <a:t> </a:t>
            </a:r>
            <a:r>
              <a:rPr lang="en-US" dirty="0" err="1"/>
              <a:t>pengalaman</a:t>
            </a:r>
            <a:r>
              <a:rPr lang="en-US" dirty="0"/>
              <a:t> </a:t>
            </a:r>
            <a:r>
              <a:rPr lang="en-US" dirty="0" err="1"/>
              <a:t>perusahaan</a:t>
            </a:r>
            <a:r>
              <a:rPr lang="en-US" dirty="0"/>
              <a:t> </a:t>
            </a:r>
            <a:r>
              <a:rPr lang="en-US" dirty="0" err="1"/>
              <a:t>dengan</a:t>
            </a:r>
            <a:r>
              <a:rPr lang="en-US" dirty="0"/>
              <a:t> program yang </a:t>
            </a:r>
            <a:r>
              <a:rPr lang="en-US" dirty="0" err="1"/>
              <a:t>dikenal</a:t>
            </a:r>
            <a:r>
              <a:rPr lang="en-US" dirty="0"/>
              <a:t> </a:t>
            </a:r>
            <a:r>
              <a:rPr lang="en-US" dirty="0" err="1"/>
              <a:t>sebagai</a:t>
            </a:r>
            <a:r>
              <a:rPr lang="en-US" dirty="0"/>
              <a:t> </a:t>
            </a:r>
            <a:r>
              <a:rPr lang="en-US" i="1" dirty="0"/>
              <a:t>open book management </a:t>
            </a:r>
            <a:r>
              <a:rPr lang="en-US" dirty="0"/>
              <a:t>(OBM), </a:t>
            </a:r>
            <a:r>
              <a:rPr lang="en-US" dirty="0" err="1"/>
              <a:t>yaitu</a:t>
            </a:r>
            <a:r>
              <a:rPr lang="en-US" dirty="0"/>
              <a:t> Ketika </a:t>
            </a:r>
            <a:r>
              <a:rPr lang="en-US" dirty="0" err="1"/>
              <a:t>imbalan</a:t>
            </a:r>
            <a:r>
              <a:rPr lang="en-US" dirty="0"/>
              <a:t> </a:t>
            </a:r>
            <a:r>
              <a:rPr lang="en-US" dirty="0" err="1"/>
              <a:t>kelompok</a:t>
            </a:r>
            <a:r>
              <a:rPr lang="en-US" dirty="0"/>
              <a:t> </a:t>
            </a:r>
            <a:r>
              <a:rPr lang="en-US" dirty="0" err="1"/>
              <a:t>merupakan</a:t>
            </a:r>
            <a:r>
              <a:rPr lang="en-US" dirty="0"/>
              <a:t> </a:t>
            </a:r>
            <a:r>
              <a:rPr lang="en-US" dirty="0" err="1"/>
              <a:t>unsur</a:t>
            </a:r>
            <a:r>
              <a:rPr lang="en-US" dirty="0"/>
              <a:t> </a:t>
            </a:r>
            <a:r>
              <a:rPr lang="en-US" dirty="0" err="1"/>
              <a:t>penting</a:t>
            </a:r>
            <a:r>
              <a:rPr lang="en-US" dirty="0"/>
              <a:t>. </a:t>
            </a:r>
            <a:r>
              <a:rPr lang="en-US" dirty="0" err="1"/>
              <a:t>Tujuan</a:t>
            </a:r>
            <a:r>
              <a:rPr lang="en-US" dirty="0"/>
              <a:t> </a:t>
            </a:r>
            <a:r>
              <a:rPr lang="en-US" dirty="0" err="1"/>
              <a:t>dari</a:t>
            </a:r>
            <a:r>
              <a:rPr lang="en-US" dirty="0"/>
              <a:t> OBM </a:t>
            </a:r>
            <a:r>
              <a:rPr lang="en-US" dirty="0" err="1"/>
              <a:t>adalah</a:t>
            </a:r>
            <a:r>
              <a:rPr lang="en-US" dirty="0"/>
              <a:t> </a:t>
            </a:r>
            <a:r>
              <a:rPr lang="en-US" dirty="0" err="1"/>
              <a:t>untuk</a:t>
            </a:r>
            <a:r>
              <a:rPr lang="en-US" dirty="0"/>
              <a:t> </a:t>
            </a:r>
            <a:r>
              <a:rPr lang="en-US" dirty="0" err="1"/>
              <a:t>menciptakan</a:t>
            </a:r>
            <a:r>
              <a:rPr lang="en-US" dirty="0"/>
              <a:t> garis </a:t>
            </a:r>
            <a:r>
              <a:rPr lang="en-US" dirty="0" err="1"/>
              <a:t>pandang</a:t>
            </a:r>
            <a:r>
              <a:rPr lang="en-US" dirty="0"/>
              <a:t> yang </a:t>
            </a:r>
            <a:r>
              <a:rPr lang="en-US" dirty="0" err="1"/>
              <a:t>jelas</a:t>
            </a:r>
            <a:r>
              <a:rPr lang="en-US" dirty="0"/>
              <a:t> </a:t>
            </a:r>
            <a:r>
              <a:rPr lang="en-US" dirty="0" err="1"/>
              <a:t>antara</a:t>
            </a:r>
            <a:r>
              <a:rPr lang="en-US" dirty="0"/>
              <a:t> Tindakan/</a:t>
            </a:r>
            <a:r>
              <a:rPr lang="en-US" dirty="0" err="1"/>
              <a:t>keputusan</a:t>
            </a:r>
            <a:r>
              <a:rPr lang="en-US" dirty="0"/>
              <a:t> </a:t>
            </a:r>
            <a:r>
              <a:rPr lang="en-US" dirty="0" err="1"/>
              <a:t>karyawan</a:t>
            </a:r>
            <a:r>
              <a:rPr lang="en-US" dirty="0"/>
              <a:t> dan </a:t>
            </a:r>
            <a:r>
              <a:rPr lang="en-US" dirty="0" err="1"/>
              <a:t>kinerja</a:t>
            </a:r>
            <a:r>
              <a:rPr lang="en-US" dirty="0"/>
              <a:t> </a:t>
            </a:r>
            <a:r>
              <a:rPr lang="en-US" dirty="0" err="1"/>
              <a:t>keuangan</a:t>
            </a:r>
            <a:r>
              <a:rPr lang="en-US" dirty="0"/>
              <a:t> </a:t>
            </a:r>
            <a:r>
              <a:rPr lang="en-US" dirty="0" err="1"/>
              <a:t>perusahaan</a:t>
            </a:r>
            <a:r>
              <a:rPr lang="en-US" dirty="0"/>
              <a:t>, </a:t>
            </a:r>
            <a:r>
              <a:rPr lang="en-US" dirty="0" err="1"/>
              <a:t>dengan</a:t>
            </a:r>
            <a:r>
              <a:rPr lang="en-US" dirty="0"/>
              <a:t> </a:t>
            </a:r>
            <a:r>
              <a:rPr lang="en-US" dirty="0" err="1"/>
              <a:t>demikian</a:t>
            </a:r>
            <a:r>
              <a:rPr lang="en-US" dirty="0"/>
              <a:t> </a:t>
            </a:r>
            <a:r>
              <a:rPr lang="en-US" dirty="0" err="1"/>
              <a:t>menanamkan</a:t>
            </a:r>
            <a:r>
              <a:rPr lang="en-US" dirty="0"/>
              <a:t> </a:t>
            </a:r>
            <a:r>
              <a:rPr lang="en-US" dirty="0" err="1"/>
              <a:t>insentif</a:t>
            </a:r>
            <a:r>
              <a:rPr lang="en-US" dirty="0"/>
              <a:t> </a:t>
            </a:r>
            <a:r>
              <a:rPr lang="en-US" dirty="0" err="1"/>
              <a:t>bagi</a:t>
            </a:r>
            <a:r>
              <a:rPr lang="en-US" dirty="0"/>
              <a:t> </a:t>
            </a:r>
            <a:r>
              <a:rPr lang="en-US" dirty="0" err="1"/>
              <a:t>karyawan</a:t>
            </a:r>
            <a:r>
              <a:rPr lang="en-US" dirty="0"/>
              <a:t> </a:t>
            </a:r>
            <a:r>
              <a:rPr lang="en-US" dirty="0" err="1"/>
              <a:t>untuk</a:t>
            </a:r>
            <a:r>
              <a:rPr lang="en-US" dirty="0"/>
              <a:t> </a:t>
            </a:r>
            <a:r>
              <a:rPr lang="en-US" dirty="0" err="1"/>
              <a:t>berperilaku</a:t>
            </a:r>
            <a:r>
              <a:rPr lang="en-US" dirty="0"/>
              <a:t> </a:t>
            </a:r>
            <a:r>
              <a:rPr lang="en-US" dirty="0" err="1"/>
              <a:t>sesuai</a:t>
            </a:r>
            <a:r>
              <a:rPr lang="en-US" dirty="0"/>
              <a:t> </a:t>
            </a:r>
            <a:r>
              <a:rPr lang="en-US" dirty="0" err="1"/>
              <a:t>dengan</a:t>
            </a:r>
            <a:r>
              <a:rPr lang="en-US" dirty="0"/>
              <a:t> </a:t>
            </a:r>
            <a:r>
              <a:rPr lang="en-US" dirty="0" err="1"/>
              <a:t>keinginan</a:t>
            </a:r>
            <a:r>
              <a:rPr lang="en-US" dirty="0"/>
              <a:t> </a:t>
            </a:r>
            <a:r>
              <a:rPr lang="en-US" dirty="0" err="1"/>
              <a:t>terbaik</a:t>
            </a:r>
            <a:r>
              <a:rPr lang="en-US" dirty="0"/>
              <a:t> </a:t>
            </a:r>
            <a:r>
              <a:rPr lang="en-US" dirty="0" err="1"/>
              <a:t>perusahaan</a:t>
            </a:r>
            <a:r>
              <a:rPr lang="en-US" dirty="0"/>
              <a:t> dan </a:t>
            </a:r>
            <a:r>
              <a:rPr lang="en-US" dirty="0" err="1"/>
              <a:t>untuk</a:t>
            </a:r>
            <a:r>
              <a:rPr lang="en-US" dirty="0"/>
              <a:t> </a:t>
            </a:r>
            <a:r>
              <a:rPr lang="en-US" dirty="0" err="1"/>
              <a:t>membuat</a:t>
            </a:r>
            <a:r>
              <a:rPr lang="en-US" dirty="0"/>
              <a:t> saran </a:t>
            </a:r>
            <a:r>
              <a:rPr lang="en-US" dirty="0" err="1"/>
              <a:t>perbaikan</a:t>
            </a:r>
            <a:r>
              <a:rPr lang="en-US" dirty="0"/>
              <a:t>. Ide </a:t>
            </a:r>
            <a:r>
              <a:rPr lang="en-US" dirty="0" err="1"/>
              <a:t>ini</a:t>
            </a:r>
            <a:r>
              <a:rPr lang="en-US" dirty="0"/>
              <a:t> </a:t>
            </a:r>
            <a:r>
              <a:rPr lang="en-US" dirty="0" err="1"/>
              <a:t>telah</a:t>
            </a:r>
            <a:r>
              <a:rPr lang="en-US" dirty="0"/>
              <a:t> </a:t>
            </a:r>
            <a:r>
              <a:rPr lang="en-US" dirty="0" err="1"/>
              <a:t>meluas</a:t>
            </a:r>
            <a:r>
              <a:rPr lang="en-US" dirty="0"/>
              <a:t> dan </a:t>
            </a:r>
            <a:r>
              <a:rPr lang="en-US" dirty="0" err="1"/>
              <a:t>kini</a:t>
            </a:r>
            <a:r>
              <a:rPr lang="en-US" dirty="0"/>
              <a:t> </a:t>
            </a:r>
            <a:r>
              <a:rPr lang="en-US" dirty="0" err="1"/>
              <a:t>ada</a:t>
            </a:r>
            <a:r>
              <a:rPr lang="en-US" dirty="0"/>
              <a:t> </a:t>
            </a:r>
            <a:r>
              <a:rPr lang="en-US" dirty="0" err="1"/>
              <a:t>sejumlah</a:t>
            </a:r>
            <a:r>
              <a:rPr lang="en-US" dirty="0"/>
              <a:t> </a:t>
            </a:r>
            <a:r>
              <a:rPr lang="en-US" dirty="0" err="1"/>
              <a:t>contoh</a:t>
            </a:r>
            <a:r>
              <a:rPr lang="en-US" dirty="0"/>
              <a:t> yang </a:t>
            </a:r>
            <a:r>
              <a:rPr lang="en-US" dirty="0" err="1"/>
              <a:t>menjelaskan</a:t>
            </a:r>
            <a:r>
              <a:rPr lang="en-US" dirty="0"/>
              <a:t> </a:t>
            </a:r>
            <a:r>
              <a:rPr lang="en-US" dirty="0" err="1"/>
              <a:t>bagaimana</a:t>
            </a:r>
            <a:r>
              <a:rPr lang="en-US" dirty="0"/>
              <a:t> OBM </a:t>
            </a:r>
            <a:r>
              <a:rPr lang="en-US" dirty="0" err="1"/>
              <a:t>memberikan</a:t>
            </a:r>
            <a:r>
              <a:rPr lang="en-US" dirty="0"/>
              <a:t> </a:t>
            </a:r>
            <a:r>
              <a:rPr lang="en-US" dirty="0" err="1"/>
              <a:t>peningkatan</a:t>
            </a:r>
            <a:r>
              <a:rPr lang="en-US" dirty="0"/>
              <a:t> yang </a:t>
            </a:r>
            <a:r>
              <a:rPr lang="en-US" dirty="0" err="1"/>
              <a:t>signifikan</a:t>
            </a:r>
            <a:r>
              <a:rPr lang="en-US" dirty="0"/>
              <a:t> </a:t>
            </a:r>
            <a:r>
              <a:rPr lang="en-US" dirty="0" err="1"/>
              <a:t>dalam</a:t>
            </a:r>
            <a:r>
              <a:rPr lang="en-US" dirty="0"/>
              <a:t> </a:t>
            </a:r>
            <a:r>
              <a:rPr lang="en-US" dirty="0" err="1"/>
              <a:t>hal</a:t>
            </a:r>
            <a:r>
              <a:rPr lang="en-US" dirty="0"/>
              <a:t> </a:t>
            </a:r>
            <a:r>
              <a:rPr lang="en-US" dirty="0" err="1"/>
              <a:t>produktivitas</a:t>
            </a:r>
            <a:r>
              <a:rPr lang="en-US" dirty="0"/>
              <a:t> dan </a:t>
            </a:r>
            <a:r>
              <a:rPr lang="en-US" dirty="0" err="1"/>
              <a:t>keuntungan</a:t>
            </a:r>
            <a:r>
              <a:rPr lang="en-US" dirty="0"/>
              <a:t>. </a:t>
            </a:r>
            <a:r>
              <a:rPr lang="en-US" dirty="0" err="1"/>
              <a:t>Seperti</a:t>
            </a:r>
            <a:r>
              <a:rPr lang="en-US" dirty="0"/>
              <a:t> yang </a:t>
            </a:r>
            <a:r>
              <a:rPr lang="en-US" dirty="0" err="1"/>
              <a:t>telah</a:t>
            </a:r>
            <a:r>
              <a:rPr lang="en-US" dirty="0"/>
              <a:t> </a:t>
            </a:r>
            <a:r>
              <a:rPr lang="en-US" dirty="0" err="1"/>
              <a:t>dijelaskan</a:t>
            </a:r>
            <a:r>
              <a:rPr lang="en-US" dirty="0"/>
              <a:t> </a:t>
            </a:r>
            <a:r>
              <a:rPr lang="en-US" dirty="0" err="1"/>
              <a:t>sebelumnya</a:t>
            </a:r>
            <a:r>
              <a:rPr lang="en-US" dirty="0"/>
              <a:t> </a:t>
            </a:r>
            <a:r>
              <a:rPr lang="en-US" dirty="0" err="1"/>
              <a:t>bahwa</a:t>
            </a:r>
            <a:r>
              <a:rPr lang="en-US" dirty="0"/>
              <a:t> </a:t>
            </a:r>
            <a:r>
              <a:rPr lang="en-US" dirty="0" err="1"/>
              <a:t>imbalan</a:t>
            </a:r>
            <a:r>
              <a:rPr lang="en-US" dirty="0"/>
              <a:t> </a:t>
            </a:r>
            <a:r>
              <a:rPr lang="en-US" dirty="0" err="1"/>
              <a:t>kelompok</a:t>
            </a:r>
            <a:r>
              <a:rPr lang="en-US" dirty="0"/>
              <a:t> </a:t>
            </a:r>
            <a:r>
              <a:rPr lang="en-US" dirty="0" err="1"/>
              <a:t>secara</a:t>
            </a:r>
            <a:r>
              <a:rPr lang="en-US" dirty="0"/>
              <a:t> </a:t>
            </a:r>
            <a:r>
              <a:rPr lang="en-US" dirty="0" err="1"/>
              <a:t>esensial</a:t>
            </a:r>
            <a:r>
              <a:rPr lang="en-US" dirty="0"/>
              <a:t> </a:t>
            </a:r>
            <a:r>
              <a:rPr lang="en-US" dirty="0" err="1"/>
              <a:t>mampu</a:t>
            </a:r>
            <a:r>
              <a:rPr lang="en-US" dirty="0"/>
              <a:t> </a:t>
            </a:r>
            <a:r>
              <a:rPr lang="en-US" dirty="0" err="1"/>
              <a:t>mendelegasikan</a:t>
            </a:r>
            <a:r>
              <a:rPr lang="en-US" dirty="0"/>
              <a:t> </a:t>
            </a:r>
            <a:r>
              <a:rPr lang="en-US" dirty="0" err="1"/>
              <a:t>pemantauan</a:t>
            </a:r>
            <a:r>
              <a:rPr lang="en-US" dirty="0"/>
              <a:t> </a:t>
            </a:r>
            <a:r>
              <a:rPr lang="en-US" dirty="0" err="1"/>
              <a:t>perilaku</a:t>
            </a:r>
            <a:r>
              <a:rPr lang="en-US" dirty="0"/>
              <a:t> </a:t>
            </a:r>
            <a:r>
              <a:rPr lang="en-US" dirty="0" err="1"/>
              <a:t>karyawan</a:t>
            </a:r>
            <a:r>
              <a:rPr lang="en-US" dirty="0"/>
              <a:t> </a:t>
            </a:r>
            <a:r>
              <a:rPr lang="en-US" dirty="0" err="1"/>
              <a:t>kepada</a:t>
            </a:r>
            <a:r>
              <a:rPr lang="en-US" dirty="0"/>
              <a:t> </a:t>
            </a:r>
            <a:r>
              <a:rPr lang="en-US" dirty="0" err="1"/>
              <a:t>teman</a:t>
            </a:r>
            <a:r>
              <a:rPr lang="en-US" dirty="0"/>
              <a:t> </a:t>
            </a:r>
            <a:r>
              <a:rPr lang="en-US" dirty="0" err="1"/>
              <a:t>kerja</a:t>
            </a:r>
            <a:r>
              <a:rPr lang="en-US" dirty="0"/>
              <a:t> </a:t>
            </a:r>
            <a:r>
              <a:rPr lang="en-US" dirty="0" err="1"/>
              <a:t>karyawan</a:t>
            </a:r>
            <a:r>
              <a:rPr lang="en-US" dirty="0"/>
              <a:t>. </a:t>
            </a:r>
            <a:r>
              <a:rPr lang="en-US" dirty="0" err="1"/>
              <a:t>Ini</a:t>
            </a:r>
            <a:r>
              <a:rPr lang="en-US" dirty="0"/>
              <a:t> </a:t>
            </a:r>
            <a:r>
              <a:rPr lang="en-US" dirty="0" err="1"/>
              <a:t>merupakan</a:t>
            </a:r>
            <a:r>
              <a:rPr lang="en-US" dirty="0"/>
              <a:t> </a:t>
            </a:r>
            <a:r>
              <a:rPr lang="en-US" dirty="0" err="1"/>
              <a:t>esensi</a:t>
            </a:r>
            <a:r>
              <a:rPr lang="en-US" dirty="0"/>
              <a:t> </a:t>
            </a:r>
            <a:r>
              <a:rPr lang="en-US" dirty="0" err="1"/>
              <a:t>pemantauan</a:t>
            </a:r>
            <a:r>
              <a:rPr lang="en-US" dirty="0"/>
              <a:t> Bersama.</a:t>
            </a:r>
          </a:p>
          <a:p>
            <a:pPr marL="152400" indent="0" algn="just">
              <a:buNone/>
            </a:pPr>
            <a:endParaRPr lang="en-US" dirty="0"/>
          </a:p>
          <a:p>
            <a:pPr marL="323850" indent="-171450" algn="just">
              <a:buFont typeface="Arial" panose="020B0604020202020204" pitchFamily="34" charset="0"/>
              <a:buChar char="•"/>
            </a:pPr>
            <a:r>
              <a:rPr lang="en-US" b="1" dirty="0" err="1"/>
              <a:t>Pendekatan</a:t>
            </a:r>
            <a:r>
              <a:rPr lang="en-US" b="1" dirty="0"/>
              <a:t> lain </a:t>
            </a:r>
            <a:r>
              <a:rPr lang="en-US" b="1" dirty="0" err="1"/>
              <a:t>untuk</a:t>
            </a:r>
            <a:r>
              <a:rPr lang="en-US" b="1" dirty="0"/>
              <a:t> </a:t>
            </a:r>
            <a:r>
              <a:rPr lang="en-US" b="1" dirty="0" err="1"/>
              <a:t>membentuk</a:t>
            </a:r>
            <a:r>
              <a:rPr lang="en-US" b="1" dirty="0"/>
              <a:t> </a:t>
            </a:r>
            <a:r>
              <a:rPr lang="en-US" b="1" dirty="0" err="1"/>
              <a:t>budaya</a:t>
            </a:r>
            <a:r>
              <a:rPr lang="en-US" b="1" dirty="0"/>
              <a:t> </a:t>
            </a:r>
            <a:r>
              <a:rPr lang="en-US" b="1" dirty="0" err="1"/>
              <a:t>perusahaan</a:t>
            </a:r>
            <a:endParaRPr lang="en-US" dirty="0"/>
          </a:p>
          <a:p>
            <a:pPr marL="152400" indent="0" algn="just">
              <a:buNone/>
            </a:pPr>
            <a:r>
              <a:rPr lang="en-US" dirty="0" err="1"/>
              <a:t>Pendekatan</a:t>
            </a:r>
            <a:r>
              <a:rPr lang="en-US" dirty="0"/>
              <a:t> </a:t>
            </a:r>
            <a:r>
              <a:rPr lang="en-US" dirty="0" err="1"/>
              <a:t>umum</a:t>
            </a:r>
            <a:r>
              <a:rPr lang="en-US" dirty="0"/>
              <a:t> </a:t>
            </a:r>
            <a:r>
              <a:rPr lang="en-US" dirty="0" err="1"/>
              <a:t>lainuntuk</a:t>
            </a:r>
            <a:r>
              <a:rPr lang="en-US" dirty="0"/>
              <a:t> </a:t>
            </a:r>
            <a:r>
              <a:rPr lang="en-US" dirty="0" err="1"/>
              <a:t>membentuk</a:t>
            </a:r>
            <a:r>
              <a:rPr lang="en-US" dirty="0"/>
              <a:t> </a:t>
            </a:r>
            <a:r>
              <a:rPr lang="en-US" dirty="0" err="1"/>
              <a:t>budaya</a:t>
            </a:r>
            <a:r>
              <a:rPr lang="en-US" dirty="0"/>
              <a:t> </a:t>
            </a:r>
            <a:r>
              <a:rPr lang="en-US" dirty="0" err="1"/>
              <a:t>perusahaan</a:t>
            </a:r>
            <a:r>
              <a:rPr lang="en-US" dirty="0"/>
              <a:t> </a:t>
            </a:r>
            <a:r>
              <a:rPr lang="en-US" dirty="0" err="1"/>
              <a:t>meliputi</a:t>
            </a:r>
            <a:r>
              <a:rPr lang="en-US" dirty="0"/>
              <a:t> transfer </a:t>
            </a:r>
            <a:r>
              <a:rPr lang="en-US" dirty="0" err="1"/>
              <a:t>antar</a:t>
            </a:r>
            <a:r>
              <a:rPr lang="en-US" dirty="0"/>
              <a:t> </a:t>
            </a:r>
            <a:r>
              <a:rPr lang="en-US" dirty="0" err="1"/>
              <a:t>perusahaan</a:t>
            </a:r>
            <a:r>
              <a:rPr lang="en-US" dirty="0"/>
              <a:t>, </a:t>
            </a:r>
            <a:r>
              <a:rPr lang="en-US" dirty="0" err="1"/>
              <a:t>pengaturan</a:t>
            </a:r>
            <a:r>
              <a:rPr lang="en-US" dirty="0"/>
              <a:t> </a:t>
            </a:r>
            <a:r>
              <a:rPr lang="en-US" dirty="0" err="1"/>
              <a:t>fisik</a:t>
            </a:r>
            <a:r>
              <a:rPr lang="en-US" dirty="0"/>
              <a:t> dan social, </a:t>
            </a:r>
            <a:r>
              <a:rPr lang="en-US" dirty="0" err="1"/>
              <a:t>serta</a:t>
            </a:r>
            <a:r>
              <a:rPr lang="en-US" dirty="0"/>
              <a:t> </a:t>
            </a:r>
            <a:r>
              <a:rPr lang="en-US" i="1" dirty="0"/>
              <a:t>tone at the top.</a:t>
            </a:r>
            <a:endParaRPr lang="en-ID" dirty="0"/>
          </a:p>
        </p:txBody>
      </p:sp>
    </p:spTree>
    <p:extLst>
      <p:ext uri="{BB962C8B-B14F-4D97-AF65-F5344CB8AC3E}">
        <p14:creationId xmlns:p14="http://schemas.microsoft.com/office/powerpoint/2010/main" val="2438043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F5C177-405E-F285-DE60-29A2DDF9B75C}"/>
              </a:ext>
            </a:extLst>
          </p:cNvPr>
          <p:cNvSpPr>
            <a:spLocks noGrp="1"/>
          </p:cNvSpPr>
          <p:nvPr>
            <p:ph type="body" idx="1"/>
          </p:nvPr>
        </p:nvSpPr>
        <p:spPr>
          <a:xfrm>
            <a:off x="724800" y="824100"/>
            <a:ext cx="7694400" cy="3495300"/>
          </a:xfrm>
        </p:spPr>
        <p:txBody>
          <a:bodyPr/>
          <a:lstStyle/>
          <a:p>
            <a:pPr marL="152400" indent="0" algn="just">
              <a:buNone/>
            </a:pPr>
            <a:r>
              <a:rPr lang="en-US" b="1" i="1" dirty="0"/>
              <a:t>Transfer </a:t>
            </a:r>
            <a:r>
              <a:rPr lang="en-US" b="1" i="1" dirty="0" err="1"/>
              <a:t>antar</a:t>
            </a:r>
            <a:r>
              <a:rPr lang="en-US" b="1" i="1" dirty="0"/>
              <a:t> </a:t>
            </a:r>
            <a:r>
              <a:rPr lang="en-US" b="1" i="1" dirty="0" err="1"/>
              <a:t>perusahaan</a:t>
            </a:r>
            <a:r>
              <a:rPr lang="en-US" b="1" i="1" dirty="0"/>
              <a:t> </a:t>
            </a:r>
            <a:r>
              <a:rPr lang="en-US" b="1" dirty="0" err="1"/>
              <a:t>atau</a:t>
            </a:r>
            <a:r>
              <a:rPr lang="en-US" b="1" dirty="0"/>
              <a:t> </a:t>
            </a:r>
            <a:r>
              <a:rPr lang="en-US" b="1" i="1" dirty="0" err="1"/>
              <a:t>rotasi</a:t>
            </a:r>
            <a:r>
              <a:rPr lang="en-US" b="1" i="1" dirty="0"/>
              <a:t> </a:t>
            </a:r>
            <a:r>
              <a:rPr lang="en-US" b="1" i="1" dirty="0" err="1"/>
              <a:t>karyawan</a:t>
            </a:r>
            <a:r>
              <a:rPr lang="en-US" b="1" i="1" dirty="0"/>
              <a:t> </a:t>
            </a:r>
            <a:r>
              <a:rPr lang="en-US" dirty="0" err="1"/>
              <a:t>membantu</a:t>
            </a:r>
            <a:r>
              <a:rPr lang="en-US" dirty="0"/>
              <a:t> </a:t>
            </a:r>
            <a:r>
              <a:rPr lang="en-US" dirty="0" err="1"/>
              <a:t>menyebarkan</a:t>
            </a:r>
            <a:r>
              <a:rPr lang="en-US" dirty="0"/>
              <a:t> </a:t>
            </a:r>
            <a:r>
              <a:rPr lang="en-US" dirty="0" err="1"/>
              <a:t>budaya</a:t>
            </a:r>
            <a:r>
              <a:rPr lang="en-US" dirty="0"/>
              <a:t> </a:t>
            </a:r>
            <a:r>
              <a:rPr lang="en-US" dirty="0" err="1"/>
              <a:t>dengan</a:t>
            </a:r>
            <a:r>
              <a:rPr lang="en-US" dirty="0"/>
              <a:t> </a:t>
            </a:r>
            <a:r>
              <a:rPr lang="en-US" dirty="0" err="1"/>
              <a:t>memperbaiki</a:t>
            </a:r>
            <a:r>
              <a:rPr lang="en-US" dirty="0"/>
              <a:t> </a:t>
            </a:r>
            <a:r>
              <a:rPr lang="en-US" dirty="0" err="1"/>
              <a:t>sosialisasi</a:t>
            </a:r>
            <a:r>
              <a:rPr lang="en-US" dirty="0"/>
              <a:t> </a:t>
            </a:r>
            <a:r>
              <a:rPr lang="en-US" dirty="0" err="1"/>
              <a:t>karyawan</a:t>
            </a:r>
            <a:r>
              <a:rPr lang="en-US" dirty="0"/>
              <a:t> </a:t>
            </a:r>
            <a:r>
              <a:rPr lang="en-US" dirty="0" err="1"/>
              <a:t>dalam</a:t>
            </a:r>
            <a:r>
              <a:rPr lang="en-US" dirty="0"/>
              <a:t> </a:t>
            </a:r>
            <a:r>
              <a:rPr lang="en-US" dirty="0" err="1"/>
              <a:t>perusahaan</a:t>
            </a:r>
            <a:r>
              <a:rPr lang="en-US" dirty="0"/>
              <a:t>, </a:t>
            </a:r>
            <a:r>
              <a:rPr lang="en-US" dirty="0" err="1"/>
              <a:t>memberikan</a:t>
            </a:r>
            <a:r>
              <a:rPr lang="en-US" dirty="0"/>
              <a:t> </a:t>
            </a:r>
            <a:r>
              <a:rPr lang="en-US" dirty="0" err="1"/>
              <a:t>mereka</a:t>
            </a:r>
            <a:r>
              <a:rPr lang="en-US" dirty="0"/>
              <a:t> </a:t>
            </a:r>
            <a:r>
              <a:rPr lang="en-US" dirty="0" err="1"/>
              <a:t>apresiasi</a:t>
            </a:r>
            <a:r>
              <a:rPr lang="en-US" dirty="0"/>
              <a:t> </a:t>
            </a:r>
            <a:r>
              <a:rPr lang="en-US" dirty="0" err="1"/>
              <a:t>terhadap</a:t>
            </a:r>
            <a:r>
              <a:rPr lang="en-US" dirty="0"/>
              <a:t> </a:t>
            </a:r>
            <a:r>
              <a:rPr lang="en-US" dirty="0" err="1"/>
              <a:t>masalah</a:t>
            </a:r>
            <a:r>
              <a:rPr lang="en-US" dirty="0"/>
              <a:t> yang </a:t>
            </a:r>
            <a:r>
              <a:rPr lang="en-US" dirty="0" err="1"/>
              <a:t>lebih</a:t>
            </a:r>
            <a:r>
              <a:rPr lang="en-US" dirty="0"/>
              <a:t> yang </a:t>
            </a:r>
            <a:r>
              <a:rPr lang="en-US" dirty="0" err="1"/>
              <a:t>dihadapi</a:t>
            </a:r>
            <a:r>
              <a:rPr lang="en-US" dirty="0"/>
              <a:t> oleh </a:t>
            </a:r>
            <a:r>
              <a:rPr lang="en-US" dirty="0" err="1"/>
              <a:t>berbagai</a:t>
            </a:r>
            <a:r>
              <a:rPr lang="en-US" dirty="0"/>
              <a:t> </a:t>
            </a:r>
            <a:r>
              <a:rPr lang="en-US" dirty="0" err="1"/>
              <a:t>bagian</a:t>
            </a:r>
            <a:r>
              <a:rPr lang="en-US" dirty="0"/>
              <a:t> </a:t>
            </a:r>
            <a:r>
              <a:rPr lang="en-US" dirty="0" err="1"/>
              <a:t>dalam</a:t>
            </a:r>
            <a:r>
              <a:rPr lang="en-US" dirty="0"/>
              <a:t> </a:t>
            </a:r>
            <a:r>
              <a:rPr lang="en-US" dirty="0" err="1"/>
              <a:t>perusahaan</a:t>
            </a:r>
            <a:r>
              <a:rPr lang="en-US" dirty="0"/>
              <a:t>, dan </a:t>
            </a:r>
            <a:r>
              <a:rPr lang="en-US" dirty="0" err="1"/>
              <a:t>menghambat</a:t>
            </a:r>
            <a:r>
              <a:rPr lang="en-US" dirty="0"/>
              <a:t> </a:t>
            </a:r>
            <a:r>
              <a:rPr lang="en-US" dirty="0" err="1"/>
              <a:t>terciptanya</a:t>
            </a:r>
            <a:r>
              <a:rPr lang="en-US" dirty="0"/>
              <a:t> </a:t>
            </a:r>
            <a:r>
              <a:rPr lang="en-US" dirty="0" err="1"/>
              <a:t>tujuan</a:t>
            </a:r>
            <a:r>
              <a:rPr lang="en-US" dirty="0"/>
              <a:t> dan </a:t>
            </a:r>
            <a:r>
              <a:rPr lang="en-US" dirty="0" err="1"/>
              <a:t>pandangan</a:t>
            </a:r>
            <a:r>
              <a:rPr lang="en-US" dirty="0"/>
              <a:t> yang </a:t>
            </a:r>
            <a:r>
              <a:rPr lang="en-US" dirty="0" err="1"/>
              <a:t>saling</a:t>
            </a:r>
            <a:r>
              <a:rPr lang="en-US" dirty="0"/>
              <a:t> </a:t>
            </a:r>
            <a:r>
              <a:rPr lang="en-US" dirty="0" err="1"/>
              <a:t>bertentangan</a:t>
            </a:r>
            <a:r>
              <a:rPr lang="en-US" dirty="0"/>
              <a:t>. Transfer juga </a:t>
            </a:r>
            <a:r>
              <a:rPr lang="en-US" dirty="0" err="1"/>
              <a:t>berpotensi</a:t>
            </a:r>
            <a:r>
              <a:rPr lang="en-US" dirty="0"/>
              <a:t> </a:t>
            </a:r>
            <a:r>
              <a:rPr lang="en-US" dirty="0" err="1"/>
              <a:t>untuk</a:t>
            </a:r>
            <a:r>
              <a:rPr lang="en-US" dirty="0"/>
              <a:t> </a:t>
            </a:r>
            <a:r>
              <a:rPr lang="en-US" dirty="0" err="1"/>
              <a:t>memitigasi</a:t>
            </a:r>
            <a:r>
              <a:rPr lang="en-US" dirty="0"/>
              <a:t> </a:t>
            </a:r>
            <a:r>
              <a:rPr lang="en-US" dirty="0" err="1"/>
              <a:t>penipuan</a:t>
            </a:r>
            <a:r>
              <a:rPr lang="en-US" dirty="0"/>
              <a:t> </a:t>
            </a:r>
            <a:r>
              <a:rPr lang="en-US" dirty="0" err="1"/>
              <a:t>karyawan</a:t>
            </a:r>
            <a:r>
              <a:rPr lang="en-US" dirty="0"/>
              <a:t> </a:t>
            </a:r>
            <a:r>
              <a:rPr lang="en-US" dirty="0" err="1"/>
              <a:t>dengan</a:t>
            </a:r>
            <a:r>
              <a:rPr lang="en-US" dirty="0"/>
              <a:t> </a:t>
            </a:r>
            <a:r>
              <a:rPr lang="en-US" dirty="0" err="1"/>
              <a:t>mencegah</a:t>
            </a:r>
            <a:r>
              <a:rPr lang="en-US" dirty="0"/>
              <a:t> </a:t>
            </a:r>
            <a:r>
              <a:rPr lang="en-US" dirty="0" err="1"/>
              <a:t>karyawan</a:t>
            </a:r>
            <a:r>
              <a:rPr lang="en-US" dirty="0"/>
              <a:t> </a:t>
            </a:r>
            <a:r>
              <a:rPr lang="en-US" dirty="0" err="1"/>
              <a:t>menjadi</a:t>
            </a:r>
            <a:r>
              <a:rPr lang="en-US" dirty="0"/>
              <a:t> “</a:t>
            </a:r>
            <a:r>
              <a:rPr lang="en-US" dirty="0" err="1"/>
              <a:t>terlalu</a:t>
            </a:r>
            <a:r>
              <a:rPr lang="en-US" dirty="0"/>
              <a:t> familiar” </a:t>
            </a:r>
            <a:r>
              <a:rPr lang="en-US" dirty="0" err="1"/>
              <a:t>dengan</a:t>
            </a:r>
            <a:r>
              <a:rPr lang="en-US" dirty="0"/>
              <a:t> </a:t>
            </a:r>
            <a:r>
              <a:rPr lang="en-US" dirty="0" err="1"/>
              <a:t>entitas</a:t>
            </a:r>
            <a:r>
              <a:rPr lang="en-US" dirty="0"/>
              <a:t>, </a:t>
            </a:r>
            <a:r>
              <a:rPr lang="en-US" dirty="0" err="1"/>
              <a:t>aktivitas</a:t>
            </a:r>
            <a:r>
              <a:rPr lang="en-US" dirty="0"/>
              <a:t>, </a:t>
            </a:r>
            <a:r>
              <a:rPr lang="en-US" dirty="0" err="1"/>
              <a:t>teman</a:t>
            </a:r>
            <a:r>
              <a:rPr lang="en-US" dirty="0"/>
              <a:t> </a:t>
            </a:r>
            <a:r>
              <a:rPr lang="en-US" dirty="0" err="1"/>
              <a:t>kerja</a:t>
            </a:r>
            <a:r>
              <a:rPr lang="en-US" dirty="0"/>
              <a:t>, dan </a:t>
            </a:r>
            <a:r>
              <a:rPr lang="en-US" dirty="0" err="1"/>
              <a:t>atau</a:t>
            </a:r>
            <a:r>
              <a:rPr lang="en-US" dirty="0"/>
              <a:t> </a:t>
            </a:r>
            <a:r>
              <a:rPr lang="en-US" dirty="0" err="1"/>
              <a:t>transaksi</a:t>
            </a:r>
            <a:r>
              <a:rPr lang="en-US" dirty="0"/>
              <a:t> </a:t>
            </a:r>
            <a:r>
              <a:rPr lang="en-US" dirty="0" err="1"/>
              <a:t>tertentu</a:t>
            </a:r>
            <a:r>
              <a:rPr lang="en-US" dirty="0"/>
              <a:t>.</a:t>
            </a:r>
          </a:p>
          <a:p>
            <a:pPr marL="152400" indent="0" algn="just">
              <a:buNone/>
            </a:pPr>
            <a:r>
              <a:rPr lang="en-US" b="1" i="1" dirty="0" err="1"/>
              <a:t>Pengeturan</a:t>
            </a:r>
            <a:r>
              <a:rPr lang="en-US" b="1" i="1" dirty="0"/>
              <a:t> </a:t>
            </a:r>
            <a:r>
              <a:rPr lang="en-US" b="1" i="1" dirty="0" err="1"/>
              <a:t>fisik</a:t>
            </a:r>
            <a:r>
              <a:rPr lang="en-US" dirty="0"/>
              <a:t>, </a:t>
            </a:r>
            <a:r>
              <a:rPr lang="en-US" dirty="0" err="1"/>
              <a:t>seperti</a:t>
            </a:r>
            <a:r>
              <a:rPr lang="en-US" dirty="0"/>
              <a:t> </a:t>
            </a:r>
            <a:r>
              <a:rPr lang="en-US" dirty="0" err="1"/>
              <a:t>rencana</a:t>
            </a:r>
            <a:r>
              <a:rPr lang="en-US" dirty="0"/>
              <a:t> </a:t>
            </a:r>
            <a:r>
              <a:rPr lang="en-US" dirty="0" err="1"/>
              <a:t>kantor</a:t>
            </a:r>
            <a:r>
              <a:rPr lang="en-US" dirty="0"/>
              <a:t>, </a:t>
            </a:r>
            <a:r>
              <a:rPr lang="en-US" dirty="0" err="1"/>
              <a:t>arsitektur</a:t>
            </a:r>
            <a:r>
              <a:rPr lang="en-US" dirty="0"/>
              <a:t>, dan </a:t>
            </a:r>
            <a:r>
              <a:rPr lang="en-US" dirty="0" err="1"/>
              <a:t>dekor</a:t>
            </a:r>
            <a:r>
              <a:rPr lang="en-US" dirty="0"/>
              <a:t> interior, </a:t>
            </a:r>
            <a:r>
              <a:rPr lang="en-US" dirty="0" err="1"/>
              <a:t>serta</a:t>
            </a:r>
            <a:r>
              <a:rPr lang="en-US" dirty="0"/>
              <a:t> </a:t>
            </a:r>
            <a:r>
              <a:rPr lang="en-US" dirty="0" err="1"/>
              <a:t>pengaturan</a:t>
            </a:r>
            <a:r>
              <a:rPr lang="en-US" dirty="0"/>
              <a:t> social </a:t>
            </a:r>
            <a:r>
              <a:rPr lang="en-US" dirty="0" err="1"/>
              <a:t>seperti</a:t>
            </a:r>
            <a:r>
              <a:rPr lang="en-US" dirty="0"/>
              <a:t> </a:t>
            </a:r>
            <a:r>
              <a:rPr lang="en-US" dirty="0" err="1"/>
              <a:t>kode</a:t>
            </a:r>
            <a:r>
              <a:rPr lang="en-US" dirty="0"/>
              <a:t> </a:t>
            </a:r>
            <a:r>
              <a:rPr lang="en-US" dirty="0" err="1"/>
              <a:t>penggunaan</a:t>
            </a:r>
            <a:r>
              <a:rPr lang="en-US" dirty="0"/>
              <a:t> baju, </a:t>
            </a:r>
            <a:r>
              <a:rPr lang="en-US" dirty="0" err="1"/>
              <a:t>kebiasaan</a:t>
            </a:r>
            <a:r>
              <a:rPr lang="en-US" dirty="0"/>
              <a:t> yang </a:t>
            </a:r>
            <a:r>
              <a:rPr lang="en-US" dirty="0" err="1"/>
              <a:t>dilembagakan</a:t>
            </a:r>
            <a:r>
              <a:rPr lang="en-US" dirty="0"/>
              <a:t>, </a:t>
            </a:r>
            <a:r>
              <a:rPr lang="en-US" dirty="0" err="1"/>
              <a:t>perilaku</a:t>
            </a:r>
            <a:r>
              <a:rPr lang="en-US" dirty="0"/>
              <a:t>, </a:t>
            </a:r>
            <a:r>
              <a:rPr lang="en-US" dirty="0" err="1"/>
              <a:t>kosa</a:t>
            </a:r>
            <a:r>
              <a:rPr lang="en-US" dirty="0"/>
              <a:t> kata, </a:t>
            </a:r>
            <a:r>
              <a:rPr lang="en-US" dirty="0" err="1"/>
              <a:t>dapat</a:t>
            </a:r>
            <a:r>
              <a:rPr lang="en-US" dirty="0"/>
              <a:t> pula </a:t>
            </a:r>
            <a:r>
              <a:rPr lang="en-US" dirty="0" err="1"/>
              <a:t>membantu</a:t>
            </a:r>
            <a:r>
              <a:rPr lang="en-US" dirty="0"/>
              <a:t> </a:t>
            </a:r>
            <a:r>
              <a:rPr lang="en-US" dirty="0" err="1"/>
              <a:t>membetuk</a:t>
            </a:r>
            <a:r>
              <a:rPr lang="en-US" dirty="0"/>
              <a:t> </a:t>
            </a:r>
            <a:r>
              <a:rPr lang="en-US" dirty="0" err="1"/>
              <a:t>budaya</a:t>
            </a:r>
            <a:r>
              <a:rPr lang="en-US" dirty="0"/>
              <a:t> </a:t>
            </a:r>
            <a:r>
              <a:rPr lang="en-US" dirty="0" err="1"/>
              <a:t>perusahaan</a:t>
            </a:r>
            <a:r>
              <a:rPr lang="en-US" dirty="0"/>
              <a:t>.</a:t>
            </a:r>
          </a:p>
          <a:p>
            <a:pPr marL="152400" indent="0" algn="just">
              <a:buNone/>
            </a:pPr>
            <a:r>
              <a:rPr lang="en-US" dirty="0" err="1"/>
              <a:t>Terakhir</a:t>
            </a:r>
            <a:r>
              <a:rPr lang="en-US" dirty="0"/>
              <a:t>, </a:t>
            </a:r>
            <a:r>
              <a:rPr lang="en-US" dirty="0" err="1"/>
              <a:t>manajemen</a:t>
            </a:r>
            <a:r>
              <a:rPr lang="en-US" dirty="0"/>
              <a:t> </a:t>
            </a:r>
            <a:r>
              <a:rPr lang="en-US" dirty="0" err="1"/>
              <a:t>dapat</a:t>
            </a:r>
            <a:r>
              <a:rPr lang="en-US" dirty="0"/>
              <a:t> </a:t>
            </a:r>
            <a:r>
              <a:rPr lang="en-US" dirty="0" err="1"/>
              <a:t>membentuk</a:t>
            </a:r>
            <a:r>
              <a:rPr lang="en-US" dirty="0"/>
              <a:t> </a:t>
            </a:r>
            <a:r>
              <a:rPr lang="en-US" dirty="0" err="1"/>
              <a:t>budaya</a:t>
            </a:r>
            <a:r>
              <a:rPr lang="en-US" dirty="0"/>
              <a:t> </a:t>
            </a:r>
            <a:r>
              <a:rPr lang="en-US" dirty="0" err="1"/>
              <a:t>dengan</a:t>
            </a:r>
            <a:r>
              <a:rPr lang="en-US" dirty="0"/>
              <a:t> </a:t>
            </a:r>
            <a:r>
              <a:rPr lang="en-US" dirty="0" err="1"/>
              <a:t>mengatur</a:t>
            </a:r>
            <a:r>
              <a:rPr lang="en-US" dirty="0"/>
              <a:t> </a:t>
            </a:r>
            <a:r>
              <a:rPr lang="en-US" b="1" i="1" dirty="0"/>
              <a:t>tone at the top </a:t>
            </a:r>
            <a:r>
              <a:rPr lang="en-US" dirty="0"/>
              <a:t>yang </a:t>
            </a:r>
            <a:r>
              <a:rPr lang="en-US" dirty="0" err="1"/>
              <a:t>tepat</a:t>
            </a:r>
            <a:r>
              <a:rPr lang="en-US" dirty="0"/>
              <a:t>. </a:t>
            </a:r>
            <a:r>
              <a:rPr lang="en-US" dirty="0" err="1"/>
              <a:t>Pernyataan</a:t>
            </a:r>
            <a:r>
              <a:rPr lang="en-US" dirty="0"/>
              <a:t> </a:t>
            </a:r>
            <a:r>
              <a:rPr lang="en-US" dirty="0" err="1"/>
              <a:t>mereka</a:t>
            </a:r>
            <a:r>
              <a:rPr lang="en-US" dirty="0"/>
              <a:t> </a:t>
            </a:r>
            <a:r>
              <a:rPr lang="en-US" dirty="0" err="1"/>
              <a:t>harus</a:t>
            </a:r>
            <a:r>
              <a:rPr lang="en-US" dirty="0"/>
              <a:t> </a:t>
            </a:r>
            <a:r>
              <a:rPr lang="en-US" dirty="0" err="1"/>
              <a:t>konsisten</a:t>
            </a:r>
            <a:r>
              <a:rPr lang="en-US" dirty="0"/>
              <a:t> </a:t>
            </a:r>
            <a:r>
              <a:rPr lang="en-US" dirty="0" err="1"/>
              <a:t>dengan</a:t>
            </a:r>
            <a:r>
              <a:rPr lang="en-US" dirty="0"/>
              <a:t> </a:t>
            </a:r>
            <a:r>
              <a:rPr lang="en-US" dirty="0" err="1"/>
              <a:t>tipe</a:t>
            </a:r>
            <a:r>
              <a:rPr lang="en-US" dirty="0"/>
              <a:t> </a:t>
            </a:r>
            <a:r>
              <a:rPr lang="en-US" dirty="0" err="1"/>
              <a:t>budaya</a:t>
            </a:r>
            <a:r>
              <a:rPr lang="en-US" dirty="0"/>
              <a:t> yang </a:t>
            </a:r>
            <a:r>
              <a:rPr lang="en-US" dirty="0" err="1"/>
              <a:t>sedang</a:t>
            </a:r>
            <a:r>
              <a:rPr lang="en-US" dirty="0"/>
              <a:t> </a:t>
            </a:r>
            <a:r>
              <a:rPr lang="en-US" dirty="0" err="1"/>
              <a:t>mereka</a:t>
            </a:r>
            <a:r>
              <a:rPr lang="en-US" dirty="0"/>
              <a:t> </a:t>
            </a:r>
            <a:r>
              <a:rPr lang="en-US" dirty="0" err="1"/>
              <a:t>coba</a:t>
            </a:r>
            <a:r>
              <a:rPr lang="en-US" dirty="0"/>
              <a:t> </a:t>
            </a:r>
            <a:r>
              <a:rPr lang="en-US" dirty="0" err="1"/>
              <a:t>untuk</a:t>
            </a:r>
            <a:r>
              <a:rPr lang="en-US" dirty="0"/>
              <a:t> </a:t>
            </a:r>
            <a:r>
              <a:rPr lang="en-US" dirty="0" err="1"/>
              <a:t>ciptakan</a:t>
            </a:r>
            <a:r>
              <a:rPr lang="en-US" dirty="0"/>
              <a:t>, dan yang </a:t>
            </a:r>
            <a:r>
              <a:rPr lang="en-US" dirty="0" err="1"/>
              <a:t>penting</a:t>
            </a:r>
            <a:r>
              <a:rPr lang="en-US" dirty="0"/>
              <a:t>, Tindakan dan </a:t>
            </a:r>
            <a:r>
              <a:rPr lang="en-US" dirty="0" err="1"/>
              <a:t>perilaku</a:t>
            </a:r>
            <a:r>
              <a:rPr lang="en-US" dirty="0"/>
              <a:t> </a:t>
            </a:r>
            <a:r>
              <a:rPr lang="en-US" dirty="0" err="1"/>
              <a:t>mereka</a:t>
            </a:r>
            <a:r>
              <a:rPr lang="en-US" dirty="0"/>
              <a:t> </a:t>
            </a:r>
            <a:r>
              <a:rPr lang="en-US" dirty="0" err="1"/>
              <a:t>harus</a:t>
            </a:r>
            <a:r>
              <a:rPr lang="en-US" dirty="0"/>
              <a:t> </a:t>
            </a:r>
            <a:r>
              <a:rPr lang="en-US" dirty="0" err="1"/>
              <a:t>konsisten</a:t>
            </a:r>
            <a:r>
              <a:rPr lang="en-US" dirty="0"/>
              <a:t> </a:t>
            </a:r>
            <a:r>
              <a:rPr lang="en-US" dirty="0" err="1"/>
              <a:t>dengan</a:t>
            </a:r>
            <a:r>
              <a:rPr lang="en-US" dirty="0"/>
              <a:t> </a:t>
            </a:r>
            <a:r>
              <a:rPr lang="en-US" dirty="0" err="1"/>
              <a:t>pernyataan</a:t>
            </a:r>
            <a:r>
              <a:rPr lang="en-US" dirty="0"/>
              <a:t> </a:t>
            </a:r>
            <a:r>
              <a:rPr lang="en-US" dirty="0" err="1"/>
              <a:t>mereka</a:t>
            </a:r>
            <a:r>
              <a:rPr lang="en-US" dirty="0"/>
              <a:t>. </a:t>
            </a:r>
            <a:r>
              <a:rPr lang="en-US" dirty="0" err="1"/>
              <a:t>Manajer</a:t>
            </a:r>
            <a:r>
              <a:rPr lang="en-US" dirty="0"/>
              <a:t> </a:t>
            </a:r>
            <a:r>
              <a:rPr lang="en-US" dirty="0" err="1"/>
              <a:t>bertindak</a:t>
            </a:r>
            <a:r>
              <a:rPr lang="en-US" dirty="0"/>
              <a:t> </a:t>
            </a:r>
            <a:r>
              <a:rPr lang="en-US" dirty="0" err="1"/>
              <a:t>sebagai</a:t>
            </a:r>
            <a:r>
              <a:rPr lang="en-US" dirty="0"/>
              <a:t> </a:t>
            </a:r>
            <a:r>
              <a:rPr lang="en-US" dirty="0" err="1"/>
              <a:t>panutan</a:t>
            </a:r>
            <a:r>
              <a:rPr lang="en-US" dirty="0"/>
              <a:t>, </a:t>
            </a:r>
            <a:r>
              <a:rPr lang="en-US" dirty="0" err="1"/>
              <a:t>manajer</a:t>
            </a:r>
            <a:r>
              <a:rPr lang="en-US" dirty="0"/>
              <a:t> </a:t>
            </a:r>
            <a:r>
              <a:rPr lang="en-US" dirty="0" err="1"/>
              <a:t>merupakan</a:t>
            </a:r>
            <a:r>
              <a:rPr lang="en-US" dirty="0"/>
              <a:t> factor </a:t>
            </a:r>
            <a:r>
              <a:rPr lang="en-US" dirty="0" err="1"/>
              <a:t>penentu</a:t>
            </a:r>
            <a:r>
              <a:rPr lang="en-US" dirty="0"/>
              <a:t> </a:t>
            </a:r>
            <a:r>
              <a:rPr lang="en-US" dirty="0" err="1"/>
              <a:t>dalam</a:t>
            </a:r>
            <a:r>
              <a:rPr lang="en-US" dirty="0"/>
              <a:t> </a:t>
            </a:r>
            <a:r>
              <a:rPr lang="en-US" dirty="0" err="1"/>
              <a:t>menciptakan</a:t>
            </a:r>
            <a:r>
              <a:rPr lang="en-US" dirty="0"/>
              <a:t> </a:t>
            </a:r>
            <a:r>
              <a:rPr lang="en-US" dirty="0" err="1"/>
              <a:t>integritas</a:t>
            </a:r>
            <a:r>
              <a:rPr lang="en-US" dirty="0"/>
              <a:t> </a:t>
            </a:r>
            <a:r>
              <a:rPr lang="en-US" dirty="0" err="1"/>
              <a:t>budaya</a:t>
            </a:r>
            <a:r>
              <a:rPr lang="en-US" dirty="0"/>
              <a:t> </a:t>
            </a:r>
            <a:r>
              <a:rPr lang="en-US" dirty="0" err="1"/>
              <a:t>dalam</a:t>
            </a:r>
            <a:r>
              <a:rPr lang="en-US" dirty="0"/>
              <a:t> </a:t>
            </a:r>
            <a:r>
              <a:rPr lang="en-US" dirty="0" err="1"/>
              <a:t>perusahaan</a:t>
            </a:r>
            <a:r>
              <a:rPr lang="en-US" dirty="0"/>
              <a:t> </a:t>
            </a:r>
            <a:r>
              <a:rPr lang="en-US" dirty="0" err="1"/>
              <a:t>mereka</a:t>
            </a:r>
            <a:r>
              <a:rPr lang="en-US" dirty="0"/>
              <a:t>. </a:t>
            </a:r>
            <a:r>
              <a:rPr lang="en-US" dirty="0" err="1"/>
              <a:t>Manajemen</a:t>
            </a:r>
            <a:r>
              <a:rPr lang="en-US" dirty="0"/>
              <a:t> </a:t>
            </a:r>
            <a:r>
              <a:rPr lang="en-US" dirty="0" err="1"/>
              <a:t>tidak</a:t>
            </a:r>
            <a:r>
              <a:rPr lang="en-US" dirty="0"/>
              <a:t> </a:t>
            </a:r>
            <a:r>
              <a:rPr lang="en-US" dirty="0" err="1"/>
              <a:t>dapat</a:t>
            </a:r>
            <a:r>
              <a:rPr lang="en-US" dirty="0"/>
              <a:t> </a:t>
            </a:r>
            <a:r>
              <a:rPr lang="en-US" dirty="0" err="1"/>
              <a:t>mengatakan</a:t>
            </a:r>
            <a:r>
              <a:rPr lang="en-US" dirty="0"/>
              <a:t> </a:t>
            </a:r>
            <a:r>
              <a:rPr lang="en-US" dirty="0" err="1"/>
              <a:t>suatu</a:t>
            </a:r>
            <a:r>
              <a:rPr lang="en-US" dirty="0"/>
              <a:t> </a:t>
            </a:r>
            <a:r>
              <a:rPr lang="en-US" dirty="0" err="1"/>
              <a:t>hal</a:t>
            </a:r>
            <a:r>
              <a:rPr lang="en-US" dirty="0"/>
              <a:t> </a:t>
            </a:r>
            <a:r>
              <a:rPr lang="en-US" dirty="0" err="1"/>
              <a:t>tapi</a:t>
            </a:r>
            <a:r>
              <a:rPr lang="en-US" dirty="0"/>
              <a:t> </a:t>
            </a:r>
            <a:r>
              <a:rPr lang="en-US" dirty="0" err="1"/>
              <a:t>kemudian</a:t>
            </a:r>
            <a:r>
              <a:rPr lang="en-US" dirty="0"/>
              <a:t> </a:t>
            </a:r>
            <a:r>
              <a:rPr lang="en-US" dirty="0" err="1"/>
              <a:t>melakukan</a:t>
            </a:r>
            <a:r>
              <a:rPr lang="en-US" dirty="0"/>
              <a:t> </a:t>
            </a:r>
            <a:r>
              <a:rPr lang="en-US" dirty="0" err="1"/>
              <a:t>hal</a:t>
            </a:r>
            <a:r>
              <a:rPr lang="en-US" dirty="0"/>
              <a:t> lain.</a:t>
            </a:r>
            <a:endParaRPr lang="en-ID" dirty="0"/>
          </a:p>
        </p:txBody>
      </p:sp>
    </p:spTree>
    <p:extLst>
      <p:ext uri="{BB962C8B-B14F-4D97-AF65-F5344CB8AC3E}">
        <p14:creationId xmlns:p14="http://schemas.microsoft.com/office/powerpoint/2010/main" val="1938488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3AED94-332A-6800-8DA7-1383A86BD88A}"/>
              </a:ext>
            </a:extLst>
          </p:cNvPr>
          <p:cNvSpPr>
            <a:spLocks noGrp="1"/>
          </p:cNvSpPr>
          <p:nvPr>
            <p:ph type="body" idx="1"/>
          </p:nvPr>
        </p:nvSpPr>
        <p:spPr>
          <a:xfrm>
            <a:off x="724800" y="559398"/>
            <a:ext cx="7694400" cy="1248443"/>
          </a:xfrm>
        </p:spPr>
        <p:txBody>
          <a:bodyPr/>
          <a:lstStyle/>
          <a:p>
            <a:pPr marL="152400" indent="0" algn="just">
              <a:buNone/>
            </a:pPr>
            <a:r>
              <a:rPr lang="en-US" dirty="0" err="1"/>
              <a:t>Pengendalian</a:t>
            </a:r>
            <a:r>
              <a:rPr lang="en-US" dirty="0"/>
              <a:t> </a:t>
            </a:r>
            <a:r>
              <a:rPr lang="en-US" dirty="0" err="1"/>
              <a:t>personel</a:t>
            </a:r>
            <a:r>
              <a:rPr lang="en-US" dirty="0"/>
              <a:t>/</a:t>
            </a:r>
            <a:r>
              <a:rPr lang="en-US" dirty="0" err="1"/>
              <a:t>budaya</a:t>
            </a:r>
            <a:r>
              <a:rPr lang="en-US" dirty="0"/>
              <a:t> </a:t>
            </a:r>
            <a:r>
              <a:rPr lang="en-US" dirty="0" err="1"/>
              <a:t>mampu</a:t>
            </a:r>
            <a:r>
              <a:rPr lang="en-US" dirty="0"/>
              <a:t> </a:t>
            </a:r>
            <a:r>
              <a:rPr lang="en-US" dirty="0" err="1"/>
              <a:t>menangani</a:t>
            </a:r>
            <a:r>
              <a:rPr lang="en-US" dirty="0"/>
              <a:t> </a:t>
            </a:r>
            <a:r>
              <a:rPr lang="en-US" dirty="0" err="1"/>
              <a:t>semua</a:t>
            </a:r>
            <a:r>
              <a:rPr lang="en-US" dirty="0"/>
              <a:t> </a:t>
            </a:r>
            <a:r>
              <a:rPr lang="en-US" dirty="0" err="1"/>
              <a:t>masalah</a:t>
            </a:r>
            <a:r>
              <a:rPr lang="en-US" dirty="0"/>
              <a:t> </a:t>
            </a:r>
            <a:r>
              <a:rPr lang="en-US" dirty="0" err="1"/>
              <a:t>pengendalian</a:t>
            </a:r>
            <a:r>
              <a:rPr lang="en-US" dirty="0"/>
              <a:t> </a:t>
            </a:r>
            <a:r>
              <a:rPr lang="en-US" dirty="0" err="1"/>
              <a:t>meskipun</a:t>
            </a:r>
            <a:r>
              <a:rPr lang="en-US" dirty="0"/>
              <a:t>, </a:t>
            </a:r>
            <a:r>
              <a:rPr lang="en-US" dirty="0" err="1"/>
              <a:t>tidak</a:t>
            </a:r>
            <a:r>
              <a:rPr lang="en-US" dirty="0"/>
              <a:t> </a:t>
            </a:r>
            <a:r>
              <a:rPr lang="en-US" dirty="0" err="1"/>
              <a:t>semua</a:t>
            </a:r>
            <a:r>
              <a:rPr lang="en-US" dirty="0"/>
              <a:t> </a:t>
            </a:r>
            <a:r>
              <a:rPr lang="en-US" dirty="0" err="1"/>
              <a:t>tipe</a:t>
            </a:r>
            <a:r>
              <a:rPr lang="en-US" dirty="0"/>
              <a:t> </a:t>
            </a:r>
            <a:r>
              <a:rPr lang="en-US" dirty="0" err="1"/>
              <a:t>pengendalian</a:t>
            </a:r>
            <a:r>
              <a:rPr lang="en-US" dirty="0"/>
              <a:t> </a:t>
            </a:r>
            <a:r>
              <a:rPr lang="en-US" dirty="0" err="1"/>
              <a:t>dalam</a:t>
            </a:r>
            <a:r>
              <a:rPr lang="en-US" dirty="0"/>
              <a:t> </a:t>
            </a:r>
            <a:r>
              <a:rPr lang="en-US" dirty="0" err="1"/>
              <a:t>kategori</a:t>
            </a:r>
            <a:r>
              <a:rPr lang="en-US" dirty="0"/>
              <a:t> </a:t>
            </a:r>
            <a:r>
              <a:rPr lang="en-US" dirty="0" err="1"/>
              <a:t>ini</a:t>
            </a:r>
            <a:r>
              <a:rPr lang="en-US" dirty="0"/>
              <a:t> </a:t>
            </a:r>
            <a:r>
              <a:rPr lang="en-US" dirty="0" err="1"/>
              <a:t>bisa</a:t>
            </a:r>
            <a:r>
              <a:rPr lang="en-US" dirty="0"/>
              <a:t> </a:t>
            </a:r>
            <a:r>
              <a:rPr lang="en-US" dirty="0" err="1"/>
              <a:t>bekerja</a:t>
            </a:r>
            <a:r>
              <a:rPr lang="en-US" dirty="0"/>
              <a:t> </a:t>
            </a:r>
            <a:r>
              <a:rPr lang="en-US" dirty="0" err="1"/>
              <a:t>efektif</a:t>
            </a:r>
            <a:r>
              <a:rPr lang="en-US" dirty="0"/>
              <a:t> </a:t>
            </a:r>
            <a:r>
              <a:rPr lang="en-US" dirty="0" err="1"/>
              <a:t>untuk</a:t>
            </a:r>
            <a:r>
              <a:rPr lang="en-US" dirty="0"/>
              <a:t> </a:t>
            </a:r>
            <a:r>
              <a:rPr lang="en-US" dirty="0" err="1"/>
              <a:t>menangani</a:t>
            </a:r>
            <a:r>
              <a:rPr lang="en-US" dirty="0"/>
              <a:t> </a:t>
            </a:r>
            <a:r>
              <a:rPr lang="en-US" dirty="0" err="1"/>
              <a:t>tiap</a:t>
            </a:r>
            <a:r>
              <a:rPr lang="en-US" dirty="0"/>
              <a:t> </a:t>
            </a:r>
            <a:r>
              <a:rPr lang="en-US" dirty="0" err="1"/>
              <a:t>tipe</a:t>
            </a:r>
            <a:r>
              <a:rPr lang="en-US" dirty="0"/>
              <a:t> </a:t>
            </a:r>
            <a:r>
              <a:rPr lang="en-US" dirty="0" err="1"/>
              <a:t>masalah</a:t>
            </a:r>
            <a:r>
              <a:rPr lang="en-US" dirty="0"/>
              <a:t>. </a:t>
            </a:r>
            <a:r>
              <a:rPr lang="en-US" dirty="0" err="1"/>
              <a:t>Masalah</a:t>
            </a:r>
            <a:r>
              <a:rPr lang="en-US" dirty="0"/>
              <a:t> </a:t>
            </a:r>
            <a:r>
              <a:rPr lang="en-US" dirty="0" err="1"/>
              <a:t>akan</a:t>
            </a:r>
            <a:r>
              <a:rPr lang="en-US" dirty="0"/>
              <a:t> </a:t>
            </a:r>
            <a:r>
              <a:rPr lang="en-US" dirty="0" err="1"/>
              <a:t>kurangnya</a:t>
            </a:r>
            <a:r>
              <a:rPr lang="en-US" dirty="0"/>
              <a:t> </a:t>
            </a:r>
            <a:r>
              <a:rPr lang="en-US" dirty="0" err="1"/>
              <a:t>pengarahan</a:t>
            </a:r>
            <a:r>
              <a:rPr lang="en-US" dirty="0"/>
              <a:t> </a:t>
            </a:r>
            <a:r>
              <a:rPr lang="en-US" dirty="0" err="1"/>
              <a:t>dapat</a:t>
            </a:r>
            <a:r>
              <a:rPr lang="en-US" dirty="0"/>
              <a:t> </a:t>
            </a:r>
            <a:r>
              <a:rPr lang="en-US" dirty="0" err="1"/>
              <a:t>diminimalkan</a:t>
            </a:r>
            <a:r>
              <a:rPr lang="en-US" dirty="0"/>
              <a:t>, </a:t>
            </a:r>
            <a:r>
              <a:rPr lang="en-US" dirty="0" err="1"/>
              <a:t>sebagai</a:t>
            </a:r>
            <a:r>
              <a:rPr lang="en-US" dirty="0"/>
              <a:t> </a:t>
            </a:r>
            <a:r>
              <a:rPr lang="en-US" dirty="0" err="1"/>
              <a:t>contoh</a:t>
            </a:r>
            <a:r>
              <a:rPr lang="en-US" dirty="0"/>
              <a:t>, </a:t>
            </a:r>
            <a:r>
              <a:rPr lang="en-US" dirty="0" err="1"/>
              <a:t>dengan</a:t>
            </a:r>
            <a:r>
              <a:rPr lang="en-US" dirty="0"/>
              <a:t> </a:t>
            </a:r>
            <a:r>
              <a:rPr lang="en-US" dirty="0" err="1"/>
              <a:t>merekrut</a:t>
            </a:r>
            <a:r>
              <a:rPr lang="en-US" dirty="0"/>
              <a:t> orang yang </a:t>
            </a:r>
            <a:r>
              <a:rPr lang="en-US" dirty="0" err="1"/>
              <a:t>sudah</a:t>
            </a:r>
            <a:r>
              <a:rPr lang="en-US" dirty="0"/>
              <a:t> </a:t>
            </a:r>
            <a:r>
              <a:rPr lang="en-US" dirty="0" err="1"/>
              <a:t>berpengalaman</a:t>
            </a:r>
            <a:r>
              <a:rPr lang="en-US" dirty="0"/>
              <a:t>, </a:t>
            </a:r>
            <a:r>
              <a:rPr lang="en-US" dirty="0" err="1"/>
              <a:t>dengan</a:t>
            </a:r>
            <a:r>
              <a:rPr lang="en-US" dirty="0"/>
              <a:t> </a:t>
            </a:r>
            <a:r>
              <a:rPr lang="en-US" dirty="0" err="1"/>
              <a:t>menyediakan</a:t>
            </a:r>
            <a:r>
              <a:rPr lang="en-US" dirty="0"/>
              <a:t> program </a:t>
            </a:r>
            <a:r>
              <a:rPr lang="en-US" dirty="0" err="1"/>
              <a:t>pelatihan</a:t>
            </a:r>
            <a:r>
              <a:rPr lang="en-US" dirty="0"/>
              <a:t>, </a:t>
            </a:r>
            <a:r>
              <a:rPr lang="en-US" dirty="0" err="1"/>
              <a:t>maupun</a:t>
            </a:r>
            <a:r>
              <a:rPr lang="en-US" dirty="0"/>
              <a:t> </a:t>
            </a:r>
            <a:r>
              <a:rPr lang="en-US" dirty="0" err="1"/>
              <a:t>dengan</a:t>
            </a:r>
            <a:r>
              <a:rPr lang="en-US" dirty="0"/>
              <a:t> </a:t>
            </a:r>
            <a:r>
              <a:rPr lang="en-US" dirty="0" err="1"/>
              <a:t>menugaskan</a:t>
            </a:r>
            <a:r>
              <a:rPr lang="en-US" dirty="0"/>
              <a:t> orang </a:t>
            </a:r>
            <a:r>
              <a:rPr lang="en-US" dirty="0" err="1"/>
              <a:t>baru</a:t>
            </a:r>
            <a:r>
              <a:rPr lang="en-US" dirty="0"/>
              <a:t> </a:t>
            </a:r>
            <a:r>
              <a:rPr lang="en-US" dirty="0" err="1"/>
              <a:t>untuk</a:t>
            </a:r>
            <a:r>
              <a:rPr lang="en-US" dirty="0"/>
              <a:t> </a:t>
            </a:r>
            <a:r>
              <a:rPr lang="en-US" dirty="0" err="1"/>
              <a:t>bekerja</a:t>
            </a:r>
            <a:r>
              <a:rPr lang="en-US" dirty="0"/>
              <a:t> </a:t>
            </a:r>
            <a:r>
              <a:rPr lang="en-US" dirty="0" err="1"/>
              <a:t>dalam</a:t>
            </a:r>
            <a:r>
              <a:rPr lang="en-US" dirty="0"/>
              <a:t> </a:t>
            </a:r>
            <a:r>
              <a:rPr lang="en-US" dirty="0" err="1"/>
              <a:t>kelompok</a:t>
            </a:r>
            <a:r>
              <a:rPr lang="en-US" dirty="0"/>
              <a:t> yang </a:t>
            </a:r>
            <a:r>
              <a:rPr lang="en-US" dirty="0" err="1"/>
              <a:t>akanmemberikan</a:t>
            </a:r>
            <a:r>
              <a:rPr lang="en-US" dirty="0"/>
              <a:t> </a:t>
            </a:r>
            <a:r>
              <a:rPr lang="en-US" dirty="0" err="1"/>
              <a:t>pengarahan</a:t>
            </a:r>
            <a:r>
              <a:rPr lang="en-US" dirty="0"/>
              <a:t> yang </a:t>
            </a:r>
            <a:r>
              <a:rPr lang="en-US" dirty="0" err="1"/>
              <a:t>baik</a:t>
            </a:r>
            <a:r>
              <a:rPr lang="en-US" dirty="0"/>
              <a:t>.</a:t>
            </a:r>
            <a:endParaRPr lang="en-ID" dirty="0"/>
          </a:p>
        </p:txBody>
      </p:sp>
      <p:sp>
        <p:nvSpPr>
          <p:cNvPr id="3" name="Title 2">
            <a:extLst>
              <a:ext uri="{FF2B5EF4-FFF2-40B4-BE49-F238E27FC236}">
                <a16:creationId xmlns:a16="http://schemas.microsoft.com/office/drawing/2014/main" id="{C8459CE5-4222-72C7-D218-7F4640FFF153}"/>
              </a:ext>
            </a:extLst>
          </p:cNvPr>
          <p:cNvSpPr>
            <a:spLocks noGrp="1"/>
          </p:cNvSpPr>
          <p:nvPr>
            <p:ph type="title"/>
          </p:nvPr>
        </p:nvSpPr>
        <p:spPr>
          <a:xfrm>
            <a:off x="724800" y="216498"/>
            <a:ext cx="7694400" cy="342900"/>
          </a:xfrm>
        </p:spPr>
        <p:txBody>
          <a:bodyPr/>
          <a:lstStyle/>
          <a:p>
            <a:r>
              <a:rPr lang="en-US" sz="1800" dirty="0" err="1"/>
              <a:t>Pengendalian</a:t>
            </a:r>
            <a:r>
              <a:rPr lang="en-US" sz="1800" dirty="0"/>
              <a:t> </a:t>
            </a:r>
            <a:r>
              <a:rPr lang="en-US" sz="1800" dirty="0" err="1"/>
              <a:t>Personel</a:t>
            </a:r>
            <a:r>
              <a:rPr lang="en-US" sz="1800" dirty="0"/>
              <a:t>/</a:t>
            </a:r>
            <a:r>
              <a:rPr lang="en-US" sz="1800" dirty="0" err="1"/>
              <a:t>Budaya</a:t>
            </a:r>
            <a:r>
              <a:rPr lang="en-US" sz="1800" dirty="0"/>
              <a:t> dan </a:t>
            </a:r>
            <a:r>
              <a:rPr lang="en-US" sz="1800" dirty="0" err="1"/>
              <a:t>Masalah</a:t>
            </a:r>
            <a:r>
              <a:rPr lang="en-US" sz="1800" dirty="0"/>
              <a:t> </a:t>
            </a:r>
            <a:r>
              <a:rPr lang="en-US" sz="1800" dirty="0" err="1"/>
              <a:t>Pengendalian</a:t>
            </a:r>
            <a:endParaRPr lang="en-ID" sz="1800" dirty="0"/>
          </a:p>
        </p:txBody>
      </p:sp>
      <p:sp>
        <p:nvSpPr>
          <p:cNvPr id="5" name="Title 2">
            <a:extLst>
              <a:ext uri="{FF2B5EF4-FFF2-40B4-BE49-F238E27FC236}">
                <a16:creationId xmlns:a16="http://schemas.microsoft.com/office/drawing/2014/main" id="{FAC75CAC-5DC9-280F-ECE0-C7B93EE9CF90}"/>
              </a:ext>
            </a:extLst>
          </p:cNvPr>
          <p:cNvSpPr txBox="1">
            <a:spLocks/>
          </p:cNvSpPr>
          <p:nvPr/>
        </p:nvSpPr>
        <p:spPr>
          <a:xfrm>
            <a:off x="724800" y="1867864"/>
            <a:ext cx="7694400" cy="2828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78A8A"/>
              </a:buClr>
              <a:buSzPts val="3000"/>
              <a:buFont typeface="Poppins ExtraBold"/>
              <a:buNone/>
              <a:defRPr sz="3000" b="0" i="0" u="none" strike="noStrike" cap="none">
                <a:solidFill>
                  <a:schemeClr val="accent1"/>
                </a:solidFill>
                <a:latin typeface="Poppins ExtraBold"/>
                <a:ea typeface="Poppins ExtraBold"/>
                <a:cs typeface="Poppins ExtraBold"/>
                <a:sym typeface="Poppins ExtraBold"/>
              </a:defRPr>
            </a:lvl1pPr>
            <a:lvl2pPr marR="0" lvl="1" algn="l" rtl="0">
              <a:lnSpc>
                <a:spcPct val="100000"/>
              </a:lnSpc>
              <a:spcBef>
                <a:spcPts val="0"/>
              </a:spcBef>
              <a:spcAft>
                <a:spcPts val="0"/>
              </a:spcAft>
              <a:buClr>
                <a:schemeClr val="accent6"/>
              </a:buClr>
              <a:buSzPts val="2800"/>
              <a:buFont typeface="Arial"/>
              <a:buNone/>
              <a:defRPr sz="2800" b="0" i="0" u="none" strike="noStrike" cap="none">
                <a:solidFill>
                  <a:schemeClr val="accent6"/>
                </a:solidFill>
                <a:latin typeface="Arial"/>
                <a:ea typeface="Arial"/>
                <a:cs typeface="Arial"/>
                <a:sym typeface="Arial"/>
              </a:defRPr>
            </a:lvl2pPr>
            <a:lvl3pPr marR="0" lvl="2" algn="l" rtl="0">
              <a:lnSpc>
                <a:spcPct val="100000"/>
              </a:lnSpc>
              <a:spcBef>
                <a:spcPts val="0"/>
              </a:spcBef>
              <a:spcAft>
                <a:spcPts val="0"/>
              </a:spcAft>
              <a:buClr>
                <a:schemeClr val="accent6"/>
              </a:buClr>
              <a:buSzPts val="2800"/>
              <a:buFont typeface="Arial"/>
              <a:buNone/>
              <a:defRPr sz="2800" b="0" i="0" u="none" strike="noStrike" cap="none">
                <a:solidFill>
                  <a:schemeClr val="accent6"/>
                </a:solidFill>
                <a:latin typeface="Arial"/>
                <a:ea typeface="Arial"/>
                <a:cs typeface="Arial"/>
                <a:sym typeface="Arial"/>
              </a:defRPr>
            </a:lvl3pPr>
            <a:lvl4pPr marR="0" lvl="3" algn="l" rtl="0">
              <a:lnSpc>
                <a:spcPct val="100000"/>
              </a:lnSpc>
              <a:spcBef>
                <a:spcPts val="0"/>
              </a:spcBef>
              <a:spcAft>
                <a:spcPts val="0"/>
              </a:spcAft>
              <a:buClr>
                <a:schemeClr val="accent6"/>
              </a:buClr>
              <a:buSzPts val="2800"/>
              <a:buFont typeface="Arial"/>
              <a:buNone/>
              <a:defRPr sz="2800" b="0" i="0" u="none" strike="noStrike" cap="none">
                <a:solidFill>
                  <a:schemeClr val="accent6"/>
                </a:solidFill>
                <a:latin typeface="Arial"/>
                <a:ea typeface="Arial"/>
                <a:cs typeface="Arial"/>
                <a:sym typeface="Arial"/>
              </a:defRPr>
            </a:lvl4pPr>
            <a:lvl5pPr marR="0" lvl="4" algn="l" rtl="0">
              <a:lnSpc>
                <a:spcPct val="100000"/>
              </a:lnSpc>
              <a:spcBef>
                <a:spcPts val="0"/>
              </a:spcBef>
              <a:spcAft>
                <a:spcPts val="0"/>
              </a:spcAft>
              <a:buClr>
                <a:schemeClr val="accent6"/>
              </a:buClr>
              <a:buSzPts val="2800"/>
              <a:buFont typeface="Arial"/>
              <a:buNone/>
              <a:defRPr sz="2800" b="0" i="0" u="none" strike="noStrike" cap="none">
                <a:solidFill>
                  <a:schemeClr val="accent6"/>
                </a:solidFill>
                <a:latin typeface="Arial"/>
                <a:ea typeface="Arial"/>
                <a:cs typeface="Arial"/>
                <a:sym typeface="Arial"/>
              </a:defRPr>
            </a:lvl5pPr>
            <a:lvl6pPr marR="0" lvl="5" algn="l" rtl="0">
              <a:lnSpc>
                <a:spcPct val="100000"/>
              </a:lnSpc>
              <a:spcBef>
                <a:spcPts val="0"/>
              </a:spcBef>
              <a:spcAft>
                <a:spcPts val="0"/>
              </a:spcAft>
              <a:buClr>
                <a:schemeClr val="accent6"/>
              </a:buClr>
              <a:buSzPts val="2800"/>
              <a:buFont typeface="Arial"/>
              <a:buNone/>
              <a:defRPr sz="2800" b="0" i="0" u="none" strike="noStrike" cap="none">
                <a:solidFill>
                  <a:schemeClr val="accent6"/>
                </a:solidFill>
                <a:latin typeface="Arial"/>
                <a:ea typeface="Arial"/>
                <a:cs typeface="Arial"/>
                <a:sym typeface="Arial"/>
              </a:defRPr>
            </a:lvl6pPr>
            <a:lvl7pPr marR="0" lvl="6" algn="l" rtl="0">
              <a:lnSpc>
                <a:spcPct val="100000"/>
              </a:lnSpc>
              <a:spcBef>
                <a:spcPts val="0"/>
              </a:spcBef>
              <a:spcAft>
                <a:spcPts val="0"/>
              </a:spcAft>
              <a:buClr>
                <a:schemeClr val="accent6"/>
              </a:buClr>
              <a:buSzPts val="2800"/>
              <a:buFont typeface="Arial"/>
              <a:buNone/>
              <a:defRPr sz="2800" b="0" i="0" u="none" strike="noStrike" cap="none">
                <a:solidFill>
                  <a:schemeClr val="accent6"/>
                </a:solidFill>
                <a:latin typeface="Arial"/>
                <a:ea typeface="Arial"/>
                <a:cs typeface="Arial"/>
                <a:sym typeface="Arial"/>
              </a:defRPr>
            </a:lvl7pPr>
            <a:lvl8pPr marR="0" lvl="7" algn="l" rtl="0">
              <a:lnSpc>
                <a:spcPct val="100000"/>
              </a:lnSpc>
              <a:spcBef>
                <a:spcPts val="0"/>
              </a:spcBef>
              <a:spcAft>
                <a:spcPts val="0"/>
              </a:spcAft>
              <a:buClr>
                <a:schemeClr val="accent6"/>
              </a:buClr>
              <a:buSzPts val="2800"/>
              <a:buFont typeface="Arial"/>
              <a:buNone/>
              <a:defRPr sz="2800" b="0" i="0" u="none" strike="noStrike" cap="none">
                <a:solidFill>
                  <a:schemeClr val="accent6"/>
                </a:solidFill>
                <a:latin typeface="Arial"/>
                <a:ea typeface="Arial"/>
                <a:cs typeface="Arial"/>
                <a:sym typeface="Arial"/>
              </a:defRPr>
            </a:lvl8pPr>
            <a:lvl9pPr marR="0" lvl="8" algn="l" rtl="0">
              <a:lnSpc>
                <a:spcPct val="100000"/>
              </a:lnSpc>
              <a:spcBef>
                <a:spcPts val="0"/>
              </a:spcBef>
              <a:spcAft>
                <a:spcPts val="0"/>
              </a:spcAft>
              <a:buClr>
                <a:schemeClr val="accent6"/>
              </a:buClr>
              <a:buSzPts val="2800"/>
              <a:buFont typeface="Arial"/>
              <a:buNone/>
              <a:defRPr sz="2800" b="0" i="0" u="none" strike="noStrike" cap="none">
                <a:solidFill>
                  <a:schemeClr val="accent6"/>
                </a:solidFill>
                <a:latin typeface="Arial"/>
                <a:ea typeface="Arial"/>
                <a:cs typeface="Arial"/>
                <a:sym typeface="Arial"/>
              </a:defRPr>
            </a:lvl9pPr>
          </a:lstStyle>
          <a:p>
            <a:r>
              <a:rPr lang="en-US" sz="1800" dirty="0" err="1"/>
              <a:t>Efektivitas</a:t>
            </a:r>
            <a:r>
              <a:rPr lang="en-US" sz="1800" dirty="0"/>
              <a:t> </a:t>
            </a:r>
            <a:r>
              <a:rPr lang="en-US" sz="1800" dirty="0" err="1"/>
              <a:t>Pengendalian</a:t>
            </a:r>
            <a:r>
              <a:rPr lang="en-US" sz="1800" dirty="0"/>
              <a:t> </a:t>
            </a:r>
            <a:r>
              <a:rPr lang="en-US" sz="1800" dirty="0" err="1"/>
              <a:t>Personel</a:t>
            </a:r>
            <a:r>
              <a:rPr lang="en-US" sz="1800" dirty="0"/>
              <a:t>/</a:t>
            </a:r>
            <a:r>
              <a:rPr lang="en-US" sz="1800" dirty="0" err="1"/>
              <a:t>Budaya</a:t>
            </a:r>
            <a:endParaRPr lang="en-ID" sz="1800" dirty="0"/>
          </a:p>
        </p:txBody>
      </p:sp>
      <p:sp>
        <p:nvSpPr>
          <p:cNvPr id="6" name="Text Placeholder 1">
            <a:extLst>
              <a:ext uri="{FF2B5EF4-FFF2-40B4-BE49-F238E27FC236}">
                <a16:creationId xmlns:a16="http://schemas.microsoft.com/office/drawing/2014/main" id="{B677428D-5AE8-892A-B1CB-B1AAE70A618A}"/>
              </a:ext>
            </a:extLst>
          </p:cNvPr>
          <p:cNvSpPr txBox="1">
            <a:spLocks/>
          </p:cNvSpPr>
          <p:nvPr/>
        </p:nvSpPr>
        <p:spPr>
          <a:xfrm>
            <a:off x="724800" y="2210764"/>
            <a:ext cx="7694400" cy="27182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Sintony"/>
              <a:buAutoNum type="arabicPeriod"/>
              <a:defRPr sz="1200" b="0" i="0" u="none" strike="noStrike" cap="none">
                <a:solidFill>
                  <a:srgbClr val="434343"/>
                </a:solidFill>
                <a:latin typeface="Sintony"/>
                <a:ea typeface="Sintony"/>
                <a:cs typeface="Sintony"/>
                <a:sym typeface="Sintony"/>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rgbClr val="434343"/>
                </a:solidFill>
                <a:latin typeface="Sintony"/>
                <a:ea typeface="Sintony"/>
                <a:cs typeface="Sintony"/>
                <a:sym typeface="Sintony"/>
              </a:defRPr>
            </a:lvl2pPr>
            <a:lvl3pPr marL="1371600" marR="0" lvl="2" indent="-304800" algn="l" rtl="0">
              <a:lnSpc>
                <a:spcPct val="100000"/>
              </a:lnSpc>
              <a:spcBef>
                <a:spcPts val="1600"/>
              </a:spcBef>
              <a:spcAft>
                <a:spcPts val="0"/>
              </a:spcAft>
              <a:buClr>
                <a:srgbClr val="434343"/>
              </a:buClr>
              <a:buSzPts val="1200"/>
              <a:buFont typeface="Roboto Condensed Light"/>
              <a:buAutoNum type="romanLcPeriod"/>
              <a:defRPr sz="1400" b="0" i="0" u="none" strike="noStrike" cap="none">
                <a:solidFill>
                  <a:srgbClr val="434343"/>
                </a:solidFill>
                <a:latin typeface="Sintony"/>
                <a:ea typeface="Sintony"/>
                <a:cs typeface="Sintony"/>
                <a:sym typeface="Sintony"/>
              </a:defRPr>
            </a:lvl3pPr>
            <a:lvl4pPr marL="1828800" marR="0" lvl="3" indent="-304800" algn="l" rtl="0">
              <a:lnSpc>
                <a:spcPct val="100000"/>
              </a:lnSpc>
              <a:spcBef>
                <a:spcPts val="1600"/>
              </a:spcBef>
              <a:spcAft>
                <a:spcPts val="0"/>
              </a:spcAft>
              <a:buClr>
                <a:srgbClr val="434343"/>
              </a:buClr>
              <a:buSzPts val="1200"/>
              <a:buFont typeface="Roboto Condensed Light"/>
              <a:buAutoNum type="arabicPeriod"/>
              <a:defRPr sz="1400" b="0" i="0" u="none" strike="noStrike" cap="none">
                <a:solidFill>
                  <a:srgbClr val="434343"/>
                </a:solidFill>
                <a:latin typeface="Sintony"/>
                <a:ea typeface="Sintony"/>
                <a:cs typeface="Sintony"/>
                <a:sym typeface="Sintony"/>
              </a:defRPr>
            </a:lvl4pPr>
            <a:lvl5pPr marL="2286000" marR="0" lvl="4"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rgbClr val="434343"/>
                </a:solidFill>
                <a:latin typeface="Sintony"/>
                <a:ea typeface="Sintony"/>
                <a:cs typeface="Sintony"/>
                <a:sym typeface="Sintony"/>
              </a:defRPr>
            </a:lvl5pPr>
            <a:lvl6pPr marL="2743200" marR="0" lvl="5" indent="-304800" algn="l" rtl="0">
              <a:lnSpc>
                <a:spcPct val="100000"/>
              </a:lnSpc>
              <a:spcBef>
                <a:spcPts val="1600"/>
              </a:spcBef>
              <a:spcAft>
                <a:spcPts val="0"/>
              </a:spcAft>
              <a:buClr>
                <a:srgbClr val="434343"/>
              </a:buClr>
              <a:buSzPts val="1200"/>
              <a:buFont typeface="Roboto Condensed Light"/>
              <a:buAutoNum type="romanLcPeriod"/>
              <a:defRPr sz="1400" b="0" i="0" u="none" strike="noStrike" cap="none">
                <a:solidFill>
                  <a:srgbClr val="434343"/>
                </a:solidFill>
                <a:latin typeface="Sintony"/>
                <a:ea typeface="Sintony"/>
                <a:cs typeface="Sintony"/>
                <a:sym typeface="Sintony"/>
              </a:defRPr>
            </a:lvl6pPr>
            <a:lvl7pPr marL="3200400" marR="0" lvl="6" indent="-304800" algn="l" rtl="0">
              <a:lnSpc>
                <a:spcPct val="100000"/>
              </a:lnSpc>
              <a:spcBef>
                <a:spcPts val="1600"/>
              </a:spcBef>
              <a:spcAft>
                <a:spcPts val="0"/>
              </a:spcAft>
              <a:buClr>
                <a:srgbClr val="434343"/>
              </a:buClr>
              <a:buSzPts val="1200"/>
              <a:buFont typeface="Roboto Condensed Light"/>
              <a:buAutoNum type="arabicPeriod"/>
              <a:defRPr sz="1400" b="0" i="0" u="none" strike="noStrike" cap="none">
                <a:solidFill>
                  <a:srgbClr val="434343"/>
                </a:solidFill>
                <a:latin typeface="Sintony"/>
                <a:ea typeface="Sintony"/>
                <a:cs typeface="Sintony"/>
                <a:sym typeface="Sintony"/>
              </a:defRPr>
            </a:lvl7pPr>
            <a:lvl8pPr marL="3657600" marR="0" lvl="7"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rgbClr val="434343"/>
                </a:solidFill>
                <a:latin typeface="Sintony"/>
                <a:ea typeface="Sintony"/>
                <a:cs typeface="Sintony"/>
                <a:sym typeface="Sintony"/>
              </a:defRPr>
            </a:lvl8pPr>
            <a:lvl9pPr marL="4114800" marR="0" lvl="8" indent="-304800" algn="l" rtl="0">
              <a:lnSpc>
                <a:spcPct val="100000"/>
              </a:lnSpc>
              <a:spcBef>
                <a:spcPts val="1600"/>
              </a:spcBef>
              <a:spcAft>
                <a:spcPts val="1600"/>
              </a:spcAft>
              <a:buClr>
                <a:srgbClr val="434343"/>
              </a:buClr>
              <a:buSzPts val="1200"/>
              <a:buFont typeface="Roboto Condensed Light"/>
              <a:buAutoNum type="romanLcPeriod"/>
              <a:defRPr sz="1400" b="0" i="0" u="none" strike="noStrike" cap="none">
                <a:solidFill>
                  <a:srgbClr val="434343"/>
                </a:solidFill>
                <a:latin typeface="Sintony"/>
                <a:ea typeface="Sintony"/>
                <a:cs typeface="Sintony"/>
                <a:sym typeface="Sintony"/>
              </a:defRPr>
            </a:lvl9pPr>
          </a:lstStyle>
          <a:p>
            <a:pPr marL="152400" indent="0" algn="just">
              <a:buNone/>
            </a:pPr>
            <a:r>
              <a:rPr lang="en-US" dirty="0" err="1"/>
              <a:t>Semua</a:t>
            </a:r>
            <a:r>
              <a:rPr lang="en-US" dirty="0"/>
              <a:t> </a:t>
            </a:r>
            <a:r>
              <a:rPr lang="en-US" dirty="0" err="1"/>
              <a:t>perusahaan</a:t>
            </a:r>
            <a:r>
              <a:rPr lang="en-US" dirty="0"/>
              <a:t> </a:t>
            </a:r>
            <a:r>
              <a:rPr lang="en-US" dirty="0" err="1"/>
              <a:t>bergantung</a:t>
            </a:r>
            <a:r>
              <a:rPr lang="en-US" dirty="0"/>
              <a:t> </a:t>
            </a:r>
            <a:r>
              <a:rPr lang="en-US" dirty="0" err="1"/>
              <a:t>kepada</a:t>
            </a:r>
            <a:r>
              <a:rPr lang="en-US" dirty="0"/>
              <a:t> </a:t>
            </a:r>
            <a:r>
              <a:rPr lang="en-US" dirty="0" err="1"/>
              <a:t>karyawannya</a:t>
            </a:r>
            <a:r>
              <a:rPr lang="en-US" dirty="0"/>
              <a:t> </a:t>
            </a:r>
            <a:r>
              <a:rPr lang="en-US" dirty="0" err="1"/>
              <a:t>sampai</a:t>
            </a:r>
            <a:r>
              <a:rPr lang="en-US" dirty="0"/>
              <a:t> batas </a:t>
            </a:r>
            <a:r>
              <a:rPr lang="en-US" dirty="0" err="1"/>
              <a:t>tertentu</a:t>
            </a:r>
            <a:r>
              <a:rPr lang="en-US" dirty="0"/>
              <a:t> </a:t>
            </a:r>
            <a:r>
              <a:rPr lang="en-US" dirty="0" err="1"/>
              <a:t>untuk</a:t>
            </a:r>
            <a:r>
              <a:rPr lang="en-US" dirty="0"/>
              <a:t> </a:t>
            </a:r>
            <a:r>
              <a:rPr lang="en-US" dirty="0" err="1"/>
              <a:t>mengarahkan</a:t>
            </a:r>
            <a:r>
              <a:rPr lang="en-US" dirty="0"/>
              <a:t> dan </a:t>
            </a:r>
            <a:r>
              <a:rPr lang="en-US" dirty="0" err="1"/>
              <a:t>memotivasi</a:t>
            </a:r>
            <a:r>
              <a:rPr lang="en-US" dirty="0"/>
              <a:t> </a:t>
            </a:r>
            <a:r>
              <a:rPr lang="en-US" dirty="0" err="1"/>
              <a:t>diri</a:t>
            </a:r>
            <a:r>
              <a:rPr lang="en-US" dirty="0"/>
              <a:t> </a:t>
            </a:r>
            <a:r>
              <a:rPr lang="en-US" dirty="0" err="1"/>
              <a:t>mereka</a:t>
            </a:r>
            <a:r>
              <a:rPr lang="en-US" dirty="0"/>
              <a:t>. </a:t>
            </a:r>
            <a:r>
              <a:rPr lang="en-US" dirty="0" err="1"/>
              <a:t>Beberapa</a:t>
            </a:r>
            <a:r>
              <a:rPr lang="en-US" dirty="0"/>
              <a:t> system </a:t>
            </a:r>
            <a:r>
              <a:rPr lang="en-US" dirty="0" err="1"/>
              <a:t>pengendalian</a:t>
            </a:r>
            <a:r>
              <a:rPr lang="en-US" dirty="0"/>
              <a:t> </a:t>
            </a:r>
            <a:r>
              <a:rPr lang="en-US" dirty="0" err="1"/>
              <a:t>perusahaan</a:t>
            </a:r>
            <a:r>
              <a:rPr lang="en-US" dirty="0"/>
              <a:t> </a:t>
            </a:r>
            <a:r>
              <a:rPr lang="en-US" dirty="0" err="1"/>
              <a:t>didominasi</a:t>
            </a:r>
            <a:r>
              <a:rPr lang="en-US" dirty="0"/>
              <a:t> oleh </a:t>
            </a:r>
            <a:r>
              <a:rPr lang="en-US" dirty="0" err="1"/>
              <a:t>pengendalian</a:t>
            </a:r>
            <a:r>
              <a:rPr lang="en-US" dirty="0"/>
              <a:t> </a:t>
            </a:r>
            <a:r>
              <a:rPr lang="en-US" dirty="0" err="1"/>
              <a:t>personel</a:t>
            </a:r>
            <a:r>
              <a:rPr lang="en-US" dirty="0"/>
              <a:t>. </a:t>
            </a:r>
            <a:r>
              <a:rPr lang="en-US" dirty="0" err="1"/>
              <a:t>Pengendalian</a:t>
            </a:r>
            <a:r>
              <a:rPr lang="en-US" dirty="0"/>
              <a:t> </a:t>
            </a:r>
            <a:r>
              <a:rPr lang="en-US" dirty="0" err="1"/>
              <a:t>budaya</a:t>
            </a:r>
            <a:r>
              <a:rPr lang="en-US" dirty="0"/>
              <a:t> </a:t>
            </a:r>
            <a:r>
              <a:rPr lang="en-US" dirty="0" err="1"/>
              <a:t>sering</a:t>
            </a:r>
            <a:r>
              <a:rPr lang="en-US" dirty="0"/>
              <a:t> kali </a:t>
            </a:r>
            <a:r>
              <a:rPr lang="en-US" dirty="0" err="1"/>
              <a:t>memiliki</a:t>
            </a:r>
            <a:r>
              <a:rPr lang="en-US" dirty="0"/>
              <a:t> </a:t>
            </a:r>
            <a:r>
              <a:rPr lang="en-US" dirty="0" err="1"/>
              <a:t>keunggulan</a:t>
            </a:r>
            <a:r>
              <a:rPr lang="en-US" dirty="0"/>
              <a:t> </a:t>
            </a:r>
            <a:r>
              <a:rPr lang="en-US" dirty="0" err="1"/>
              <a:t>yaitu</a:t>
            </a:r>
            <a:r>
              <a:rPr lang="en-US" dirty="0"/>
              <a:t> </a:t>
            </a:r>
            <a:r>
              <a:rPr lang="en-US" dirty="0" err="1"/>
              <a:t>pengendalian</a:t>
            </a:r>
            <a:r>
              <a:rPr lang="en-US" dirty="0"/>
              <a:t> </a:t>
            </a:r>
            <a:r>
              <a:rPr lang="en-US" dirty="0" err="1"/>
              <a:t>ini</a:t>
            </a:r>
            <a:r>
              <a:rPr lang="en-US" dirty="0"/>
              <a:t> relative </a:t>
            </a:r>
            <a:r>
              <a:rPr lang="en-US" dirty="0" err="1"/>
              <a:t>tidak</a:t>
            </a:r>
            <a:r>
              <a:rPr lang="en-US" dirty="0"/>
              <a:t> </a:t>
            </a:r>
            <a:r>
              <a:rPr lang="en-US" dirty="0" err="1"/>
              <a:t>mendesak</a:t>
            </a:r>
            <a:r>
              <a:rPr lang="en-US" dirty="0"/>
              <a:t>. </a:t>
            </a:r>
            <a:r>
              <a:rPr lang="en-US" dirty="0" err="1"/>
              <a:t>Bahkan</a:t>
            </a:r>
            <a:r>
              <a:rPr lang="en-US" dirty="0"/>
              <a:t>, </a:t>
            </a:r>
            <a:r>
              <a:rPr lang="en-US" dirty="0" err="1"/>
              <a:t>karyawan</a:t>
            </a:r>
            <a:r>
              <a:rPr lang="en-US" dirty="0"/>
              <a:t> </a:t>
            </a:r>
            <a:r>
              <a:rPr lang="en-US" dirty="0" err="1"/>
              <a:t>mungkin</a:t>
            </a:r>
            <a:r>
              <a:rPr lang="en-US" dirty="0"/>
              <a:t> </a:t>
            </a:r>
            <a:r>
              <a:rPr lang="en-US" dirty="0" err="1"/>
              <a:t>tidak</a:t>
            </a:r>
            <a:r>
              <a:rPr lang="en-US" dirty="0"/>
              <a:t> </a:t>
            </a:r>
            <a:r>
              <a:rPr lang="en-US" dirty="0" err="1"/>
              <a:t>akan</a:t>
            </a:r>
            <a:r>
              <a:rPr lang="en-US" dirty="0"/>
              <a:t> </a:t>
            </a:r>
            <a:r>
              <a:rPr lang="en-US" dirty="0" err="1"/>
              <a:t>menganggap</a:t>
            </a:r>
            <a:r>
              <a:rPr lang="en-US" dirty="0"/>
              <a:t> </a:t>
            </a:r>
            <a:r>
              <a:rPr lang="en-US" dirty="0" err="1"/>
              <a:t>norma</a:t>
            </a:r>
            <a:r>
              <a:rPr lang="en-US" dirty="0"/>
              <a:t> Bersama </a:t>
            </a:r>
            <a:r>
              <a:rPr lang="en-US" dirty="0" err="1"/>
              <a:t>maupun</a:t>
            </a:r>
            <a:r>
              <a:rPr lang="en-US" dirty="0"/>
              <a:t> “</a:t>
            </a:r>
            <a:r>
              <a:rPr lang="en-US" dirty="0" err="1"/>
              <a:t>cara</a:t>
            </a:r>
            <a:r>
              <a:rPr lang="en-US" dirty="0"/>
              <a:t> </a:t>
            </a:r>
            <a:r>
              <a:rPr lang="en-US" dirty="0" err="1"/>
              <a:t>mereka</a:t>
            </a:r>
            <a:r>
              <a:rPr lang="en-US" dirty="0"/>
              <a:t> </a:t>
            </a:r>
            <a:r>
              <a:rPr lang="en-US" dirty="0" err="1"/>
              <a:t>bekerja</a:t>
            </a:r>
            <a:r>
              <a:rPr lang="en-US" dirty="0"/>
              <a:t>” </a:t>
            </a:r>
            <a:r>
              <a:rPr lang="en-US" dirty="0" err="1"/>
              <a:t>sebagai</a:t>
            </a:r>
            <a:r>
              <a:rPr lang="en-US" dirty="0"/>
              <a:t> </a:t>
            </a:r>
            <a:r>
              <a:rPr lang="en-US" dirty="0" err="1"/>
              <a:t>bagian</a:t>
            </a:r>
            <a:r>
              <a:rPr lang="en-US" dirty="0"/>
              <a:t> </a:t>
            </a:r>
            <a:r>
              <a:rPr lang="en-US" dirty="0" err="1"/>
              <a:t>dari</a:t>
            </a:r>
            <a:r>
              <a:rPr lang="en-US" dirty="0"/>
              <a:t> system “</a:t>
            </a:r>
            <a:r>
              <a:rPr lang="en-US" dirty="0" err="1"/>
              <a:t>pengendalian</a:t>
            </a:r>
            <a:r>
              <a:rPr lang="en-US" dirty="0"/>
              <a:t>”. </a:t>
            </a:r>
            <a:r>
              <a:rPr lang="en-US" dirty="0" err="1"/>
              <a:t>Maksudnya</a:t>
            </a:r>
            <a:r>
              <a:rPr lang="en-US" dirty="0"/>
              <a:t>, </a:t>
            </a:r>
            <a:r>
              <a:rPr lang="en-US" dirty="0" err="1"/>
              <a:t>budaya</a:t>
            </a:r>
            <a:r>
              <a:rPr lang="en-US" dirty="0"/>
              <a:t> </a:t>
            </a:r>
            <a:r>
              <a:rPr lang="en-US" dirty="0" err="1"/>
              <a:t>perusahaan</a:t>
            </a:r>
            <a:r>
              <a:rPr lang="en-US" dirty="0"/>
              <a:t> </a:t>
            </a:r>
            <a:r>
              <a:rPr lang="en-US" dirty="0" err="1"/>
              <a:t>dapat</a:t>
            </a:r>
            <a:r>
              <a:rPr lang="en-US" dirty="0"/>
              <a:t> </a:t>
            </a:r>
            <a:r>
              <a:rPr lang="en-US" dirty="0" err="1"/>
              <a:t>menggantikan</a:t>
            </a:r>
            <a:r>
              <a:rPr lang="en-US" dirty="0"/>
              <a:t> </a:t>
            </a:r>
            <a:r>
              <a:rPr lang="en-US" dirty="0" err="1"/>
              <a:t>tipe</a:t>
            </a:r>
            <a:r>
              <a:rPr lang="en-US" dirty="0"/>
              <a:t> </a:t>
            </a:r>
            <a:r>
              <a:rPr lang="en-US" dirty="0" err="1"/>
              <a:t>pengendalian</a:t>
            </a:r>
            <a:r>
              <a:rPr lang="en-US" dirty="0"/>
              <a:t> formal </a:t>
            </a:r>
            <a:r>
              <a:rPr lang="en-US" dirty="0" err="1"/>
              <a:t>lainnya</a:t>
            </a:r>
            <a:r>
              <a:rPr lang="en-US" dirty="0"/>
              <a:t>. </a:t>
            </a:r>
            <a:r>
              <a:rPr lang="en-US" dirty="0" err="1"/>
              <a:t>Pengendalian</a:t>
            </a:r>
            <a:r>
              <a:rPr lang="en-US" dirty="0"/>
              <a:t> </a:t>
            </a:r>
            <a:r>
              <a:rPr lang="en-US" dirty="0" err="1"/>
              <a:t>ini</a:t>
            </a:r>
            <a:r>
              <a:rPr lang="en-US" dirty="0"/>
              <a:t> </a:t>
            </a:r>
            <a:r>
              <a:rPr lang="en-US" dirty="0" err="1"/>
              <a:t>dapat</a:t>
            </a:r>
            <a:r>
              <a:rPr lang="en-US" dirty="0"/>
              <a:t> </a:t>
            </a:r>
            <a:r>
              <a:rPr lang="en-US" dirty="0" err="1"/>
              <a:t>digunakan</a:t>
            </a:r>
            <a:r>
              <a:rPr lang="en-US" dirty="0"/>
              <a:t> pada hamper </a:t>
            </a:r>
            <a:r>
              <a:rPr lang="en-US" dirty="0" err="1"/>
              <a:t>semua</a:t>
            </a:r>
            <a:r>
              <a:rPr lang="en-US" dirty="0"/>
              <a:t> </a:t>
            </a:r>
            <a:r>
              <a:rPr lang="en-US" dirty="0" err="1"/>
              <a:t>kondisi</a:t>
            </a:r>
            <a:r>
              <a:rPr lang="en-US" dirty="0"/>
              <a:t> </a:t>
            </a:r>
            <a:r>
              <a:rPr lang="en-US" dirty="0" err="1"/>
              <a:t>sampai</a:t>
            </a:r>
            <a:r>
              <a:rPr lang="en-US" dirty="0"/>
              <a:t> batas </a:t>
            </a:r>
            <a:r>
              <a:rPr lang="en-US" dirty="0" err="1"/>
              <a:t>tertentu</a:t>
            </a:r>
            <a:r>
              <a:rPr lang="en-US" dirty="0"/>
              <a:t>, </a:t>
            </a:r>
            <a:r>
              <a:rPr lang="en-US" dirty="0" err="1"/>
              <a:t>biayanya</a:t>
            </a:r>
            <a:r>
              <a:rPr lang="en-US" dirty="0"/>
              <a:t> </a:t>
            </a:r>
            <a:r>
              <a:rPr lang="en-US" dirty="0" err="1"/>
              <a:t>seringkali</a:t>
            </a:r>
            <a:r>
              <a:rPr lang="en-US" dirty="0"/>
              <a:t> </a:t>
            </a:r>
            <a:r>
              <a:rPr lang="en-US" dirty="0" err="1"/>
              <a:t>lebih</a:t>
            </a:r>
            <a:r>
              <a:rPr lang="en-US" dirty="0"/>
              <a:t> </a:t>
            </a:r>
            <a:r>
              <a:rPr lang="en-US" dirty="0" err="1"/>
              <a:t>rendah</a:t>
            </a:r>
            <a:r>
              <a:rPr lang="en-US" dirty="0"/>
              <a:t> </a:t>
            </a:r>
            <a:r>
              <a:rPr lang="en-US" dirty="0" err="1"/>
              <a:t>dibandingkan</a:t>
            </a:r>
            <a:r>
              <a:rPr lang="en-US" dirty="0"/>
              <a:t> </a:t>
            </a:r>
            <a:r>
              <a:rPr lang="en-US" dirty="0" err="1"/>
              <a:t>bentuk-bentuk</a:t>
            </a:r>
            <a:r>
              <a:rPr lang="en-US" dirty="0"/>
              <a:t> </a:t>
            </a:r>
            <a:r>
              <a:rPr lang="en-US" dirty="0" err="1"/>
              <a:t>pengendalian</a:t>
            </a:r>
            <a:r>
              <a:rPr lang="en-US" dirty="0"/>
              <a:t> yang </a:t>
            </a:r>
            <a:r>
              <a:rPr lang="en-US" dirty="0" err="1"/>
              <a:t>lebih</a:t>
            </a:r>
            <a:r>
              <a:rPr lang="en-US" dirty="0"/>
              <a:t> </a:t>
            </a:r>
            <a:r>
              <a:rPr lang="en-US" dirty="0" err="1"/>
              <a:t>menonjol</a:t>
            </a:r>
            <a:r>
              <a:rPr lang="en-US" dirty="0"/>
              <a:t>, dan </a:t>
            </a:r>
            <a:r>
              <a:rPr lang="en-US" dirty="0" err="1"/>
              <a:t>pengendalian</a:t>
            </a:r>
            <a:r>
              <a:rPr lang="en-US" dirty="0"/>
              <a:t> </a:t>
            </a:r>
            <a:r>
              <a:rPr lang="en-US" dirty="0" err="1"/>
              <a:t>personel</a:t>
            </a:r>
            <a:r>
              <a:rPr lang="en-US" dirty="0"/>
              <a:t>/</a:t>
            </a:r>
            <a:r>
              <a:rPr lang="en-US" dirty="0" err="1"/>
              <a:t>budaya</a:t>
            </a:r>
            <a:r>
              <a:rPr lang="en-US" dirty="0"/>
              <a:t> </a:t>
            </a:r>
            <a:r>
              <a:rPr lang="en-US" dirty="0" err="1"/>
              <a:t>mungkin</a:t>
            </a:r>
            <a:r>
              <a:rPr lang="en-US" dirty="0"/>
              <a:t> </a:t>
            </a:r>
            <a:r>
              <a:rPr lang="en-US" dirty="0" err="1"/>
              <a:t>menimbulkan</a:t>
            </a:r>
            <a:r>
              <a:rPr lang="en-US" dirty="0"/>
              <a:t> </a:t>
            </a:r>
            <a:r>
              <a:rPr lang="en-US" dirty="0" err="1"/>
              <a:t>efek</a:t>
            </a:r>
            <a:r>
              <a:rPr lang="en-US" dirty="0"/>
              <a:t> </a:t>
            </a:r>
            <a:r>
              <a:rPr lang="en-US" dirty="0" err="1"/>
              <a:t>samping</a:t>
            </a:r>
            <a:r>
              <a:rPr lang="en-US" dirty="0"/>
              <a:t> </a:t>
            </a:r>
            <a:r>
              <a:rPr lang="en-US" dirty="0" err="1"/>
              <a:t>merugikan</a:t>
            </a:r>
            <a:r>
              <a:rPr lang="en-US" dirty="0"/>
              <a:t> yang </a:t>
            </a:r>
            <a:r>
              <a:rPr lang="en-US" dirty="0" err="1"/>
              <a:t>lebih</a:t>
            </a:r>
            <a:r>
              <a:rPr lang="en-US" dirty="0"/>
              <a:t> </a:t>
            </a:r>
            <a:r>
              <a:rPr lang="en-US" dirty="0" err="1"/>
              <a:t>sedikit</a:t>
            </a:r>
            <a:r>
              <a:rPr lang="en-US" dirty="0"/>
              <a:t>. </a:t>
            </a:r>
          </a:p>
          <a:p>
            <a:pPr marL="152400" indent="0" algn="just">
              <a:buNone/>
            </a:pPr>
            <a:r>
              <a:rPr lang="en-US" dirty="0" err="1"/>
              <a:t>Namun</a:t>
            </a:r>
            <a:r>
              <a:rPr lang="en-US" dirty="0"/>
              <a:t>, </a:t>
            </a:r>
            <a:r>
              <a:rPr lang="en-US" dirty="0" err="1"/>
              <a:t>derajat</a:t>
            </a:r>
            <a:r>
              <a:rPr lang="en-US" dirty="0"/>
              <a:t> </a:t>
            </a:r>
            <a:r>
              <a:rPr lang="en-US" dirty="0" err="1"/>
              <a:t>efektif</a:t>
            </a:r>
            <a:r>
              <a:rPr lang="en-US" dirty="0"/>
              <a:t> </a:t>
            </a:r>
            <a:r>
              <a:rPr lang="en-US" dirty="0" err="1"/>
              <a:t>atau</a:t>
            </a:r>
            <a:r>
              <a:rPr lang="en-US" dirty="0"/>
              <a:t> </a:t>
            </a:r>
            <a:r>
              <a:rPr lang="en-US" dirty="0" err="1"/>
              <a:t>tidaknya</a:t>
            </a:r>
            <a:r>
              <a:rPr lang="en-US" dirty="0"/>
              <a:t> </a:t>
            </a:r>
            <a:r>
              <a:rPr lang="en-US" dirty="0" err="1"/>
              <a:t>pengendalian</a:t>
            </a:r>
            <a:r>
              <a:rPr lang="en-US" dirty="0"/>
              <a:t> </a:t>
            </a:r>
            <a:r>
              <a:rPr lang="en-US" dirty="0" err="1"/>
              <a:t>personel</a:t>
            </a:r>
            <a:r>
              <a:rPr lang="en-US" dirty="0"/>
              <a:t>/</a:t>
            </a:r>
            <a:r>
              <a:rPr lang="en-US" dirty="0" err="1"/>
              <a:t>budaya</a:t>
            </a:r>
            <a:r>
              <a:rPr lang="en-US" dirty="0"/>
              <a:t> </a:t>
            </a:r>
            <a:r>
              <a:rPr lang="en-US" dirty="0" err="1"/>
              <a:t>berbeda-beda</a:t>
            </a:r>
            <a:r>
              <a:rPr lang="en-US" dirty="0"/>
              <a:t> pada </a:t>
            </a:r>
            <a:r>
              <a:rPr lang="en-US" dirty="0" err="1"/>
              <a:t>tiap</a:t>
            </a:r>
            <a:r>
              <a:rPr lang="en-US" dirty="0"/>
              <a:t> </a:t>
            </a:r>
            <a:r>
              <a:rPr lang="en-US" dirty="0" err="1"/>
              <a:t>individu</a:t>
            </a:r>
            <a:r>
              <a:rPr lang="en-US" dirty="0"/>
              <a:t>, </a:t>
            </a:r>
            <a:r>
              <a:rPr lang="en-US" dirty="0" err="1"/>
              <a:t>kelompok</a:t>
            </a:r>
            <a:r>
              <a:rPr lang="en-US" dirty="0"/>
              <a:t>, </a:t>
            </a:r>
            <a:r>
              <a:rPr lang="en-US" dirty="0" err="1"/>
              <a:t>komunitas</a:t>
            </a:r>
            <a:r>
              <a:rPr lang="en-US" dirty="0"/>
              <a:t>, dan </a:t>
            </a:r>
            <a:r>
              <a:rPr lang="en-US" dirty="0" err="1"/>
              <a:t>masyarakat</a:t>
            </a:r>
            <a:r>
              <a:rPr lang="en-US" dirty="0"/>
              <a:t>. </a:t>
            </a:r>
            <a:r>
              <a:rPr lang="en-US" dirty="0" err="1"/>
              <a:t>Beberapa</a:t>
            </a:r>
            <a:r>
              <a:rPr lang="en-US" dirty="0"/>
              <a:t> orang </a:t>
            </a:r>
            <a:r>
              <a:rPr lang="en-US" dirty="0" err="1"/>
              <a:t>lebih</a:t>
            </a:r>
            <a:r>
              <a:rPr lang="en-US" dirty="0"/>
              <a:t> </a:t>
            </a:r>
            <a:r>
              <a:rPr lang="en-US" dirty="0" err="1"/>
              <a:t>jujur</a:t>
            </a:r>
            <a:r>
              <a:rPr lang="en-US" dirty="0"/>
              <a:t> </a:t>
            </a:r>
            <a:r>
              <a:rPr lang="en-US" dirty="0" err="1"/>
              <a:t>daripada</a:t>
            </a:r>
            <a:r>
              <a:rPr lang="en-US" dirty="0"/>
              <a:t> yang </a:t>
            </a:r>
            <a:r>
              <a:rPr lang="en-US" dirty="0" err="1"/>
              <a:t>lainnya</a:t>
            </a:r>
            <a:r>
              <a:rPr lang="en-US" dirty="0"/>
              <a:t>, dan </a:t>
            </a:r>
            <a:r>
              <a:rPr lang="en-US" dirty="0" err="1"/>
              <a:t>beberapa</a:t>
            </a:r>
            <a:r>
              <a:rPr lang="en-US" dirty="0"/>
              <a:t> </a:t>
            </a:r>
            <a:r>
              <a:rPr lang="en-US" dirty="0" err="1"/>
              <a:t>komunitas</a:t>
            </a:r>
            <a:r>
              <a:rPr lang="en-US" dirty="0"/>
              <a:t> dan </a:t>
            </a:r>
            <a:r>
              <a:rPr lang="en-US" dirty="0" err="1"/>
              <a:t>masyarakat</a:t>
            </a:r>
            <a:r>
              <a:rPr lang="en-US" dirty="0"/>
              <a:t> </a:t>
            </a:r>
            <a:r>
              <a:rPr lang="en-US" dirty="0" err="1"/>
              <a:t>memiliki</a:t>
            </a:r>
            <a:r>
              <a:rPr lang="en-US" dirty="0"/>
              <a:t> </a:t>
            </a:r>
            <a:r>
              <a:rPr lang="en-US" dirty="0" err="1"/>
              <a:t>ikatan</a:t>
            </a:r>
            <a:r>
              <a:rPr lang="en-US" dirty="0"/>
              <a:t> </a:t>
            </a:r>
            <a:r>
              <a:rPr lang="en-US" dirty="0" err="1"/>
              <a:t>emosional</a:t>
            </a:r>
            <a:r>
              <a:rPr lang="en-US" dirty="0"/>
              <a:t> yang </a:t>
            </a:r>
            <a:r>
              <a:rPr lang="en-US" dirty="0" err="1"/>
              <a:t>lebih</a:t>
            </a:r>
            <a:r>
              <a:rPr lang="en-US" dirty="0"/>
              <a:t> </a:t>
            </a:r>
            <a:r>
              <a:rPr lang="en-US" dirty="0" err="1"/>
              <a:t>kuat</a:t>
            </a:r>
            <a:r>
              <a:rPr lang="en-US" dirty="0"/>
              <a:t> di </a:t>
            </a:r>
            <a:r>
              <a:rPr lang="en-US" dirty="0" err="1"/>
              <a:t>antara</a:t>
            </a:r>
            <a:r>
              <a:rPr lang="en-US" dirty="0"/>
              <a:t> </a:t>
            </a:r>
            <a:r>
              <a:rPr lang="en-US" dirty="0" err="1"/>
              <a:t>anggotanya</a:t>
            </a:r>
            <a:r>
              <a:rPr lang="en-US" dirty="0"/>
              <a:t>. </a:t>
            </a:r>
            <a:r>
              <a:rPr lang="en-US" dirty="0" err="1"/>
              <a:t>Budaya</a:t>
            </a:r>
            <a:r>
              <a:rPr lang="en-US" dirty="0"/>
              <a:t> yang “</a:t>
            </a:r>
            <a:r>
              <a:rPr lang="en-US" dirty="0" err="1"/>
              <a:t>terlalu</a:t>
            </a:r>
            <a:r>
              <a:rPr lang="en-US" dirty="0"/>
              <a:t> </a:t>
            </a:r>
            <a:r>
              <a:rPr lang="en-US" dirty="0" err="1"/>
              <a:t>kuat</a:t>
            </a:r>
            <a:r>
              <a:rPr lang="en-US" dirty="0"/>
              <a:t>” </a:t>
            </a:r>
            <a:r>
              <a:rPr lang="en-US" dirty="0" err="1"/>
              <a:t>bisa</a:t>
            </a:r>
            <a:r>
              <a:rPr lang="en-US" dirty="0"/>
              <a:t> pula </a:t>
            </a:r>
            <a:r>
              <a:rPr lang="en-US" dirty="0" err="1"/>
              <a:t>merugikan</a:t>
            </a:r>
            <a:r>
              <a:rPr lang="en-US" dirty="0"/>
              <a:t>, </a:t>
            </a:r>
            <a:r>
              <a:rPr lang="en-US" dirty="0" err="1"/>
              <a:t>khususnya</a:t>
            </a:r>
            <a:r>
              <a:rPr lang="en-US" dirty="0"/>
              <a:t> Ketika </a:t>
            </a:r>
            <a:r>
              <a:rPr lang="en-US" dirty="0" err="1"/>
              <a:t>mereka</a:t>
            </a:r>
            <a:r>
              <a:rPr lang="en-US" dirty="0"/>
              <a:t> </a:t>
            </a:r>
            <a:r>
              <a:rPr lang="en-US" dirty="0" err="1"/>
              <a:t>perlu</a:t>
            </a:r>
            <a:r>
              <a:rPr lang="en-US" dirty="0"/>
              <a:t> </a:t>
            </a:r>
            <a:r>
              <a:rPr lang="en-US" dirty="0" err="1"/>
              <a:t>perubahan</a:t>
            </a:r>
            <a:r>
              <a:rPr lang="en-US" dirty="0"/>
              <a:t>.</a:t>
            </a:r>
            <a:endParaRPr lang="en-ID" dirty="0"/>
          </a:p>
          <a:p>
            <a:pPr marL="152400" indent="0" algn="just">
              <a:buFont typeface="Sintony"/>
              <a:buNone/>
            </a:pPr>
            <a:endParaRPr lang="en-ID" dirty="0"/>
          </a:p>
        </p:txBody>
      </p:sp>
    </p:spTree>
    <p:extLst>
      <p:ext uri="{BB962C8B-B14F-4D97-AF65-F5344CB8AC3E}">
        <p14:creationId xmlns:p14="http://schemas.microsoft.com/office/powerpoint/2010/main" val="2805610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97866A-D48A-52DA-27D7-223A87A6E8F4}"/>
              </a:ext>
            </a:extLst>
          </p:cNvPr>
          <p:cNvSpPr>
            <a:spLocks noGrp="1"/>
          </p:cNvSpPr>
          <p:nvPr>
            <p:ph type="body" idx="1"/>
          </p:nvPr>
        </p:nvSpPr>
        <p:spPr/>
        <p:txBody>
          <a:bodyPr/>
          <a:lstStyle/>
          <a:p>
            <a:pPr marL="152400" indent="0" algn="just">
              <a:buFont typeface="Sintony"/>
              <a:buNone/>
            </a:pPr>
            <a:r>
              <a:rPr lang="en-US" dirty="0"/>
              <a:t>Dari </a:t>
            </a:r>
            <a:r>
              <a:rPr lang="en-US" dirty="0" err="1"/>
              <a:t>bab</a:t>
            </a:r>
            <a:r>
              <a:rPr lang="en-US" dirty="0"/>
              <a:t> </a:t>
            </a:r>
            <a:r>
              <a:rPr lang="en-US" dirty="0" err="1"/>
              <a:t>ini</a:t>
            </a:r>
            <a:r>
              <a:rPr lang="en-US" dirty="0"/>
              <a:t>, kami </a:t>
            </a:r>
            <a:r>
              <a:rPr lang="en-US" dirty="0" err="1"/>
              <a:t>memberikan</a:t>
            </a:r>
            <a:r>
              <a:rPr lang="en-US" dirty="0"/>
              <a:t> </a:t>
            </a:r>
            <a:r>
              <a:rPr lang="en-US" dirty="0" err="1"/>
              <a:t>penjelasan</a:t>
            </a:r>
            <a:r>
              <a:rPr lang="en-US" dirty="0"/>
              <a:t> </a:t>
            </a:r>
            <a:r>
              <a:rPr lang="en-US" dirty="0" err="1"/>
              <a:t>dengan</a:t>
            </a:r>
            <a:r>
              <a:rPr lang="en-US" dirty="0"/>
              <a:t> </a:t>
            </a:r>
            <a:r>
              <a:rPr lang="en-US" dirty="0" err="1"/>
              <a:t>tipe</a:t>
            </a:r>
            <a:r>
              <a:rPr lang="en-US" dirty="0"/>
              <a:t> </a:t>
            </a:r>
            <a:r>
              <a:rPr lang="en-US" dirty="0" err="1"/>
              <a:t>pengendalian</a:t>
            </a:r>
            <a:r>
              <a:rPr lang="en-US" dirty="0"/>
              <a:t> yang paling </a:t>
            </a:r>
            <a:r>
              <a:rPr lang="en-US" dirty="0" err="1"/>
              <a:t>langsung</a:t>
            </a:r>
            <a:r>
              <a:rPr lang="en-US" dirty="0"/>
              <a:t>, </a:t>
            </a:r>
            <a:r>
              <a:rPr lang="en-US" i="1" dirty="0" err="1"/>
              <a:t>pengendalian</a:t>
            </a:r>
            <a:r>
              <a:rPr lang="en-US" i="1" dirty="0"/>
              <a:t> Tindakan, </a:t>
            </a:r>
            <a:r>
              <a:rPr lang="en-US" dirty="0"/>
              <a:t>yang </a:t>
            </a:r>
            <a:r>
              <a:rPr lang="en-US" dirty="0" err="1"/>
              <a:t>memiliki</a:t>
            </a:r>
            <a:r>
              <a:rPr lang="en-US" dirty="0"/>
              <a:t> </a:t>
            </a:r>
            <a:r>
              <a:rPr lang="en-US" dirty="0" err="1"/>
              <a:t>sejumlah</a:t>
            </a:r>
            <a:r>
              <a:rPr lang="en-US" dirty="0"/>
              <a:t> </a:t>
            </a:r>
            <a:r>
              <a:rPr lang="en-US" dirty="0" err="1"/>
              <a:t>bentuk</a:t>
            </a:r>
            <a:r>
              <a:rPr lang="en-US" dirty="0"/>
              <a:t> yang </a:t>
            </a:r>
            <a:r>
              <a:rPr lang="en-US" dirty="0" err="1"/>
              <a:t>berbeda</a:t>
            </a:r>
            <a:r>
              <a:rPr lang="en-US" dirty="0"/>
              <a:t>, </a:t>
            </a:r>
            <a:r>
              <a:rPr lang="en-US" dirty="0" err="1"/>
              <a:t>yaitu</a:t>
            </a:r>
            <a:r>
              <a:rPr lang="en-US" dirty="0"/>
              <a:t> </a:t>
            </a:r>
            <a:r>
              <a:rPr lang="en-US" dirty="0" err="1"/>
              <a:t>pembatasan</a:t>
            </a:r>
            <a:r>
              <a:rPr lang="en-US" dirty="0"/>
              <a:t> </a:t>
            </a:r>
            <a:r>
              <a:rPr lang="en-US" dirty="0" err="1"/>
              <a:t>perilaku</a:t>
            </a:r>
            <a:r>
              <a:rPr lang="en-US" dirty="0"/>
              <a:t> </a:t>
            </a:r>
            <a:r>
              <a:rPr lang="en-US" dirty="0" err="1"/>
              <a:t>penilaian</a:t>
            </a:r>
            <a:r>
              <a:rPr lang="en-US" dirty="0"/>
              <a:t> Tindakan, </a:t>
            </a:r>
            <a:r>
              <a:rPr lang="en-US" dirty="0" err="1"/>
              <a:t>akuntabilitas</a:t>
            </a:r>
            <a:r>
              <a:rPr lang="en-US" dirty="0"/>
              <a:t> Tindakan, dan </a:t>
            </a:r>
            <a:r>
              <a:rPr lang="en-US" dirty="0" err="1"/>
              <a:t>redunsasi</a:t>
            </a:r>
            <a:r>
              <a:rPr lang="en-US" dirty="0"/>
              <a:t>. </a:t>
            </a:r>
            <a:r>
              <a:rPr lang="en-US" dirty="0" err="1"/>
              <a:t>Pengendalian</a:t>
            </a:r>
            <a:r>
              <a:rPr lang="en-US" dirty="0"/>
              <a:t> Tindakan </a:t>
            </a:r>
            <a:r>
              <a:rPr lang="en-US" dirty="0" err="1"/>
              <a:t>merupakan</a:t>
            </a:r>
            <a:r>
              <a:rPr lang="en-US" dirty="0"/>
              <a:t> </a:t>
            </a:r>
            <a:r>
              <a:rPr lang="en-US" dirty="0" err="1"/>
              <a:t>tipe</a:t>
            </a:r>
            <a:r>
              <a:rPr lang="en-US" dirty="0"/>
              <a:t> </a:t>
            </a:r>
            <a:r>
              <a:rPr lang="en-US" dirty="0" err="1"/>
              <a:t>pengendalian</a:t>
            </a:r>
            <a:r>
              <a:rPr lang="en-US" dirty="0"/>
              <a:t> </a:t>
            </a:r>
            <a:r>
              <a:rPr lang="en-US" dirty="0" err="1"/>
              <a:t>manajemen</a:t>
            </a:r>
            <a:r>
              <a:rPr lang="en-US" dirty="0"/>
              <a:t> paling </a:t>
            </a:r>
            <a:r>
              <a:rPr lang="en-US" dirty="0" err="1"/>
              <a:t>langsung</a:t>
            </a:r>
            <a:r>
              <a:rPr lang="en-US" dirty="0"/>
              <a:t> </a:t>
            </a:r>
            <a:r>
              <a:rPr lang="en-US" dirty="0" err="1"/>
              <a:t>sebab</a:t>
            </a:r>
            <a:r>
              <a:rPr lang="en-US" dirty="0"/>
              <a:t> </a:t>
            </a:r>
            <a:r>
              <a:rPr lang="en-US" dirty="0" err="1"/>
              <a:t>pengendalian</a:t>
            </a:r>
            <a:r>
              <a:rPr lang="en-US" dirty="0"/>
              <a:t> Tindakan </a:t>
            </a:r>
            <a:r>
              <a:rPr lang="en-US" dirty="0" err="1"/>
              <a:t>memastikan</a:t>
            </a:r>
            <a:r>
              <a:rPr lang="en-US" dirty="0"/>
              <a:t> </a:t>
            </a:r>
            <a:r>
              <a:rPr lang="en-US" dirty="0" err="1"/>
              <a:t>perilaku</a:t>
            </a:r>
            <a:r>
              <a:rPr lang="en-US" dirty="0"/>
              <a:t> </a:t>
            </a:r>
            <a:r>
              <a:rPr lang="en-US" dirty="0" err="1"/>
              <a:t>tepat</a:t>
            </a:r>
            <a:r>
              <a:rPr lang="en-US" dirty="0"/>
              <a:t> yang </a:t>
            </a:r>
            <a:r>
              <a:rPr lang="en-US" dirty="0" err="1"/>
              <a:t>ditampilkan</a:t>
            </a:r>
            <a:r>
              <a:rPr lang="en-US" dirty="0"/>
              <a:t> oleh orang-orang yang </a:t>
            </a:r>
            <a:r>
              <a:rPr lang="en-US" dirty="0" err="1"/>
              <a:t>harus</a:t>
            </a:r>
            <a:r>
              <a:rPr lang="en-US" dirty="0"/>
              <a:t> </a:t>
            </a:r>
            <a:r>
              <a:rPr lang="en-US" dirty="0" err="1"/>
              <a:t>diandalkan</a:t>
            </a:r>
            <a:r>
              <a:rPr lang="en-US" dirty="0"/>
              <a:t> oleh </a:t>
            </a:r>
            <a:r>
              <a:rPr lang="en-US" dirty="0" err="1"/>
              <a:t>perusahaan</a:t>
            </a:r>
            <a:r>
              <a:rPr lang="en-US" dirty="0"/>
              <a:t> </a:t>
            </a:r>
            <a:r>
              <a:rPr lang="en-US" dirty="0" err="1"/>
              <a:t>dengan</a:t>
            </a:r>
            <a:r>
              <a:rPr lang="en-US" dirty="0"/>
              <a:t> </a:t>
            </a:r>
            <a:r>
              <a:rPr lang="en-US" dirty="0" err="1"/>
              <a:t>berfokus</a:t>
            </a:r>
            <a:r>
              <a:rPr lang="en-US" dirty="0"/>
              <a:t> </a:t>
            </a:r>
            <a:r>
              <a:rPr lang="en-US" dirty="0" err="1"/>
              <a:t>langsung</a:t>
            </a:r>
            <a:r>
              <a:rPr lang="en-US" dirty="0"/>
              <a:t> pada Tindakan </a:t>
            </a:r>
            <a:r>
              <a:rPr lang="en-US" dirty="0" err="1"/>
              <a:t>mereka</a:t>
            </a:r>
            <a:r>
              <a:rPr lang="en-US" dirty="0"/>
              <a:t>.</a:t>
            </a:r>
          </a:p>
          <a:p>
            <a:pPr marL="152400" indent="0" algn="just">
              <a:buFont typeface="Sintony"/>
              <a:buNone/>
            </a:pPr>
            <a:r>
              <a:rPr lang="en-US" dirty="0"/>
              <a:t>Kami juga </a:t>
            </a:r>
            <a:r>
              <a:rPr lang="en-US" dirty="0" err="1"/>
              <a:t>menjelaskan</a:t>
            </a:r>
            <a:r>
              <a:rPr lang="en-US" dirty="0"/>
              <a:t> </a:t>
            </a:r>
            <a:r>
              <a:rPr lang="en-US" i="1" dirty="0" err="1"/>
              <a:t>pengendalian</a:t>
            </a:r>
            <a:r>
              <a:rPr lang="en-US" i="1" dirty="0"/>
              <a:t> </a:t>
            </a:r>
            <a:r>
              <a:rPr lang="en-US" i="1" dirty="0" err="1"/>
              <a:t>personel</a:t>
            </a:r>
            <a:r>
              <a:rPr lang="en-US" i="1" dirty="0"/>
              <a:t> </a:t>
            </a:r>
            <a:r>
              <a:rPr lang="en-US" dirty="0"/>
              <a:t>dan </a:t>
            </a:r>
            <a:r>
              <a:rPr lang="en-US" i="1" dirty="0" err="1"/>
              <a:t>budaya</a:t>
            </a:r>
            <a:r>
              <a:rPr lang="en-US" dirty="0"/>
              <a:t>, </a:t>
            </a:r>
            <a:r>
              <a:rPr lang="en-US" dirty="0" err="1"/>
              <a:t>yakni</a:t>
            </a:r>
            <a:r>
              <a:rPr lang="en-US" dirty="0"/>
              <a:t> </a:t>
            </a:r>
            <a:r>
              <a:rPr lang="en-US" dirty="0" err="1"/>
              <a:t>manajer</a:t>
            </a:r>
            <a:r>
              <a:rPr lang="en-US" dirty="0"/>
              <a:t> </a:t>
            </a:r>
            <a:r>
              <a:rPr lang="en-US" dirty="0" err="1"/>
              <a:t>mendorong</a:t>
            </a:r>
            <a:r>
              <a:rPr lang="en-US" dirty="0"/>
              <a:t> salah </a:t>
            </a:r>
            <a:r>
              <a:rPr lang="en-US" dirty="0" err="1"/>
              <a:t>satu</a:t>
            </a:r>
            <a:r>
              <a:rPr lang="en-US" dirty="0"/>
              <a:t> </a:t>
            </a:r>
            <a:r>
              <a:rPr lang="en-US" dirty="0" err="1"/>
              <a:t>atau</a:t>
            </a:r>
            <a:r>
              <a:rPr lang="en-US" dirty="0"/>
              <a:t> </a:t>
            </a:r>
            <a:r>
              <a:rPr lang="en-US" dirty="0" err="1"/>
              <a:t>kedua</a:t>
            </a:r>
            <a:r>
              <a:rPr lang="en-US" dirty="0"/>
              <a:t> </a:t>
            </a:r>
            <a:r>
              <a:rPr lang="en-US" dirty="0" err="1"/>
              <a:t>kekuatan</a:t>
            </a:r>
            <a:r>
              <a:rPr lang="en-US" dirty="0"/>
              <a:t> </a:t>
            </a:r>
            <a:r>
              <a:rPr lang="en-US" dirty="0" err="1"/>
              <a:t>positif</a:t>
            </a:r>
            <a:r>
              <a:rPr lang="en-US" dirty="0"/>
              <a:t> yang </a:t>
            </a:r>
            <a:r>
              <a:rPr lang="en-US" dirty="0" err="1"/>
              <a:t>biasanya</a:t>
            </a:r>
            <a:r>
              <a:rPr lang="en-US" dirty="0"/>
              <a:t> </a:t>
            </a:r>
            <a:r>
              <a:rPr lang="en-US" dirty="0" err="1"/>
              <a:t>terdapat</a:t>
            </a:r>
            <a:r>
              <a:rPr lang="en-US" dirty="0"/>
              <a:t> </a:t>
            </a:r>
            <a:r>
              <a:rPr lang="en-US" dirty="0" err="1"/>
              <a:t>dalam</a:t>
            </a:r>
            <a:r>
              <a:rPr lang="en-US" dirty="0"/>
              <a:t> </a:t>
            </a:r>
            <a:r>
              <a:rPr lang="en-US" dirty="0" err="1"/>
              <a:t>perusahaan</a:t>
            </a:r>
            <a:r>
              <a:rPr lang="en-US" dirty="0"/>
              <a:t>, </a:t>
            </a:r>
            <a:r>
              <a:rPr lang="en-US" dirty="0" err="1"/>
              <a:t>yaitu</a:t>
            </a:r>
            <a:r>
              <a:rPr lang="en-US" dirty="0"/>
              <a:t> </a:t>
            </a:r>
            <a:r>
              <a:rPr lang="en-US" dirty="0" err="1"/>
              <a:t>pemantauan</a:t>
            </a:r>
            <a:r>
              <a:rPr lang="en-US" dirty="0"/>
              <a:t> </a:t>
            </a:r>
            <a:r>
              <a:rPr lang="en-US" dirty="0" err="1"/>
              <a:t>diri</a:t>
            </a:r>
            <a:r>
              <a:rPr lang="en-US" dirty="0"/>
              <a:t> dan </a:t>
            </a:r>
            <a:r>
              <a:rPr lang="en-US" dirty="0" err="1"/>
              <a:t>pemantauan</a:t>
            </a:r>
            <a:r>
              <a:rPr lang="en-US" dirty="0"/>
              <a:t> Bersama. </a:t>
            </a:r>
            <a:r>
              <a:rPr lang="en-US" dirty="0" err="1"/>
              <a:t>Kekuatan-kekuatan</a:t>
            </a:r>
            <a:r>
              <a:rPr lang="en-US" dirty="0"/>
              <a:t> </a:t>
            </a:r>
            <a:r>
              <a:rPr lang="en-US" dirty="0" err="1"/>
              <a:t>ini</a:t>
            </a:r>
            <a:r>
              <a:rPr lang="en-US" dirty="0"/>
              <a:t> </a:t>
            </a:r>
            <a:r>
              <a:rPr lang="en-US" dirty="0" err="1"/>
              <a:t>dapat</a:t>
            </a:r>
            <a:r>
              <a:rPr lang="en-US" dirty="0"/>
              <a:t> </a:t>
            </a:r>
            <a:r>
              <a:rPr lang="en-US" dirty="0" err="1"/>
              <a:t>ditingkatkan</a:t>
            </a:r>
            <a:r>
              <a:rPr lang="en-US" dirty="0"/>
              <a:t> </a:t>
            </a:r>
            <a:r>
              <a:rPr lang="en-US" dirty="0" err="1"/>
              <a:t>dengan</a:t>
            </a:r>
            <a:r>
              <a:rPr lang="en-US" dirty="0"/>
              <a:t> </a:t>
            </a:r>
            <a:r>
              <a:rPr lang="en-US" dirty="0" err="1"/>
              <a:t>berbagai</a:t>
            </a:r>
            <a:r>
              <a:rPr lang="en-US" dirty="0"/>
              <a:t> </a:t>
            </a:r>
            <a:r>
              <a:rPr lang="en-US" dirty="0" err="1"/>
              <a:t>cara</a:t>
            </a:r>
            <a:r>
              <a:rPr lang="en-US" dirty="0"/>
              <a:t>, </a:t>
            </a:r>
            <a:r>
              <a:rPr lang="en-US" dirty="0" err="1"/>
              <a:t>termasuk</a:t>
            </a:r>
            <a:r>
              <a:rPr lang="en-US" dirty="0"/>
              <a:t> </a:t>
            </a:r>
            <a:r>
              <a:rPr lang="en-US" dirty="0" err="1"/>
              <a:t>seleksi</a:t>
            </a:r>
            <a:r>
              <a:rPr lang="en-US" dirty="0"/>
              <a:t> dan </a:t>
            </a:r>
            <a:r>
              <a:rPr lang="en-US" dirty="0" err="1"/>
              <a:t>penempatan</a:t>
            </a:r>
            <a:r>
              <a:rPr lang="en-US" dirty="0"/>
              <a:t> </a:t>
            </a:r>
            <a:r>
              <a:rPr lang="en-US" dirty="0" err="1"/>
              <a:t>personel</a:t>
            </a:r>
            <a:r>
              <a:rPr lang="en-US" dirty="0"/>
              <a:t> yang </a:t>
            </a:r>
            <a:r>
              <a:rPr lang="en-US" dirty="0" err="1"/>
              <a:t>efektif</a:t>
            </a:r>
            <a:r>
              <a:rPr lang="en-US" dirty="0"/>
              <a:t>, </a:t>
            </a:r>
            <a:r>
              <a:rPr lang="en-US" dirty="0" err="1"/>
              <a:t>pelatihan</a:t>
            </a:r>
            <a:r>
              <a:rPr lang="en-US" dirty="0"/>
              <a:t>, </a:t>
            </a:r>
            <a:r>
              <a:rPr lang="en-US" dirty="0" err="1"/>
              <a:t>desain</a:t>
            </a:r>
            <a:r>
              <a:rPr lang="en-US" dirty="0"/>
              <a:t> </a:t>
            </a:r>
            <a:r>
              <a:rPr lang="en-US" dirty="0" err="1"/>
              <a:t>pekerjaan</a:t>
            </a:r>
            <a:r>
              <a:rPr lang="en-US" dirty="0"/>
              <a:t> dan </a:t>
            </a:r>
            <a:r>
              <a:rPr lang="en-US" dirty="0" err="1"/>
              <a:t>penyediaan</a:t>
            </a:r>
            <a:r>
              <a:rPr lang="en-US" dirty="0"/>
              <a:t> </a:t>
            </a:r>
            <a:r>
              <a:rPr lang="en-US" dirty="0" err="1"/>
              <a:t>sumber</a:t>
            </a:r>
            <a:r>
              <a:rPr lang="en-US" dirty="0"/>
              <a:t> </a:t>
            </a:r>
            <a:r>
              <a:rPr lang="en-US" dirty="0" err="1"/>
              <a:t>saya</a:t>
            </a:r>
            <a:r>
              <a:rPr lang="en-US" dirty="0"/>
              <a:t> yang </a:t>
            </a:r>
            <a:r>
              <a:rPr lang="en-US" dirty="0" err="1"/>
              <a:t>dibutuhkan</a:t>
            </a:r>
            <a:r>
              <a:rPr lang="en-US" dirty="0"/>
              <a:t>, </a:t>
            </a:r>
            <a:r>
              <a:rPr lang="en-US" dirty="0" err="1"/>
              <a:t>kode</a:t>
            </a:r>
            <a:r>
              <a:rPr lang="en-US" dirty="0"/>
              <a:t> </a:t>
            </a:r>
            <a:r>
              <a:rPr lang="en-US" dirty="0" err="1"/>
              <a:t>etik</a:t>
            </a:r>
            <a:r>
              <a:rPr lang="en-US" dirty="0"/>
              <a:t>, </a:t>
            </a:r>
            <a:r>
              <a:rPr lang="en-US" dirty="0" err="1"/>
              <a:t>imbalan</a:t>
            </a:r>
            <a:r>
              <a:rPr lang="en-US" dirty="0"/>
              <a:t> </a:t>
            </a:r>
            <a:r>
              <a:rPr lang="en-US" dirty="0" err="1"/>
              <a:t>kelompok</a:t>
            </a:r>
            <a:r>
              <a:rPr lang="en-US" dirty="0"/>
              <a:t>, transfer </a:t>
            </a:r>
            <a:r>
              <a:rPr lang="en-US" dirty="0" err="1"/>
              <a:t>perusahaan</a:t>
            </a:r>
            <a:r>
              <a:rPr lang="en-US" dirty="0"/>
              <a:t>, </a:t>
            </a:r>
            <a:r>
              <a:rPr lang="en-US" dirty="0" err="1"/>
              <a:t>pengaturan</a:t>
            </a:r>
            <a:r>
              <a:rPr lang="en-US" dirty="0"/>
              <a:t> </a:t>
            </a:r>
            <a:r>
              <a:rPr lang="en-US" dirty="0" err="1"/>
              <a:t>fisik</a:t>
            </a:r>
            <a:r>
              <a:rPr lang="en-US" dirty="0"/>
              <a:t> dan social, dan </a:t>
            </a:r>
            <a:r>
              <a:rPr lang="en-US" i="1" dirty="0"/>
              <a:t>tone at the top.</a:t>
            </a:r>
          </a:p>
          <a:p>
            <a:pPr marL="152400" indent="0" algn="just">
              <a:buFont typeface="Sintony"/>
              <a:buNone/>
            </a:pPr>
            <a:r>
              <a:rPr lang="en-US" dirty="0" err="1"/>
              <a:t>Pengendalian</a:t>
            </a:r>
            <a:r>
              <a:rPr lang="en-US" dirty="0"/>
              <a:t> </a:t>
            </a:r>
            <a:r>
              <a:rPr lang="en-US" dirty="0" err="1"/>
              <a:t>budaya</a:t>
            </a:r>
            <a:r>
              <a:rPr lang="en-US" dirty="0"/>
              <a:t> dan </a:t>
            </a:r>
            <a:r>
              <a:rPr lang="en-US" dirty="0" err="1"/>
              <a:t>personel</a:t>
            </a:r>
            <a:r>
              <a:rPr lang="en-US" dirty="0"/>
              <a:t>, yang </a:t>
            </a:r>
            <a:r>
              <a:rPr lang="en-US" dirty="0" err="1"/>
              <a:t>terkadang</a:t>
            </a:r>
            <a:r>
              <a:rPr lang="en-US" dirty="0"/>
              <a:t> </a:t>
            </a:r>
            <a:r>
              <a:rPr lang="en-US" dirty="0" err="1"/>
              <a:t>merujuk</a:t>
            </a:r>
            <a:r>
              <a:rPr lang="en-US" dirty="0"/>
              <a:t> pada </a:t>
            </a:r>
            <a:r>
              <a:rPr lang="en-US" dirty="0" err="1"/>
              <a:t>pengendalian</a:t>
            </a:r>
            <a:r>
              <a:rPr lang="en-US" dirty="0"/>
              <a:t> yang </a:t>
            </a:r>
            <a:r>
              <a:rPr lang="en-US" dirty="0" err="1"/>
              <a:t>lunak</a:t>
            </a:r>
            <a:r>
              <a:rPr lang="en-US" dirty="0"/>
              <a:t>, </a:t>
            </a:r>
            <a:r>
              <a:rPr lang="en-US" dirty="0" err="1"/>
              <a:t>menjadi</a:t>
            </a:r>
            <a:r>
              <a:rPr lang="en-US" dirty="0"/>
              <a:t> </a:t>
            </a:r>
            <a:r>
              <a:rPr lang="en-US" dirty="0" err="1"/>
              <a:t>kajian</a:t>
            </a:r>
            <a:r>
              <a:rPr lang="en-US" dirty="0"/>
              <a:t> yang </a:t>
            </a:r>
            <a:r>
              <a:rPr lang="en-US" dirty="0" err="1"/>
              <a:t>lebih</a:t>
            </a:r>
            <a:r>
              <a:rPr lang="en-US" dirty="0"/>
              <a:t> </a:t>
            </a:r>
            <a:r>
              <a:rPr lang="en-US" dirty="0" err="1"/>
              <a:t>penting</a:t>
            </a:r>
            <a:r>
              <a:rPr lang="en-US" dirty="0"/>
              <a:t> </a:t>
            </a:r>
            <a:r>
              <a:rPr lang="en-US" dirty="0" err="1"/>
              <a:t>akhir-akhir</a:t>
            </a:r>
            <a:r>
              <a:rPr lang="en-US" dirty="0"/>
              <a:t> </a:t>
            </a:r>
            <a:r>
              <a:rPr lang="en-US" dirty="0" err="1"/>
              <a:t>ini</a:t>
            </a:r>
            <a:r>
              <a:rPr lang="en-US" dirty="0"/>
              <a:t>. Perusahaan </a:t>
            </a:r>
            <a:r>
              <a:rPr lang="en-US" dirty="0" err="1"/>
              <a:t>sudah</a:t>
            </a:r>
            <a:r>
              <a:rPr lang="en-US" dirty="0"/>
              <a:t> </a:t>
            </a:r>
            <a:r>
              <a:rPr lang="en-US" dirty="0" err="1"/>
              <a:t>menjadi</a:t>
            </a:r>
            <a:r>
              <a:rPr lang="en-US" dirty="0"/>
              <a:t> </a:t>
            </a:r>
            <a:r>
              <a:rPr lang="en-US" dirty="0" err="1"/>
              <a:t>lebih</a:t>
            </a:r>
            <a:r>
              <a:rPr lang="en-US" dirty="0"/>
              <a:t> </a:t>
            </a:r>
            <a:r>
              <a:rPr lang="en-US" dirty="0" err="1"/>
              <a:t>baik</a:t>
            </a:r>
            <a:r>
              <a:rPr lang="en-US" dirty="0"/>
              <a:t>. </a:t>
            </a:r>
            <a:r>
              <a:rPr lang="en-US" dirty="0" err="1"/>
              <a:t>Manajer</a:t>
            </a:r>
            <a:r>
              <a:rPr lang="en-US" dirty="0"/>
              <a:t> </a:t>
            </a:r>
            <a:r>
              <a:rPr lang="en-US" dirty="0" err="1"/>
              <a:t>memiliki</a:t>
            </a:r>
            <a:r>
              <a:rPr lang="en-US" dirty="0"/>
              <a:t> </a:t>
            </a:r>
            <a:r>
              <a:rPr lang="en-US" dirty="0" err="1"/>
              <a:t>rentang</a:t>
            </a:r>
            <a:r>
              <a:rPr lang="en-US" dirty="0"/>
              <a:t> </a:t>
            </a:r>
            <a:r>
              <a:rPr lang="en-US" dirty="0" err="1"/>
              <a:t>kendali</a:t>
            </a:r>
            <a:r>
              <a:rPr lang="en-US" dirty="0"/>
              <a:t> yang </a:t>
            </a:r>
            <a:r>
              <a:rPr lang="en-US" dirty="0" err="1"/>
              <a:t>yang</a:t>
            </a:r>
            <a:r>
              <a:rPr lang="en-US" dirty="0"/>
              <a:t> </a:t>
            </a:r>
            <a:r>
              <a:rPr lang="en-US" dirty="0" err="1"/>
              <a:t>lebih</a:t>
            </a:r>
            <a:r>
              <a:rPr lang="en-US" dirty="0"/>
              <a:t> </a:t>
            </a:r>
            <a:r>
              <a:rPr lang="en-US" dirty="0" err="1"/>
              <a:t>luas</a:t>
            </a:r>
            <a:r>
              <a:rPr lang="en-US" dirty="0"/>
              <a:t>, dan </a:t>
            </a:r>
            <a:r>
              <a:rPr lang="en-US" dirty="0" err="1"/>
              <a:t>mengelaborasu</a:t>
            </a:r>
            <a:r>
              <a:rPr lang="en-US" dirty="0"/>
              <a:t> </a:t>
            </a:r>
            <a:r>
              <a:rPr lang="en-US" dirty="0" err="1"/>
              <a:t>hierarki</a:t>
            </a:r>
            <a:r>
              <a:rPr lang="en-US" dirty="0"/>
              <a:t> </a:t>
            </a:r>
            <a:r>
              <a:rPr lang="en-US" dirty="0" err="1"/>
              <a:t>serta</a:t>
            </a:r>
            <a:r>
              <a:rPr lang="en-US" dirty="0"/>
              <a:t> system </a:t>
            </a:r>
            <a:r>
              <a:rPr lang="en-US" dirty="0" err="1"/>
              <a:t>pengendalian</a:t>
            </a:r>
            <a:r>
              <a:rPr lang="en-US" dirty="0"/>
              <a:t> Tindakan (</a:t>
            </a:r>
            <a:r>
              <a:rPr lang="en-US" dirty="0" err="1"/>
              <a:t>birokrasi</a:t>
            </a:r>
            <a:r>
              <a:rPr lang="en-US" dirty="0"/>
              <a:t>) </a:t>
            </a:r>
            <a:r>
              <a:rPr lang="en-US" dirty="0" err="1"/>
              <a:t>telah</a:t>
            </a:r>
            <a:r>
              <a:rPr lang="en-US" dirty="0"/>
              <a:t> </a:t>
            </a:r>
            <a:r>
              <a:rPr lang="en-US" dirty="0" err="1"/>
              <a:t>dicopot</a:t>
            </a:r>
            <a:r>
              <a:rPr lang="en-US" dirty="0"/>
              <a:t> dan </a:t>
            </a:r>
            <a:r>
              <a:rPr lang="en-US" dirty="0" err="1"/>
              <a:t>digantikan</a:t>
            </a:r>
            <a:r>
              <a:rPr lang="en-US" dirty="0"/>
              <a:t> </a:t>
            </a:r>
            <a:r>
              <a:rPr lang="en-US" dirty="0" err="1"/>
              <a:t>dengan</a:t>
            </a:r>
            <a:r>
              <a:rPr lang="en-US" dirty="0"/>
              <a:t> </a:t>
            </a:r>
            <a:r>
              <a:rPr lang="en-US" dirty="0" err="1"/>
              <a:t>karyawan</a:t>
            </a:r>
            <a:r>
              <a:rPr lang="en-US" dirty="0"/>
              <a:t> yang </a:t>
            </a:r>
            <a:r>
              <a:rPr lang="en-US" dirty="0" err="1"/>
              <a:t>berdaya</a:t>
            </a:r>
            <a:r>
              <a:rPr lang="en-US" dirty="0"/>
              <a:t>. </a:t>
            </a:r>
            <a:r>
              <a:rPr lang="en-US" dirty="0" err="1"/>
              <a:t>Dalam</a:t>
            </a:r>
            <a:r>
              <a:rPr lang="en-US" dirty="0"/>
              <a:t> </a:t>
            </a:r>
            <a:r>
              <a:rPr lang="en-US" dirty="0" err="1"/>
              <a:t>lingkungan</a:t>
            </a:r>
            <a:r>
              <a:rPr lang="en-US" dirty="0"/>
              <a:t> </a:t>
            </a:r>
            <a:r>
              <a:rPr lang="en-US" dirty="0" err="1"/>
              <a:t>ini</a:t>
            </a:r>
            <a:r>
              <a:rPr lang="en-US" dirty="0"/>
              <a:t>, </a:t>
            </a:r>
            <a:r>
              <a:rPr lang="en-US" dirty="0" err="1"/>
              <a:t>nilai</a:t>
            </a:r>
            <a:r>
              <a:rPr lang="en-US" dirty="0"/>
              <a:t> Bersama </a:t>
            </a:r>
            <a:r>
              <a:rPr lang="en-US" dirty="0" err="1"/>
              <a:t>perusahaan</a:t>
            </a:r>
            <a:r>
              <a:rPr lang="en-US" dirty="0"/>
              <a:t> </a:t>
            </a:r>
            <a:r>
              <a:rPr lang="en-US" dirty="0" err="1"/>
              <a:t>telah</a:t>
            </a:r>
            <a:r>
              <a:rPr lang="en-US" dirty="0"/>
              <a:t> </a:t>
            </a:r>
            <a:r>
              <a:rPr lang="en-US" dirty="0" err="1"/>
              <a:t>menjadi</a:t>
            </a:r>
            <a:r>
              <a:rPr lang="en-US" dirty="0"/>
              <a:t> </a:t>
            </a:r>
            <a:r>
              <a:rPr lang="en-US" dirty="0" err="1"/>
              <a:t>alat</a:t>
            </a:r>
            <a:r>
              <a:rPr lang="en-US" dirty="0"/>
              <a:t> yang </a:t>
            </a:r>
            <a:r>
              <a:rPr lang="en-US" dirty="0" err="1"/>
              <a:t>lebih</a:t>
            </a:r>
            <a:r>
              <a:rPr lang="en-US" dirty="0"/>
              <a:t> </a:t>
            </a:r>
            <a:r>
              <a:rPr lang="en-US" dirty="0" err="1"/>
              <a:t>penting</a:t>
            </a:r>
            <a:r>
              <a:rPr lang="en-US" dirty="0"/>
              <a:t> </a:t>
            </a:r>
            <a:r>
              <a:rPr lang="en-US" dirty="0" err="1"/>
              <a:t>untuk</a:t>
            </a:r>
            <a:r>
              <a:rPr lang="en-US" dirty="0"/>
              <a:t> </a:t>
            </a:r>
            <a:r>
              <a:rPr lang="en-US" dirty="0" err="1"/>
              <a:t>memastikan</a:t>
            </a:r>
            <a:r>
              <a:rPr lang="en-US" dirty="0"/>
              <a:t> </a:t>
            </a:r>
            <a:r>
              <a:rPr lang="en-US" dirty="0" err="1"/>
              <a:t>bahwa</a:t>
            </a:r>
            <a:r>
              <a:rPr lang="en-US" dirty="0"/>
              <a:t> </a:t>
            </a:r>
            <a:r>
              <a:rPr lang="en-US" dirty="0" err="1"/>
              <a:t>setiap</a:t>
            </a:r>
            <a:r>
              <a:rPr lang="en-US" dirty="0"/>
              <a:t> orang </a:t>
            </a:r>
            <a:r>
              <a:rPr lang="en-US" dirty="0" err="1"/>
              <a:t>bertindak</a:t>
            </a:r>
            <a:r>
              <a:rPr lang="en-US" dirty="0"/>
              <a:t> </a:t>
            </a:r>
            <a:r>
              <a:rPr lang="en-US" dirty="0" err="1"/>
              <a:t>sesuai</a:t>
            </a:r>
            <a:r>
              <a:rPr lang="en-US" dirty="0"/>
              <a:t> </a:t>
            </a:r>
            <a:r>
              <a:rPr lang="en-US" dirty="0" err="1"/>
              <a:t>dengan</a:t>
            </a:r>
            <a:r>
              <a:rPr lang="en-US" dirty="0"/>
              <a:t> </a:t>
            </a:r>
            <a:r>
              <a:rPr lang="en-US" dirty="0" err="1"/>
              <a:t>kepentingan</a:t>
            </a:r>
            <a:r>
              <a:rPr lang="en-US" dirty="0"/>
              <a:t> </a:t>
            </a:r>
            <a:r>
              <a:rPr lang="en-US" dirty="0" err="1"/>
              <a:t>terbaik</a:t>
            </a:r>
            <a:r>
              <a:rPr lang="en-US" dirty="0"/>
              <a:t> </a:t>
            </a:r>
            <a:r>
              <a:rPr lang="en-US" dirty="0" err="1"/>
              <a:t>perusahaan</a:t>
            </a:r>
            <a:r>
              <a:rPr lang="en-US" dirty="0"/>
              <a:t>.</a:t>
            </a:r>
          </a:p>
          <a:p>
            <a:pPr marL="152400" indent="0" algn="just">
              <a:buFont typeface="Sintony"/>
              <a:buNone/>
            </a:pPr>
            <a:endParaRPr lang="en-ID" dirty="0"/>
          </a:p>
          <a:p>
            <a:pPr marL="152400" indent="0">
              <a:buNone/>
            </a:pPr>
            <a:endParaRPr lang="en-ID" dirty="0"/>
          </a:p>
        </p:txBody>
      </p:sp>
      <p:sp>
        <p:nvSpPr>
          <p:cNvPr id="3" name="Title 2">
            <a:extLst>
              <a:ext uri="{FF2B5EF4-FFF2-40B4-BE49-F238E27FC236}">
                <a16:creationId xmlns:a16="http://schemas.microsoft.com/office/drawing/2014/main" id="{6AD1D1A6-93AE-DD18-A4B9-99A2B2175D6C}"/>
              </a:ext>
            </a:extLst>
          </p:cNvPr>
          <p:cNvSpPr>
            <a:spLocks noGrp="1"/>
          </p:cNvSpPr>
          <p:nvPr>
            <p:ph type="title"/>
          </p:nvPr>
        </p:nvSpPr>
        <p:spPr/>
        <p:txBody>
          <a:bodyPr/>
          <a:lstStyle/>
          <a:p>
            <a:r>
              <a:rPr lang="en-US" dirty="0"/>
              <a:t>Kesimpulan</a:t>
            </a:r>
            <a:endParaRPr lang="en-ID" dirty="0"/>
          </a:p>
        </p:txBody>
      </p:sp>
    </p:spTree>
    <p:extLst>
      <p:ext uri="{BB962C8B-B14F-4D97-AF65-F5344CB8AC3E}">
        <p14:creationId xmlns:p14="http://schemas.microsoft.com/office/powerpoint/2010/main" val="4224448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2"/>
        <p:cNvGrpSpPr/>
        <p:nvPr/>
      </p:nvGrpSpPr>
      <p:grpSpPr>
        <a:xfrm>
          <a:off x="0" y="0"/>
          <a:ext cx="0" cy="0"/>
          <a:chOff x="0" y="0"/>
          <a:chExt cx="0" cy="0"/>
        </a:xfrm>
      </p:grpSpPr>
      <p:grpSp>
        <p:nvGrpSpPr>
          <p:cNvPr id="1633" name="Google Shape;1633;p43"/>
          <p:cNvGrpSpPr/>
          <p:nvPr/>
        </p:nvGrpSpPr>
        <p:grpSpPr>
          <a:xfrm>
            <a:off x="4692538" y="71"/>
            <a:ext cx="4285575" cy="4589942"/>
            <a:chOff x="4692538" y="71"/>
            <a:chExt cx="4285575" cy="4589942"/>
          </a:xfrm>
        </p:grpSpPr>
        <p:grpSp>
          <p:nvGrpSpPr>
            <p:cNvPr id="1634" name="Google Shape;1634;p43"/>
            <p:cNvGrpSpPr/>
            <p:nvPr/>
          </p:nvGrpSpPr>
          <p:grpSpPr>
            <a:xfrm>
              <a:off x="4692538" y="1126388"/>
              <a:ext cx="4285575" cy="3463625"/>
              <a:chOff x="4692538" y="1126388"/>
              <a:chExt cx="4285575" cy="3463625"/>
            </a:xfrm>
          </p:grpSpPr>
          <p:sp>
            <p:nvSpPr>
              <p:cNvPr id="1635" name="Google Shape;1635;p43"/>
              <p:cNvSpPr/>
              <p:nvPr/>
            </p:nvSpPr>
            <p:spPr>
              <a:xfrm>
                <a:off x="4763413" y="1126388"/>
                <a:ext cx="4214700" cy="2870200"/>
              </a:xfrm>
              <a:custGeom>
                <a:avLst/>
                <a:gdLst/>
                <a:ahLst/>
                <a:cxnLst/>
                <a:rect l="l" t="t" r="r" b="b"/>
                <a:pathLst>
                  <a:path w="168588" h="114808" extrusionOk="0">
                    <a:moveTo>
                      <a:pt x="116553" y="0"/>
                    </a:moveTo>
                    <a:cubicBezTo>
                      <a:pt x="97246" y="0"/>
                      <a:pt x="82958" y="11962"/>
                      <a:pt x="67983" y="18359"/>
                    </a:cubicBezTo>
                    <a:cubicBezTo>
                      <a:pt x="59343" y="22061"/>
                      <a:pt x="49503" y="20627"/>
                      <a:pt x="40330" y="22428"/>
                    </a:cubicBezTo>
                    <a:cubicBezTo>
                      <a:pt x="11042" y="28132"/>
                      <a:pt x="1" y="63991"/>
                      <a:pt x="12209" y="84373"/>
                    </a:cubicBezTo>
                    <a:cubicBezTo>
                      <a:pt x="22750" y="102019"/>
                      <a:pt x="41364" y="111192"/>
                      <a:pt x="69684" y="113327"/>
                    </a:cubicBezTo>
                    <a:cubicBezTo>
                      <a:pt x="79369" y="114046"/>
                      <a:pt x="88063" y="114807"/>
                      <a:pt x="96327" y="114807"/>
                    </a:cubicBezTo>
                    <a:cubicBezTo>
                      <a:pt x="112227" y="114807"/>
                      <a:pt x="126533" y="111988"/>
                      <a:pt x="143236" y="100618"/>
                    </a:cubicBezTo>
                    <a:cubicBezTo>
                      <a:pt x="168588" y="83305"/>
                      <a:pt x="166887" y="47313"/>
                      <a:pt x="155078" y="22262"/>
                    </a:cubicBezTo>
                    <a:cubicBezTo>
                      <a:pt x="155078" y="22262"/>
                      <a:pt x="144904" y="3181"/>
                      <a:pt x="122522" y="379"/>
                    </a:cubicBezTo>
                    <a:cubicBezTo>
                      <a:pt x="120478" y="121"/>
                      <a:pt x="118490" y="0"/>
                      <a:pt x="116553" y="0"/>
                    </a:cubicBezTo>
                    <a:close/>
                  </a:path>
                </a:pathLst>
              </a:custGeom>
              <a:solidFill>
                <a:srgbClr val="FFC8C8">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3"/>
              <p:cNvSpPr/>
              <p:nvPr/>
            </p:nvSpPr>
            <p:spPr>
              <a:xfrm>
                <a:off x="4692538" y="4178038"/>
                <a:ext cx="4155500" cy="411975"/>
              </a:xfrm>
              <a:custGeom>
                <a:avLst/>
                <a:gdLst/>
                <a:ahLst/>
                <a:cxnLst/>
                <a:rect l="l" t="t" r="r" b="b"/>
                <a:pathLst>
                  <a:path w="166220" h="16479" extrusionOk="0">
                    <a:moveTo>
                      <a:pt x="83093" y="0"/>
                    </a:moveTo>
                    <a:cubicBezTo>
                      <a:pt x="37227" y="0"/>
                      <a:pt x="0" y="3703"/>
                      <a:pt x="0" y="8240"/>
                    </a:cubicBezTo>
                    <a:cubicBezTo>
                      <a:pt x="0" y="12810"/>
                      <a:pt x="37227" y="16479"/>
                      <a:pt x="83093" y="16479"/>
                    </a:cubicBezTo>
                    <a:cubicBezTo>
                      <a:pt x="128992" y="16479"/>
                      <a:pt x="166219" y="12810"/>
                      <a:pt x="166219" y="8240"/>
                    </a:cubicBezTo>
                    <a:cubicBezTo>
                      <a:pt x="166219" y="3703"/>
                      <a:pt x="128992" y="0"/>
                      <a:pt x="83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7" name="Google Shape;1637;p43"/>
            <p:cNvGrpSpPr/>
            <p:nvPr/>
          </p:nvGrpSpPr>
          <p:grpSpPr>
            <a:xfrm>
              <a:off x="5056138" y="1375188"/>
              <a:ext cx="3632600" cy="1958100"/>
              <a:chOff x="5056138" y="1375188"/>
              <a:chExt cx="3632600" cy="1958100"/>
            </a:xfrm>
          </p:grpSpPr>
          <p:sp>
            <p:nvSpPr>
              <p:cNvPr id="1638" name="Google Shape;1638;p43"/>
              <p:cNvSpPr/>
              <p:nvPr/>
            </p:nvSpPr>
            <p:spPr>
              <a:xfrm>
                <a:off x="7925688" y="1375188"/>
                <a:ext cx="25" cy="1958100"/>
              </a:xfrm>
              <a:custGeom>
                <a:avLst/>
                <a:gdLst/>
                <a:ahLst/>
                <a:cxnLst/>
                <a:rect l="l" t="t" r="r" b="b"/>
                <a:pathLst>
                  <a:path w="1" h="78324" fill="none" extrusionOk="0">
                    <a:moveTo>
                      <a:pt x="0" y="78324"/>
                    </a:moveTo>
                    <a:lnTo>
                      <a:pt x="0"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3"/>
              <p:cNvSpPr/>
              <p:nvPr/>
            </p:nvSpPr>
            <p:spPr>
              <a:xfrm>
                <a:off x="6174438" y="1387713"/>
                <a:ext cx="25" cy="1945575"/>
              </a:xfrm>
              <a:custGeom>
                <a:avLst/>
                <a:gdLst/>
                <a:ahLst/>
                <a:cxnLst/>
                <a:rect l="l" t="t" r="r" b="b"/>
                <a:pathLst>
                  <a:path w="1" h="77823" fill="none" extrusionOk="0">
                    <a:moveTo>
                      <a:pt x="0" y="77823"/>
                    </a:moveTo>
                    <a:lnTo>
                      <a:pt x="0"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3"/>
              <p:cNvSpPr/>
              <p:nvPr/>
            </p:nvSpPr>
            <p:spPr>
              <a:xfrm>
                <a:off x="5056138" y="2372588"/>
                <a:ext cx="3632600" cy="25"/>
              </a:xfrm>
              <a:custGeom>
                <a:avLst/>
                <a:gdLst/>
                <a:ahLst/>
                <a:cxnLst/>
                <a:rect l="l" t="t" r="r" b="b"/>
                <a:pathLst>
                  <a:path w="145304" h="1" fill="none" extrusionOk="0">
                    <a:moveTo>
                      <a:pt x="0" y="0"/>
                    </a:moveTo>
                    <a:lnTo>
                      <a:pt x="145304"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1" name="Google Shape;1641;p43"/>
            <p:cNvSpPr/>
            <p:nvPr/>
          </p:nvSpPr>
          <p:spPr>
            <a:xfrm>
              <a:off x="5568988" y="1501113"/>
              <a:ext cx="141800" cy="113450"/>
            </a:xfrm>
            <a:custGeom>
              <a:avLst/>
              <a:gdLst/>
              <a:ahLst/>
              <a:cxnLst/>
              <a:rect l="l" t="t" r="r" b="b"/>
              <a:pathLst>
                <a:path w="5672" h="4538" extrusionOk="0">
                  <a:moveTo>
                    <a:pt x="1435" y="1"/>
                  </a:moveTo>
                  <a:cubicBezTo>
                    <a:pt x="635" y="1"/>
                    <a:pt x="1" y="601"/>
                    <a:pt x="34" y="1368"/>
                  </a:cubicBezTo>
                  <a:lnTo>
                    <a:pt x="34" y="4537"/>
                  </a:lnTo>
                  <a:lnTo>
                    <a:pt x="5671" y="4537"/>
                  </a:lnTo>
                  <a:lnTo>
                    <a:pt x="5671" y="1368"/>
                  </a:lnTo>
                  <a:cubicBezTo>
                    <a:pt x="5671" y="601"/>
                    <a:pt x="5038" y="1"/>
                    <a:pt x="42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2" name="Google Shape;1642;p43"/>
            <p:cNvGrpSpPr/>
            <p:nvPr/>
          </p:nvGrpSpPr>
          <p:grpSpPr>
            <a:xfrm>
              <a:off x="5362188" y="71"/>
              <a:ext cx="556250" cy="1785317"/>
              <a:chOff x="5362188" y="71"/>
              <a:chExt cx="556250" cy="1785317"/>
            </a:xfrm>
          </p:grpSpPr>
          <p:sp>
            <p:nvSpPr>
              <p:cNvPr id="1643" name="Google Shape;1643;p43"/>
              <p:cNvSpPr/>
              <p:nvPr/>
            </p:nvSpPr>
            <p:spPr>
              <a:xfrm>
                <a:off x="5550638" y="1654563"/>
                <a:ext cx="153475" cy="130825"/>
              </a:xfrm>
              <a:custGeom>
                <a:avLst/>
                <a:gdLst/>
                <a:ahLst/>
                <a:cxnLst/>
                <a:rect l="l" t="t" r="r" b="b"/>
                <a:pathLst>
                  <a:path w="6139" h="5233" extrusionOk="0">
                    <a:moveTo>
                      <a:pt x="3503" y="0"/>
                    </a:moveTo>
                    <a:cubicBezTo>
                      <a:pt x="1168" y="0"/>
                      <a:pt x="1" y="2802"/>
                      <a:pt x="1669" y="4470"/>
                    </a:cubicBezTo>
                    <a:cubicBezTo>
                      <a:pt x="2195" y="4996"/>
                      <a:pt x="2845" y="5232"/>
                      <a:pt x="3486" y="5232"/>
                    </a:cubicBezTo>
                    <a:cubicBezTo>
                      <a:pt x="4835" y="5232"/>
                      <a:pt x="6139" y="4186"/>
                      <a:pt x="6139" y="2602"/>
                    </a:cubicBezTo>
                    <a:cubicBezTo>
                      <a:pt x="6139" y="1168"/>
                      <a:pt x="4938" y="0"/>
                      <a:pt x="3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3"/>
              <p:cNvSpPr/>
              <p:nvPr/>
            </p:nvSpPr>
            <p:spPr>
              <a:xfrm>
                <a:off x="5362188" y="1608688"/>
                <a:ext cx="556250" cy="114275"/>
              </a:xfrm>
              <a:custGeom>
                <a:avLst/>
                <a:gdLst/>
                <a:ahLst/>
                <a:cxnLst/>
                <a:rect l="l" t="t" r="r" b="b"/>
                <a:pathLst>
                  <a:path w="22250" h="4571" extrusionOk="0">
                    <a:moveTo>
                      <a:pt x="8339" y="1"/>
                    </a:moveTo>
                    <a:lnTo>
                      <a:pt x="0" y="4571"/>
                    </a:lnTo>
                    <a:lnTo>
                      <a:pt x="22249" y="4571"/>
                    </a:lnTo>
                    <a:lnTo>
                      <a:pt x="1387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3"/>
              <p:cNvSpPr/>
              <p:nvPr/>
            </p:nvSpPr>
            <p:spPr>
              <a:xfrm>
                <a:off x="5628225" y="71"/>
                <a:ext cx="23375" cy="1516999"/>
              </a:xfrm>
              <a:custGeom>
                <a:avLst/>
                <a:gdLst/>
                <a:ahLst/>
                <a:cxnLst/>
                <a:rect l="l" t="t" r="r" b="b"/>
                <a:pathLst>
                  <a:path w="935" h="9107" extrusionOk="0">
                    <a:moveTo>
                      <a:pt x="0" y="0"/>
                    </a:moveTo>
                    <a:lnTo>
                      <a:pt x="0" y="9107"/>
                    </a:lnTo>
                    <a:lnTo>
                      <a:pt x="934" y="9107"/>
                    </a:lnTo>
                    <a:lnTo>
                      <a:pt x="93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6" name="Google Shape;1646;p43"/>
            <p:cNvGrpSpPr/>
            <p:nvPr/>
          </p:nvGrpSpPr>
          <p:grpSpPr>
            <a:xfrm>
              <a:off x="8034913" y="71"/>
              <a:ext cx="557100" cy="1784617"/>
              <a:chOff x="8034913" y="71"/>
              <a:chExt cx="557100" cy="1784617"/>
            </a:xfrm>
          </p:grpSpPr>
          <p:sp>
            <p:nvSpPr>
              <p:cNvPr id="1647" name="Google Shape;1647;p43"/>
              <p:cNvSpPr/>
              <p:nvPr/>
            </p:nvSpPr>
            <p:spPr>
              <a:xfrm>
                <a:off x="8243413" y="1501113"/>
                <a:ext cx="140125" cy="113450"/>
              </a:xfrm>
              <a:custGeom>
                <a:avLst/>
                <a:gdLst/>
                <a:ahLst/>
                <a:cxnLst/>
                <a:rect l="l" t="t" r="r" b="b"/>
                <a:pathLst>
                  <a:path w="5605" h="4538" extrusionOk="0">
                    <a:moveTo>
                      <a:pt x="1368" y="1"/>
                    </a:moveTo>
                    <a:cubicBezTo>
                      <a:pt x="601" y="1"/>
                      <a:pt x="0" y="601"/>
                      <a:pt x="0" y="1368"/>
                    </a:cubicBezTo>
                    <a:lnTo>
                      <a:pt x="0" y="4537"/>
                    </a:lnTo>
                    <a:lnTo>
                      <a:pt x="5604" y="4537"/>
                    </a:lnTo>
                    <a:lnTo>
                      <a:pt x="5604" y="1368"/>
                    </a:lnTo>
                    <a:cubicBezTo>
                      <a:pt x="5604" y="601"/>
                      <a:pt x="5004" y="1"/>
                      <a:pt x="42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3"/>
              <p:cNvSpPr/>
              <p:nvPr/>
            </p:nvSpPr>
            <p:spPr>
              <a:xfrm>
                <a:off x="8245913" y="1653738"/>
                <a:ext cx="130950" cy="130950"/>
              </a:xfrm>
              <a:custGeom>
                <a:avLst/>
                <a:gdLst/>
                <a:ahLst/>
                <a:cxnLst/>
                <a:rect l="l" t="t" r="r" b="b"/>
                <a:pathLst>
                  <a:path w="5238" h="5238" extrusionOk="0">
                    <a:moveTo>
                      <a:pt x="2635" y="0"/>
                    </a:moveTo>
                    <a:cubicBezTo>
                      <a:pt x="1201" y="0"/>
                      <a:pt x="0" y="1201"/>
                      <a:pt x="0" y="2635"/>
                    </a:cubicBezTo>
                    <a:cubicBezTo>
                      <a:pt x="0" y="4070"/>
                      <a:pt x="1201" y="5237"/>
                      <a:pt x="2635" y="5237"/>
                    </a:cubicBezTo>
                    <a:cubicBezTo>
                      <a:pt x="4070" y="5237"/>
                      <a:pt x="5237" y="4070"/>
                      <a:pt x="5237" y="2635"/>
                    </a:cubicBezTo>
                    <a:cubicBezTo>
                      <a:pt x="5237" y="1201"/>
                      <a:pt x="4070" y="0"/>
                      <a:pt x="26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3"/>
              <p:cNvSpPr/>
              <p:nvPr/>
            </p:nvSpPr>
            <p:spPr>
              <a:xfrm>
                <a:off x="8034913" y="1608688"/>
                <a:ext cx="557100" cy="114275"/>
              </a:xfrm>
              <a:custGeom>
                <a:avLst/>
                <a:gdLst/>
                <a:ahLst/>
                <a:cxnLst/>
                <a:rect l="l" t="t" r="r" b="b"/>
                <a:pathLst>
                  <a:path w="22284" h="4571" extrusionOk="0">
                    <a:moveTo>
                      <a:pt x="8373" y="1"/>
                    </a:moveTo>
                    <a:lnTo>
                      <a:pt x="1" y="4571"/>
                    </a:lnTo>
                    <a:lnTo>
                      <a:pt x="22283" y="4571"/>
                    </a:lnTo>
                    <a:lnTo>
                      <a:pt x="13911"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3"/>
              <p:cNvSpPr/>
              <p:nvPr/>
            </p:nvSpPr>
            <p:spPr>
              <a:xfrm>
                <a:off x="8301800" y="71"/>
                <a:ext cx="23375" cy="1516999"/>
              </a:xfrm>
              <a:custGeom>
                <a:avLst/>
                <a:gdLst/>
                <a:ahLst/>
                <a:cxnLst/>
                <a:rect l="l" t="t" r="r" b="b"/>
                <a:pathLst>
                  <a:path w="935" h="9107" extrusionOk="0">
                    <a:moveTo>
                      <a:pt x="0" y="0"/>
                    </a:moveTo>
                    <a:lnTo>
                      <a:pt x="0" y="9107"/>
                    </a:lnTo>
                    <a:lnTo>
                      <a:pt x="934" y="9107"/>
                    </a:lnTo>
                    <a:lnTo>
                      <a:pt x="93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1" name="Google Shape;1651;p43"/>
            <p:cNvGrpSpPr/>
            <p:nvPr/>
          </p:nvGrpSpPr>
          <p:grpSpPr>
            <a:xfrm>
              <a:off x="6639763" y="1419388"/>
              <a:ext cx="1147500" cy="621300"/>
              <a:chOff x="6639763" y="1419388"/>
              <a:chExt cx="1147500" cy="621300"/>
            </a:xfrm>
          </p:grpSpPr>
          <p:sp>
            <p:nvSpPr>
              <p:cNvPr id="1652" name="Google Shape;1652;p43"/>
              <p:cNvSpPr/>
              <p:nvPr/>
            </p:nvSpPr>
            <p:spPr>
              <a:xfrm>
                <a:off x="6639763" y="2012313"/>
                <a:ext cx="45050" cy="28375"/>
              </a:xfrm>
              <a:custGeom>
                <a:avLst/>
                <a:gdLst/>
                <a:ahLst/>
                <a:cxnLst/>
                <a:rect l="l" t="t" r="r" b="b"/>
                <a:pathLst>
                  <a:path w="1802" h="1135" fill="none" extrusionOk="0">
                    <a:moveTo>
                      <a:pt x="1802" y="1"/>
                    </a:moveTo>
                    <a:lnTo>
                      <a:pt x="0" y="1135"/>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3"/>
              <p:cNvSpPr/>
              <p:nvPr/>
            </p:nvSpPr>
            <p:spPr>
              <a:xfrm>
                <a:off x="6746513" y="1541988"/>
                <a:ext cx="702175" cy="432825"/>
              </a:xfrm>
              <a:custGeom>
                <a:avLst/>
                <a:gdLst/>
                <a:ahLst/>
                <a:cxnLst/>
                <a:rect l="l" t="t" r="r" b="b"/>
                <a:pathLst>
                  <a:path w="28087" h="17313" fill="none" extrusionOk="0">
                    <a:moveTo>
                      <a:pt x="28087" y="0"/>
                    </a:moveTo>
                    <a:lnTo>
                      <a:pt x="0" y="17313"/>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3"/>
              <p:cNvSpPr/>
              <p:nvPr/>
            </p:nvSpPr>
            <p:spPr>
              <a:xfrm>
                <a:off x="6978338" y="1571163"/>
                <a:ext cx="563750" cy="346950"/>
              </a:xfrm>
              <a:custGeom>
                <a:avLst/>
                <a:gdLst/>
                <a:ahLst/>
                <a:cxnLst/>
                <a:rect l="l" t="t" r="r" b="b"/>
                <a:pathLst>
                  <a:path w="22550" h="13878" fill="none" extrusionOk="0">
                    <a:moveTo>
                      <a:pt x="22550" y="1"/>
                    </a:moveTo>
                    <a:lnTo>
                      <a:pt x="0" y="13877"/>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3"/>
              <p:cNvSpPr/>
              <p:nvPr/>
            </p:nvSpPr>
            <p:spPr>
              <a:xfrm>
                <a:off x="7617113" y="1419388"/>
                <a:ext cx="170150" cy="105100"/>
              </a:xfrm>
              <a:custGeom>
                <a:avLst/>
                <a:gdLst/>
                <a:ahLst/>
                <a:cxnLst/>
                <a:rect l="l" t="t" r="r" b="b"/>
                <a:pathLst>
                  <a:path w="6806" h="4204" fill="none" extrusionOk="0">
                    <a:moveTo>
                      <a:pt x="6806" y="1"/>
                    </a:moveTo>
                    <a:lnTo>
                      <a:pt x="1" y="4204"/>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43"/>
            <p:cNvGrpSpPr/>
            <p:nvPr/>
          </p:nvGrpSpPr>
          <p:grpSpPr>
            <a:xfrm>
              <a:off x="4692538" y="2205563"/>
              <a:ext cx="4155500" cy="2384450"/>
              <a:chOff x="4692538" y="2205563"/>
              <a:chExt cx="4155500" cy="2384450"/>
            </a:xfrm>
          </p:grpSpPr>
          <p:sp>
            <p:nvSpPr>
              <p:cNvPr id="1657" name="Google Shape;1657;p43"/>
              <p:cNvSpPr/>
              <p:nvPr/>
            </p:nvSpPr>
            <p:spPr>
              <a:xfrm>
                <a:off x="5895888" y="4380688"/>
                <a:ext cx="183500" cy="35050"/>
              </a:xfrm>
              <a:custGeom>
                <a:avLst/>
                <a:gdLst/>
                <a:ahLst/>
                <a:cxnLst/>
                <a:rect l="l" t="t" r="r" b="b"/>
                <a:pathLst>
                  <a:path w="7340" h="1402" fill="none" extrusionOk="0">
                    <a:moveTo>
                      <a:pt x="1" y="1401"/>
                    </a:moveTo>
                    <a:cubicBezTo>
                      <a:pt x="1" y="1401"/>
                      <a:pt x="5271" y="1334"/>
                      <a:pt x="7339" y="0"/>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3"/>
              <p:cNvSpPr/>
              <p:nvPr/>
            </p:nvSpPr>
            <p:spPr>
              <a:xfrm>
                <a:off x="5271288" y="4390688"/>
                <a:ext cx="150125" cy="35875"/>
              </a:xfrm>
              <a:custGeom>
                <a:avLst/>
                <a:gdLst/>
                <a:ahLst/>
                <a:cxnLst/>
                <a:rect l="l" t="t" r="r" b="b"/>
                <a:pathLst>
                  <a:path w="6005" h="1435" fill="none" extrusionOk="0">
                    <a:moveTo>
                      <a:pt x="0" y="0"/>
                    </a:moveTo>
                    <a:cubicBezTo>
                      <a:pt x="0" y="0"/>
                      <a:pt x="2168" y="1435"/>
                      <a:pt x="6005" y="601"/>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3"/>
              <p:cNvSpPr/>
              <p:nvPr/>
            </p:nvSpPr>
            <p:spPr>
              <a:xfrm>
                <a:off x="6943313" y="4326463"/>
                <a:ext cx="433675" cy="89925"/>
              </a:xfrm>
              <a:custGeom>
                <a:avLst/>
                <a:gdLst/>
                <a:ahLst/>
                <a:cxnLst/>
                <a:rect l="l" t="t" r="r" b="b"/>
                <a:pathLst>
                  <a:path w="17347" h="3597" extrusionOk="0">
                    <a:moveTo>
                      <a:pt x="13477" y="1"/>
                    </a:moveTo>
                    <a:cubicBezTo>
                      <a:pt x="11709" y="568"/>
                      <a:pt x="10007" y="1469"/>
                      <a:pt x="8540" y="2670"/>
                    </a:cubicBezTo>
                    <a:cubicBezTo>
                      <a:pt x="8540" y="2670"/>
                      <a:pt x="8773" y="2336"/>
                      <a:pt x="7439" y="1235"/>
                    </a:cubicBezTo>
                    <a:cubicBezTo>
                      <a:pt x="6679" y="672"/>
                      <a:pt x="5776" y="370"/>
                      <a:pt x="4830" y="370"/>
                    </a:cubicBezTo>
                    <a:cubicBezTo>
                      <a:pt x="4656" y="370"/>
                      <a:pt x="4480" y="381"/>
                      <a:pt x="4303" y="401"/>
                    </a:cubicBezTo>
                    <a:cubicBezTo>
                      <a:pt x="4303" y="401"/>
                      <a:pt x="2202" y="1769"/>
                      <a:pt x="1101" y="2436"/>
                    </a:cubicBezTo>
                    <a:cubicBezTo>
                      <a:pt x="0" y="3103"/>
                      <a:pt x="534" y="3370"/>
                      <a:pt x="1535" y="3537"/>
                    </a:cubicBezTo>
                    <a:cubicBezTo>
                      <a:pt x="1879" y="3581"/>
                      <a:pt x="3710" y="3596"/>
                      <a:pt x="5998" y="3596"/>
                    </a:cubicBezTo>
                    <a:cubicBezTo>
                      <a:pt x="10575" y="3596"/>
                      <a:pt x="16979" y="3537"/>
                      <a:pt x="16979" y="3537"/>
                    </a:cubicBezTo>
                    <a:cubicBezTo>
                      <a:pt x="16979" y="3537"/>
                      <a:pt x="17346" y="3503"/>
                      <a:pt x="16912" y="2836"/>
                    </a:cubicBezTo>
                    <a:cubicBezTo>
                      <a:pt x="16479" y="2169"/>
                      <a:pt x="13477" y="134"/>
                      <a:pt x="13477" y="134"/>
                    </a:cubicBezTo>
                    <a:lnTo>
                      <a:pt x="13477"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0" name="Google Shape;1660;p43"/>
              <p:cNvGrpSpPr/>
              <p:nvPr/>
            </p:nvGrpSpPr>
            <p:grpSpPr>
              <a:xfrm>
                <a:off x="4692538" y="2205563"/>
                <a:ext cx="4155500" cy="2384450"/>
                <a:chOff x="4692538" y="2205563"/>
                <a:chExt cx="4155500" cy="2384450"/>
              </a:xfrm>
            </p:grpSpPr>
            <p:sp>
              <p:nvSpPr>
                <p:cNvPr id="1661" name="Google Shape;1661;p43"/>
                <p:cNvSpPr/>
                <p:nvPr/>
              </p:nvSpPr>
              <p:spPr>
                <a:xfrm>
                  <a:off x="4692538" y="4178038"/>
                  <a:ext cx="4155500" cy="411975"/>
                </a:xfrm>
                <a:custGeom>
                  <a:avLst/>
                  <a:gdLst/>
                  <a:ahLst/>
                  <a:cxnLst/>
                  <a:rect l="l" t="t" r="r" b="b"/>
                  <a:pathLst>
                    <a:path w="166220" h="16479" extrusionOk="0">
                      <a:moveTo>
                        <a:pt x="83093" y="0"/>
                      </a:moveTo>
                      <a:cubicBezTo>
                        <a:pt x="37227" y="0"/>
                        <a:pt x="0" y="3703"/>
                        <a:pt x="0" y="8240"/>
                      </a:cubicBezTo>
                      <a:cubicBezTo>
                        <a:pt x="0" y="12810"/>
                        <a:pt x="37227" y="16479"/>
                        <a:pt x="83093" y="16479"/>
                      </a:cubicBezTo>
                      <a:cubicBezTo>
                        <a:pt x="128992" y="16479"/>
                        <a:pt x="166219" y="12810"/>
                        <a:pt x="166219" y="8240"/>
                      </a:cubicBezTo>
                      <a:cubicBezTo>
                        <a:pt x="166219" y="3703"/>
                        <a:pt x="128992" y="0"/>
                        <a:pt x="83093"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3"/>
                <p:cNvSpPr/>
                <p:nvPr/>
              </p:nvSpPr>
              <p:spPr>
                <a:xfrm>
                  <a:off x="4951063" y="3312413"/>
                  <a:ext cx="3877775" cy="35050"/>
                </a:xfrm>
                <a:custGeom>
                  <a:avLst/>
                  <a:gdLst/>
                  <a:ahLst/>
                  <a:cxnLst/>
                  <a:rect l="l" t="t" r="r" b="b"/>
                  <a:pathLst>
                    <a:path w="155111" h="1402" extrusionOk="0">
                      <a:moveTo>
                        <a:pt x="0" y="1"/>
                      </a:moveTo>
                      <a:lnTo>
                        <a:pt x="0" y="1402"/>
                      </a:lnTo>
                      <a:lnTo>
                        <a:pt x="155111" y="1402"/>
                      </a:lnTo>
                      <a:lnTo>
                        <a:pt x="155111"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3"/>
                <p:cNvSpPr/>
                <p:nvPr/>
              </p:nvSpPr>
              <p:spPr>
                <a:xfrm>
                  <a:off x="7661313" y="2853613"/>
                  <a:ext cx="39225" cy="30200"/>
                </a:xfrm>
                <a:custGeom>
                  <a:avLst/>
                  <a:gdLst/>
                  <a:ahLst/>
                  <a:cxnLst/>
                  <a:rect l="l" t="t" r="r" b="b"/>
                  <a:pathLst>
                    <a:path w="1569" h="1208" extrusionOk="0">
                      <a:moveTo>
                        <a:pt x="503" y="0"/>
                      </a:moveTo>
                      <a:cubicBezTo>
                        <a:pt x="480" y="0"/>
                        <a:pt x="457" y="2"/>
                        <a:pt x="434" y="6"/>
                      </a:cubicBezTo>
                      <a:cubicBezTo>
                        <a:pt x="168" y="40"/>
                        <a:pt x="1" y="306"/>
                        <a:pt x="101" y="540"/>
                      </a:cubicBezTo>
                      <a:cubicBezTo>
                        <a:pt x="168" y="807"/>
                        <a:pt x="368" y="1007"/>
                        <a:pt x="635" y="1107"/>
                      </a:cubicBezTo>
                      <a:cubicBezTo>
                        <a:pt x="935" y="1174"/>
                        <a:pt x="1268" y="1207"/>
                        <a:pt x="1569" y="1207"/>
                      </a:cubicBezTo>
                      <a:cubicBezTo>
                        <a:pt x="1569" y="1207"/>
                        <a:pt x="1435" y="807"/>
                        <a:pt x="1435" y="740"/>
                      </a:cubicBezTo>
                      <a:cubicBezTo>
                        <a:pt x="1279" y="458"/>
                        <a:pt x="858" y="0"/>
                        <a:pt x="50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p:cNvSpPr/>
                <p:nvPr/>
              </p:nvSpPr>
              <p:spPr>
                <a:xfrm>
                  <a:off x="7663813" y="2804738"/>
                  <a:ext cx="240200" cy="506875"/>
                </a:xfrm>
                <a:custGeom>
                  <a:avLst/>
                  <a:gdLst/>
                  <a:ahLst/>
                  <a:cxnLst/>
                  <a:rect l="l" t="t" r="r" b="b"/>
                  <a:pathLst>
                    <a:path w="9608" h="20275" extrusionOk="0">
                      <a:moveTo>
                        <a:pt x="3388" y="4993"/>
                      </a:moveTo>
                      <a:cubicBezTo>
                        <a:pt x="3371" y="4993"/>
                        <a:pt x="3354" y="4995"/>
                        <a:pt x="3337" y="4997"/>
                      </a:cubicBezTo>
                      <a:cubicBezTo>
                        <a:pt x="2970" y="5030"/>
                        <a:pt x="2636" y="5630"/>
                        <a:pt x="2569" y="5964"/>
                      </a:cubicBezTo>
                      <a:cubicBezTo>
                        <a:pt x="2569" y="5997"/>
                        <a:pt x="2536" y="6331"/>
                        <a:pt x="2536" y="6431"/>
                      </a:cubicBezTo>
                      <a:cubicBezTo>
                        <a:pt x="2836" y="6364"/>
                        <a:pt x="3136" y="6264"/>
                        <a:pt x="3403" y="6131"/>
                      </a:cubicBezTo>
                      <a:cubicBezTo>
                        <a:pt x="3637" y="5964"/>
                        <a:pt x="3770" y="5731"/>
                        <a:pt x="3804" y="5464"/>
                      </a:cubicBezTo>
                      <a:cubicBezTo>
                        <a:pt x="3835" y="5214"/>
                        <a:pt x="3632" y="4993"/>
                        <a:pt x="3388" y="4993"/>
                      </a:cubicBezTo>
                      <a:close/>
                      <a:moveTo>
                        <a:pt x="4504" y="9900"/>
                      </a:moveTo>
                      <a:cubicBezTo>
                        <a:pt x="4704" y="10100"/>
                        <a:pt x="4971" y="10267"/>
                        <a:pt x="5238" y="10401"/>
                      </a:cubicBezTo>
                      <a:cubicBezTo>
                        <a:pt x="5171" y="10534"/>
                        <a:pt x="5105" y="10701"/>
                        <a:pt x="5038" y="10834"/>
                      </a:cubicBezTo>
                      <a:cubicBezTo>
                        <a:pt x="4804" y="11368"/>
                        <a:pt x="4638" y="11802"/>
                        <a:pt x="4471" y="12102"/>
                      </a:cubicBezTo>
                      <a:lnTo>
                        <a:pt x="4371" y="12269"/>
                      </a:lnTo>
                      <a:lnTo>
                        <a:pt x="4337" y="12269"/>
                      </a:lnTo>
                      <a:cubicBezTo>
                        <a:pt x="4337" y="12202"/>
                        <a:pt x="4337" y="12135"/>
                        <a:pt x="4337" y="12068"/>
                      </a:cubicBezTo>
                      <a:cubicBezTo>
                        <a:pt x="4271" y="11735"/>
                        <a:pt x="4204" y="11268"/>
                        <a:pt x="4104" y="10701"/>
                      </a:cubicBezTo>
                      <a:cubicBezTo>
                        <a:pt x="4070" y="10534"/>
                        <a:pt x="4004" y="10334"/>
                        <a:pt x="3970" y="10134"/>
                      </a:cubicBezTo>
                      <a:cubicBezTo>
                        <a:pt x="4137" y="10067"/>
                        <a:pt x="4304" y="10000"/>
                        <a:pt x="4504" y="9900"/>
                      </a:cubicBezTo>
                      <a:close/>
                      <a:moveTo>
                        <a:pt x="2088" y="1"/>
                      </a:moveTo>
                      <a:cubicBezTo>
                        <a:pt x="2014" y="1"/>
                        <a:pt x="1939" y="20"/>
                        <a:pt x="1869" y="60"/>
                      </a:cubicBezTo>
                      <a:cubicBezTo>
                        <a:pt x="1535" y="227"/>
                        <a:pt x="1435" y="894"/>
                        <a:pt x="1502" y="1227"/>
                      </a:cubicBezTo>
                      <a:cubicBezTo>
                        <a:pt x="1502" y="1261"/>
                        <a:pt x="1635" y="1694"/>
                        <a:pt x="1635" y="1694"/>
                      </a:cubicBezTo>
                      <a:cubicBezTo>
                        <a:pt x="1635" y="1794"/>
                        <a:pt x="1602" y="1894"/>
                        <a:pt x="1602" y="2028"/>
                      </a:cubicBezTo>
                      <a:cubicBezTo>
                        <a:pt x="1569" y="2261"/>
                        <a:pt x="1535" y="2528"/>
                        <a:pt x="1535" y="2795"/>
                      </a:cubicBezTo>
                      <a:cubicBezTo>
                        <a:pt x="1535" y="3129"/>
                        <a:pt x="1535" y="3429"/>
                        <a:pt x="1569" y="3729"/>
                      </a:cubicBezTo>
                      <a:cubicBezTo>
                        <a:pt x="1602" y="4063"/>
                        <a:pt x="1635" y="4430"/>
                        <a:pt x="1735" y="4763"/>
                      </a:cubicBezTo>
                      <a:cubicBezTo>
                        <a:pt x="1669" y="4663"/>
                        <a:pt x="1502" y="4396"/>
                        <a:pt x="1469" y="4396"/>
                      </a:cubicBezTo>
                      <a:cubicBezTo>
                        <a:pt x="1303" y="4176"/>
                        <a:pt x="888" y="3887"/>
                        <a:pt x="542" y="3887"/>
                      </a:cubicBezTo>
                      <a:cubicBezTo>
                        <a:pt x="468" y="3887"/>
                        <a:pt x="398" y="3900"/>
                        <a:pt x="334" y="3929"/>
                      </a:cubicBezTo>
                      <a:cubicBezTo>
                        <a:pt x="101" y="4029"/>
                        <a:pt x="1" y="4330"/>
                        <a:pt x="134" y="4563"/>
                      </a:cubicBezTo>
                      <a:cubicBezTo>
                        <a:pt x="301" y="4763"/>
                        <a:pt x="568" y="4897"/>
                        <a:pt x="835" y="4930"/>
                      </a:cubicBezTo>
                      <a:cubicBezTo>
                        <a:pt x="1135" y="4930"/>
                        <a:pt x="1435" y="4897"/>
                        <a:pt x="1735" y="4797"/>
                      </a:cubicBezTo>
                      <a:cubicBezTo>
                        <a:pt x="1836" y="5130"/>
                        <a:pt x="1969" y="5464"/>
                        <a:pt x="2102" y="5764"/>
                      </a:cubicBezTo>
                      <a:cubicBezTo>
                        <a:pt x="2169" y="5964"/>
                        <a:pt x="2269" y="6164"/>
                        <a:pt x="2369" y="6331"/>
                      </a:cubicBezTo>
                      <a:cubicBezTo>
                        <a:pt x="2303" y="6264"/>
                        <a:pt x="2269" y="6198"/>
                        <a:pt x="2236" y="6198"/>
                      </a:cubicBezTo>
                      <a:cubicBezTo>
                        <a:pt x="2065" y="5970"/>
                        <a:pt x="1627" y="5669"/>
                        <a:pt x="1274" y="5669"/>
                      </a:cubicBezTo>
                      <a:cubicBezTo>
                        <a:pt x="1213" y="5669"/>
                        <a:pt x="1155" y="5678"/>
                        <a:pt x="1102" y="5697"/>
                      </a:cubicBezTo>
                      <a:cubicBezTo>
                        <a:pt x="868" y="5831"/>
                        <a:pt x="768" y="6131"/>
                        <a:pt x="902" y="6331"/>
                      </a:cubicBezTo>
                      <a:cubicBezTo>
                        <a:pt x="1068" y="6564"/>
                        <a:pt x="1335" y="6698"/>
                        <a:pt x="1602" y="6731"/>
                      </a:cubicBezTo>
                      <a:cubicBezTo>
                        <a:pt x="1902" y="6731"/>
                        <a:pt x="2202" y="6665"/>
                        <a:pt x="2503" y="6598"/>
                      </a:cubicBezTo>
                      <a:cubicBezTo>
                        <a:pt x="2536" y="6665"/>
                        <a:pt x="2569" y="6731"/>
                        <a:pt x="2603" y="6798"/>
                      </a:cubicBezTo>
                      <a:cubicBezTo>
                        <a:pt x="2770" y="7132"/>
                        <a:pt x="2936" y="7498"/>
                        <a:pt x="3103" y="7832"/>
                      </a:cubicBezTo>
                      <a:cubicBezTo>
                        <a:pt x="3136" y="7932"/>
                        <a:pt x="3203" y="8066"/>
                        <a:pt x="3237" y="8166"/>
                      </a:cubicBezTo>
                      <a:lnTo>
                        <a:pt x="3170" y="8032"/>
                      </a:lnTo>
                      <a:cubicBezTo>
                        <a:pt x="2971" y="7833"/>
                        <a:pt x="2529" y="7537"/>
                        <a:pt x="2175" y="7537"/>
                      </a:cubicBezTo>
                      <a:cubicBezTo>
                        <a:pt x="2115" y="7537"/>
                        <a:pt x="2056" y="7546"/>
                        <a:pt x="2002" y="7565"/>
                      </a:cubicBezTo>
                      <a:cubicBezTo>
                        <a:pt x="1769" y="7665"/>
                        <a:pt x="1669" y="7965"/>
                        <a:pt x="1802" y="8199"/>
                      </a:cubicBezTo>
                      <a:cubicBezTo>
                        <a:pt x="1969" y="8432"/>
                        <a:pt x="2236" y="8566"/>
                        <a:pt x="2503" y="8599"/>
                      </a:cubicBezTo>
                      <a:cubicBezTo>
                        <a:pt x="2803" y="8599"/>
                        <a:pt x="3103" y="8533"/>
                        <a:pt x="3370" y="8466"/>
                      </a:cubicBezTo>
                      <a:cubicBezTo>
                        <a:pt x="3403" y="8566"/>
                        <a:pt x="3470" y="8699"/>
                        <a:pt x="3503" y="8833"/>
                      </a:cubicBezTo>
                      <a:cubicBezTo>
                        <a:pt x="3537" y="8933"/>
                        <a:pt x="3570" y="9000"/>
                        <a:pt x="3570" y="9066"/>
                      </a:cubicBezTo>
                      <a:lnTo>
                        <a:pt x="3670" y="9333"/>
                      </a:lnTo>
                      <a:cubicBezTo>
                        <a:pt x="3704" y="9500"/>
                        <a:pt x="3737" y="9667"/>
                        <a:pt x="3770" y="9800"/>
                      </a:cubicBezTo>
                      <a:cubicBezTo>
                        <a:pt x="3804" y="9967"/>
                        <a:pt x="3804" y="10034"/>
                        <a:pt x="3837" y="10134"/>
                      </a:cubicBezTo>
                      <a:lnTo>
                        <a:pt x="3670" y="9767"/>
                      </a:lnTo>
                      <a:cubicBezTo>
                        <a:pt x="3490" y="9497"/>
                        <a:pt x="3067" y="9118"/>
                        <a:pt x="2716" y="9118"/>
                      </a:cubicBezTo>
                      <a:cubicBezTo>
                        <a:pt x="2677" y="9118"/>
                        <a:pt x="2639" y="9123"/>
                        <a:pt x="2603" y="9133"/>
                      </a:cubicBezTo>
                      <a:cubicBezTo>
                        <a:pt x="2336" y="9200"/>
                        <a:pt x="2202" y="9467"/>
                        <a:pt x="2303" y="9733"/>
                      </a:cubicBezTo>
                      <a:cubicBezTo>
                        <a:pt x="2436" y="9967"/>
                        <a:pt x="2669" y="10134"/>
                        <a:pt x="2936" y="10200"/>
                      </a:cubicBezTo>
                      <a:cubicBezTo>
                        <a:pt x="3086" y="10217"/>
                        <a:pt x="3237" y="10225"/>
                        <a:pt x="3387" y="10225"/>
                      </a:cubicBezTo>
                      <a:cubicBezTo>
                        <a:pt x="3537" y="10225"/>
                        <a:pt x="3687" y="10217"/>
                        <a:pt x="3837" y="10200"/>
                      </a:cubicBezTo>
                      <a:cubicBezTo>
                        <a:pt x="3870" y="10367"/>
                        <a:pt x="3904" y="10534"/>
                        <a:pt x="3937" y="10701"/>
                      </a:cubicBezTo>
                      <a:cubicBezTo>
                        <a:pt x="4037" y="11268"/>
                        <a:pt x="4104" y="11735"/>
                        <a:pt x="4137" y="12068"/>
                      </a:cubicBezTo>
                      <a:lnTo>
                        <a:pt x="4137" y="12235"/>
                      </a:lnTo>
                      <a:lnTo>
                        <a:pt x="2970" y="12235"/>
                      </a:lnTo>
                      <a:lnTo>
                        <a:pt x="3370" y="20274"/>
                      </a:lnTo>
                      <a:lnTo>
                        <a:pt x="5305" y="20274"/>
                      </a:lnTo>
                      <a:lnTo>
                        <a:pt x="5705" y="12235"/>
                      </a:lnTo>
                      <a:lnTo>
                        <a:pt x="4671" y="12235"/>
                      </a:lnTo>
                      <a:lnTo>
                        <a:pt x="4671" y="12168"/>
                      </a:lnTo>
                      <a:cubicBezTo>
                        <a:pt x="4838" y="11868"/>
                        <a:pt x="5038" y="11435"/>
                        <a:pt x="5238" y="10934"/>
                      </a:cubicBezTo>
                      <a:lnTo>
                        <a:pt x="5471" y="10401"/>
                      </a:lnTo>
                      <a:cubicBezTo>
                        <a:pt x="5772" y="10467"/>
                        <a:pt x="6072" y="10467"/>
                        <a:pt x="6372" y="10467"/>
                      </a:cubicBezTo>
                      <a:cubicBezTo>
                        <a:pt x="6639" y="10434"/>
                        <a:pt x="6872" y="10267"/>
                        <a:pt x="7039" y="10034"/>
                      </a:cubicBezTo>
                      <a:cubicBezTo>
                        <a:pt x="7139" y="9800"/>
                        <a:pt x="7039" y="9533"/>
                        <a:pt x="6772" y="9433"/>
                      </a:cubicBezTo>
                      <a:cubicBezTo>
                        <a:pt x="6730" y="9416"/>
                        <a:pt x="6683" y="9408"/>
                        <a:pt x="6634" y="9408"/>
                      </a:cubicBezTo>
                      <a:cubicBezTo>
                        <a:pt x="6299" y="9408"/>
                        <a:pt x="5846" y="9768"/>
                        <a:pt x="5672" y="10000"/>
                      </a:cubicBezTo>
                      <a:cubicBezTo>
                        <a:pt x="5672" y="10000"/>
                        <a:pt x="5572" y="10200"/>
                        <a:pt x="5505" y="10300"/>
                      </a:cubicBezTo>
                      <a:lnTo>
                        <a:pt x="5572" y="10067"/>
                      </a:lnTo>
                      <a:cubicBezTo>
                        <a:pt x="5638" y="9934"/>
                        <a:pt x="5705" y="9767"/>
                        <a:pt x="5738" y="9600"/>
                      </a:cubicBezTo>
                      <a:lnTo>
                        <a:pt x="5805" y="9366"/>
                      </a:lnTo>
                      <a:cubicBezTo>
                        <a:pt x="5838" y="9266"/>
                        <a:pt x="5872" y="9166"/>
                        <a:pt x="5872" y="9100"/>
                      </a:cubicBezTo>
                      <a:cubicBezTo>
                        <a:pt x="5938" y="8899"/>
                        <a:pt x="5972" y="8666"/>
                        <a:pt x="6005" y="8466"/>
                      </a:cubicBezTo>
                      <a:cubicBezTo>
                        <a:pt x="6272" y="8566"/>
                        <a:pt x="6572" y="8633"/>
                        <a:pt x="6872" y="8666"/>
                      </a:cubicBezTo>
                      <a:cubicBezTo>
                        <a:pt x="7139" y="8666"/>
                        <a:pt x="7406" y="8533"/>
                        <a:pt x="7606" y="8332"/>
                      </a:cubicBezTo>
                      <a:cubicBezTo>
                        <a:pt x="7740" y="8132"/>
                        <a:pt x="7673" y="7832"/>
                        <a:pt x="7440" y="7699"/>
                      </a:cubicBezTo>
                      <a:cubicBezTo>
                        <a:pt x="7372" y="7665"/>
                        <a:pt x="7294" y="7650"/>
                        <a:pt x="7210" y="7650"/>
                      </a:cubicBezTo>
                      <a:cubicBezTo>
                        <a:pt x="6879" y="7650"/>
                        <a:pt x="6458" y="7879"/>
                        <a:pt x="6272" y="8066"/>
                      </a:cubicBezTo>
                      <a:cubicBezTo>
                        <a:pt x="6272" y="8066"/>
                        <a:pt x="6105" y="8266"/>
                        <a:pt x="6039" y="8399"/>
                      </a:cubicBezTo>
                      <a:cubicBezTo>
                        <a:pt x="6039" y="8266"/>
                        <a:pt x="6072" y="8132"/>
                        <a:pt x="6072" y="7999"/>
                      </a:cubicBezTo>
                      <a:cubicBezTo>
                        <a:pt x="6139" y="7632"/>
                        <a:pt x="6172" y="7265"/>
                        <a:pt x="6205" y="6865"/>
                      </a:cubicBezTo>
                      <a:cubicBezTo>
                        <a:pt x="6205" y="6765"/>
                        <a:pt x="6205" y="6631"/>
                        <a:pt x="6239" y="6531"/>
                      </a:cubicBezTo>
                      <a:cubicBezTo>
                        <a:pt x="6506" y="6631"/>
                        <a:pt x="6839" y="6698"/>
                        <a:pt x="7139" y="6731"/>
                      </a:cubicBezTo>
                      <a:cubicBezTo>
                        <a:pt x="7406" y="6731"/>
                        <a:pt x="7673" y="6631"/>
                        <a:pt x="7840" y="6398"/>
                      </a:cubicBezTo>
                      <a:cubicBezTo>
                        <a:pt x="8007" y="6198"/>
                        <a:pt x="7940" y="5897"/>
                        <a:pt x="7706" y="5764"/>
                      </a:cubicBezTo>
                      <a:cubicBezTo>
                        <a:pt x="7639" y="5730"/>
                        <a:pt x="7561" y="5716"/>
                        <a:pt x="7477" y="5716"/>
                      </a:cubicBezTo>
                      <a:cubicBezTo>
                        <a:pt x="7145" y="5716"/>
                        <a:pt x="6725" y="5944"/>
                        <a:pt x="6539" y="6131"/>
                      </a:cubicBezTo>
                      <a:cubicBezTo>
                        <a:pt x="6539" y="6131"/>
                        <a:pt x="6272" y="6431"/>
                        <a:pt x="6239" y="6498"/>
                      </a:cubicBezTo>
                      <a:cubicBezTo>
                        <a:pt x="6272" y="6264"/>
                        <a:pt x="6305" y="5997"/>
                        <a:pt x="6339" y="5764"/>
                      </a:cubicBezTo>
                      <a:cubicBezTo>
                        <a:pt x="6372" y="5397"/>
                        <a:pt x="6439" y="5063"/>
                        <a:pt x="6539" y="4763"/>
                      </a:cubicBezTo>
                      <a:cubicBezTo>
                        <a:pt x="6839" y="4863"/>
                        <a:pt x="7139" y="4930"/>
                        <a:pt x="7440" y="4963"/>
                      </a:cubicBezTo>
                      <a:cubicBezTo>
                        <a:pt x="7740" y="4963"/>
                        <a:pt x="7973" y="4863"/>
                        <a:pt x="8173" y="4630"/>
                      </a:cubicBezTo>
                      <a:cubicBezTo>
                        <a:pt x="8307" y="4430"/>
                        <a:pt x="8240" y="4129"/>
                        <a:pt x="8007" y="3996"/>
                      </a:cubicBezTo>
                      <a:cubicBezTo>
                        <a:pt x="7939" y="3962"/>
                        <a:pt x="7861" y="3948"/>
                        <a:pt x="7777" y="3948"/>
                      </a:cubicBezTo>
                      <a:cubicBezTo>
                        <a:pt x="7446" y="3948"/>
                        <a:pt x="7025" y="4177"/>
                        <a:pt x="6839" y="4363"/>
                      </a:cubicBezTo>
                      <a:cubicBezTo>
                        <a:pt x="6839" y="4396"/>
                        <a:pt x="6606" y="4696"/>
                        <a:pt x="6539" y="4730"/>
                      </a:cubicBezTo>
                      <a:cubicBezTo>
                        <a:pt x="6539" y="4730"/>
                        <a:pt x="6539" y="4696"/>
                        <a:pt x="6539" y="4696"/>
                      </a:cubicBezTo>
                      <a:cubicBezTo>
                        <a:pt x="6639" y="4363"/>
                        <a:pt x="6772" y="4029"/>
                        <a:pt x="6939" y="3729"/>
                      </a:cubicBezTo>
                      <a:cubicBezTo>
                        <a:pt x="7039" y="3562"/>
                        <a:pt x="7106" y="3429"/>
                        <a:pt x="7206" y="3262"/>
                      </a:cubicBezTo>
                      <a:cubicBezTo>
                        <a:pt x="7473" y="3429"/>
                        <a:pt x="7773" y="3529"/>
                        <a:pt x="8073" y="3562"/>
                      </a:cubicBezTo>
                      <a:cubicBezTo>
                        <a:pt x="8108" y="3567"/>
                        <a:pt x="8142" y="3569"/>
                        <a:pt x="8177" y="3569"/>
                      </a:cubicBezTo>
                      <a:cubicBezTo>
                        <a:pt x="8408" y="3569"/>
                        <a:pt x="8633" y="3474"/>
                        <a:pt x="8807" y="3329"/>
                      </a:cubicBezTo>
                      <a:cubicBezTo>
                        <a:pt x="8974" y="3129"/>
                        <a:pt x="8941" y="2828"/>
                        <a:pt x="8740" y="2662"/>
                      </a:cubicBezTo>
                      <a:cubicBezTo>
                        <a:pt x="8652" y="2608"/>
                        <a:pt x="8544" y="2586"/>
                        <a:pt x="8429" y="2586"/>
                      </a:cubicBezTo>
                      <a:cubicBezTo>
                        <a:pt x="8111" y="2586"/>
                        <a:pt x="7735" y="2757"/>
                        <a:pt x="7540" y="2929"/>
                      </a:cubicBezTo>
                      <a:cubicBezTo>
                        <a:pt x="7540" y="2929"/>
                        <a:pt x="7373" y="3062"/>
                        <a:pt x="7273" y="3162"/>
                      </a:cubicBezTo>
                      <a:lnTo>
                        <a:pt x="7406" y="2962"/>
                      </a:lnTo>
                      <a:cubicBezTo>
                        <a:pt x="7573" y="2728"/>
                        <a:pt x="7740" y="2528"/>
                        <a:pt x="7873" y="2328"/>
                      </a:cubicBezTo>
                      <a:lnTo>
                        <a:pt x="8107" y="2061"/>
                      </a:lnTo>
                      <a:cubicBezTo>
                        <a:pt x="8407" y="2061"/>
                        <a:pt x="8707" y="2028"/>
                        <a:pt x="9007" y="1928"/>
                      </a:cubicBezTo>
                      <a:cubicBezTo>
                        <a:pt x="9241" y="1828"/>
                        <a:pt x="9441" y="1628"/>
                        <a:pt x="9541" y="1361"/>
                      </a:cubicBezTo>
                      <a:cubicBezTo>
                        <a:pt x="9608" y="1094"/>
                        <a:pt x="9474" y="860"/>
                        <a:pt x="9207" y="794"/>
                      </a:cubicBezTo>
                      <a:cubicBezTo>
                        <a:pt x="9196" y="793"/>
                        <a:pt x="9184" y="792"/>
                        <a:pt x="9172" y="792"/>
                      </a:cubicBezTo>
                      <a:cubicBezTo>
                        <a:pt x="8811" y="792"/>
                        <a:pt x="8369" y="1270"/>
                        <a:pt x="8240" y="1561"/>
                      </a:cubicBezTo>
                      <a:cubicBezTo>
                        <a:pt x="8240" y="1594"/>
                        <a:pt x="8107" y="2028"/>
                        <a:pt x="8107" y="2028"/>
                      </a:cubicBezTo>
                      <a:lnTo>
                        <a:pt x="7873" y="2295"/>
                      </a:lnTo>
                      <a:cubicBezTo>
                        <a:pt x="7740" y="2495"/>
                        <a:pt x="7573" y="2695"/>
                        <a:pt x="7406" y="2929"/>
                      </a:cubicBezTo>
                      <a:cubicBezTo>
                        <a:pt x="7239" y="3162"/>
                        <a:pt x="7073" y="3429"/>
                        <a:pt x="6906" y="3696"/>
                      </a:cubicBezTo>
                      <a:cubicBezTo>
                        <a:pt x="6739" y="3996"/>
                        <a:pt x="6606" y="4330"/>
                        <a:pt x="6506" y="4663"/>
                      </a:cubicBezTo>
                      <a:lnTo>
                        <a:pt x="6506" y="4196"/>
                      </a:lnTo>
                      <a:cubicBezTo>
                        <a:pt x="6472" y="3863"/>
                        <a:pt x="6172" y="3262"/>
                        <a:pt x="5805" y="3195"/>
                      </a:cubicBezTo>
                      <a:cubicBezTo>
                        <a:pt x="5770" y="3187"/>
                        <a:pt x="5735" y="3182"/>
                        <a:pt x="5702" y="3182"/>
                      </a:cubicBezTo>
                      <a:cubicBezTo>
                        <a:pt x="5481" y="3182"/>
                        <a:pt x="5305" y="3364"/>
                        <a:pt x="5305" y="3596"/>
                      </a:cubicBezTo>
                      <a:cubicBezTo>
                        <a:pt x="5305" y="3863"/>
                        <a:pt x="5438" y="4129"/>
                        <a:pt x="5638" y="4296"/>
                      </a:cubicBezTo>
                      <a:cubicBezTo>
                        <a:pt x="5905" y="4463"/>
                        <a:pt x="6205" y="4596"/>
                        <a:pt x="6472" y="4696"/>
                      </a:cubicBezTo>
                      <a:cubicBezTo>
                        <a:pt x="6372" y="5030"/>
                        <a:pt x="6305" y="5364"/>
                        <a:pt x="6239" y="5697"/>
                      </a:cubicBezTo>
                      <a:cubicBezTo>
                        <a:pt x="6205" y="5897"/>
                        <a:pt x="6172" y="6131"/>
                        <a:pt x="6139" y="6331"/>
                      </a:cubicBezTo>
                      <a:lnTo>
                        <a:pt x="6139" y="6131"/>
                      </a:lnTo>
                      <a:cubicBezTo>
                        <a:pt x="6105" y="5797"/>
                        <a:pt x="5805" y="5163"/>
                        <a:pt x="5438" y="5097"/>
                      </a:cubicBezTo>
                      <a:cubicBezTo>
                        <a:pt x="5421" y="5094"/>
                        <a:pt x="5404" y="5093"/>
                        <a:pt x="5386" y="5093"/>
                      </a:cubicBezTo>
                      <a:cubicBezTo>
                        <a:pt x="5167" y="5093"/>
                        <a:pt x="4938" y="5283"/>
                        <a:pt x="4938" y="5530"/>
                      </a:cubicBezTo>
                      <a:cubicBezTo>
                        <a:pt x="4938" y="5797"/>
                        <a:pt x="5071" y="6064"/>
                        <a:pt x="5305" y="6231"/>
                      </a:cubicBezTo>
                      <a:cubicBezTo>
                        <a:pt x="5538" y="6398"/>
                        <a:pt x="5838" y="6498"/>
                        <a:pt x="6139" y="6598"/>
                      </a:cubicBezTo>
                      <a:cubicBezTo>
                        <a:pt x="6139" y="6665"/>
                        <a:pt x="6105" y="6765"/>
                        <a:pt x="6105" y="6831"/>
                      </a:cubicBezTo>
                      <a:cubicBezTo>
                        <a:pt x="6039" y="7198"/>
                        <a:pt x="6005" y="7599"/>
                        <a:pt x="5938" y="7965"/>
                      </a:cubicBezTo>
                      <a:cubicBezTo>
                        <a:pt x="5938" y="8067"/>
                        <a:pt x="5919" y="8149"/>
                        <a:pt x="5895" y="8241"/>
                      </a:cubicBezTo>
                      <a:lnTo>
                        <a:pt x="5895" y="8241"/>
                      </a:lnTo>
                      <a:cubicBezTo>
                        <a:pt x="5892" y="8217"/>
                        <a:pt x="5885" y="8191"/>
                        <a:pt x="5872" y="8166"/>
                      </a:cubicBezTo>
                      <a:cubicBezTo>
                        <a:pt x="5838" y="7832"/>
                        <a:pt x="5572" y="7232"/>
                        <a:pt x="5205" y="7165"/>
                      </a:cubicBezTo>
                      <a:cubicBezTo>
                        <a:pt x="5170" y="7156"/>
                        <a:pt x="5135" y="7152"/>
                        <a:pt x="5101" y="7152"/>
                      </a:cubicBezTo>
                      <a:cubicBezTo>
                        <a:pt x="4880" y="7152"/>
                        <a:pt x="4700" y="7333"/>
                        <a:pt x="4671" y="7565"/>
                      </a:cubicBezTo>
                      <a:cubicBezTo>
                        <a:pt x="4704" y="7832"/>
                        <a:pt x="4838" y="8099"/>
                        <a:pt x="5038" y="8266"/>
                      </a:cubicBezTo>
                      <a:cubicBezTo>
                        <a:pt x="5271" y="8432"/>
                        <a:pt x="5538" y="8566"/>
                        <a:pt x="5838" y="8633"/>
                      </a:cubicBezTo>
                      <a:cubicBezTo>
                        <a:pt x="5805" y="8766"/>
                        <a:pt x="5772" y="8899"/>
                        <a:pt x="5738" y="9033"/>
                      </a:cubicBezTo>
                      <a:cubicBezTo>
                        <a:pt x="5738" y="9100"/>
                        <a:pt x="5705" y="9200"/>
                        <a:pt x="5672" y="9266"/>
                      </a:cubicBezTo>
                      <a:cubicBezTo>
                        <a:pt x="5638" y="9366"/>
                        <a:pt x="5638" y="9433"/>
                        <a:pt x="5605" y="9533"/>
                      </a:cubicBezTo>
                      <a:cubicBezTo>
                        <a:pt x="5538" y="9667"/>
                        <a:pt x="5471" y="9833"/>
                        <a:pt x="5438" y="10000"/>
                      </a:cubicBezTo>
                      <a:lnTo>
                        <a:pt x="5305" y="10300"/>
                      </a:lnTo>
                      <a:cubicBezTo>
                        <a:pt x="5338" y="10167"/>
                        <a:pt x="5371" y="9900"/>
                        <a:pt x="5371" y="9867"/>
                      </a:cubicBezTo>
                      <a:cubicBezTo>
                        <a:pt x="5371" y="9567"/>
                        <a:pt x="5271" y="9300"/>
                        <a:pt x="5138" y="9033"/>
                      </a:cubicBezTo>
                      <a:cubicBezTo>
                        <a:pt x="5138" y="9000"/>
                        <a:pt x="5138" y="8966"/>
                        <a:pt x="5138" y="8933"/>
                      </a:cubicBezTo>
                      <a:cubicBezTo>
                        <a:pt x="5110" y="8706"/>
                        <a:pt x="4912" y="8551"/>
                        <a:pt x="4690" y="8551"/>
                      </a:cubicBezTo>
                      <a:cubicBezTo>
                        <a:pt x="4650" y="8551"/>
                        <a:pt x="4611" y="8556"/>
                        <a:pt x="4571" y="8566"/>
                      </a:cubicBezTo>
                      <a:cubicBezTo>
                        <a:pt x="4237" y="8666"/>
                        <a:pt x="4004" y="9300"/>
                        <a:pt x="3970" y="9633"/>
                      </a:cubicBezTo>
                      <a:cubicBezTo>
                        <a:pt x="3970" y="9667"/>
                        <a:pt x="3970" y="9867"/>
                        <a:pt x="4004" y="10000"/>
                      </a:cubicBezTo>
                      <a:cubicBezTo>
                        <a:pt x="3970" y="9934"/>
                        <a:pt x="3970" y="9833"/>
                        <a:pt x="3937" y="9767"/>
                      </a:cubicBezTo>
                      <a:cubicBezTo>
                        <a:pt x="3904" y="9600"/>
                        <a:pt x="3870" y="9433"/>
                        <a:pt x="3804" y="9266"/>
                      </a:cubicBezTo>
                      <a:lnTo>
                        <a:pt x="3737" y="9033"/>
                      </a:lnTo>
                      <a:cubicBezTo>
                        <a:pt x="3704" y="8933"/>
                        <a:pt x="3670" y="8866"/>
                        <a:pt x="3637" y="8766"/>
                      </a:cubicBezTo>
                      <a:cubicBezTo>
                        <a:pt x="3570" y="8566"/>
                        <a:pt x="3503" y="8366"/>
                        <a:pt x="3403" y="8199"/>
                      </a:cubicBezTo>
                      <a:cubicBezTo>
                        <a:pt x="3704" y="8132"/>
                        <a:pt x="3970" y="8032"/>
                        <a:pt x="4237" y="7865"/>
                      </a:cubicBezTo>
                      <a:cubicBezTo>
                        <a:pt x="4471" y="7732"/>
                        <a:pt x="4638" y="7465"/>
                        <a:pt x="4671" y="7198"/>
                      </a:cubicBezTo>
                      <a:cubicBezTo>
                        <a:pt x="4671" y="6931"/>
                        <a:pt x="4437" y="6731"/>
                        <a:pt x="4171" y="6731"/>
                      </a:cubicBezTo>
                      <a:cubicBezTo>
                        <a:pt x="3804" y="6798"/>
                        <a:pt x="3470" y="7398"/>
                        <a:pt x="3403" y="7699"/>
                      </a:cubicBezTo>
                      <a:cubicBezTo>
                        <a:pt x="3403" y="7732"/>
                        <a:pt x="3403" y="7965"/>
                        <a:pt x="3370" y="8099"/>
                      </a:cubicBezTo>
                      <a:cubicBezTo>
                        <a:pt x="3337" y="7999"/>
                        <a:pt x="3270" y="7865"/>
                        <a:pt x="3203" y="7765"/>
                      </a:cubicBezTo>
                      <a:cubicBezTo>
                        <a:pt x="3036" y="7432"/>
                        <a:pt x="2870" y="7098"/>
                        <a:pt x="2703" y="6765"/>
                      </a:cubicBezTo>
                      <a:lnTo>
                        <a:pt x="2536" y="6431"/>
                      </a:lnTo>
                      <a:cubicBezTo>
                        <a:pt x="2403" y="6198"/>
                        <a:pt x="2303" y="5964"/>
                        <a:pt x="2202" y="5731"/>
                      </a:cubicBezTo>
                      <a:cubicBezTo>
                        <a:pt x="2036" y="5430"/>
                        <a:pt x="1936" y="5097"/>
                        <a:pt x="1836" y="4797"/>
                      </a:cubicBezTo>
                      <a:cubicBezTo>
                        <a:pt x="2136" y="4730"/>
                        <a:pt x="2436" y="4630"/>
                        <a:pt x="2703" y="4463"/>
                      </a:cubicBezTo>
                      <a:cubicBezTo>
                        <a:pt x="2936" y="4330"/>
                        <a:pt x="3070" y="4063"/>
                        <a:pt x="3103" y="3796"/>
                      </a:cubicBezTo>
                      <a:cubicBezTo>
                        <a:pt x="3136" y="3529"/>
                        <a:pt x="2903" y="3329"/>
                        <a:pt x="2636" y="3329"/>
                      </a:cubicBezTo>
                      <a:cubicBezTo>
                        <a:pt x="2269" y="3396"/>
                        <a:pt x="1936" y="3996"/>
                        <a:pt x="1869" y="4296"/>
                      </a:cubicBezTo>
                      <a:cubicBezTo>
                        <a:pt x="1869" y="4330"/>
                        <a:pt x="1836" y="4730"/>
                        <a:pt x="1836" y="4763"/>
                      </a:cubicBezTo>
                      <a:cubicBezTo>
                        <a:pt x="1836" y="4763"/>
                        <a:pt x="1802" y="4730"/>
                        <a:pt x="1802" y="4730"/>
                      </a:cubicBezTo>
                      <a:cubicBezTo>
                        <a:pt x="1702" y="4396"/>
                        <a:pt x="1635" y="4063"/>
                        <a:pt x="1602" y="3729"/>
                      </a:cubicBezTo>
                      <a:cubicBezTo>
                        <a:pt x="1602" y="3529"/>
                        <a:pt x="1569" y="3362"/>
                        <a:pt x="1569" y="3162"/>
                      </a:cubicBezTo>
                      <a:cubicBezTo>
                        <a:pt x="1902" y="3162"/>
                        <a:pt x="2169" y="3062"/>
                        <a:pt x="2469" y="2962"/>
                      </a:cubicBezTo>
                      <a:cubicBezTo>
                        <a:pt x="2703" y="2828"/>
                        <a:pt x="2870" y="2595"/>
                        <a:pt x="2936" y="2328"/>
                      </a:cubicBezTo>
                      <a:cubicBezTo>
                        <a:pt x="2970" y="2095"/>
                        <a:pt x="2803" y="1861"/>
                        <a:pt x="2536" y="1828"/>
                      </a:cubicBezTo>
                      <a:cubicBezTo>
                        <a:pt x="2136" y="1828"/>
                        <a:pt x="1769" y="2395"/>
                        <a:pt x="1669" y="2695"/>
                      </a:cubicBezTo>
                      <a:cubicBezTo>
                        <a:pt x="1669" y="2695"/>
                        <a:pt x="1602" y="2895"/>
                        <a:pt x="1602" y="3029"/>
                      </a:cubicBezTo>
                      <a:lnTo>
                        <a:pt x="1602" y="2795"/>
                      </a:lnTo>
                      <a:cubicBezTo>
                        <a:pt x="1602" y="2528"/>
                        <a:pt x="1602" y="2261"/>
                        <a:pt x="1635" y="2028"/>
                      </a:cubicBezTo>
                      <a:cubicBezTo>
                        <a:pt x="1635" y="1894"/>
                        <a:pt x="1635" y="1794"/>
                        <a:pt x="1669" y="1661"/>
                      </a:cubicBezTo>
                      <a:cubicBezTo>
                        <a:pt x="1936" y="1494"/>
                        <a:pt x="2136" y="1294"/>
                        <a:pt x="2336" y="1061"/>
                      </a:cubicBezTo>
                      <a:cubicBezTo>
                        <a:pt x="2503" y="827"/>
                        <a:pt x="2536" y="560"/>
                        <a:pt x="2469" y="293"/>
                      </a:cubicBezTo>
                      <a:cubicBezTo>
                        <a:pt x="2423" y="106"/>
                        <a:pt x="2261" y="1"/>
                        <a:pt x="208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p:cNvSpPr/>
                <p:nvPr/>
              </p:nvSpPr>
              <p:spPr>
                <a:xfrm>
                  <a:off x="7820613" y="2842788"/>
                  <a:ext cx="28375" cy="41850"/>
                </a:xfrm>
                <a:custGeom>
                  <a:avLst/>
                  <a:gdLst/>
                  <a:ahLst/>
                  <a:cxnLst/>
                  <a:rect l="l" t="t" r="r" b="b"/>
                  <a:pathLst>
                    <a:path w="1135" h="1674" extrusionOk="0">
                      <a:moveTo>
                        <a:pt x="466" y="1"/>
                      </a:moveTo>
                      <a:cubicBezTo>
                        <a:pt x="277" y="1"/>
                        <a:pt x="116" y="107"/>
                        <a:pt x="67" y="306"/>
                      </a:cubicBezTo>
                      <a:cubicBezTo>
                        <a:pt x="0" y="573"/>
                        <a:pt x="33" y="839"/>
                        <a:pt x="200" y="1073"/>
                      </a:cubicBezTo>
                      <a:cubicBezTo>
                        <a:pt x="434" y="1306"/>
                        <a:pt x="667" y="1507"/>
                        <a:pt x="934" y="1673"/>
                      </a:cubicBezTo>
                      <a:cubicBezTo>
                        <a:pt x="934" y="1673"/>
                        <a:pt x="1067" y="1240"/>
                        <a:pt x="1067" y="1206"/>
                      </a:cubicBezTo>
                      <a:cubicBezTo>
                        <a:pt x="1134" y="873"/>
                        <a:pt x="1001" y="206"/>
                        <a:pt x="667" y="39"/>
                      </a:cubicBezTo>
                      <a:cubicBezTo>
                        <a:pt x="599" y="13"/>
                        <a:pt x="531" y="1"/>
                        <a:pt x="46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3"/>
                <p:cNvSpPr/>
                <p:nvPr/>
              </p:nvSpPr>
              <p:spPr>
                <a:xfrm>
                  <a:off x="5424713" y="2876113"/>
                  <a:ext cx="37575" cy="28525"/>
                </a:xfrm>
                <a:custGeom>
                  <a:avLst/>
                  <a:gdLst/>
                  <a:ahLst/>
                  <a:cxnLst/>
                  <a:rect l="l" t="t" r="r" b="b"/>
                  <a:pathLst>
                    <a:path w="1503" h="1141" extrusionOk="0">
                      <a:moveTo>
                        <a:pt x="501" y="0"/>
                      </a:moveTo>
                      <a:cubicBezTo>
                        <a:pt x="479" y="0"/>
                        <a:pt x="456" y="2"/>
                        <a:pt x="435" y="7"/>
                      </a:cubicBezTo>
                      <a:cubicBezTo>
                        <a:pt x="168" y="40"/>
                        <a:pt x="1" y="274"/>
                        <a:pt x="101" y="507"/>
                      </a:cubicBezTo>
                      <a:cubicBezTo>
                        <a:pt x="168" y="774"/>
                        <a:pt x="368" y="941"/>
                        <a:pt x="601" y="1041"/>
                      </a:cubicBezTo>
                      <a:cubicBezTo>
                        <a:pt x="902" y="1108"/>
                        <a:pt x="1202" y="1141"/>
                        <a:pt x="1502" y="1141"/>
                      </a:cubicBezTo>
                      <a:cubicBezTo>
                        <a:pt x="1502" y="1141"/>
                        <a:pt x="1369" y="741"/>
                        <a:pt x="1369" y="707"/>
                      </a:cubicBezTo>
                      <a:cubicBezTo>
                        <a:pt x="1213" y="427"/>
                        <a:pt x="824" y="0"/>
                        <a:pt x="5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3"/>
                <p:cNvSpPr/>
                <p:nvPr/>
              </p:nvSpPr>
              <p:spPr>
                <a:xfrm>
                  <a:off x="5425563" y="2831113"/>
                  <a:ext cx="229350" cy="482150"/>
                </a:xfrm>
                <a:custGeom>
                  <a:avLst/>
                  <a:gdLst/>
                  <a:ahLst/>
                  <a:cxnLst/>
                  <a:rect l="l" t="t" r="r" b="b"/>
                  <a:pathLst>
                    <a:path w="9174" h="19286" extrusionOk="0">
                      <a:moveTo>
                        <a:pt x="2593" y="3171"/>
                      </a:moveTo>
                      <a:cubicBezTo>
                        <a:pt x="2574" y="3171"/>
                        <a:pt x="2555" y="3172"/>
                        <a:pt x="2535" y="3174"/>
                      </a:cubicBezTo>
                      <a:cubicBezTo>
                        <a:pt x="2202" y="3208"/>
                        <a:pt x="1868" y="3775"/>
                        <a:pt x="1802" y="4075"/>
                      </a:cubicBezTo>
                      <a:cubicBezTo>
                        <a:pt x="1802" y="4108"/>
                        <a:pt x="1768" y="4475"/>
                        <a:pt x="1768" y="4542"/>
                      </a:cubicBezTo>
                      <a:cubicBezTo>
                        <a:pt x="2068" y="4475"/>
                        <a:pt x="2335" y="4375"/>
                        <a:pt x="2602" y="4209"/>
                      </a:cubicBezTo>
                      <a:cubicBezTo>
                        <a:pt x="2836" y="4075"/>
                        <a:pt x="2969" y="3842"/>
                        <a:pt x="3002" y="3575"/>
                      </a:cubicBezTo>
                      <a:cubicBezTo>
                        <a:pt x="3002" y="3358"/>
                        <a:pt x="2831" y="3171"/>
                        <a:pt x="2593" y="3171"/>
                      </a:cubicBezTo>
                      <a:close/>
                      <a:moveTo>
                        <a:pt x="3261" y="4739"/>
                      </a:moveTo>
                      <a:cubicBezTo>
                        <a:pt x="3242" y="4739"/>
                        <a:pt x="3222" y="4740"/>
                        <a:pt x="3203" y="4742"/>
                      </a:cubicBezTo>
                      <a:cubicBezTo>
                        <a:pt x="2869" y="4776"/>
                        <a:pt x="2535" y="5343"/>
                        <a:pt x="2469" y="5643"/>
                      </a:cubicBezTo>
                      <a:cubicBezTo>
                        <a:pt x="2469" y="5676"/>
                        <a:pt x="2435" y="6010"/>
                        <a:pt x="2435" y="6077"/>
                      </a:cubicBezTo>
                      <a:cubicBezTo>
                        <a:pt x="2736" y="6010"/>
                        <a:pt x="3036" y="5910"/>
                        <a:pt x="3269" y="5776"/>
                      </a:cubicBezTo>
                      <a:cubicBezTo>
                        <a:pt x="3503" y="5643"/>
                        <a:pt x="3636" y="5409"/>
                        <a:pt x="3670" y="5143"/>
                      </a:cubicBezTo>
                      <a:cubicBezTo>
                        <a:pt x="3670" y="4926"/>
                        <a:pt x="3498" y="4739"/>
                        <a:pt x="3261" y="4739"/>
                      </a:cubicBezTo>
                      <a:close/>
                      <a:moveTo>
                        <a:pt x="4337" y="9346"/>
                      </a:moveTo>
                      <a:cubicBezTo>
                        <a:pt x="4570" y="9546"/>
                        <a:pt x="4804" y="9679"/>
                        <a:pt x="5071" y="9813"/>
                      </a:cubicBezTo>
                      <a:cubicBezTo>
                        <a:pt x="5004" y="9979"/>
                        <a:pt x="4937" y="10113"/>
                        <a:pt x="4870" y="10246"/>
                      </a:cubicBezTo>
                      <a:cubicBezTo>
                        <a:pt x="4637" y="10747"/>
                        <a:pt x="4437" y="11147"/>
                        <a:pt x="4303" y="11447"/>
                      </a:cubicBezTo>
                      <a:cubicBezTo>
                        <a:pt x="4270" y="11480"/>
                        <a:pt x="4270" y="11547"/>
                        <a:pt x="4237" y="11580"/>
                      </a:cubicBezTo>
                      <a:lnTo>
                        <a:pt x="4203" y="11580"/>
                      </a:lnTo>
                      <a:cubicBezTo>
                        <a:pt x="4203" y="11547"/>
                        <a:pt x="4203" y="11480"/>
                        <a:pt x="4170" y="11414"/>
                      </a:cubicBezTo>
                      <a:cubicBezTo>
                        <a:pt x="4137" y="11080"/>
                        <a:pt x="4070" y="10646"/>
                        <a:pt x="3970" y="10113"/>
                      </a:cubicBezTo>
                      <a:cubicBezTo>
                        <a:pt x="3936" y="9946"/>
                        <a:pt x="3903" y="9746"/>
                        <a:pt x="3870" y="9579"/>
                      </a:cubicBezTo>
                      <a:cubicBezTo>
                        <a:pt x="4037" y="9512"/>
                        <a:pt x="4170" y="9446"/>
                        <a:pt x="4337" y="9346"/>
                      </a:cubicBezTo>
                      <a:close/>
                      <a:moveTo>
                        <a:pt x="1987" y="0"/>
                      </a:moveTo>
                      <a:cubicBezTo>
                        <a:pt x="1926" y="0"/>
                        <a:pt x="1863" y="13"/>
                        <a:pt x="1802" y="39"/>
                      </a:cubicBezTo>
                      <a:cubicBezTo>
                        <a:pt x="1468" y="206"/>
                        <a:pt x="1368" y="839"/>
                        <a:pt x="1435" y="1140"/>
                      </a:cubicBezTo>
                      <a:cubicBezTo>
                        <a:pt x="1435" y="1173"/>
                        <a:pt x="1568" y="1607"/>
                        <a:pt x="1568" y="1607"/>
                      </a:cubicBezTo>
                      <a:cubicBezTo>
                        <a:pt x="1568" y="1707"/>
                        <a:pt x="1535" y="1807"/>
                        <a:pt x="1535" y="1940"/>
                      </a:cubicBezTo>
                      <a:cubicBezTo>
                        <a:pt x="1535" y="2140"/>
                        <a:pt x="1501" y="2407"/>
                        <a:pt x="1501" y="2674"/>
                      </a:cubicBezTo>
                      <a:cubicBezTo>
                        <a:pt x="1468" y="2941"/>
                        <a:pt x="1468" y="3241"/>
                        <a:pt x="1501" y="3541"/>
                      </a:cubicBezTo>
                      <a:cubicBezTo>
                        <a:pt x="1501" y="3875"/>
                        <a:pt x="1568" y="4209"/>
                        <a:pt x="1635" y="4509"/>
                      </a:cubicBezTo>
                      <a:lnTo>
                        <a:pt x="1401" y="4175"/>
                      </a:lnTo>
                      <a:cubicBezTo>
                        <a:pt x="1233" y="3950"/>
                        <a:pt x="827" y="3678"/>
                        <a:pt x="504" y="3678"/>
                      </a:cubicBezTo>
                      <a:cubicBezTo>
                        <a:pt x="444" y="3678"/>
                        <a:pt x="386" y="3687"/>
                        <a:pt x="334" y="3708"/>
                      </a:cubicBezTo>
                      <a:cubicBezTo>
                        <a:pt x="100" y="3808"/>
                        <a:pt x="0" y="4108"/>
                        <a:pt x="134" y="4309"/>
                      </a:cubicBezTo>
                      <a:cubicBezTo>
                        <a:pt x="301" y="4542"/>
                        <a:pt x="534" y="4676"/>
                        <a:pt x="801" y="4676"/>
                      </a:cubicBezTo>
                      <a:cubicBezTo>
                        <a:pt x="1068" y="4676"/>
                        <a:pt x="1368" y="4642"/>
                        <a:pt x="1668" y="4542"/>
                      </a:cubicBezTo>
                      <a:cubicBezTo>
                        <a:pt x="1735" y="4876"/>
                        <a:pt x="1868" y="5176"/>
                        <a:pt x="2002" y="5476"/>
                      </a:cubicBezTo>
                      <a:cubicBezTo>
                        <a:pt x="2068" y="5676"/>
                        <a:pt x="2169" y="5843"/>
                        <a:pt x="2235" y="6010"/>
                      </a:cubicBezTo>
                      <a:lnTo>
                        <a:pt x="2135" y="5876"/>
                      </a:lnTo>
                      <a:cubicBezTo>
                        <a:pt x="1964" y="5677"/>
                        <a:pt x="1551" y="5381"/>
                        <a:pt x="1226" y="5381"/>
                      </a:cubicBezTo>
                      <a:cubicBezTo>
                        <a:pt x="1170" y="5381"/>
                        <a:pt x="1117" y="5390"/>
                        <a:pt x="1068" y="5409"/>
                      </a:cubicBezTo>
                      <a:cubicBezTo>
                        <a:pt x="834" y="5509"/>
                        <a:pt x="734" y="5810"/>
                        <a:pt x="868" y="6010"/>
                      </a:cubicBezTo>
                      <a:cubicBezTo>
                        <a:pt x="1034" y="6243"/>
                        <a:pt x="1268" y="6377"/>
                        <a:pt x="1501" y="6377"/>
                      </a:cubicBezTo>
                      <a:cubicBezTo>
                        <a:pt x="1802" y="6377"/>
                        <a:pt x="2068" y="6343"/>
                        <a:pt x="2335" y="6277"/>
                      </a:cubicBezTo>
                      <a:cubicBezTo>
                        <a:pt x="2402" y="6343"/>
                        <a:pt x="2402" y="6410"/>
                        <a:pt x="2435" y="6477"/>
                      </a:cubicBezTo>
                      <a:cubicBezTo>
                        <a:pt x="2602" y="6777"/>
                        <a:pt x="2769" y="7111"/>
                        <a:pt x="2936" y="7444"/>
                      </a:cubicBezTo>
                      <a:lnTo>
                        <a:pt x="3069" y="7778"/>
                      </a:lnTo>
                      <a:lnTo>
                        <a:pt x="3002" y="7644"/>
                      </a:lnTo>
                      <a:cubicBezTo>
                        <a:pt x="2803" y="7445"/>
                        <a:pt x="2386" y="7149"/>
                        <a:pt x="2060" y="7149"/>
                      </a:cubicBezTo>
                      <a:cubicBezTo>
                        <a:pt x="2004" y="7149"/>
                        <a:pt x="1951" y="7158"/>
                        <a:pt x="1902" y="7177"/>
                      </a:cubicBezTo>
                      <a:cubicBezTo>
                        <a:pt x="1668" y="7277"/>
                        <a:pt x="1568" y="7578"/>
                        <a:pt x="1702" y="7778"/>
                      </a:cubicBezTo>
                      <a:cubicBezTo>
                        <a:pt x="1868" y="8011"/>
                        <a:pt x="2102" y="8145"/>
                        <a:pt x="2369" y="8145"/>
                      </a:cubicBezTo>
                      <a:cubicBezTo>
                        <a:pt x="2636" y="8145"/>
                        <a:pt x="2936" y="8111"/>
                        <a:pt x="3203" y="8045"/>
                      </a:cubicBezTo>
                      <a:cubicBezTo>
                        <a:pt x="3236" y="8145"/>
                        <a:pt x="3303" y="8278"/>
                        <a:pt x="3336" y="8378"/>
                      </a:cubicBezTo>
                      <a:cubicBezTo>
                        <a:pt x="3369" y="8512"/>
                        <a:pt x="3369" y="8545"/>
                        <a:pt x="3403" y="8612"/>
                      </a:cubicBezTo>
                      <a:cubicBezTo>
                        <a:pt x="3436" y="8712"/>
                        <a:pt x="3436" y="8778"/>
                        <a:pt x="3469" y="8845"/>
                      </a:cubicBezTo>
                      <a:cubicBezTo>
                        <a:pt x="3503" y="9012"/>
                        <a:pt x="3536" y="9179"/>
                        <a:pt x="3570" y="9312"/>
                      </a:cubicBezTo>
                      <a:lnTo>
                        <a:pt x="3636" y="9612"/>
                      </a:lnTo>
                      <a:cubicBezTo>
                        <a:pt x="3603" y="9512"/>
                        <a:pt x="3469" y="9279"/>
                        <a:pt x="3469" y="9279"/>
                      </a:cubicBezTo>
                      <a:cubicBezTo>
                        <a:pt x="3319" y="9039"/>
                        <a:pt x="2899" y="8664"/>
                        <a:pt x="2574" y="8664"/>
                      </a:cubicBezTo>
                      <a:cubicBezTo>
                        <a:pt x="2537" y="8664"/>
                        <a:pt x="2502" y="8668"/>
                        <a:pt x="2469" y="8678"/>
                      </a:cubicBezTo>
                      <a:cubicBezTo>
                        <a:pt x="2235" y="8745"/>
                        <a:pt x="2102" y="9012"/>
                        <a:pt x="2202" y="9245"/>
                      </a:cubicBezTo>
                      <a:cubicBezTo>
                        <a:pt x="2302" y="9479"/>
                        <a:pt x="2535" y="9646"/>
                        <a:pt x="2769" y="9679"/>
                      </a:cubicBezTo>
                      <a:cubicBezTo>
                        <a:pt x="2919" y="9712"/>
                        <a:pt x="3069" y="9729"/>
                        <a:pt x="3219" y="9729"/>
                      </a:cubicBezTo>
                      <a:cubicBezTo>
                        <a:pt x="3369" y="9729"/>
                        <a:pt x="3519" y="9712"/>
                        <a:pt x="3670" y="9679"/>
                      </a:cubicBezTo>
                      <a:cubicBezTo>
                        <a:pt x="3703" y="9846"/>
                        <a:pt x="3736" y="10013"/>
                        <a:pt x="3736" y="10179"/>
                      </a:cubicBezTo>
                      <a:cubicBezTo>
                        <a:pt x="3836" y="10713"/>
                        <a:pt x="3903" y="11147"/>
                        <a:pt x="3936" y="11447"/>
                      </a:cubicBezTo>
                      <a:lnTo>
                        <a:pt x="3936" y="11614"/>
                      </a:lnTo>
                      <a:lnTo>
                        <a:pt x="2869" y="11614"/>
                      </a:lnTo>
                      <a:lnTo>
                        <a:pt x="3236" y="19286"/>
                      </a:lnTo>
                      <a:lnTo>
                        <a:pt x="5071" y="19286"/>
                      </a:lnTo>
                      <a:lnTo>
                        <a:pt x="5504" y="11614"/>
                      </a:lnTo>
                      <a:lnTo>
                        <a:pt x="4504" y="11614"/>
                      </a:lnTo>
                      <a:lnTo>
                        <a:pt x="4504" y="11547"/>
                      </a:lnTo>
                      <a:cubicBezTo>
                        <a:pt x="4637" y="11280"/>
                        <a:pt x="4837" y="10847"/>
                        <a:pt x="5037" y="10346"/>
                      </a:cubicBezTo>
                      <a:cubicBezTo>
                        <a:pt x="5104" y="10179"/>
                        <a:pt x="5171" y="10013"/>
                        <a:pt x="5237" y="9846"/>
                      </a:cubicBezTo>
                      <a:cubicBezTo>
                        <a:pt x="5457" y="9895"/>
                        <a:pt x="5659" y="9926"/>
                        <a:pt x="5869" y="9926"/>
                      </a:cubicBezTo>
                      <a:cubicBezTo>
                        <a:pt x="5946" y="9926"/>
                        <a:pt x="6024" y="9922"/>
                        <a:pt x="6105" y="9913"/>
                      </a:cubicBezTo>
                      <a:cubicBezTo>
                        <a:pt x="6372" y="9879"/>
                        <a:pt x="6605" y="9712"/>
                        <a:pt x="6738" y="9479"/>
                      </a:cubicBezTo>
                      <a:cubicBezTo>
                        <a:pt x="6839" y="9279"/>
                        <a:pt x="6738" y="8979"/>
                        <a:pt x="6505" y="8912"/>
                      </a:cubicBezTo>
                      <a:cubicBezTo>
                        <a:pt x="6467" y="8900"/>
                        <a:pt x="6425" y="8895"/>
                        <a:pt x="6383" y="8895"/>
                      </a:cubicBezTo>
                      <a:cubicBezTo>
                        <a:pt x="6053" y="8895"/>
                        <a:pt x="5615" y="9209"/>
                        <a:pt x="5438" y="9446"/>
                      </a:cubicBezTo>
                      <a:lnTo>
                        <a:pt x="5271" y="9746"/>
                      </a:lnTo>
                      <a:cubicBezTo>
                        <a:pt x="5304" y="9679"/>
                        <a:pt x="5337" y="9612"/>
                        <a:pt x="5371" y="9512"/>
                      </a:cubicBezTo>
                      <a:cubicBezTo>
                        <a:pt x="5404" y="9379"/>
                        <a:pt x="5471" y="9245"/>
                        <a:pt x="5504" y="9079"/>
                      </a:cubicBezTo>
                      <a:cubicBezTo>
                        <a:pt x="5538" y="8979"/>
                        <a:pt x="5571" y="8912"/>
                        <a:pt x="5571" y="8845"/>
                      </a:cubicBezTo>
                      <a:cubicBezTo>
                        <a:pt x="5604" y="8745"/>
                        <a:pt x="5638" y="8678"/>
                        <a:pt x="5638" y="8578"/>
                      </a:cubicBezTo>
                      <a:cubicBezTo>
                        <a:pt x="5704" y="8378"/>
                        <a:pt x="5738" y="8211"/>
                        <a:pt x="5771" y="8011"/>
                      </a:cubicBezTo>
                      <a:cubicBezTo>
                        <a:pt x="6038" y="8111"/>
                        <a:pt x="6305" y="8178"/>
                        <a:pt x="6605" y="8178"/>
                      </a:cubicBezTo>
                      <a:cubicBezTo>
                        <a:pt x="6872" y="8178"/>
                        <a:pt x="7105" y="8078"/>
                        <a:pt x="7272" y="7878"/>
                      </a:cubicBezTo>
                      <a:cubicBezTo>
                        <a:pt x="7439" y="7678"/>
                        <a:pt x="7372" y="7377"/>
                        <a:pt x="7139" y="7244"/>
                      </a:cubicBezTo>
                      <a:cubicBezTo>
                        <a:pt x="7076" y="7212"/>
                        <a:pt x="7004" y="7199"/>
                        <a:pt x="6928" y="7199"/>
                      </a:cubicBezTo>
                      <a:cubicBezTo>
                        <a:pt x="6602" y="7199"/>
                        <a:pt x="6194" y="7449"/>
                        <a:pt x="6005" y="7611"/>
                      </a:cubicBezTo>
                      <a:cubicBezTo>
                        <a:pt x="6005" y="7611"/>
                        <a:pt x="5871" y="7811"/>
                        <a:pt x="5771" y="7911"/>
                      </a:cubicBezTo>
                      <a:cubicBezTo>
                        <a:pt x="5804" y="7778"/>
                        <a:pt x="5804" y="7678"/>
                        <a:pt x="5838" y="7544"/>
                      </a:cubicBezTo>
                      <a:cubicBezTo>
                        <a:pt x="5871" y="7211"/>
                        <a:pt x="5905" y="6844"/>
                        <a:pt x="5938" y="6477"/>
                      </a:cubicBezTo>
                      <a:cubicBezTo>
                        <a:pt x="5938" y="6377"/>
                        <a:pt x="5971" y="6243"/>
                        <a:pt x="5971" y="6143"/>
                      </a:cubicBezTo>
                      <a:cubicBezTo>
                        <a:pt x="6238" y="6243"/>
                        <a:pt x="6538" y="6310"/>
                        <a:pt x="6839" y="6343"/>
                      </a:cubicBezTo>
                      <a:cubicBezTo>
                        <a:pt x="7105" y="6343"/>
                        <a:pt x="7339" y="6243"/>
                        <a:pt x="7506" y="6043"/>
                      </a:cubicBezTo>
                      <a:cubicBezTo>
                        <a:pt x="7672" y="5810"/>
                        <a:pt x="7606" y="5543"/>
                        <a:pt x="7372" y="5409"/>
                      </a:cubicBezTo>
                      <a:cubicBezTo>
                        <a:pt x="7305" y="5376"/>
                        <a:pt x="7228" y="5361"/>
                        <a:pt x="7147" y="5361"/>
                      </a:cubicBezTo>
                      <a:cubicBezTo>
                        <a:pt x="6825" y="5361"/>
                        <a:pt x="6431" y="5590"/>
                        <a:pt x="6271" y="5776"/>
                      </a:cubicBezTo>
                      <a:cubicBezTo>
                        <a:pt x="6271" y="5776"/>
                        <a:pt x="6038" y="6043"/>
                        <a:pt x="5971" y="6110"/>
                      </a:cubicBezTo>
                      <a:cubicBezTo>
                        <a:pt x="6005" y="5876"/>
                        <a:pt x="6038" y="5643"/>
                        <a:pt x="6071" y="5409"/>
                      </a:cubicBezTo>
                      <a:cubicBezTo>
                        <a:pt x="6105" y="5076"/>
                        <a:pt x="6205" y="4776"/>
                        <a:pt x="6271" y="4475"/>
                      </a:cubicBezTo>
                      <a:cubicBezTo>
                        <a:pt x="6572" y="4575"/>
                        <a:pt x="6839" y="4642"/>
                        <a:pt x="7139" y="4676"/>
                      </a:cubicBezTo>
                      <a:cubicBezTo>
                        <a:pt x="7406" y="4676"/>
                        <a:pt x="7639" y="4542"/>
                        <a:pt x="7806" y="4342"/>
                      </a:cubicBezTo>
                      <a:cubicBezTo>
                        <a:pt x="7973" y="4142"/>
                        <a:pt x="7906" y="3842"/>
                        <a:pt x="7672" y="3742"/>
                      </a:cubicBezTo>
                      <a:cubicBezTo>
                        <a:pt x="7612" y="3708"/>
                        <a:pt x="7539" y="3693"/>
                        <a:pt x="7460" y="3693"/>
                      </a:cubicBezTo>
                      <a:cubicBezTo>
                        <a:pt x="7146" y="3693"/>
                        <a:pt x="6731" y="3922"/>
                        <a:pt x="6572" y="4108"/>
                      </a:cubicBezTo>
                      <a:cubicBezTo>
                        <a:pt x="6572" y="4108"/>
                        <a:pt x="6305" y="4409"/>
                        <a:pt x="6271" y="4442"/>
                      </a:cubicBezTo>
                      <a:lnTo>
                        <a:pt x="6271" y="4375"/>
                      </a:lnTo>
                      <a:cubicBezTo>
                        <a:pt x="6372" y="4075"/>
                        <a:pt x="6505" y="3775"/>
                        <a:pt x="6672" y="3508"/>
                      </a:cubicBezTo>
                      <a:cubicBezTo>
                        <a:pt x="6738" y="3341"/>
                        <a:pt x="6839" y="3174"/>
                        <a:pt x="6905" y="3041"/>
                      </a:cubicBezTo>
                      <a:cubicBezTo>
                        <a:pt x="7172" y="3174"/>
                        <a:pt x="7439" y="3275"/>
                        <a:pt x="7739" y="3341"/>
                      </a:cubicBezTo>
                      <a:cubicBezTo>
                        <a:pt x="7774" y="3346"/>
                        <a:pt x="7808" y="3348"/>
                        <a:pt x="7842" y="3348"/>
                      </a:cubicBezTo>
                      <a:cubicBezTo>
                        <a:pt x="8073" y="3348"/>
                        <a:pt x="8294" y="3253"/>
                        <a:pt x="8440" y="3108"/>
                      </a:cubicBezTo>
                      <a:cubicBezTo>
                        <a:pt x="8606" y="2908"/>
                        <a:pt x="8573" y="2607"/>
                        <a:pt x="8373" y="2474"/>
                      </a:cubicBezTo>
                      <a:cubicBezTo>
                        <a:pt x="8292" y="2420"/>
                        <a:pt x="8189" y="2397"/>
                        <a:pt x="8077" y="2397"/>
                      </a:cubicBezTo>
                      <a:cubicBezTo>
                        <a:pt x="7775" y="2397"/>
                        <a:pt x="7409" y="2561"/>
                        <a:pt x="7239" y="2707"/>
                      </a:cubicBezTo>
                      <a:lnTo>
                        <a:pt x="7005" y="2941"/>
                      </a:lnTo>
                      <a:cubicBezTo>
                        <a:pt x="7039" y="2874"/>
                        <a:pt x="7072" y="2808"/>
                        <a:pt x="7139" y="2741"/>
                      </a:cubicBezTo>
                      <a:cubicBezTo>
                        <a:pt x="7272" y="2541"/>
                        <a:pt x="7439" y="2341"/>
                        <a:pt x="7539" y="2174"/>
                      </a:cubicBezTo>
                      <a:cubicBezTo>
                        <a:pt x="7606" y="2074"/>
                        <a:pt x="7706" y="1974"/>
                        <a:pt x="7773" y="1907"/>
                      </a:cubicBezTo>
                      <a:cubicBezTo>
                        <a:pt x="8039" y="1907"/>
                        <a:pt x="8340" y="1840"/>
                        <a:pt x="8606" y="1773"/>
                      </a:cubicBezTo>
                      <a:cubicBezTo>
                        <a:pt x="8840" y="1673"/>
                        <a:pt x="9040" y="1473"/>
                        <a:pt x="9107" y="1240"/>
                      </a:cubicBezTo>
                      <a:cubicBezTo>
                        <a:pt x="9174" y="1006"/>
                        <a:pt x="9040" y="739"/>
                        <a:pt x="8807" y="706"/>
                      </a:cubicBezTo>
                      <a:cubicBezTo>
                        <a:pt x="8794" y="705"/>
                        <a:pt x="8782" y="704"/>
                        <a:pt x="8769" y="704"/>
                      </a:cubicBezTo>
                      <a:cubicBezTo>
                        <a:pt x="8413" y="704"/>
                        <a:pt x="8035" y="1150"/>
                        <a:pt x="7906" y="1440"/>
                      </a:cubicBezTo>
                      <a:cubicBezTo>
                        <a:pt x="7906" y="1473"/>
                        <a:pt x="7739" y="1874"/>
                        <a:pt x="7773" y="1874"/>
                      </a:cubicBezTo>
                      <a:cubicBezTo>
                        <a:pt x="7706" y="1974"/>
                        <a:pt x="7606" y="2040"/>
                        <a:pt x="7539" y="2140"/>
                      </a:cubicBezTo>
                      <a:cubicBezTo>
                        <a:pt x="7406" y="2307"/>
                        <a:pt x="7239" y="2507"/>
                        <a:pt x="7105" y="2707"/>
                      </a:cubicBezTo>
                      <a:cubicBezTo>
                        <a:pt x="6939" y="2941"/>
                        <a:pt x="6772" y="3208"/>
                        <a:pt x="6638" y="3475"/>
                      </a:cubicBezTo>
                      <a:cubicBezTo>
                        <a:pt x="6472" y="3742"/>
                        <a:pt x="6338" y="4042"/>
                        <a:pt x="6205" y="4375"/>
                      </a:cubicBezTo>
                      <a:lnTo>
                        <a:pt x="6205" y="3942"/>
                      </a:lnTo>
                      <a:cubicBezTo>
                        <a:pt x="6171" y="3641"/>
                        <a:pt x="5905" y="3041"/>
                        <a:pt x="5538" y="2974"/>
                      </a:cubicBezTo>
                      <a:cubicBezTo>
                        <a:pt x="5520" y="2972"/>
                        <a:pt x="5503" y="2971"/>
                        <a:pt x="5486" y="2971"/>
                      </a:cubicBezTo>
                      <a:cubicBezTo>
                        <a:pt x="5271" y="2971"/>
                        <a:pt x="5071" y="3161"/>
                        <a:pt x="5071" y="3408"/>
                      </a:cubicBezTo>
                      <a:cubicBezTo>
                        <a:pt x="5071" y="3641"/>
                        <a:pt x="5204" y="3908"/>
                        <a:pt x="5404" y="4075"/>
                      </a:cubicBezTo>
                      <a:cubicBezTo>
                        <a:pt x="5638" y="4209"/>
                        <a:pt x="5905" y="4342"/>
                        <a:pt x="6205" y="4442"/>
                      </a:cubicBezTo>
                      <a:cubicBezTo>
                        <a:pt x="6105" y="4742"/>
                        <a:pt x="6038" y="5076"/>
                        <a:pt x="5971" y="5409"/>
                      </a:cubicBezTo>
                      <a:cubicBezTo>
                        <a:pt x="5938" y="5576"/>
                        <a:pt x="5905" y="5776"/>
                        <a:pt x="5871" y="5976"/>
                      </a:cubicBezTo>
                      <a:lnTo>
                        <a:pt x="5871" y="5810"/>
                      </a:lnTo>
                      <a:cubicBezTo>
                        <a:pt x="5838" y="5476"/>
                        <a:pt x="5571" y="4876"/>
                        <a:pt x="5204" y="4842"/>
                      </a:cubicBezTo>
                      <a:cubicBezTo>
                        <a:pt x="5173" y="4833"/>
                        <a:pt x="5142" y="4829"/>
                        <a:pt x="5112" y="4829"/>
                      </a:cubicBezTo>
                      <a:cubicBezTo>
                        <a:pt x="4913" y="4829"/>
                        <a:pt x="4737" y="5007"/>
                        <a:pt x="4737" y="5209"/>
                      </a:cubicBezTo>
                      <a:cubicBezTo>
                        <a:pt x="4737" y="5476"/>
                        <a:pt x="4870" y="5710"/>
                        <a:pt x="5071" y="5876"/>
                      </a:cubicBezTo>
                      <a:cubicBezTo>
                        <a:pt x="5304" y="6043"/>
                        <a:pt x="5571" y="6177"/>
                        <a:pt x="5838" y="6243"/>
                      </a:cubicBezTo>
                      <a:cubicBezTo>
                        <a:pt x="5838" y="6310"/>
                        <a:pt x="5838" y="6410"/>
                        <a:pt x="5804" y="6477"/>
                      </a:cubicBezTo>
                      <a:cubicBezTo>
                        <a:pt x="5771" y="6844"/>
                        <a:pt x="5738" y="7177"/>
                        <a:pt x="5671" y="7544"/>
                      </a:cubicBezTo>
                      <a:lnTo>
                        <a:pt x="5638" y="7911"/>
                      </a:lnTo>
                      <a:lnTo>
                        <a:pt x="5638" y="7744"/>
                      </a:lnTo>
                      <a:cubicBezTo>
                        <a:pt x="5571" y="7444"/>
                        <a:pt x="5304" y="6844"/>
                        <a:pt x="4971" y="6777"/>
                      </a:cubicBezTo>
                      <a:cubicBezTo>
                        <a:pt x="4951" y="6775"/>
                        <a:pt x="4931" y="6773"/>
                        <a:pt x="4912" y="6773"/>
                      </a:cubicBezTo>
                      <a:cubicBezTo>
                        <a:pt x="4670" y="6773"/>
                        <a:pt x="4470" y="6961"/>
                        <a:pt x="4470" y="7177"/>
                      </a:cubicBezTo>
                      <a:cubicBezTo>
                        <a:pt x="4504" y="7444"/>
                        <a:pt x="4604" y="7678"/>
                        <a:pt x="4804" y="7844"/>
                      </a:cubicBezTo>
                      <a:cubicBezTo>
                        <a:pt x="5037" y="8011"/>
                        <a:pt x="5304" y="8111"/>
                        <a:pt x="5571" y="8211"/>
                      </a:cubicBezTo>
                      <a:cubicBezTo>
                        <a:pt x="5538" y="8311"/>
                        <a:pt x="5504" y="8445"/>
                        <a:pt x="5471" y="8578"/>
                      </a:cubicBezTo>
                      <a:cubicBezTo>
                        <a:pt x="5471" y="8645"/>
                        <a:pt x="5438" y="8712"/>
                        <a:pt x="5404" y="8812"/>
                      </a:cubicBezTo>
                      <a:lnTo>
                        <a:pt x="5337" y="9045"/>
                      </a:lnTo>
                      <a:cubicBezTo>
                        <a:pt x="5304" y="9179"/>
                        <a:pt x="5237" y="9346"/>
                        <a:pt x="5171" y="9479"/>
                      </a:cubicBezTo>
                      <a:cubicBezTo>
                        <a:pt x="5137" y="9612"/>
                        <a:pt x="5104" y="9679"/>
                        <a:pt x="5071" y="9779"/>
                      </a:cubicBezTo>
                      <a:cubicBezTo>
                        <a:pt x="5071" y="9646"/>
                        <a:pt x="5104" y="9412"/>
                        <a:pt x="5104" y="9379"/>
                      </a:cubicBezTo>
                      <a:cubicBezTo>
                        <a:pt x="5104" y="9112"/>
                        <a:pt x="5037" y="8845"/>
                        <a:pt x="4904" y="8578"/>
                      </a:cubicBezTo>
                      <a:cubicBezTo>
                        <a:pt x="4904" y="8545"/>
                        <a:pt x="4904" y="8512"/>
                        <a:pt x="4904" y="8478"/>
                      </a:cubicBezTo>
                      <a:cubicBezTo>
                        <a:pt x="4875" y="8280"/>
                        <a:pt x="4703" y="8130"/>
                        <a:pt x="4488" y="8130"/>
                      </a:cubicBezTo>
                      <a:cubicBezTo>
                        <a:pt x="4450" y="8130"/>
                        <a:pt x="4410" y="8135"/>
                        <a:pt x="4370" y="8145"/>
                      </a:cubicBezTo>
                      <a:cubicBezTo>
                        <a:pt x="4037" y="8211"/>
                        <a:pt x="3803" y="8845"/>
                        <a:pt x="3803" y="9145"/>
                      </a:cubicBezTo>
                      <a:lnTo>
                        <a:pt x="3803" y="9512"/>
                      </a:lnTo>
                      <a:lnTo>
                        <a:pt x="3736" y="9279"/>
                      </a:lnTo>
                      <a:cubicBezTo>
                        <a:pt x="3703" y="9112"/>
                        <a:pt x="3670" y="8979"/>
                        <a:pt x="3636" y="8812"/>
                      </a:cubicBezTo>
                      <a:cubicBezTo>
                        <a:pt x="3603" y="8745"/>
                        <a:pt x="3570" y="8645"/>
                        <a:pt x="3570" y="8578"/>
                      </a:cubicBezTo>
                      <a:cubicBezTo>
                        <a:pt x="3536" y="8512"/>
                        <a:pt x="3503" y="8412"/>
                        <a:pt x="3469" y="8345"/>
                      </a:cubicBezTo>
                      <a:cubicBezTo>
                        <a:pt x="3403" y="8145"/>
                        <a:pt x="3336" y="7945"/>
                        <a:pt x="3236" y="7778"/>
                      </a:cubicBezTo>
                      <a:cubicBezTo>
                        <a:pt x="3536" y="7711"/>
                        <a:pt x="3836" y="7578"/>
                        <a:pt x="4103" y="7444"/>
                      </a:cubicBezTo>
                      <a:cubicBezTo>
                        <a:pt x="4303" y="7277"/>
                        <a:pt x="4437" y="7044"/>
                        <a:pt x="4470" y="6810"/>
                      </a:cubicBezTo>
                      <a:cubicBezTo>
                        <a:pt x="4470" y="6563"/>
                        <a:pt x="4298" y="6373"/>
                        <a:pt x="4061" y="6373"/>
                      </a:cubicBezTo>
                      <a:cubicBezTo>
                        <a:pt x="4042" y="6373"/>
                        <a:pt x="4023" y="6374"/>
                        <a:pt x="4003" y="6377"/>
                      </a:cubicBezTo>
                      <a:cubicBezTo>
                        <a:pt x="3670" y="6410"/>
                        <a:pt x="3369" y="6977"/>
                        <a:pt x="3303" y="7311"/>
                      </a:cubicBezTo>
                      <a:cubicBezTo>
                        <a:pt x="3303" y="7311"/>
                        <a:pt x="3269" y="7544"/>
                        <a:pt x="3269" y="7678"/>
                      </a:cubicBezTo>
                      <a:cubicBezTo>
                        <a:pt x="3203" y="7578"/>
                        <a:pt x="3169" y="7444"/>
                        <a:pt x="3103" y="7344"/>
                      </a:cubicBezTo>
                      <a:cubicBezTo>
                        <a:pt x="2936" y="7011"/>
                        <a:pt x="2769" y="6710"/>
                        <a:pt x="2602" y="6377"/>
                      </a:cubicBezTo>
                      <a:lnTo>
                        <a:pt x="2435" y="6077"/>
                      </a:lnTo>
                      <a:cubicBezTo>
                        <a:pt x="2335" y="5876"/>
                        <a:pt x="2235" y="5676"/>
                        <a:pt x="2135" y="5443"/>
                      </a:cubicBezTo>
                      <a:cubicBezTo>
                        <a:pt x="2002" y="5143"/>
                        <a:pt x="1868" y="4842"/>
                        <a:pt x="1768" y="4542"/>
                      </a:cubicBezTo>
                      <a:cubicBezTo>
                        <a:pt x="1768" y="4509"/>
                        <a:pt x="1768" y="4509"/>
                        <a:pt x="1768" y="4475"/>
                      </a:cubicBezTo>
                      <a:cubicBezTo>
                        <a:pt x="1702" y="4175"/>
                        <a:pt x="1635" y="3842"/>
                        <a:pt x="1601" y="3541"/>
                      </a:cubicBezTo>
                      <a:cubicBezTo>
                        <a:pt x="1601" y="3341"/>
                        <a:pt x="1568" y="3174"/>
                        <a:pt x="1568" y="3008"/>
                      </a:cubicBezTo>
                      <a:cubicBezTo>
                        <a:pt x="1835" y="2974"/>
                        <a:pt x="2135" y="2908"/>
                        <a:pt x="2402" y="2808"/>
                      </a:cubicBezTo>
                      <a:cubicBezTo>
                        <a:pt x="2636" y="2674"/>
                        <a:pt x="2802" y="2474"/>
                        <a:pt x="2836" y="2207"/>
                      </a:cubicBezTo>
                      <a:cubicBezTo>
                        <a:pt x="2902" y="1974"/>
                        <a:pt x="2702" y="1740"/>
                        <a:pt x="2435" y="1740"/>
                      </a:cubicBezTo>
                      <a:cubicBezTo>
                        <a:pt x="2068" y="1740"/>
                        <a:pt x="1702" y="2274"/>
                        <a:pt x="1601" y="2574"/>
                      </a:cubicBezTo>
                      <a:cubicBezTo>
                        <a:pt x="1601" y="2574"/>
                        <a:pt x="1568" y="2741"/>
                        <a:pt x="1535" y="2874"/>
                      </a:cubicBezTo>
                      <a:lnTo>
                        <a:pt x="1535" y="2674"/>
                      </a:lnTo>
                      <a:cubicBezTo>
                        <a:pt x="1535" y="2374"/>
                        <a:pt x="1535" y="2140"/>
                        <a:pt x="1568" y="1907"/>
                      </a:cubicBezTo>
                      <a:cubicBezTo>
                        <a:pt x="1568" y="1807"/>
                        <a:pt x="1601" y="1673"/>
                        <a:pt x="1601" y="1573"/>
                      </a:cubicBezTo>
                      <a:cubicBezTo>
                        <a:pt x="1835" y="1440"/>
                        <a:pt x="2068" y="1240"/>
                        <a:pt x="2235" y="1006"/>
                      </a:cubicBezTo>
                      <a:cubicBezTo>
                        <a:pt x="2402" y="806"/>
                        <a:pt x="2435" y="539"/>
                        <a:pt x="2369" y="272"/>
                      </a:cubicBezTo>
                      <a:cubicBezTo>
                        <a:pt x="2319" y="100"/>
                        <a:pt x="2161" y="0"/>
                        <a:pt x="19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3"/>
                <p:cNvSpPr/>
                <p:nvPr/>
              </p:nvSpPr>
              <p:spPr>
                <a:xfrm>
                  <a:off x="5576488" y="2865413"/>
                  <a:ext cx="25900" cy="40075"/>
                </a:xfrm>
                <a:custGeom>
                  <a:avLst/>
                  <a:gdLst/>
                  <a:ahLst/>
                  <a:cxnLst/>
                  <a:rect l="l" t="t" r="r" b="b"/>
                  <a:pathLst>
                    <a:path w="1036" h="1603" extrusionOk="0">
                      <a:moveTo>
                        <a:pt x="472" y="1"/>
                      </a:moveTo>
                      <a:cubicBezTo>
                        <a:pt x="289" y="1"/>
                        <a:pt x="119" y="121"/>
                        <a:pt x="68" y="301"/>
                      </a:cubicBezTo>
                      <a:cubicBezTo>
                        <a:pt x="1" y="568"/>
                        <a:pt x="34" y="835"/>
                        <a:pt x="201" y="1035"/>
                      </a:cubicBezTo>
                      <a:cubicBezTo>
                        <a:pt x="401" y="1269"/>
                        <a:pt x="635" y="1436"/>
                        <a:pt x="902" y="1602"/>
                      </a:cubicBezTo>
                      <a:cubicBezTo>
                        <a:pt x="902" y="1602"/>
                        <a:pt x="1002" y="1202"/>
                        <a:pt x="1002" y="1169"/>
                      </a:cubicBezTo>
                      <a:cubicBezTo>
                        <a:pt x="1035" y="835"/>
                        <a:pt x="968" y="201"/>
                        <a:pt x="635" y="35"/>
                      </a:cubicBezTo>
                      <a:cubicBezTo>
                        <a:pt x="581" y="12"/>
                        <a:pt x="526" y="1"/>
                        <a:pt x="47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3"/>
                <p:cNvSpPr/>
                <p:nvPr/>
              </p:nvSpPr>
              <p:spPr>
                <a:xfrm>
                  <a:off x="6889113" y="3208163"/>
                  <a:ext cx="487875" cy="1209050"/>
                </a:xfrm>
                <a:custGeom>
                  <a:avLst/>
                  <a:gdLst/>
                  <a:ahLst/>
                  <a:cxnLst/>
                  <a:rect l="l" t="t" r="r" b="b"/>
                  <a:pathLst>
                    <a:path w="19515" h="48362" extrusionOk="0">
                      <a:moveTo>
                        <a:pt x="15745" y="1"/>
                      </a:moveTo>
                      <a:cubicBezTo>
                        <a:pt x="15745" y="1"/>
                        <a:pt x="11141" y="1802"/>
                        <a:pt x="7305" y="2102"/>
                      </a:cubicBezTo>
                      <a:cubicBezTo>
                        <a:pt x="6855" y="2143"/>
                        <a:pt x="6405" y="2163"/>
                        <a:pt x="5956" y="2163"/>
                      </a:cubicBezTo>
                      <a:cubicBezTo>
                        <a:pt x="4176" y="2163"/>
                        <a:pt x="2412" y="1848"/>
                        <a:pt x="734" y="1235"/>
                      </a:cubicBezTo>
                      <a:cubicBezTo>
                        <a:pt x="734" y="1235"/>
                        <a:pt x="0" y="6039"/>
                        <a:pt x="500" y="8607"/>
                      </a:cubicBezTo>
                      <a:cubicBezTo>
                        <a:pt x="1034" y="11142"/>
                        <a:pt x="2902" y="23618"/>
                        <a:pt x="3436" y="28688"/>
                      </a:cubicBezTo>
                      <a:cubicBezTo>
                        <a:pt x="3936" y="33792"/>
                        <a:pt x="6405" y="41497"/>
                        <a:pt x="6571" y="41864"/>
                      </a:cubicBezTo>
                      <a:cubicBezTo>
                        <a:pt x="6705" y="42231"/>
                        <a:pt x="6338" y="43265"/>
                        <a:pt x="6338" y="43699"/>
                      </a:cubicBezTo>
                      <a:cubicBezTo>
                        <a:pt x="6338" y="44133"/>
                        <a:pt x="6505" y="45167"/>
                        <a:pt x="6505" y="45167"/>
                      </a:cubicBezTo>
                      <a:cubicBezTo>
                        <a:pt x="6505" y="45167"/>
                        <a:pt x="4370" y="46534"/>
                        <a:pt x="3269" y="47201"/>
                      </a:cubicBezTo>
                      <a:cubicBezTo>
                        <a:pt x="2202" y="47869"/>
                        <a:pt x="2702" y="48135"/>
                        <a:pt x="3736" y="48302"/>
                      </a:cubicBezTo>
                      <a:cubicBezTo>
                        <a:pt x="4070" y="48347"/>
                        <a:pt x="5893" y="48362"/>
                        <a:pt x="8176" y="48362"/>
                      </a:cubicBezTo>
                      <a:cubicBezTo>
                        <a:pt x="12743" y="48362"/>
                        <a:pt x="19147" y="48302"/>
                        <a:pt x="19147" y="48302"/>
                      </a:cubicBezTo>
                      <a:cubicBezTo>
                        <a:pt x="19147" y="48302"/>
                        <a:pt x="19514" y="48202"/>
                        <a:pt x="19080" y="47568"/>
                      </a:cubicBezTo>
                      <a:cubicBezTo>
                        <a:pt x="18647" y="46901"/>
                        <a:pt x="15645" y="44866"/>
                        <a:pt x="15645" y="44866"/>
                      </a:cubicBezTo>
                      <a:cubicBezTo>
                        <a:pt x="15578" y="44366"/>
                        <a:pt x="15578" y="43899"/>
                        <a:pt x="15578" y="43399"/>
                      </a:cubicBezTo>
                      <a:cubicBezTo>
                        <a:pt x="15578" y="42398"/>
                        <a:pt x="14711" y="40563"/>
                        <a:pt x="14711" y="40563"/>
                      </a:cubicBezTo>
                      <a:cubicBezTo>
                        <a:pt x="14711" y="40563"/>
                        <a:pt x="16312" y="28922"/>
                        <a:pt x="15945" y="25853"/>
                      </a:cubicBezTo>
                      <a:cubicBezTo>
                        <a:pt x="15611" y="22784"/>
                        <a:pt x="15444" y="19682"/>
                        <a:pt x="16045" y="16913"/>
                      </a:cubicBezTo>
                      <a:cubicBezTo>
                        <a:pt x="16612" y="14144"/>
                        <a:pt x="15745" y="1836"/>
                        <a:pt x="15878" y="1235"/>
                      </a:cubicBezTo>
                      <a:cubicBezTo>
                        <a:pt x="15945" y="835"/>
                        <a:pt x="15911" y="401"/>
                        <a:pt x="15745" y="1"/>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3"/>
                <p:cNvSpPr/>
                <p:nvPr/>
              </p:nvSpPr>
              <p:spPr>
                <a:xfrm>
                  <a:off x="6808988" y="2724913"/>
                  <a:ext cx="106825" cy="465900"/>
                </a:xfrm>
                <a:custGeom>
                  <a:avLst/>
                  <a:gdLst/>
                  <a:ahLst/>
                  <a:cxnLst/>
                  <a:rect l="l" t="t" r="r" b="b"/>
                  <a:pathLst>
                    <a:path w="4273" h="18636" extrusionOk="0">
                      <a:moveTo>
                        <a:pt x="3853" y="1"/>
                      </a:moveTo>
                      <a:cubicBezTo>
                        <a:pt x="3530" y="1"/>
                        <a:pt x="3138" y="484"/>
                        <a:pt x="3138" y="484"/>
                      </a:cubicBezTo>
                      <a:cubicBezTo>
                        <a:pt x="3138" y="484"/>
                        <a:pt x="1070" y="11726"/>
                        <a:pt x="537" y="13427"/>
                      </a:cubicBezTo>
                      <a:cubicBezTo>
                        <a:pt x="1" y="15034"/>
                        <a:pt x="180" y="18635"/>
                        <a:pt x="1523" y="18635"/>
                      </a:cubicBezTo>
                      <a:cubicBezTo>
                        <a:pt x="1601" y="18635"/>
                        <a:pt x="1684" y="18623"/>
                        <a:pt x="1771" y="18597"/>
                      </a:cubicBezTo>
                      <a:cubicBezTo>
                        <a:pt x="3339" y="18130"/>
                        <a:pt x="3839" y="15762"/>
                        <a:pt x="4006" y="15128"/>
                      </a:cubicBezTo>
                      <a:cubicBezTo>
                        <a:pt x="4139" y="14461"/>
                        <a:pt x="4273" y="3019"/>
                        <a:pt x="4273" y="1051"/>
                      </a:cubicBezTo>
                      <a:cubicBezTo>
                        <a:pt x="4273" y="239"/>
                        <a:pt x="4079" y="1"/>
                        <a:pt x="3853" y="1"/>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3"/>
                <p:cNvSpPr/>
                <p:nvPr/>
              </p:nvSpPr>
              <p:spPr>
                <a:xfrm>
                  <a:off x="6877438" y="2616063"/>
                  <a:ext cx="478700" cy="680500"/>
                </a:xfrm>
                <a:custGeom>
                  <a:avLst/>
                  <a:gdLst/>
                  <a:ahLst/>
                  <a:cxnLst/>
                  <a:rect l="l" t="t" r="r" b="b"/>
                  <a:pathLst>
                    <a:path w="19148" h="27220" extrusionOk="0">
                      <a:moveTo>
                        <a:pt x="10277" y="0"/>
                      </a:moveTo>
                      <a:cubicBezTo>
                        <a:pt x="9492" y="0"/>
                        <a:pt x="8712" y="171"/>
                        <a:pt x="8006" y="502"/>
                      </a:cubicBezTo>
                      <a:cubicBezTo>
                        <a:pt x="8006" y="502"/>
                        <a:pt x="2635" y="2069"/>
                        <a:pt x="1735" y="2236"/>
                      </a:cubicBezTo>
                      <a:cubicBezTo>
                        <a:pt x="867" y="2436"/>
                        <a:pt x="434" y="3737"/>
                        <a:pt x="400" y="4838"/>
                      </a:cubicBezTo>
                      <a:cubicBezTo>
                        <a:pt x="334" y="5906"/>
                        <a:pt x="534" y="16980"/>
                        <a:pt x="467" y="20283"/>
                      </a:cubicBezTo>
                      <a:cubicBezTo>
                        <a:pt x="434" y="23585"/>
                        <a:pt x="0" y="24719"/>
                        <a:pt x="1468" y="25920"/>
                      </a:cubicBezTo>
                      <a:cubicBezTo>
                        <a:pt x="2611" y="26860"/>
                        <a:pt x="5322" y="27220"/>
                        <a:pt x="8245" y="27220"/>
                      </a:cubicBezTo>
                      <a:cubicBezTo>
                        <a:pt x="9159" y="27220"/>
                        <a:pt x="10094" y="27184"/>
                        <a:pt x="11008" y="27121"/>
                      </a:cubicBezTo>
                      <a:cubicBezTo>
                        <a:pt x="14844" y="26821"/>
                        <a:pt x="16579" y="25653"/>
                        <a:pt x="16579" y="23952"/>
                      </a:cubicBezTo>
                      <a:cubicBezTo>
                        <a:pt x="16579" y="22217"/>
                        <a:pt x="16312" y="14078"/>
                        <a:pt x="16312" y="14078"/>
                      </a:cubicBezTo>
                      <a:cubicBezTo>
                        <a:pt x="16312" y="14078"/>
                        <a:pt x="16712" y="9341"/>
                        <a:pt x="17646" y="7307"/>
                      </a:cubicBezTo>
                      <a:cubicBezTo>
                        <a:pt x="18580" y="5272"/>
                        <a:pt x="19147" y="4638"/>
                        <a:pt x="18413" y="3937"/>
                      </a:cubicBezTo>
                      <a:cubicBezTo>
                        <a:pt x="17713" y="3204"/>
                        <a:pt x="13210" y="635"/>
                        <a:pt x="11475" y="135"/>
                      </a:cubicBezTo>
                      <a:cubicBezTo>
                        <a:pt x="11080" y="45"/>
                        <a:pt x="10678" y="0"/>
                        <a:pt x="10277"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3"/>
                <p:cNvSpPr/>
                <p:nvPr/>
              </p:nvSpPr>
              <p:spPr>
                <a:xfrm>
                  <a:off x="7051713" y="2668613"/>
                  <a:ext cx="102600" cy="117625"/>
                </a:xfrm>
                <a:custGeom>
                  <a:avLst/>
                  <a:gdLst/>
                  <a:ahLst/>
                  <a:cxnLst/>
                  <a:rect l="l" t="t" r="r" b="b"/>
                  <a:pathLst>
                    <a:path w="4104" h="4705" extrusionOk="0">
                      <a:moveTo>
                        <a:pt x="2536" y="1"/>
                      </a:moveTo>
                      <a:cubicBezTo>
                        <a:pt x="2536" y="1"/>
                        <a:pt x="301" y="701"/>
                        <a:pt x="1" y="1535"/>
                      </a:cubicBezTo>
                      <a:lnTo>
                        <a:pt x="501" y="4704"/>
                      </a:lnTo>
                      <a:lnTo>
                        <a:pt x="4104" y="2603"/>
                      </a:lnTo>
                      <a:lnTo>
                        <a:pt x="2536"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3"/>
                <p:cNvSpPr/>
                <p:nvPr/>
              </p:nvSpPr>
              <p:spPr>
                <a:xfrm>
                  <a:off x="7004188" y="2581638"/>
                  <a:ext cx="214350" cy="185425"/>
                </a:xfrm>
                <a:custGeom>
                  <a:avLst/>
                  <a:gdLst/>
                  <a:ahLst/>
                  <a:cxnLst/>
                  <a:rect l="l" t="t" r="r" b="b"/>
                  <a:pathLst>
                    <a:path w="8574" h="7417" extrusionOk="0">
                      <a:moveTo>
                        <a:pt x="4473" y="1"/>
                      </a:moveTo>
                      <a:cubicBezTo>
                        <a:pt x="4038" y="1"/>
                        <a:pt x="3602" y="59"/>
                        <a:pt x="3203" y="211"/>
                      </a:cubicBezTo>
                      <a:cubicBezTo>
                        <a:pt x="2502" y="845"/>
                        <a:pt x="1935" y="1612"/>
                        <a:pt x="1535" y="2479"/>
                      </a:cubicBezTo>
                      <a:cubicBezTo>
                        <a:pt x="1034" y="3747"/>
                        <a:pt x="0" y="5781"/>
                        <a:pt x="434" y="5882"/>
                      </a:cubicBezTo>
                      <a:cubicBezTo>
                        <a:pt x="457" y="5889"/>
                        <a:pt x="483" y="5893"/>
                        <a:pt x="511" y="5893"/>
                      </a:cubicBezTo>
                      <a:cubicBezTo>
                        <a:pt x="980" y="5893"/>
                        <a:pt x="2151" y="4914"/>
                        <a:pt x="2402" y="4914"/>
                      </a:cubicBezTo>
                      <a:cubicBezTo>
                        <a:pt x="2669" y="4914"/>
                        <a:pt x="3203" y="6248"/>
                        <a:pt x="3369" y="6282"/>
                      </a:cubicBezTo>
                      <a:cubicBezTo>
                        <a:pt x="3937" y="6148"/>
                        <a:pt x="4470" y="5948"/>
                        <a:pt x="5004" y="5715"/>
                      </a:cubicBezTo>
                      <a:cubicBezTo>
                        <a:pt x="5004" y="5715"/>
                        <a:pt x="5237" y="7383"/>
                        <a:pt x="5738" y="7416"/>
                      </a:cubicBezTo>
                      <a:cubicBezTo>
                        <a:pt x="5741" y="7416"/>
                        <a:pt x="5744" y="7416"/>
                        <a:pt x="5748" y="7416"/>
                      </a:cubicBezTo>
                      <a:cubicBezTo>
                        <a:pt x="6260" y="7416"/>
                        <a:pt x="7942" y="4835"/>
                        <a:pt x="8273" y="2913"/>
                      </a:cubicBezTo>
                      <a:cubicBezTo>
                        <a:pt x="8573" y="945"/>
                        <a:pt x="7572" y="644"/>
                        <a:pt x="7372" y="611"/>
                      </a:cubicBezTo>
                      <a:cubicBezTo>
                        <a:pt x="7220" y="586"/>
                        <a:pt x="5853" y="1"/>
                        <a:pt x="4473" y="1"/>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3"/>
                <p:cNvSpPr/>
                <p:nvPr/>
              </p:nvSpPr>
              <p:spPr>
                <a:xfrm>
                  <a:off x="7075913" y="2308363"/>
                  <a:ext cx="41625" cy="120950"/>
                </a:xfrm>
                <a:custGeom>
                  <a:avLst/>
                  <a:gdLst/>
                  <a:ahLst/>
                  <a:cxnLst/>
                  <a:rect l="l" t="t" r="r" b="b"/>
                  <a:pathLst>
                    <a:path w="1665" h="4838" extrusionOk="0">
                      <a:moveTo>
                        <a:pt x="985" y="0"/>
                      </a:moveTo>
                      <a:cubicBezTo>
                        <a:pt x="928" y="0"/>
                        <a:pt x="867" y="11"/>
                        <a:pt x="801" y="34"/>
                      </a:cubicBezTo>
                      <a:cubicBezTo>
                        <a:pt x="167" y="267"/>
                        <a:pt x="0" y="868"/>
                        <a:pt x="0" y="1935"/>
                      </a:cubicBezTo>
                      <a:cubicBezTo>
                        <a:pt x="0" y="3036"/>
                        <a:pt x="67" y="4837"/>
                        <a:pt x="67" y="4837"/>
                      </a:cubicBezTo>
                      <a:cubicBezTo>
                        <a:pt x="67" y="4837"/>
                        <a:pt x="1635" y="1902"/>
                        <a:pt x="1635" y="1368"/>
                      </a:cubicBezTo>
                      <a:cubicBezTo>
                        <a:pt x="1665" y="887"/>
                        <a:pt x="1505" y="0"/>
                        <a:pt x="985"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3"/>
                <p:cNvSpPr/>
                <p:nvPr/>
              </p:nvSpPr>
              <p:spPr>
                <a:xfrm>
                  <a:off x="7053938" y="2397513"/>
                  <a:ext cx="23650" cy="59600"/>
                </a:xfrm>
                <a:custGeom>
                  <a:avLst/>
                  <a:gdLst/>
                  <a:ahLst/>
                  <a:cxnLst/>
                  <a:rect l="l" t="t" r="r" b="b"/>
                  <a:pathLst>
                    <a:path w="946" h="2384" extrusionOk="0">
                      <a:moveTo>
                        <a:pt x="684" y="1"/>
                      </a:moveTo>
                      <a:cubicBezTo>
                        <a:pt x="621" y="1"/>
                        <a:pt x="543" y="58"/>
                        <a:pt x="445" y="204"/>
                      </a:cubicBezTo>
                      <a:cubicBezTo>
                        <a:pt x="1" y="871"/>
                        <a:pt x="131" y="2384"/>
                        <a:pt x="403" y="2384"/>
                      </a:cubicBezTo>
                      <a:cubicBezTo>
                        <a:pt x="417" y="2384"/>
                        <a:pt x="431" y="2380"/>
                        <a:pt x="445" y="2372"/>
                      </a:cubicBezTo>
                      <a:cubicBezTo>
                        <a:pt x="746" y="2239"/>
                        <a:pt x="946" y="838"/>
                        <a:pt x="946" y="838"/>
                      </a:cubicBezTo>
                      <a:cubicBezTo>
                        <a:pt x="946" y="838"/>
                        <a:pt x="925" y="1"/>
                        <a:pt x="684"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3"/>
                <p:cNvSpPr/>
                <p:nvPr/>
              </p:nvSpPr>
              <p:spPr>
                <a:xfrm>
                  <a:off x="7072913" y="2585238"/>
                  <a:ext cx="128100" cy="153200"/>
                </a:xfrm>
                <a:custGeom>
                  <a:avLst/>
                  <a:gdLst/>
                  <a:ahLst/>
                  <a:cxnLst/>
                  <a:rect l="l" t="t" r="r" b="b"/>
                  <a:pathLst>
                    <a:path w="5124" h="6128" extrusionOk="0">
                      <a:moveTo>
                        <a:pt x="287" y="0"/>
                      </a:moveTo>
                      <a:cubicBezTo>
                        <a:pt x="287" y="0"/>
                        <a:pt x="153" y="3136"/>
                        <a:pt x="87" y="4403"/>
                      </a:cubicBezTo>
                      <a:cubicBezTo>
                        <a:pt x="1" y="5462"/>
                        <a:pt x="308" y="6128"/>
                        <a:pt x="859" y="6128"/>
                      </a:cubicBezTo>
                      <a:cubicBezTo>
                        <a:pt x="951" y="6128"/>
                        <a:pt x="1050" y="6109"/>
                        <a:pt x="1154" y="6071"/>
                      </a:cubicBezTo>
                      <a:cubicBezTo>
                        <a:pt x="1888" y="5771"/>
                        <a:pt x="3689" y="3403"/>
                        <a:pt x="4223" y="2502"/>
                      </a:cubicBezTo>
                      <a:cubicBezTo>
                        <a:pt x="4590" y="1835"/>
                        <a:pt x="4890" y="1168"/>
                        <a:pt x="5124" y="467"/>
                      </a:cubicBezTo>
                      <a:lnTo>
                        <a:pt x="5124" y="467"/>
                      </a:lnTo>
                      <a:cubicBezTo>
                        <a:pt x="5124" y="467"/>
                        <a:pt x="4281" y="730"/>
                        <a:pt x="3159" y="730"/>
                      </a:cubicBezTo>
                      <a:cubicBezTo>
                        <a:pt x="2283" y="730"/>
                        <a:pt x="1237" y="570"/>
                        <a:pt x="287"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3"/>
                <p:cNvSpPr/>
                <p:nvPr/>
              </p:nvSpPr>
              <p:spPr>
                <a:xfrm>
                  <a:off x="7047538" y="2287313"/>
                  <a:ext cx="266050" cy="344925"/>
                </a:xfrm>
                <a:custGeom>
                  <a:avLst/>
                  <a:gdLst/>
                  <a:ahLst/>
                  <a:cxnLst/>
                  <a:rect l="l" t="t" r="r" b="b"/>
                  <a:pathLst>
                    <a:path w="10642" h="13797" extrusionOk="0">
                      <a:moveTo>
                        <a:pt x="5716" y="1"/>
                      </a:moveTo>
                      <a:cubicBezTo>
                        <a:pt x="4641" y="1"/>
                        <a:pt x="3376" y="412"/>
                        <a:pt x="2169" y="1810"/>
                      </a:cubicBezTo>
                      <a:cubicBezTo>
                        <a:pt x="2169" y="1810"/>
                        <a:pt x="768" y="6447"/>
                        <a:pt x="401" y="8114"/>
                      </a:cubicBezTo>
                      <a:cubicBezTo>
                        <a:pt x="1" y="9782"/>
                        <a:pt x="201" y="11183"/>
                        <a:pt x="902" y="12284"/>
                      </a:cubicBezTo>
                      <a:cubicBezTo>
                        <a:pt x="1518" y="13240"/>
                        <a:pt x="2562" y="13796"/>
                        <a:pt x="3691" y="13796"/>
                      </a:cubicBezTo>
                      <a:cubicBezTo>
                        <a:pt x="3784" y="13796"/>
                        <a:pt x="3877" y="13793"/>
                        <a:pt x="3970" y="13785"/>
                      </a:cubicBezTo>
                      <a:cubicBezTo>
                        <a:pt x="5205" y="13752"/>
                        <a:pt x="6772" y="13452"/>
                        <a:pt x="7673" y="11517"/>
                      </a:cubicBezTo>
                      <a:cubicBezTo>
                        <a:pt x="8173" y="10416"/>
                        <a:pt x="8607" y="9315"/>
                        <a:pt x="8974" y="8214"/>
                      </a:cubicBezTo>
                      <a:cubicBezTo>
                        <a:pt x="9174" y="7814"/>
                        <a:pt x="9875" y="5779"/>
                        <a:pt x="10242" y="4512"/>
                      </a:cubicBezTo>
                      <a:cubicBezTo>
                        <a:pt x="10642" y="3244"/>
                        <a:pt x="9875" y="1676"/>
                        <a:pt x="8374" y="809"/>
                      </a:cubicBezTo>
                      <a:cubicBezTo>
                        <a:pt x="8131" y="660"/>
                        <a:pt x="7077" y="1"/>
                        <a:pt x="5716"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3"/>
                <p:cNvSpPr/>
                <p:nvPr/>
              </p:nvSpPr>
              <p:spPr>
                <a:xfrm>
                  <a:off x="7261038" y="2471238"/>
                  <a:ext cx="55900" cy="59875"/>
                </a:xfrm>
                <a:custGeom>
                  <a:avLst/>
                  <a:gdLst/>
                  <a:ahLst/>
                  <a:cxnLst/>
                  <a:rect l="l" t="t" r="r" b="b"/>
                  <a:pathLst>
                    <a:path w="2236" h="2395" extrusionOk="0">
                      <a:moveTo>
                        <a:pt x="1628" y="0"/>
                      </a:moveTo>
                      <a:cubicBezTo>
                        <a:pt x="1246" y="0"/>
                        <a:pt x="734" y="424"/>
                        <a:pt x="734" y="424"/>
                      </a:cubicBezTo>
                      <a:cubicBezTo>
                        <a:pt x="301" y="824"/>
                        <a:pt x="0" y="2325"/>
                        <a:pt x="0" y="2325"/>
                      </a:cubicBezTo>
                      <a:cubicBezTo>
                        <a:pt x="119" y="2372"/>
                        <a:pt x="249" y="2395"/>
                        <a:pt x="382" y="2395"/>
                      </a:cubicBezTo>
                      <a:cubicBezTo>
                        <a:pt x="624" y="2395"/>
                        <a:pt x="874" y="2321"/>
                        <a:pt x="1068" y="2192"/>
                      </a:cubicBezTo>
                      <a:cubicBezTo>
                        <a:pt x="1735" y="1858"/>
                        <a:pt x="2235" y="791"/>
                        <a:pt x="1968" y="224"/>
                      </a:cubicBezTo>
                      <a:cubicBezTo>
                        <a:pt x="1896" y="60"/>
                        <a:pt x="1771" y="0"/>
                        <a:pt x="1628"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3"/>
                <p:cNvSpPr/>
                <p:nvPr/>
              </p:nvSpPr>
              <p:spPr>
                <a:xfrm>
                  <a:off x="7050063" y="2219113"/>
                  <a:ext cx="290225" cy="413100"/>
                </a:xfrm>
                <a:custGeom>
                  <a:avLst/>
                  <a:gdLst/>
                  <a:ahLst/>
                  <a:cxnLst/>
                  <a:rect l="l" t="t" r="r" b="b"/>
                  <a:pathLst>
                    <a:path w="11609" h="16524" extrusionOk="0">
                      <a:moveTo>
                        <a:pt x="4044" y="1"/>
                      </a:moveTo>
                      <a:cubicBezTo>
                        <a:pt x="3748" y="1"/>
                        <a:pt x="3396" y="35"/>
                        <a:pt x="2969" y="101"/>
                      </a:cubicBezTo>
                      <a:cubicBezTo>
                        <a:pt x="1501" y="335"/>
                        <a:pt x="901" y="1869"/>
                        <a:pt x="901" y="3104"/>
                      </a:cubicBezTo>
                      <a:cubicBezTo>
                        <a:pt x="901" y="4338"/>
                        <a:pt x="3569" y="6106"/>
                        <a:pt x="5437" y="6373"/>
                      </a:cubicBezTo>
                      <a:cubicBezTo>
                        <a:pt x="5816" y="6427"/>
                        <a:pt x="6193" y="6446"/>
                        <a:pt x="6551" y="6446"/>
                      </a:cubicBezTo>
                      <a:cubicBezTo>
                        <a:pt x="7532" y="6446"/>
                        <a:pt x="8364" y="6297"/>
                        <a:pt x="8670" y="6297"/>
                      </a:cubicBezTo>
                      <a:cubicBezTo>
                        <a:pt x="8803" y="6297"/>
                        <a:pt x="8836" y="6325"/>
                        <a:pt x="8740" y="6406"/>
                      </a:cubicBezTo>
                      <a:cubicBezTo>
                        <a:pt x="8339" y="6773"/>
                        <a:pt x="7239" y="8007"/>
                        <a:pt x="7605" y="8441"/>
                      </a:cubicBezTo>
                      <a:cubicBezTo>
                        <a:pt x="8006" y="8874"/>
                        <a:pt x="8239" y="9141"/>
                        <a:pt x="8239" y="9642"/>
                      </a:cubicBezTo>
                      <a:cubicBezTo>
                        <a:pt x="8239" y="9975"/>
                        <a:pt x="8173" y="10776"/>
                        <a:pt x="8173" y="11276"/>
                      </a:cubicBezTo>
                      <a:cubicBezTo>
                        <a:pt x="8039" y="11576"/>
                        <a:pt x="7639" y="12377"/>
                        <a:pt x="7539" y="12510"/>
                      </a:cubicBezTo>
                      <a:cubicBezTo>
                        <a:pt x="7532" y="12519"/>
                        <a:pt x="7521" y="12524"/>
                        <a:pt x="7505" y="12524"/>
                      </a:cubicBezTo>
                      <a:cubicBezTo>
                        <a:pt x="7291" y="12524"/>
                        <a:pt x="6293" y="11718"/>
                        <a:pt x="5671" y="11376"/>
                      </a:cubicBezTo>
                      <a:cubicBezTo>
                        <a:pt x="5371" y="11209"/>
                        <a:pt x="5004" y="11076"/>
                        <a:pt x="4670" y="11043"/>
                      </a:cubicBezTo>
                      <a:cubicBezTo>
                        <a:pt x="4670" y="11043"/>
                        <a:pt x="4637" y="11610"/>
                        <a:pt x="4370" y="11710"/>
                      </a:cubicBezTo>
                      <a:cubicBezTo>
                        <a:pt x="4270" y="11732"/>
                        <a:pt x="4099" y="11747"/>
                        <a:pt x="3907" y="11747"/>
                      </a:cubicBezTo>
                      <a:cubicBezTo>
                        <a:pt x="3521" y="11747"/>
                        <a:pt x="3047" y="11687"/>
                        <a:pt x="2869" y="11510"/>
                      </a:cubicBezTo>
                      <a:cubicBezTo>
                        <a:pt x="2702" y="11276"/>
                        <a:pt x="2635" y="10976"/>
                        <a:pt x="2669" y="10676"/>
                      </a:cubicBezTo>
                      <a:lnTo>
                        <a:pt x="2669" y="10676"/>
                      </a:lnTo>
                      <a:cubicBezTo>
                        <a:pt x="1735" y="10709"/>
                        <a:pt x="834" y="11109"/>
                        <a:pt x="167" y="11776"/>
                      </a:cubicBezTo>
                      <a:cubicBezTo>
                        <a:pt x="0" y="12877"/>
                        <a:pt x="234" y="14011"/>
                        <a:pt x="834" y="14979"/>
                      </a:cubicBezTo>
                      <a:cubicBezTo>
                        <a:pt x="1453" y="15938"/>
                        <a:pt x="2502" y="16524"/>
                        <a:pt x="3636" y="16524"/>
                      </a:cubicBezTo>
                      <a:cubicBezTo>
                        <a:pt x="3724" y="16524"/>
                        <a:pt x="3813" y="16520"/>
                        <a:pt x="3903" y="16513"/>
                      </a:cubicBezTo>
                      <a:cubicBezTo>
                        <a:pt x="5137" y="16446"/>
                        <a:pt x="6671" y="16146"/>
                        <a:pt x="7605" y="14211"/>
                      </a:cubicBezTo>
                      <a:cubicBezTo>
                        <a:pt x="8072" y="13277"/>
                        <a:pt x="8439" y="12277"/>
                        <a:pt x="8740" y="11276"/>
                      </a:cubicBezTo>
                      <a:cubicBezTo>
                        <a:pt x="8873" y="11076"/>
                        <a:pt x="8973" y="10876"/>
                        <a:pt x="9040" y="10676"/>
                      </a:cubicBezTo>
                      <a:cubicBezTo>
                        <a:pt x="9373" y="9875"/>
                        <a:pt x="9874" y="9108"/>
                        <a:pt x="10441" y="8441"/>
                      </a:cubicBezTo>
                      <a:cubicBezTo>
                        <a:pt x="11175" y="7407"/>
                        <a:pt x="11575" y="6139"/>
                        <a:pt x="11608" y="4871"/>
                      </a:cubicBezTo>
                      <a:cubicBezTo>
                        <a:pt x="11608" y="4038"/>
                        <a:pt x="11175" y="3270"/>
                        <a:pt x="10441" y="2903"/>
                      </a:cubicBezTo>
                      <a:lnTo>
                        <a:pt x="10007" y="2436"/>
                      </a:lnTo>
                      <a:cubicBezTo>
                        <a:pt x="10007" y="2436"/>
                        <a:pt x="9974" y="2136"/>
                        <a:pt x="8740" y="1669"/>
                      </a:cubicBezTo>
                      <a:cubicBezTo>
                        <a:pt x="7472" y="1202"/>
                        <a:pt x="6038" y="1269"/>
                        <a:pt x="5537" y="668"/>
                      </a:cubicBezTo>
                      <a:cubicBezTo>
                        <a:pt x="5180" y="215"/>
                        <a:pt x="4788" y="1"/>
                        <a:pt x="4044"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3"/>
                <p:cNvSpPr/>
                <p:nvPr/>
              </p:nvSpPr>
              <p:spPr>
                <a:xfrm>
                  <a:off x="7138438" y="2274163"/>
                  <a:ext cx="190175" cy="101775"/>
                </a:xfrm>
                <a:custGeom>
                  <a:avLst/>
                  <a:gdLst/>
                  <a:ahLst/>
                  <a:cxnLst/>
                  <a:rect l="l" t="t" r="r" b="b"/>
                  <a:pathLst>
                    <a:path w="7607" h="4071" fill="none" extrusionOk="0">
                      <a:moveTo>
                        <a:pt x="3337" y="935"/>
                      </a:moveTo>
                      <a:cubicBezTo>
                        <a:pt x="3337" y="935"/>
                        <a:pt x="835" y="1"/>
                        <a:pt x="401" y="1769"/>
                      </a:cubicBezTo>
                      <a:cubicBezTo>
                        <a:pt x="1" y="3537"/>
                        <a:pt x="4171" y="4070"/>
                        <a:pt x="7606" y="3437"/>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3"/>
                <p:cNvSpPr/>
                <p:nvPr/>
              </p:nvSpPr>
              <p:spPr>
                <a:xfrm>
                  <a:off x="7252688" y="2404263"/>
                  <a:ext cx="60075" cy="13375"/>
                </a:xfrm>
                <a:custGeom>
                  <a:avLst/>
                  <a:gdLst/>
                  <a:ahLst/>
                  <a:cxnLst/>
                  <a:rect l="l" t="t" r="r" b="b"/>
                  <a:pathLst>
                    <a:path w="2403" h="535" fill="none" extrusionOk="0">
                      <a:moveTo>
                        <a:pt x="1" y="334"/>
                      </a:moveTo>
                      <a:cubicBezTo>
                        <a:pt x="1" y="334"/>
                        <a:pt x="735" y="534"/>
                        <a:pt x="2403" y="1"/>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p:cNvSpPr/>
                <p:nvPr/>
              </p:nvSpPr>
              <p:spPr>
                <a:xfrm>
                  <a:off x="7110088" y="2418438"/>
                  <a:ext cx="55075" cy="100100"/>
                </a:xfrm>
                <a:custGeom>
                  <a:avLst/>
                  <a:gdLst/>
                  <a:ahLst/>
                  <a:cxnLst/>
                  <a:rect l="l" t="t" r="r" b="b"/>
                  <a:pathLst>
                    <a:path w="2203" h="4004" fill="none" extrusionOk="0">
                      <a:moveTo>
                        <a:pt x="1168" y="1"/>
                      </a:moveTo>
                      <a:lnTo>
                        <a:pt x="1001" y="901"/>
                      </a:lnTo>
                      <a:cubicBezTo>
                        <a:pt x="1001" y="901"/>
                        <a:pt x="1" y="3136"/>
                        <a:pt x="268" y="3403"/>
                      </a:cubicBezTo>
                      <a:cubicBezTo>
                        <a:pt x="534" y="3670"/>
                        <a:pt x="1969" y="4004"/>
                        <a:pt x="2102" y="3537"/>
                      </a:cubicBezTo>
                      <a:cubicBezTo>
                        <a:pt x="2136" y="3303"/>
                        <a:pt x="2202" y="3103"/>
                        <a:pt x="2202" y="2869"/>
                      </a:cubicBezTo>
                      <a:lnTo>
                        <a:pt x="1735" y="2736"/>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3"/>
                <p:cNvSpPr/>
                <p:nvPr/>
              </p:nvSpPr>
              <p:spPr>
                <a:xfrm>
                  <a:off x="7180138" y="2418438"/>
                  <a:ext cx="44225" cy="30050"/>
                </a:xfrm>
                <a:custGeom>
                  <a:avLst/>
                  <a:gdLst/>
                  <a:ahLst/>
                  <a:cxnLst/>
                  <a:rect l="l" t="t" r="r" b="b"/>
                  <a:pathLst>
                    <a:path w="1769" h="1202" fill="none" extrusionOk="0">
                      <a:moveTo>
                        <a:pt x="1" y="334"/>
                      </a:moveTo>
                      <a:cubicBezTo>
                        <a:pt x="1" y="334"/>
                        <a:pt x="1435" y="1"/>
                        <a:pt x="1769" y="1202"/>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3"/>
                <p:cNvSpPr/>
                <p:nvPr/>
              </p:nvSpPr>
              <p:spPr>
                <a:xfrm>
                  <a:off x="7099263" y="2398438"/>
                  <a:ext cx="31700" cy="10025"/>
                </a:xfrm>
                <a:custGeom>
                  <a:avLst/>
                  <a:gdLst/>
                  <a:ahLst/>
                  <a:cxnLst/>
                  <a:rect l="l" t="t" r="r" b="b"/>
                  <a:pathLst>
                    <a:path w="1268" h="401" fill="none" extrusionOk="0">
                      <a:moveTo>
                        <a:pt x="1268" y="400"/>
                      </a:moveTo>
                      <a:cubicBezTo>
                        <a:pt x="934" y="67"/>
                        <a:pt x="400" y="0"/>
                        <a:pt x="0" y="267"/>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p:cNvSpPr/>
                <p:nvPr/>
              </p:nvSpPr>
              <p:spPr>
                <a:xfrm>
                  <a:off x="7180988" y="2449213"/>
                  <a:ext cx="14200" cy="21800"/>
                </a:xfrm>
                <a:custGeom>
                  <a:avLst/>
                  <a:gdLst/>
                  <a:ahLst/>
                  <a:cxnLst/>
                  <a:rect l="l" t="t" r="r" b="b"/>
                  <a:pathLst>
                    <a:path w="568" h="872" extrusionOk="0">
                      <a:moveTo>
                        <a:pt x="304" y="0"/>
                      </a:moveTo>
                      <a:cubicBezTo>
                        <a:pt x="181" y="0"/>
                        <a:pt x="64" y="188"/>
                        <a:pt x="33" y="404"/>
                      </a:cubicBezTo>
                      <a:cubicBezTo>
                        <a:pt x="0" y="638"/>
                        <a:pt x="100" y="838"/>
                        <a:pt x="234" y="871"/>
                      </a:cubicBezTo>
                      <a:cubicBezTo>
                        <a:pt x="367" y="871"/>
                        <a:pt x="500" y="704"/>
                        <a:pt x="534" y="471"/>
                      </a:cubicBezTo>
                      <a:cubicBezTo>
                        <a:pt x="567" y="237"/>
                        <a:pt x="467" y="37"/>
                        <a:pt x="334" y="4"/>
                      </a:cubicBezTo>
                      <a:cubicBezTo>
                        <a:pt x="324" y="1"/>
                        <a:pt x="314" y="0"/>
                        <a:pt x="3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3"/>
                <p:cNvSpPr/>
                <p:nvPr/>
              </p:nvSpPr>
              <p:spPr>
                <a:xfrm>
                  <a:off x="7100088" y="2425013"/>
                  <a:ext cx="14200" cy="21075"/>
                </a:xfrm>
                <a:custGeom>
                  <a:avLst/>
                  <a:gdLst/>
                  <a:ahLst/>
                  <a:cxnLst/>
                  <a:rect l="l" t="t" r="r" b="b"/>
                  <a:pathLst>
                    <a:path w="568" h="843" extrusionOk="0">
                      <a:moveTo>
                        <a:pt x="305" y="1"/>
                      </a:moveTo>
                      <a:cubicBezTo>
                        <a:pt x="181" y="1"/>
                        <a:pt x="65" y="189"/>
                        <a:pt x="34" y="405"/>
                      </a:cubicBezTo>
                      <a:cubicBezTo>
                        <a:pt x="0" y="638"/>
                        <a:pt x="67" y="838"/>
                        <a:pt x="201" y="838"/>
                      </a:cubicBezTo>
                      <a:cubicBezTo>
                        <a:pt x="212" y="841"/>
                        <a:pt x="224" y="843"/>
                        <a:pt x="236" y="843"/>
                      </a:cubicBezTo>
                      <a:cubicBezTo>
                        <a:pt x="362" y="843"/>
                        <a:pt x="504" y="685"/>
                        <a:pt x="534" y="472"/>
                      </a:cubicBezTo>
                      <a:cubicBezTo>
                        <a:pt x="568" y="238"/>
                        <a:pt x="467" y="38"/>
                        <a:pt x="334" y="5"/>
                      </a:cubicBezTo>
                      <a:cubicBezTo>
                        <a:pt x="324" y="2"/>
                        <a:pt x="314" y="1"/>
                        <a:pt x="3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3"/>
                <p:cNvSpPr/>
                <p:nvPr/>
              </p:nvSpPr>
              <p:spPr>
                <a:xfrm>
                  <a:off x="7108438" y="2531013"/>
                  <a:ext cx="75900" cy="25100"/>
                </a:xfrm>
                <a:custGeom>
                  <a:avLst/>
                  <a:gdLst/>
                  <a:ahLst/>
                  <a:cxnLst/>
                  <a:rect l="l" t="t" r="r" b="b"/>
                  <a:pathLst>
                    <a:path w="3036" h="1004" extrusionOk="0">
                      <a:moveTo>
                        <a:pt x="0" y="1"/>
                      </a:moveTo>
                      <a:lnTo>
                        <a:pt x="0" y="1"/>
                      </a:lnTo>
                      <a:cubicBezTo>
                        <a:pt x="85" y="257"/>
                        <a:pt x="648" y="1003"/>
                        <a:pt x="1461" y="1003"/>
                      </a:cubicBezTo>
                      <a:cubicBezTo>
                        <a:pt x="1919" y="1003"/>
                        <a:pt x="2458" y="766"/>
                        <a:pt x="3036" y="68"/>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3"/>
                <p:cNvSpPr/>
                <p:nvPr/>
              </p:nvSpPr>
              <p:spPr>
                <a:xfrm>
                  <a:off x="6999188" y="2786213"/>
                  <a:ext cx="65075" cy="474525"/>
                </a:xfrm>
                <a:custGeom>
                  <a:avLst/>
                  <a:gdLst/>
                  <a:ahLst/>
                  <a:cxnLst/>
                  <a:rect l="l" t="t" r="r" b="b"/>
                  <a:pathLst>
                    <a:path w="2603" h="18981" extrusionOk="0">
                      <a:moveTo>
                        <a:pt x="2602" y="0"/>
                      </a:moveTo>
                      <a:cubicBezTo>
                        <a:pt x="2602" y="1"/>
                        <a:pt x="701" y="7573"/>
                        <a:pt x="334" y="11175"/>
                      </a:cubicBezTo>
                      <a:cubicBezTo>
                        <a:pt x="100" y="13210"/>
                        <a:pt x="0" y="15278"/>
                        <a:pt x="0" y="17313"/>
                      </a:cubicBezTo>
                      <a:lnTo>
                        <a:pt x="968" y="18980"/>
                      </a:lnTo>
                      <a:lnTo>
                        <a:pt x="2369" y="17313"/>
                      </a:lnTo>
                      <a:cubicBezTo>
                        <a:pt x="2369" y="17313"/>
                        <a:pt x="2302" y="9274"/>
                        <a:pt x="2302" y="6705"/>
                      </a:cubicBezTo>
                      <a:cubicBezTo>
                        <a:pt x="2302" y="4137"/>
                        <a:pt x="2602" y="1"/>
                        <a:pt x="2602"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3"/>
                <p:cNvSpPr/>
                <p:nvPr/>
              </p:nvSpPr>
              <p:spPr>
                <a:xfrm>
                  <a:off x="7258538" y="2719213"/>
                  <a:ext cx="221850" cy="383925"/>
                </a:xfrm>
                <a:custGeom>
                  <a:avLst/>
                  <a:gdLst/>
                  <a:ahLst/>
                  <a:cxnLst/>
                  <a:rect l="l" t="t" r="r" b="b"/>
                  <a:pathLst>
                    <a:path w="8874" h="15357" extrusionOk="0">
                      <a:moveTo>
                        <a:pt x="3361" y="1"/>
                      </a:moveTo>
                      <a:cubicBezTo>
                        <a:pt x="3144" y="1"/>
                        <a:pt x="2967" y="83"/>
                        <a:pt x="2836" y="178"/>
                      </a:cubicBezTo>
                      <a:lnTo>
                        <a:pt x="1168" y="4115"/>
                      </a:lnTo>
                      <a:cubicBezTo>
                        <a:pt x="1168" y="4115"/>
                        <a:pt x="0" y="6750"/>
                        <a:pt x="434" y="8051"/>
                      </a:cubicBezTo>
                      <a:cubicBezTo>
                        <a:pt x="868" y="9352"/>
                        <a:pt x="4604" y="14822"/>
                        <a:pt x="4937" y="15056"/>
                      </a:cubicBezTo>
                      <a:cubicBezTo>
                        <a:pt x="5114" y="15152"/>
                        <a:pt x="5871" y="15357"/>
                        <a:pt x="6646" y="15357"/>
                      </a:cubicBezTo>
                      <a:cubicBezTo>
                        <a:pt x="7479" y="15357"/>
                        <a:pt x="8333" y="15120"/>
                        <a:pt x="8506" y="14255"/>
                      </a:cubicBezTo>
                      <a:cubicBezTo>
                        <a:pt x="8873" y="12587"/>
                        <a:pt x="5838" y="2680"/>
                        <a:pt x="4870" y="1213"/>
                      </a:cubicBezTo>
                      <a:cubicBezTo>
                        <a:pt x="4270" y="269"/>
                        <a:pt x="3752" y="1"/>
                        <a:pt x="3361"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3"/>
                <p:cNvSpPr/>
                <p:nvPr/>
              </p:nvSpPr>
              <p:spPr>
                <a:xfrm>
                  <a:off x="7258538" y="2712813"/>
                  <a:ext cx="221850" cy="404500"/>
                </a:xfrm>
                <a:custGeom>
                  <a:avLst/>
                  <a:gdLst/>
                  <a:ahLst/>
                  <a:cxnLst/>
                  <a:rect l="l" t="t" r="r" b="b"/>
                  <a:pathLst>
                    <a:path w="8874" h="16180" fill="none" extrusionOk="0">
                      <a:moveTo>
                        <a:pt x="1168" y="4371"/>
                      </a:moveTo>
                      <a:cubicBezTo>
                        <a:pt x="1168" y="4371"/>
                        <a:pt x="0" y="7006"/>
                        <a:pt x="434" y="8307"/>
                      </a:cubicBezTo>
                      <a:cubicBezTo>
                        <a:pt x="868" y="9608"/>
                        <a:pt x="4604" y="15078"/>
                        <a:pt x="4937" y="15312"/>
                      </a:cubicBezTo>
                      <a:cubicBezTo>
                        <a:pt x="5304" y="15512"/>
                        <a:pt x="8173" y="16179"/>
                        <a:pt x="8506" y="14511"/>
                      </a:cubicBezTo>
                      <a:cubicBezTo>
                        <a:pt x="8873" y="12843"/>
                        <a:pt x="5838" y="2936"/>
                        <a:pt x="4870" y="1469"/>
                      </a:cubicBezTo>
                      <a:cubicBezTo>
                        <a:pt x="3936" y="1"/>
                        <a:pt x="3203" y="168"/>
                        <a:pt x="2836" y="434"/>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3"/>
                <p:cNvSpPr/>
                <p:nvPr/>
              </p:nvSpPr>
              <p:spPr>
                <a:xfrm>
                  <a:off x="7036713" y="2953838"/>
                  <a:ext cx="232675" cy="296050"/>
                </a:xfrm>
                <a:custGeom>
                  <a:avLst/>
                  <a:gdLst/>
                  <a:ahLst/>
                  <a:cxnLst/>
                  <a:rect l="l" t="t" r="r" b="b"/>
                  <a:pathLst>
                    <a:path w="9307" h="11842" extrusionOk="0">
                      <a:moveTo>
                        <a:pt x="9107" y="0"/>
                      </a:moveTo>
                      <a:lnTo>
                        <a:pt x="0" y="200"/>
                      </a:lnTo>
                      <a:lnTo>
                        <a:pt x="434" y="11842"/>
                      </a:lnTo>
                      <a:lnTo>
                        <a:pt x="9307" y="11408"/>
                      </a:lnTo>
                      <a:lnTo>
                        <a:pt x="9107"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3"/>
                <p:cNvSpPr/>
                <p:nvPr/>
              </p:nvSpPr>
              <p:spPr>
                <a:xfrm>
                  <a:off x="7178488" y="3018863"/>
                  <a:ext cx="316900" cy="151600"/>
                </a:xfrm>
                <a:custGeom>
                  <a:avLst/>
                  <a:gdLst/>
                  <a:ahLst/>
                  <a:cxnLst/>
                  <a:rect l="l" t="t" r="r" b="b"/>
                  <a:pathLst>
                    <a:path w="12676" h="6064" extrusionOk="0">
                      <a:moveTo>
                        <a:pt x="11442" y="1"/>
                      </a:moveTo>
                      <a:lnTo>
                        <a:pt x="9974" y="234"/>
                      </a:lnTo>
                      <a:cubicBezTo>
                        <a:pt x="9974" y="234"/>
                        <a:pt x="7739" y="435"/>
                        <a:pt x="6405" y="1168"/>
                      </a:cubicBezTo>
                      <a:cubicBezTo>
                        <a:pt x="5104" y="1902"/>
                        <a:pt x="0" y="3003"/>
                        <a:pt x="0" y="3003"/>
                      </a:cubicBezTo>
                      <a:lnTo>
                        <a:pt x="300" y="5838"/>
                      </a:lnTo>
                      <a:cubicBezTo>
                        <a:pt x="1451" y="5988"/>
                        <a:pt x="2602" y="6064"/>
                        <a:pt x="3753" y="6064"/>
                      </a:cubicBezTo>
                      <a:cubicBezTo>
                        <a:pt x="4904" y="6064"/>
                        <a:pt x="6054" y="5988"/>
                        <a:pt x="7205" y="5838"/>
                      </a:cubicBezTo>
                      <a:cubicBezTo>
                        <a:pt x="10474" y="5305"/>
                        <a:pt x="12376" y="5471"/>
                        <a:pt x="12509" y="4537"/>
                      </a:cubicBezTo>
                      <a:cubicBezTo>
                        <a:pt x="12676" y="3570"/>
                        <a:pt x="11442" y="1"/>
                        <a:pt x="11442"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3"/>
                <p:cNvSpPr/>
                <p:nvPr/>
              </p:nvSpPr>
              <p:spPr>
                <a:xfrm>
                  <a:off x="7178488" y="3018863"/>
                  <a:ext cx="316900" cy="153475"/>
                </a:xfrm>
                <a:custGeom>
                  <a:avLst/>
                  <a:gdLst/>
                  <a:ahLst/>
                  <a:cxnLst/>
                  <a:rect l="l" t="t" r="r" b="b"/>
                  <a:pathLst>
                    <a:path w="12676" h="6139" fill="none" extrusionOk="0">
                      <a:moveTo>
                        <a:pt x="9974" y="234"/>
                      </a:moveTo>
                      <a:cubicBezTo>
                        <a:pt x="9974" y="234"/>
                        <a:pt x="7739" y="435"/>
                        <a:pt x="6405" y="1168"/>
                      </a:cubicBezTo>
                      <a:cubicBezTo>
                        <a:pt x="5104" y="1902"/>
                        <a:pt x="0" y="3003"/>
                        <a:pt x="0" y="3003"/>
                      </a:cubicBezTo>
                      <a:lnTo>
                        <a:pt x="300" y="5838"/>
                      </a:lnTo>
                      <a:cubicBezTo>
                        <a:pt x="2602" y="6139"/>
                        <a:pt x="4904" y="6139"/>
                        <a:pt x="7205" y="5838"/>
                      </a:cubicBezTo>
                      <a:cubicBezTo>
                        <a:pt x="10474" y="5305"/>
                        <a:pt x="12376" y="5471"/>
                        <a:pt x="12509" y="4537"/>
                      </a:cubicBezTo>
                      <a:cubicBezTo>
                        <a:pt x="12676" y="3570"/>
                        <a:pt x="11442" y="1"/>
                        <a:pt x="11442"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3"/>
                <p:cNvSpPr/>
                <p:nvPr/>
              </p:nvSpPr>
              <p:spPr>
                <a:xfrm>
                  <a:off x="7226013" y="3086413"/>
                  <a:ext cx="3350" cy="81750"/>
                </a:xfrm>
                <a:custGeom>
                  <a:avLst/>
                  <a:gdLst/>
                  <a:ahLst/>
                  <a:cxnLst/>
                  <a:rect l="l" t="t" r="r" b="b"/>
                  <a:pathLst>
                    <a:path w="134" h="3270" extrusionOk="0">
                      <a:moveTo>
                        <a:pt x="0" y="1"/>
                      </a:moveTo>
                      <a:lnTo>
                        <a:pt x="134" y="327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3"/>
                <p:cNvSpPr/>
                <p:nvPr/>
              </p:nvSpPr>
              <p:spPr>
                <a:xfrm>
                  <a:off x="7226013" y="3086413"/>
                  <a:ext cx="3350" cy="81750"/>
                </a:xfrm>
                <a:custGeom>
                  <a:avLst/>
                  <a:gdLst/>
                  <a:ahLst/>
                  <a:cxnLst/>
                  <a:rect l="l" t="t" r="r" b="b"/>
                  <a:pathLst>
                    <a:path w="134" h="3270" fill="none" extrusionOk="0">
                      <a:moveTo>
                        <a:pt x="0" y="1"/>
                      </a:moveTo>
                      <a:lnTo>
                        <a:pt x="134" y="327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3"/>
                <p:cNvSpPr/>
                <p:nvPr/>
              </p:nvSpPr>
              <p:spPr>
                <a:xfrm>
                  <a:off x="6991688" y="3029713"/>
                  <a:ext cx="194325" cy="141800"/>
                </a:xfrm>
                <a:custGeom>
                  <a:avLst/>
                  <a:gdLst/>
                  <a:ahLst/>
                  <a:cxnLst/>
                  <a:rect l="l" t="t" r="r" b="b"/>
                  <a:pathLst>
                    <a:path w="7773" h="5672" extrusionOk="0">
                      <a:moveTo>
                        <a:pt x="3202" y="1"/>
                      </a:moveTo>
                      <a:cubicBezTo>
                        <a:pt x="2435" y="101"/>
                        <a:pt x="1701" y="201"/>
                        <a:pt x="934" y="367"/>
                      </a:cubicBezTo>
                      <a:cubicBezTo>
                        <a:pt x="667" y="434"/>
                        <a:pt x="801" y="801"/>
                        <a:pt x="1301" y="1035"/>
                      </a:cubicBezTo>
                      <a:cubicBezTo>
                        <a:pt x="1635" y="1168"/>
                        <a:pt x="1968" y="1235"/>
                        <a:pt x="2335" y="1235"/>
                      </a:cubicBezTo>
                      <a:cubicBezTo>
                        <a:pt x="2335" y="1235"/>
                        <a:pt x="0" y="1768"/>
                        <a:pt x="0" y="2336"/>
                      </a:cubicBezTo>
                      <a:cubicBezTo>
                        <a:pt x="0" y="2936"/>
                        <a:pt x="1001" y="3203"/>
                        <a:pt x="1001" y="3203"/>
                      </a:cubicBezTo>
                      <a:cubicBezTo>
                        <a:pt x="1001" y="3203"/>
                        <a:pt x="734" y="4604"/>
                        <a:pt x="1368" y="5104"/>
                      </a:cubicBezTo>
                      <a:cubicBezTo>
                        <a:pt x="1832" y="5452"/>
                        <a:pt x="2296" y="5671"/>
                        <a:pt x="2928" y="5671"/>
                      </a:cubicBezTo>
                      <a:cubicBezTo>
                        <a:pt x="3205" y="5671"/>
                        <a:pt x="3514" y="5629"/>
                        <a:pt x="3869" y="5538"/>
                      </a:cubicBezTo>
                      <a:cubicBezTo>
                        <a:pt x="4437" y="5371"/>
                        <a:pt x="5412" y="5329"/>
                        <a:pt x="6246" y="5329"/>
                      </a:cubicBezTo>
                      <a:cubicBezTo>
                        <a:pt x="7080" y="5329"/>
                        <a:pt x="7772" y="5371"/>
                        <a:pt x="7772" y="5371"/>
                      </a:cubicBezTo>
                      <a:lnTo>
                        <a:pt x="7706" y="2836"/>
                      </a:lnTo>
                      <a:lnTo>
                        <a:pt x="5237" y="901"/>
                      </a:lnTo>
                      <a:cubicBezTo>
                        <a:pt x="5237" y="901"/>
                        <a:pt x="3569" y="1"/>
                        <a:pt x="3202"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3"/>
                <p:cNvSpPr/>
                <p:nvPr/>
              </p:nvSpPr>
              <p:spPr>
                <a:xfrm>
                  <a:off x="6732313" y="2863763"/>
                  <a:ext cx="153475" cy="349625"/>
                </a:xfrm>
                <a:custGeom>
                  <a:avLst/>
                  <a:gdLst/>
                  <a:ahLst/>
                  <a:cxnLst/>
                  <a:rect l="l" t="t" r="r" b="b"/>
                  <a:pathLst>
                    <a:path w="6139" h="13985" extrusionOk="0">
                      <a:moveTo>
                        <a:pt x="1" y="0"/>
                      </a:moveTo>
                      <a:cubicBezTo>
                        <a:pt x="1" y="1"/>
                        <a:pt x="168" y="5905"/>
                        <a:pt x="1235" y="9240"/>
                      </a:cubicBezTo>
                      <a:cubicBezTo>
                        <a:pt x="2214" y="12300"/>
                        <a:pt x="3446" y="13985"/>
                        <a:pt x="4184" y="13985"/>
                      </a:cubicBezTo>
                      <a:cubicBezTo>
                        <a:pt x="4250" y="13985"/>
                        <a:pt x="4313" y="13971"/>
                        <a:pt x="4371" y="13944"/>
                      </a:cubicBezTo>
                      <a:cubicBezTo>
                        <a:pt x="5105" y="13610"/>
                        <a:pt x="6139" y="12042"/>
                        <a:pt x="6139" y="12042"/>
                      </a:cubicBezTo>
                      <a:lnTo>
                        <a:pt x="5805" y="8273"/>
                      </a:lnTo>
                      <a:cubicBezTo>
                        <a:pt x="5805" y="8273"/>
                        <a:pt x="4104" y="6238"/>
                        <a:pt x="3604" y="4670"/>
                      </a:cubicBezTo>
                      <a:cubicBezTo>
                        <a:pt x="3070" y="3103"/>
                        <a:pt x="1902" y="67"/>
                        <a:pt x="1902" y="67"/>
                      </a:cubicBezTo>
                      <a:lnTo>
                        <a:pt x="1" y="0"/>
                      </a:ln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3"/>
                <p:cNvSpPr/>
                <p:nvPr/>
              </p:nvSpPr>
              <p:spPr>
                <a:xfrm>
                  <a:off x="6732313" y="2863763"/>
                  <a:ext cx="153475" cy="356950"/>
                </a:xfrm>
                <a:custGeom>
                  <a:avLst/>
                  <a:gdLst/>
                  <a:ahLst/>
                  <a:cxnLst/>
                  <a:rect l="l" t="t" r="r" b="b"/>
                  <a:pathLst>
                    <a:path w="6139" h="14278" fill="none" extrusionOk="0">
                      <a:moveTo>
                        <a:pt x="5805" y="8273"/>
                      </a:moveTo>
                      <a:cubicBezTo>
                        <a:pt x="5805" y="8273"/>
                        <a:pt x="4104" y="6238"/>
                        <a:pt x="3604" y="4670"/>
                      </a:cubicBezTo>
                      <a:cubicBezTo>
                        <a:pt x="3070" y="3103"/>
                        <a:pt x="1902" y="67"/>
                        <a:pt x="1902" y="67"/>
                      </a:cubicBezTo>
                      <a:lnTo>
                        <a:pt x="1" y="0"/>
                      </a:lnTo>
                      <a:cubicBezTo>
                        <a:pt x="1" y="0"/>
                        <a:pt x="168" y="5905"/>
                        <a:pt x="1235" y="9240"/>
                      </a:cubicBezTo>
                      <a:cubicBezTo>
                        <a:pt x="2303" y="12576"/>
                        <a:pt x="3670" y="14277"/>
                        <a:pt x="4371" y="13944"/>
                      </a:cubicBezTo>
                      <a:cubicBezTo>
                        <a:pt x="5105" y="13610"/>
                        <a:pt x="6139" y="12042"/>
                        <a:pt x="6139" y="12042"/>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3"/>
                <p:cNvSpPr/>
                <p:nvPr/>
              </p:nvSpPr>
              <p:spPr>
                <a:xfrm>
                  <a:off x="6715638" y="2654363"/>
                  <a:ext cx="130900" cy="211925"/>
                </a:xfrm>
                <a:custGeom>
                  <a:avLst/>
                  <a:gdLst/>
                  <a:ahLst/>
                  <a:cxnLst/>
                  <a:rect l="l" t="t" r="r" b="b"/>
                  <a:pathLst>
                    <a:path w="5236" h="8477" extrusionOk="0">
                      <a:moveTo>
                        <a:pt x="3273" y="0"/>
                      </a:moveTo>
                      <a:cubicBezTo>
                        <a:pt x="2859" y="0"/>
                        <a:pt x="1790" y="625"/>
                        <a:pt x="1435" y="871"/>
                      </a:cubicBezTo>
                      <a:cubicBezTo>
                        <a:pt x="1002" y="1171"/>
                        <a:pt x="768" y="2405"/>
                        <a:pt x="768" y="2405"/>
                      </a:cubicBezTo>
                      <a:cubicBezTo>
                        <a:pt x="568" y="3139"/>
                        <a:pt x="535" y="3940"/>
                        <a:pt x="735" y="4707"/>
                      </a:cubicBezTo>
                      <a:cubicBezTo>
                        <a:pt x="668" y="4807"/>
                        <a:pt x="635" y="4907"/>
                        <a:pt x="601" y="5007"/>
                      </a:cubicBezTo>
                      <a:cubicBezTo>
                        <a:pt x="1" y="6442"/>
                        <a:pt x="668" y="8410"/>
                        <a:pt x="668" y="8410"/>
                      </a:cubicBezTo>
                      <a:lnTo>
                        <a:pt x="2569" y="8477"/>
                      </a:lnTo>
                      <a:cubicBezTo>
                        <a:pt x="2569" y="8477"/>
                        <a:pt x="2369" y="7509"/>
                        <a:pt x="2669" y="7109"/>
                      </a:cubicBezTo>
                      <a:cubicBezTo>
                        <a:pt x="3003" y="6575"/>
                        <a:pt x="3370" y="6108"/>
                        <a:pt x="3804" y="5675"/>
                      </a:cubicBezTo>
                      <a:cubicBezTo>
                        <a:pt x="4304" y="5208"/>
                        <a:pt x="4571" y="3840"/>
                        <a:pt x="4571" y="3506"/>
                      </a:cubicBezTo>
                      <a:cubicBezTo>
                        <a:pt x="4637" y="2906"/>
                        <a:pt x="4804" y="2305"/>
                        <a:pt x="5038" y="1738"/>
                      </a:cubicBezTo>
                      <a:cubicBezTo>
                        <a:pt x="5235" y="1294"/>
                        <a:pt x="5177" y="922"/>
                        <a:pt x="4889" y="922"/>
                      </a:cubicBezTo>
                      <a:cubicBezTo>
                        <a:pt x="4788" y="922"/>
                        <a:pt x="4660" y="967"/>
                        <a:pt x="4504" y="1071"/>
                      </a:cubicBezTo>
                      <a:cubicBezTo>
                        <a:pt x="4037" y="1438"/>
                        <a:pt x="3703" y="1972"/>
                        <a:pt x="3603" y="2572"/>
                      </a:cubicBezTo>
                      <a:cubicBezTo>
                        <a:pt x="3486" y="3040"/>
                        <a:pt x="3267" y="3252"/>
                        <a:pt x="2630" y="3252"/>
                      </a:cubicBezTo>
                      <a:cubicBezTo>
                        <a:pt x="2540" y="3252"/>
                        <a:pt x="2443" y="3248"/>
                        <a:pt x="2336" y="3239"/>
                      </a:cubicBezTo>
                      <a:cubicBezTo>
                        <a:pt x="2272" y="3225"/>
                        <a:pt x="2208" y="3219"/>
                        <a:pt x="2144" y="3219"/>
                      </a:cubicBezTo>
                      <a:cubicBezTo>
                        <a:pt x="1910" y="3219"/>
                        <a:pt x="1686" y="3308"/>
                        <a:pt x="1502" y="3440"/>
                      </a:cubicBezTo>
                      <a:cubicBezTo>
                        <a:pt x="1469" y="3306"/>
                        <a:pt x="1435" y="3173"/>
                        <a:pt x="1435" y="3039"/>
                      </a:cubicBezTo>
                      <a:cubicBezTo>
                        <a:pt x="1435" y="2572"/>
                        <a:pt x="2236" y="1538"/>
                        <a:pt x="2603" y="1238"/>
                      </a:cubicBezTo>
                      <a:cubicBezTo>
                        <a:pt x="2970" y="938"/>
                        <a:pt x="3503" y="504"/>
                        <a:pt x="3437" y="104"/>
                      </a:cubicBezTo>
                      <a:cubicBezTo>
                        <a:pt x="3424" y="31"/>
                        <a:pt x="3365" y="0"/>
                        <a:pt x="3273"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3"/>
                <p:cNvSpPr/>
                <p:nvPr/>
              </p:nvSpPr>
              <p:spPr>
                <a:xfrm>
                  <a:off x="6714263" y="2685213"/>
                  <a:ext cx="76450" cy="125325"/>
                </a:xfrm>
                <a:custGeom>
                  <a:avLst/>
                  <a:gdLst/>
                  <a:ahLst/>
                  <a:cxnLst/>
                  <a:rect l="l" t="t" r="r" b="b"/>
                  <a:pathLst>
                    <a:path w="3058" h="5013" extrusionOk="0">
                      <a:moveTo>
                        <a:pt x="2828" y="0"/>
                      </a:moveTo>
                      <a:cubicBezTo>
                        <a:pt x="2414" y="0"/>
                        <a:pt x="1345" y="626"/>
                        <a:pt x="990" y="871"/>
                      </a:cubicBezTo>
                      <a:cubicBezTo>
                        <a:pt x="590" y="1171"/>
                        <a:pt x="356" y="2406"/>
                        <a:pt x="356" y="2406"/>
                      </a:cubicBezTo>
                      <a:cubicBezTo>
                        <a:pt x="1" y="3568"/>
                        <a:pt x="208" y="5012"/>
                        <a:pt x="494" y="5012"/>
                      </a:cubicBezTo>
                      <a:cubicBezTo>
                        <a:pt x="504" y="5012"/>
                        <a:pt x="513" y="5011"/>
                        <a:pt x="523" y="5008"/>
                      </a:cubicBezTo>
                      <a:cubicBezTo>
                        <a:pt x="856" y="4908"/>
                        <a:pt x="1257" y="4140"/>
                        <a:pt x="1257" y="4140"/>
                      </a:cubicBezTo>
                      <a:cubicBezTo>
                        <a:pt x="1123" y="3773"/>
                        <a:pt x="1023" y="3406"/>
                        <a:pt x="990" y="3040"/>
                      </a:cubicBezTo>
                      <a:cubicBezTo>
                        <a:pt x="990" y="2573"/>
                        <a:pt x="1790" y="1538"/>
                        <a:pt x="2157" y="1238"/>
                      </a:cubicBezTo>
                      <a:cubicBezTo>
                        <a:pt x="2524" y="938"/>
                        <a:pt x="3058" y="504"/>
                        <a:pt x="2991" y="104"/>
                      </a:cubicBezTo>
                      <a:cubicBezTo>
                        <a:pt x="2979" y="31"/>
                        <a:pt x="2920" y="0"/>
                        <a:pt x="2828"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3"/>
                <p:cNvSpPr/>
                <p:nvPr/>
              </p:nvSpPr>
              <p:spPr>
                <a:xfrm>
                  <a:off x="6715938" y="2703563"/>
                  <a:ext cx="76450" cy="125325"/>
                </a:xfrm>
                <a:custGeom>
                  <a:avLst/>
                  <a:gdLst/>
                  <a:ahLst/>
                  <a:cxnLst/>
                  <a:rect l="l" t="t" r="r" b="b"/>
                  <a:pathLst>
                    <a:path w="3058" h="5013" extrusionOk="0">
                      <a:moveTo>
                        <a:pt x="2827" y="0"/>
                      </a:moveTo>
                      <a:cubicBezTo>
                        <a:pt x="2414" y="0"/>
                        <a:pt x="1344" y="626"/>
                        <a:pt x="990" y="871"/>
                      </a:cubicBezTo>
                      <a:cubicBezTo>
                        <a:pt x="589" y="1171"/>
                        <a:pt x="356" y="2406"/>
                        <a:pt x="356" y="2406"/>
                      </a:cubicBezTo>
                      <a:cubicBezTo>
                        <a:pt x="1" y="3568"/>
                        <a:pt x="208" y="5012"/>
                        <a:pt x="494" y="5012"/>
                      </a:cubicBezTo>
                      <a:cubicBezTo>
                        <a:pt x="503" y="5012"/>
                        <a:pt x="513" y="5011"/>
                        <a:pt x="523" y="5007"/>
                      </a:cubicBezTo>
                      <a:cubicBezTo>
                        <a:pt x="856" y="4907"/>
                        <a:pt x="1256" y="4140"/>
                        <a:pt x="1256" y="4140"/>
                      </a:cubicBezTo>
                      <a:cubicBezTo>
                        <a:pt x="1123" y="3773"/>
                        <a:pt x="1023" y="3406"/>
                        <a:pt x="990" y="3006"/>
                      </a:cubicBezTo>
                      <a:cubicBezTo>
                        <a:pt x="990" y="2572"/>
                        <a:pt x="1790" y="1505"/>
                        <a:pt x="2157" y="1238"/>
                      </a:cubicBezTo>
                      <a:cubicBezTo>
                        <a:pt x="2524" y="938"/>
                        <a:pt x="3058" y="504"/>
                        <a:pt x="2991" y="104"/>
                      </a:cubicBezTo>
                      <a:cubicBezTo>
                        <a:pt x="2979" y="31"/>
                        <a:pt x="2919" y="0"/>
                        <a:pt x="2827"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3"/>
                <p:cNvSpPr/>
                <p:nvPr/>
              </p:nvSpPr>
              <p:spPr>
                <a:xfrm>
                  <a:off x="6713138" y="2738788"/>
                  <a:ext cx="66750" cy="106650"/>
                </a:xfrm>
                <a:custGeom>
                  <a:avLst/>
                  <a:gdLst/>
                  <a:ahLst/>
                  <a:cxnLst/>
                  <a:rect l="l" t="t" r="r" b="b"/>
                  <a:pathLst>
                    <a:path w="2670" h="4266" extrusionOk="0">
                      <a:moveTo>
                        <a:pt x="2379" y="0"/>
                      </a:moveTo>
                      <a:cubicBezTo>
                        <a:pt x="1915" y="0"/>
                        <a:pt x="1034" y="305"/>
                        <a:pt x="768" y="329"/>
                      </a:cubicBezTo>
                      <a:cubicBezTo>
                        <a:pt x="401" y="363"/>
                        <a:pt x="134" y="997"/>
                        <a:pt x="67" y="1697"/>
                      </a:cubicBezTo>
                      <a:cubicBezTo>
                        <a:pt x="1" y="2431"/>
                        <a:pt x="534" y="4266"/>
                        <a:pt x="534" y="4266"/>
                      </a:cubicBezTo>
                      <a:lnTo>
                        <a:pt x="1902" y="4032"/>
                      </a:lnTo>
                      <a:cubicBezTo>
                        <a:pt x="2002" y="3632"/>
                        <a:pt x="2102" y="3232"/>
                        <a:pt x="2136" y="2798"/>
                      </a:cubicBezTo>
                      <a:cubicBezTo>
                        <a:pt x="2169" y="2197"/>
                        <a:pt x="1268" y="1063"/>
                        <a:pt x="1268" y="1063"/>
                      </a:cubicBezTo>
                      <a:cubicBezTo>
                        <a:pt x="1268" y="1063"/>
                        <a:pt x="2669" y="596"/>
                        <a:pt x="2669" y="163"/>
                      </a:cubicBezTo>
                      <a:cubicBezTo>
                        <a:pt x="2669" y="44"/>
                        <a:pt x="2554" y="0"/>
                        <a:pt x="23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3"/>
                <p:cNvSpPr/>
                <p:nvPr/>
              </p:nvSpPr>
              <p:spPr>
                <a:xfrm>
                  <a:off x="6713138" y="2731988"/>
                  <a:ext cx="66750" cy="113450"/>
                </a:xfrm>
                <a:custGeom>
                  <a:avLst/>
                  <a:gdLst/>
                  <a:ahLst/>
                  <a:cxnLst/>
                  <a:rect l="l" t="t" r="r" b="b"/>
                  <a:pathLst>
                    <a:path w="2670" h="4538" fill="none" extrusionOk="0">
                      <a:moveTo>
                        <a:pt x="534" y="4538"/>
                      </a:moveTo>
                      <a:cubicBezTo>
                        <a:pt x="534" y="4538"/>
                        <a:pt x="1" y="2703"/>
                        <a:pt x="67" y="1969"/>
                      </a:cubicBezTo>
                      <a:cubicBezTo>
                        <a:pt x="134" y="1269"/>
                        <a:pt x="401" y="635"/>
                        <a:pt x="768" y="601"/>
                      </a:cubicBezTo>
                      <a:cubicBezTo>
                        <a:pt x="1135" y="568"/>
                        <a:pt x="2669" y="1"/>
                        <a:pt x="2669" y="435"/>
                      </a:cubicBezTo>
                      <a:cubicBezTo>
                        <a:pt x="2669" y="868"/>
                        <a:pt x="1268" y="1335"/>
                        <a:pt x="1268" y="1335"/>
                      </a:cubicBezTo>
                      <a:cubicBezTo>
                        <a:pt x="1268" y="1335"/>
                        <a:pt x="2169" y="2469"/>
                        <a:pt x="2136" y="3070"/>
                      </a:cubicBezTo>
                      <a:cubicBezTo>
                        <a:pt x="2102" y="3504"/>
                        <a:pt x="2002" y="3904"/>
                        <a:pt x="1902" y="4304"/>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3"/>
                <p:cNvSpPr/>
                <p:nvPr/>
              </p:nvSpPr>
              <p:spPr>
                <a:xfrm>
                  <a:off x="7020038" y="3410813"/>
                  <a:ext cx="136775" cy="969050"/>
                </a:xfrm>
                <a:custGeom>
                  <a:avLst/>
                  <a:gdLst/>
                  <a:ahLst/>
                  <a:cxnLst/>
                  <a:rect l="l" t="t" r="r" b="b"/>
                  <a:pathLst>
                    <a:path w="5471" h="38762" fill="none" extrusionOk="0">
                      <a:moveTo>
                        <a:pt x="0" y="1"/>
                      </a:moveTo>
                      <a:lnTo>
                        <a:pt x="1635" y="1202"/>
                      </a:lnTo>
                      <a:lnTo>
                        <a:pt x="5471" y="38762"/>
                      </a:ln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3"/>
                <p:cNvSpPr/>
                <p:nvPr/>
              </p:nvSpPr>
              <p:spPr>
                <a:xfrm>
                  <a:off x="5507238" y="2942788"/>
                  <a:ext cx="355325" cy="568950"/>
                </a:xfrm>
                <a:custGeom>
                  <a:avLst/>
                  <a:gdLst/>
                  <a:ahLst/>
                  <a:cxnLst/>
                  <a:rect l="l" t="t" r="r" b="b"/>
                  <a:pathLst>
                    <a:path w="14213" h="22758" extrusionOk="0">
                      <a:moveTo>
                        <a:pt x="841" y="1"/>
                      </a:moveTo>
                      <a:cubicBezTo>
                        <a:pt x="599" y="1"/>
                        <a:pt x="0" y="131"/>
                        <a:pt x="269" y="1476"/>
                      </a:cubicBezTo>
                      <a:cubicBezTo>
                        <a:pt x="569" y="3144"/>
                        <a:pt x="1370" y="4612"/>
                        <a:pt x="1370" y="6079"/>
                      </a:cubicBezTo>
                      <a:cubicBezTo>
                        <a:pt x="1370" y="7547"/>
                        <a:pt x="2104" y="10616"/>
                        <a:pt x="3938" y="15753"/>
                      </a:cubicBezTo>
                      <a:cubicBezTo>
                        <a:pt x="5773" y="20923"/>
                        <a:pt x="5106" y="22758"/>
                        <a:pt x="5106" y="22758"/>
                      </a:cubicBezTo>
                      <a:lnTo>
                        <a:pt x="14212" y="22758"/>
                      </a:lnTo>
                      <a:cubicBezTo>
                        <a:pt x="14212" y="20290"/>
                        <a:pt x="13912" y="17788"/>
                        <a:pt x="13278" y="15386"/>
                      </a:cubicBezTo>
                      <a:cubicBezTo>
                        <a:pt x="12478" y="12451"/>
                        <a:pt x="11077" y="8815"/>
                        <a:pt x="10577" y="7280"/>
                      </a:cubicBezTo>
                      <a:cubicBezTo>
                        <a:pt x="10076" y="5779"/>
                        <a:pt x="10376" y="5946"/>
                        <a:pt x="10343" y="4778"/>
                      </a:cubicBezTo>
                      <a:cubicBezTo>
                        <a:pt x="10276" y="3611"/>
                        <a:pt x="8975" y="375"/>
                        <a:pt x="8975" y="375"/>
                      </a:cubicBezTo>
                      <a:cubicBezTo>
                        <a:pt x="8862" y="65"/>
                        <a:pt x="8511" y="41"/>
                        <a:pt x="8405" y="41"/>
                      </a:cubicBezTo>
                      <a:cubicBezTo>
                        <a:pt x="8386" y="41"/>
                        <a:pt x="8375" y="42"/>
                        <a:pt x="8375" y="42"/>
                      </a:cubicBezTo>
                      <a:lnTo>
                        <a:pt x="936" y="8"/>
                      </a:lnTo>
                      <a:cubicBezTo>
                        <a:pt x="936" y="8"/>
                        <a:pt x="899" y="1"/>
                        <a:pt x="841"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3"/>
                <p:cNvSpPr/>
                <p:nvPr/>
              </p:nvSpPr>
              <p:spPr>
                <a:xfrm>
                  <a:off x="5512288" y="2942788"/>
                  <a:ext cx="253550" cy="206325"/>
                </a:xfrm>
                <a:custGeom>
                  <a:avLst/>
                  <a:gdLst/>
                  <a:ahLst/>
                  <a:cxnLst/>
                  <a:rect l="l" t="t" r="r" b="b"/>
                  <a:pathLst>
                    <a:path w="10142" h="8253" extrusionOk="0">
                      <a:moveTo>
                        <a:pt x="640" y="1"/>
                      </a:moveTo>
                      <a:cubicBezTo>
                        <a:pt x="454" y="1"/>
                        <a:pt x="51" y="79"/>
                        <a:pt x="0" y="742"/>
                      </a:cubicBezTo>
                      <a:cubicBezTo>
                        <a:pt x="67" y="876"/>
                        <a:pt x="134" y="976"/>
                        <a:pt x="167" y="1109"/>
                      </a:cubicBezTo>
                      <a:cubicBezTo>
                        <a:pt x="668" y="2343"/>
                        <a:pt x="901" y="4412"/>
                        <a:pt x="1535" y="5712"/>
                      </a:cubicBezTo>
                      <a:cubicBezTo>
                        <a:pt x="2146" y="6967"/>
                        <a:pt x="3688" y="8253"/>
                        <a:pt x="6431" y="8253"/>
                      </a:cubicBezTo>
                      <a:cubicBezTo>
                        <a:pt x="6532" y="8253"/>
                        <a:pt x="6634" y="8251"/>
                        <a:pt x="6739" y="8248"/>
                      </a:cubicBezTo>
                      <a:cubicBezTo>
                        <a:pt x="9707" y="8114"/>
                        <a:pt x="9941" y="5946"/>
                        <a:pt x="9941" y="5946"/>
                      </a:cubicBezTo>
                      <a:lnTo>
                        <a:pt x="10108" y="5712"/>
                      </a:lnTo>
                      <a:cubicBezTo>
                        <a:pt x="10141" y="5412"/>
                        <a:pt x="10141" y="5112"/>
                        <a:pt x="10108" y="4778"/>
                      </a:cubicBezTo>
                      <a:cubicBezTo>
                        <a:pt x="10074" y="3611"/>
                        <a:pt x="8773" y="375"/>
                        <a:pt x="8773" y="375"/>
                      </a:cubicBezTo>
                      <a:cubicBezTo>
                        <a:pt x="8676" y="106"/>
                        <a:pt x="8398" y="70"/>
                        <a:pt x="8257" y="70"/>
                      </a:cubicBezTo>
                      <a:cubicBezTo>
                        <a:pt x="8206" y="70"/>
                        <a:pt x="8173" y="75"/>
                        <a:pt x="8173" y="75"/>
                      </a:cubicBezTo>
                      <a:lnTo>
                        <a:pt x="734" y="8"/>
                      </a:lnTo>
                      <a:cubicBezTo>
                        <a:pt x="734" y="8"/>
                        <a:pt x="697" y="1"/>
                        <a:pt x="640"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3"/>
                <p:cNvSpPr/>
                <p:nvPr/>
              </p:nvSpPr>
              <p:spPr>
                <a:xfrm>
                  <a:off x="5508113" y="2942988"/>
                  <a:ext cx="155975" cy="569600"/>
                </a:xfrm>
                <a:custGeom>
                  <a:avLst/>
                  <a:gdLst/>
                  <a:ahLst/>
                  <a:cxnLst/>
                  <a:rect l="l" t="t" r="r" b="b"/>
                  <a:pathLst>
                    <a:path w="6239" h="22784" extrusionOk="0">
                      <a:moveTo>
                        <a:pt x="668" y="0"/>
                      </a:moveTo>
                      <a:cubicBezTo>
                        <a:pt x="401" y="67"/>
                        <a:pt x="1" y="334"/>
                        <a:pt x="234" y="1468"/>
                      </a:cubicBezTo>
                      <a:cubicBezTo>
                        <a:pt x="534" y="3136"/>
                        <a:pt x="1335" y="4604"/>
                        <a:pt x="1335" y="6071"/>
                      </a:cubicBezTo>
                      <a:cubicBezTo>
                        <a:pt x="1335" y="7539"/>
                        <a:pt x="2069" y="10641"/>
                        <a:pt x="3903" y="15778"/>
                      </a:cubicBezTo>
                      <a:cubicBezTo>
                        <a:pt x="5738" y="20949"/>
                        <a:pt x="5071" y="22783"/>
                        <a:pt x="5071" y="22783"/>
                      </a:cubicBezTo>
                      <a:lnTo>
                        <a:pt x="5872" y="22783"/>
                      </a:lnTo>
                      <a:cubicBezTo>
                        <a:pt x="6238" y="21316"/>
                        <a:pt x="6038" y="18947"/>
                        <a:pt x="5138" y="16445"/>
                      </a:cubicBezTo>
                      <a:cubicBezTo>
                        <a:pt x="4037" y="13443"/>
                        <a:pt x="2502" y="9407"/>
                        <a:pt x="2202" y="7539"/>
                      </a:cubicBezTo>
                      <a:cubicBezTo>
                        <a:pt x="1869" y="5704"/>
                        <a:pt x="2202" y="3436"/>
                        <a:pt x="1635" y="1702"/>
                      </a:cubicBezTo>
                      <a:cubicBezTo>
                        <a:pt x="1168" y="267"/>
                        <a:pt x="801" y="34"/>
                        <a:pt x="668"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3"/>
                <p:cNvSpPr/>
                <p:nvPr/>
              </p:nvSpPr>
              <p:spPr>
                <a:xfrm>
                  <a:off x="6477988" y="3190713"/>
                  <a:ext cx="267700" cy="319375"/>
                </a:xfrm>
                <a:custGeom>
                  <a:avLst/>
                  <a:gdLst/>
                  <a:ahLst/>
                  <a:cxnLst/>
                  <a:rect l="l" t="t" r="r" b="b"/>
                  <a:pathLst>
                    <a:path w="10708" h="12775" extrusionOk="0">
                      <a:moveTo>
                        <a:pt x="7168" y="0"/>
                      </a:moveTo>
                      <a:cubicBezTo>
                        <a:pt x="6845" y="0"/>
                        <a:pt x="6518" y="277"/>
                        <a:pt x="6638" y="699"/>
                      </a:cubicBezTo>
                      <a:lnTo>
                        <a:pt x="9273" y="10072"/>
                      </a:lnTo>
                      <a:cubicBezTo>
                        <a:pt x="9507" y="10906"/>
                        <a:pt x="8873" y="11707"/>
                        <a:pt x="8039" y="11707"/>
                      </a:cubicBezTo>
                      <a:lnTo>
                        <a:pt x="634" y="11707"/>
                      </a:lnTo>
                      <a:cubicBezTo>
                        <a:pt x="0" y="11740"/>
                        <a:pt x="0" y="12708"/>
                        <a:pt x="634" y="12774"/>
                      </a:cubicBezTo>
                      <a:lnTo>
                        <a:pt x="8039" y="12774"/>
                      </a:lnTo>
                      <a:cubicBezTo>
                        <a:pt x="9574" y="12774"/>
                        <a:pt x="10708" y="11273"/>
                        <a:pt x="10274" y="9805"/>
                      </a:cubicBezTo>
                      <a:lnTo>
                        <a:pt x="7672" y="399"/>
                      </a:lnTo>
                      <a:cubicBezTo>
                        <a:pt x="7593" y="120"/>
                        <a:pt x="7381" y="0"/>
                        <a:pt x="7168"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3"/>
                <p:cNvSpPr/>
                <p:nvPr/>
              </p:nvSpPr>
              <p:spPr>
                <a:xfrm>
                  <a:off x="6548863" y="2893788"/>
                  <a:ext cx="106775" cy="546250"/>
                </a:xfrm>
                <a:custGeom>
                  <a:avLst/>
                  <a:gdLst/>
                  <a:ahLst/>
                  <a:cxnLst/>
                  <a:rect l="l" t="t" r="r" b="b"/>
                  <a:pathLst>
                    <a:path w="4271" h="21850" extrusionOk="0">
                      <a:moveTo>
                        <a:pt x="2602" y="0"/>
                      </a:moveTo>
                      <a:lnTo>
                        <a:pt x="0" y="21649"/>
                      </a:lnTo>
                      <a:lnTo>
                        <a:pt x="1668" y="21849"/>
                      </a:lnTo>
                      <a:lnTo>
                        <a:pt x="4270" y="200"/>
                      </a:lnTo>
                      <a:lnTo>
                        <a:pt x="2602"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3"/>
                <p:cNvSpPr/>
                <p:nvPr/>
              </p:nvSpPr>
              <p:spPr>
                <a:xfrm>
                  <a:off x="6591388" y="2898788"/>
                  <a:ext cx="105925" cy="541250"/>
                </a:xfrm>
                <a:custGeom>
                  <a:avLst/>
                  <a:gdLst/>
                  <a:ahLst/>
                  <a:cxnLst/>
                  <a:rect l="l" t="t" r="r" b="b"/>
                  <a:pathLst>
                    <a:path w="4237" h="21650" extrusionOk="0">
                      <a:moveTo>
                        <a:pt x="2569" y="0"/>
                      </a:moveTo>
                      <a:lnTo>
                        <a:pt x="1" y="21649"/>
                      </a:lnTo>
                      <a:cubicBezTo>
                        <a:pt x="3303" y="14944"/>
                        <a:pt x="4237" y="7306"/>
                        <a:pt x="2569"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3"/>
                <p:cNvSpPr/>
                <p:nvPr/>
              </p:nvSpPr>
              <p:spPr>
                <a:xfrm>
                  <a:off x="4971063" y="3508388"/>
                  <a:ext cx="1829675" cy="797275"/>
                </a:xfrm>
                <a:custGeom>
                  <a:avLst/>
                  <a:gdLst/>
                  <a:ahLst/>
                  <a:cxnLst/>
                  <a:rect l="l" t="t" r="r" b="b"/>
                  <a:pathLst>
                    <a:path w="73187" h="31891" extrusionOk="0">
                      <a:moveTo>
                        <a:pt x="1" y="1"/>
                      </a:moveTo>
                      <a:lnTo>
                        <a:pt x="1" y="31890"/>
                      </a:lnTo>
                      <a:lnTo>
                        <a:pt x="73186" y="31890"/>
                      </a:lnTo>
                      <a:lnTo>
                        <a:pt x="73186"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3"/>
                <p:cNvSpPr/>
                <p:nvPr/>
              </p:nvSpPr>
              <p:spPr>
                <a:xfrm>
                  <a:off x="4971063" y="3508388"/>
                  <a:ext cx="1829675" cy="797275"/>
                </a:xfrm>
                <a:custGeom>
                  <a:avLst/>
                  <a:gdLst/>
                  <a:ahLst/>
                  <a:cxnLst/>
                  <a:rect l="l" t="t" r="r" b="b"/>
                  <a:pathLst>
                    <a:path w="73187" h="31891" extrusionOk="0">
                      <a:moveTo>
                        <a:pt x="1" y="1"/>
                      </a:moveTo>
                      <a:lnTo>
                        <a:pt x="1" y="31890"/>
                      </a:lnTo>
                      <a:lnTo>
                        <a:pt x="73186" y="31890"/>
                      </a:lnTo>
                      <a:lnTo>
                        <a:pt x="73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3"/>
                <p:cNvSpPr/>
                <p:nvPr/>
              </p:nvSpPr>
              <p:spPr>
                <a:xfrm>
                  <a:off x="4971063" y="3508388"/>
                  <a:ext cx="1829675" cy="797275"/>
                </a:xfrm>
                <a:custGeom>
                  <a:avLst/>
                  <a:gdLst/>
                  <a:ahLst/>
                  <a:cxnLst/>
                  <a:rect l="l" t="t" r="r" b="b"/>
                  <a:pathLst>
                    <a:path w="73187" h="31891" fill="none" extrusionOk="0">
                      <a:moveTo>
                        <a:pt x="1" y="1"/>
                      </a:moveTo>
                      <a:lnTo>
                        <a:pt x="73186" y="1"/>
                      </a:lnTo>
                      <a:lnTo>
                        <a:pt x="73186" y="31890"/>
                      </a:lnTo>
                      <a:lnTo>
                        <a:pt x="1" y="31890"/>
                      </a:ln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3"/>
                <p:cNvSpPr/>
                <p:nvPr/>
              </p:nvSpPr>
              <p:spPr>
                <a:xfrm>
                  <a:off x="4971063" y="3530913"/>
                  <a:ext cx="1829675" cy="26700"/>
                </a:xfrm>
                <a:custGeom>
                  <a:avLst/>
                  <a:gdLst/>
                  <a:ahLst/>
                  <a:cxnLst/>
                  <a:rect l="l" t="t" r="r" b="b"/>
                  <a:pathLst>
                    <a:path w="73187" h="1068" extrusionOk="0">
                      <a:moveTo>
                        <a:pt x="1" y="0"/>
                      </a:moveTo>
                      <a:lnTo>
                        <a:pt x="1" y="1068"/>
                      </a:lnTo>
                      <a:lnTo>
                        <a:pt x="73186" y="1068"/>
                      </a:lnTo>
                      <a:lnTo>
                        <a:pt x="7318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3"/>
                <p:cNvSpPr/>
                <p:nvPr/>
              </p:nvSpPr>
              <p:spPr>
                <a:xfrm>
                  <a:off x="4924363" y="3492538"/>
                  <a:ext cx="1891375" cy="41725"/>
                </a:xfrm>
                <a:custGeom>
                  <a:avLst/>
                  <a:gdLst/>
                  <a:ahLst/>
                  <a:cxnLst/>
                  <a:rect l="l" t="t" r="r" b="b"/>
                  <a:pathLst>
                    <a:path w="75655" h="1669" extrusionOk="0">
                      <a:moveTo>
                        <a:pt x="1" y="1"/>
                      </a:moveTo>
                      <a:lnTo>
                        <a:pt x="1" y="1669"/>
                      </a:lnTo>
                      <a:lnTo>
                        <a:pt x="75655" y="1669"/>
                      </a:lnTo>
                      <a:lnTo>
                        <a:pt x="75655"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3"/>
                <p:cNvSpPr/>
                <p:nvPr/>
              </p:nvSpPr>
              <p:spPr>
                <a:xfrm>
                  <a:off x="8238388" y="2881938"/>
                  <a:ext cx="417850" cy="949975"/>
                </a:xfrm>
                <a:custGeom>
                  <a:avLst/>
                  <a:gdLst/>
                  <a:ahLst/>
                  <a:cxnLst/>
                  <a:rect l="l" t="t" r="r" b="b"/>
                  <a:pathLst>
                    <a:path w="16714" h="37999" extrusionOk="0">
                      <a:moveTo>
                        <a:pt x="15770" y="1"/>
                      </a:moveTo>
                      <a:cubicBezTo>
                        <a:pt x="15714" y="1"/>
                        <a:pt x="15679" y="7"/>
                        <a:pt x="15679" y="7"/>
                      </a:cubicBezTo>
                      <a:lnTo>
                        <a:pt x="7440" y="74"/>
                      </a:lnTo>
                      <a:cubicBezTo>
                        <a:pt x="7440" y="74"/>
                        <a:pt x="7406" y="70"/>
                        <a:pt x="7354" y="70"/>
                      </a:cubicBezTo>
                      <a:cubicBezTo>
                        <a:pt x="7198" y="70"/>
                        <a:pt x="6873" y="107"/>
                        <a:pt x="6772" y="408"/>
                      </a:cubicBezTo>
                      <a:cubicBezTo>
                        <a:pt x="6772" y="408"/>
                        <a:pt x="5338" y="4010"/>
                        <a:pt x="5271" y="5311"/>
                      </a:cubicBezTo>
                      <a:cubicBezTo>
                        <a:pt x="5205" y="6612"/>
                        <a:pt x="5572" y="6412"/>
                        <a:pt x="5005" y="8113"/>
                      </a:cubicBezTo>
                      <a:cubicBezTo>
                        <a:pt x="4471" y="9814"/>
                        <a:pt x="2903" y="13817"/>
                        <a:pt x="2036" y="17086"/>
                      </a:cubicBezTo>
                      <a:cubicBezTo>
                        <a:pt x="835" y="21456"/>
                        <a:pt x="535" y="26126"/>
                        <a:pt x="435" y="30629"/>
                      </a:cubicBezTo>
                      <a:cubicBezTo>
                        <a:pt x="435" y="31363"/>
                        <a:pt x="1" y="37601"/>
                        <a:pt x="1135" y="37601"/>
                      </a:cubicBezTo>
                      <a:cubicBezTo>
                        <a:pt x="1680" y="37601"/>
                        <a:pt x="4847" y="37998"/>
                        <a:pt x="7418" y="37998"/>
                      </a:cubicBezTo>
                      <a:cubicBezTo>
                        <a:pt x="9254" y="37998"/>
                        <a:pt x="10786" y="37795"/>
                        <a:pt x="10842" y="37101"/>
                      </a:cubicBezTo>
                      <a:cubicBezTo>
                        <a:pt x="11242" y="30429"/>
                        <a:pt x="10041" y="23958"/>
                        <a:pt x="12343" y="17486"/>
                      </a:cubicBezTo>
                      <a:cubicBezTo>
                        <a:pt x="13244" y="14985"/>
                        <a:pt x="14278" y="12316"/>
                        <a:pt x="15045" y="9714"/>
                      </a:cubicBezTo>
                      <a:cubicBezTo>
                        <a:pt x="15812" y="7079"/>
                        <a:pt x="15946" y="4344"/>
                        <a:pt x="16413" y="1642"/>
                      </a:cubicBezTo>
                      <a:cubicBezTo>
                        <a:pt x="16714" y="136"/>
                        <a:pt x="16026" y="1"/>
                        <a:pt x="15770"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3"/>
                <p:cNvSpPr/>
                <p:nvPr/>
              </p:nvSpPr>
              <p:spPr>
                <a:xfrm>
                  <a:off x="8370163" y="2881938"/>
                  <a:ext cx="280225" cy="227225"/>
                </a:xfrm>
                <a:custGeom>
                  <a:avLst/>
                  <a:gdLst/>
                  <a:ahLst/>
                  <a:cxnLst/>
                  <a:rect l="l" t="t" r="r" b="b"/>
                  <a:pathLst>
                    <a:path w="11209" h="9089" extrusionOk="0">
                      <a:moveTo>
                        <a:pt x="10501" y="1"/>
                      </a:moveTo>
                      <a:cubicBezTo>
                        <a:pt x="10444" y="1"/>
                        <a:pt x="10408" y="7"/>
                        <a:pt x="10408" y="7"/>
                      </a:cubicBezTo>
                      <a:lnTo>
                        <a:pt x="2169" y="74"/>
                      </a:lnTo>
                      <a:cubicBezTo>
                        <a:pt x="2169" y="74"/>
                        <a:pt x="2135" y="70"/>
                        <a:pt x="2083" y="70"/>
                      </a:cubicBezTo>
                      <a:cubicBezTo>
                        <a:pt x="1927" y="70"/>
                        <a:pt x="1602" y="107"/>
                        <a:pt x="1501" y="408"/>
                      </a:cubicBezTo>
                      <a:cubicBezTo>
                        <a:pt x="1501" y="408"/>
                        <a:pt x="67" y="4010"/>
                        <a:pt x="0" y="5311"/>
                      </a:cubicBezTo>
                      <a:cubicBezTo>
                        <a:pt x="0" y="5645"/>
                        <a:pt x="0" y="5978"/>
                        <a:pt x="34" y="6312"/>
                      </a:cubicBezTo>
                      <a:lnTo>
                        <a:pt x="201" y="6579"/>
                      </a:lnTo>
                      <a:cubicBezTo>
                        <a:pt x="201" y="6579"/>
                        <a:pt x="501" y="8980"/>
                        <a:pt x="3736" y="9080"/>
                      </a:cubicBezTo>
                      <a:cubicBezTo>
                        <a:pt x="3876" y="9086"/>
                        <a:pt x="4012" y="9089"/>
                        <a:pt x="4146" y="9089"/>
                      </a:cubicBezTo>
                      <a:cubicBezTo>
                        <a:pt x="7160" y="9089"/>
                        <a:pt x="8870" y="7685"/>
                        <a:pt x="9541" y="6312"/>
                      </a:cubicBezTo>
                      <a:cubicBezTo>
                        <a:pt x="10208" y="4877"/>
                        <a:pt x="10475" y="2542"/>
                        <a:pt x="11008" y="1208"/>
                      </a:cubicBezTo>
                      <a:cubicBezTo>
                        <a:pt x="11075" y="1108"/>
                        <a:pt x="11142" y="975"/>
                        <a:pt x="11208" y="808"/>
                      </a:cubicBezTo>
                      <a:cubicBezTo>
                        <a:pt x="11157" y="81"/>
                        <a:pt x="10701" y="1"/>
                        <a:pt x="10501"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3"/>
                <p:cNvSpPr/>
                <p:nvPr/>
              </p:nvSpPr>
              <p:spPr>
                <a:xfrm>
                  <a:off x="8481063" y="2883788"/>
                  <a:ext cx="173500" cy="939850"/>
                </a:xfrm>
                <a:custGeom>
                  <a:avLst/>
                  <a:gdLst/>
                  <a:ahLst/>
                  <a:cxnLst/>
                  <a:rect l="l" t="t" r="r" b="b"/>
                  <a:pathLst>
                    <a:path w="6940" h="37594" extrusionOk="0">
                      <a:moveTo>
                        <a:pt x="6305" y="0"/>
                      </a:moveTo>
                      <a:cubicBezTo>
                        <a:pt x="5672" y="1067"/>
                        <a:pt x="5205" y="2202"/>
                        <a:pt x="4871" y="3402"/>
                      </a:cubicBezTo>
                      <a:cubicBezTo>
                        <a:pt x="4337" y="5371"/>
                        <a:pt x="4638" y="5938"/>
                        <a:pt x="4104" y="9373"/>
                      </a:cubicBezTo>
                      <a:cubicBezTo>
                        <a:pt x="3537" y="12776"/>
                        <a:pt x="1569" y="16645"/>
                        <a:pt x="801" y="20181"/>
                      </a:cubicBezTo>
                      <a:cubicBezTo>
                        <a:pt x="1" y="23717"/>
                        <a:pt x="368" y="36159"/>
                        <a:pt x="468" y="36726"/>
                      </a:cubicBezTo>
                      <a:cubicBezTo>
                        <a:pt x="501" y="36993"/>
                        <a:pt x="501" y="37293"/>
                        <a:pt x="501" y="37594"/>
                      </a:cubicBezTo>
                      <a:cubicBezTo>
                        <a:pt x="868" y="37460"/>
                        <a:pt x="1102" y="37260"/>
                        <a:pt x="1102" y="37027"/>
                      </a:cubicBezTo>
                      <a:cubicBezTo>
                        <a:pt x="1535" y="30355"/>
                        <a:pt x="334" y="23884"/>
                        <a:pt x="2636" y="17412"/>
                      </a:cubicBezTo>
                      <a:cubicBezTo>
                        <a:pt x="3537" y="14911"/>
                        <a:pt x="4571" y="12242"/>
                        <a:pt x="5338" y="9640"/>
                      </a:cubicBezTo>
                      <a:cubicBezTo>
                        <a:pt x="6105" y="7005"/>
                        <a:pt x="6205" y="4270"/>
                        <a:pt x="6706" y="1568"/>
                      </a:cubicBezTo>
                      <a:cubicBezTo>
                        <a:pt x="6939" y="467"/>
                        <a:pt x="6606" y="100"/>
                        <a:pt x="6305"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3"/>
                <p:cNvSpPr/>
                <p:nvPr/>
              </p:nvSpPr>
              <p:spPr>
                <a:xfrm>
                  <a:off x="7865638" y="2972588"/>
                  <a:ext cx="413650" cy="545000"/>
                </a:xfrm>
                <a:custGeom>
                  <a:avLst/>
                  <a:gdLst/>
                  <a:ahLst/>
                  <a:cxnLst/>
                  <a:rect l="l" t="t" r="r" b="b"/>
                  <a:pathLst>
                    <a:path w="16546" h="21800" extrusionOk="0">
                      <a:moveTo>
                        <a:pt x="8623" y="1"/>
                      </a:moveTo>
                      <a:cubicBezTo>
                        <a:pt x="8114" y="1"/>
                        <a:pt x="7606" y="17"/>
                        <a:pt x="7105" y="51"/>
                      </a:cubicBezTo>
                      <a:cubicBezTo>
                        <a:pt x="5871" y="618"/>
                        <a:pt x="4704" y="1251"/>
                        <a:pt x="3570" y="1952"/>
                      </a:cubicBezTo>
                      <a:cubicBezTo>
                        <a:pt x="2535" y="2719"/>
                        <a:pt x="2736" y="4554"/>
                        <a:pt x="2736" y="5021"/>
                      </a:cubicBezTo>
                      <a:cubicBezTo>
                        <a:pt x="2736" y="5488"/>
                        <a:pt x="0" y="9924"/>
                        <a:pt x="501" y="11459"/>
                      </a:cubicBezTo>
                      <a:cubicBezTo>
                        <a:pt x="968" y="13027"/>
                        <a:pt x="2102" y="17163"/>
                        <a:pt x="2202" y="18130"/>
                      </a:cubicBezTo>
                      <a:cubicBezTo>
                        <a:pt x="2269" y="19098"/>
                        <a:pt x="2035" y="21799"/>
                        <a:pt x="2035" y="21799"/>
                      </a:cubicBezTo>
                      <a:lnTo>
                        <a:pt x="14911" y="21799"/>
                      </a:lnTo>
                      <a:cubicBezTo>
                        <a:pt x="14878" y="19398"/>
                        <a:pt x="14978" y="16996"/>
                        <a:pt x="15245" y="14594"/>
                      </a:cubicBezTo>
                      <a:cubicBezTo>
                        <a:pt x="15645" y="11559"/>
                        <a:pt x="16545" y="10458"/>
                        <a:pt x="16545" y="5788"/>
                      </a:cubicBezTo>
                      <a:cubicBezTo>
                        <a:pt x="16545" y="1085"/>
                        <a:pt x="11442" y="184"/>
                        <a:pt x="10141" y="51"/>
                      </a:cubicBezTo>
                      <a:cubicBezTo>
                        <a:pt x="9641" y="17"/>
                        <a:pt x="9132" y="1"/>
                        <a:pt x="8623"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3"/>
                <p:cNvSpPr/>
                <p:nvPr/>
              </p:nvSpPr>
              <p:spPr>
                <a:xfrm>
                  <a:off x="7866463" y="2977188"/>
                  <a:ext cx="170150" cy="439500"/>
                </a:xfrm>
                <a:custGeom>
                  <a:avLst/>
                  <a:gdLst/>
                  <a:ahLst/>
                  <a:cxnLst/>
                  <a:rect l="l" t="t" r="r" b="b"/>
                  <a:pathLst>
                    <a:path w="6806" h="17580" extrusionOk="0">
                      <a:moveTo>
                        <a:pt x="6806" y="0"/>
                      </a:moveTo>
                      <a:cubicBezTo>
                        <a:pt x="5671" y="500"/>
                        <a:pt x="4571" y="1101"/>
                        <a:pt x="3537" y="1768"/>
                      </a:cubicBezTo>
                      <a:cubicBezTo>
                        <a:pt x="2536" y="2502"/>
                        <a:pt x="2703" y="4336"/>
                        <a:pt x="2703" y="4837"/>
                      </a:cubicBezTo>
                      <a:cubicBezTo>
                        <a:pt x="2703" y="5304"/>
                        <a:pt x="1" y="9740"/>
                        <a:pt x="468" y="11275"/>
                      </a:cubicBezTo>
                      <a:cubicBezTo>
                        <a:pt x="901" y="12709"/>
                        <a:pt x="1902" y="16212"/>
                        <a:pt x="2136" y="17579"/>
                      </a:cubicBezTo>
                      <a:cubicBezTo>
                        <a:pt x="2136" y="17012"/>
                        <a:pt x="2136" y="16445"/>
                        <a:pt x="2102" y="15978"/>
                      </a:cubicBezTo>
                      <a:cubicBezTo>
                        <a:pt x="2035" y="14010"/>
                        <a:pt x="2102" y="11208"/>
                        <a:pt x="4104" y="6671"/>
                      </a:cubicBezTo>
                      <a:cubicBezTo>
                        <a:pt x="5605" y="3169"/>
                        <a:pt x="6472" y="867"/>
                        <a:pt x="6806"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3"/>
                <p:cNvSpPr/>
                <p:nvPr/>
              </p:nvSpPr>
              <p:spPr>
                <a:xfrm>
                  <a:off x="7542913" y="3487288"/>
                  <a:ext cx="128450" cy="136325"/>
                </a:xfrm>
                <a:custGeom>
                  <a:avLst/>
                  <a:gdLst/>
                  <a:ahLst/>
                  <a:cxnLst/>
                  <a:rect l="l" t="t" r="r" b="b"/>
                  <a:pathLst>
                    <a:path w="5138" h="5453" extrusionOk="0">
                      <a:moveTo>
                        <a:pt x="4291" y="1"/>
                      </a:moveTo>
                      <a:cubicBezTo>
                        <a:pt x="3946" y="1"/>
                        <a:pt x="3535" y="154"/>
                        <a:pt x="3136" y="678"/>
                      </a:cubicBezTo>
                      <a:cubicBezTo>
                        <a:pt x="3136" y="678"/>
                        <a:pt x="2268" y="2012"/>
                        <a:pt x="1635" y="2879"/>
                      </a:cubicBezTo>
                      <a:cubicBezTo>
                        <a:pt x="1001" y="3713"/>
                        <a:pt x="0" y="5381"/>
                        <a:pt x="701" y="5448"/>
                      </a:cubicBezTo>
                      <a:cubicBezTo>
                        <a:pt x="732" y="5451"/>
                        <a:pt x="764" y="5452"/>
                        <a:pt x="795" y="5452"/>
                      </a:cubicBezTo>
                      <a:cubicBezTo>
                        <a:pt x="1470" y="5452"/>
                        <a:pt x="2204" y="4796"/>
                        <a:pt x="2969" y="4414"/>
                      </a:cubicBezTo>
                      <a:cubicBezTo>
                        <a:pt x="3503" y="4080"/>
                        <a:pt x="3903" y="3613"/>
                        <a:pt x="4136" y="3013"/>
                      </a:cubicBezTo>
                      <a:lnTo>
                        <a:pt x="4136" y="3013"/>
                      </a:lnTo>
                      <a:cubicBezTo>
                        <a:pt x="4136" y="3013"/>
                        <a:pt x="3947" y="4229"/>
                        <a:pt x="4299" y="4229"/>
                      </a:cubicBezTo>
                      <a:cubicBezTo>
                        <a:pt x="4338" y="4229"/>
                        <a:pt x="4383" y="4214"/>
                        <a:pt x="4437" y="4180"/>
                      </a:cubicBezTo>
                      <a:cubicBezTo>
                        <a:pt x="5004" y="3880"/>
                        <a:pt x="5004" y="2779"/>
                        <a:pt x="5004" y="2079"/>
                      </a:cubicBezTo>
                      <a:cubicBezTo>
                        <a:pt x="5004" y="1478"/>
                        <a:pt x="5070" y="878"/>
                        <a:pt x="5137" y="311"/>
                      </a:cubicBezTo>
                      <a:cubicBezTo>
                        <a:pt x="5137" y="311"/>
                        <a:pt x="4781" y="1"/>
                        <a:pt x="4291"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3"/>
                <p:cNvSpPr/>
                <p:nvPr/>
              </p:nvSpPr>
              <p:spPr>
                <a:xfrm>
                  <a:off x="7209338" y="3547588"/>
                  <a:ext cx="427000" cy="594275"/>
                </a:xfrm>
                <a:custGeom>
                  <a:avLst/>
                  <a:gdLst/>
                  <a:ahLst/>
                  <a:cxnLst/>
                  <a:rect l="l" t="t" r="r" b="b"/>
                  <a:pathLst>
                    <a:path w="17080" h="23771" extrusionOk="0">
                      <a:moveTo>
                        <a:pt x="16912" y="0"/>
                      </a:moveTo>
                      <a:cubicBezTo>
                        <a:pt x="16912" y="0"/>
                        <a:pt x="13110" y="0"/>
                        <a:pt x="12509" y="334"/>
                      </a:cubicBezTo>
                      <a:cubicBezTo>
                        <a:pt x="11875" y="701"/>
                        <a:pt x="9774" y="10641"/>
                        <a:pt x="8006" y="14711"/>
                      </a:cubicBezTo>
                      <a:cubicBezTo>
                        <a:pt x="8006" y="14711"/>
                        <a:pt x="6605" y="18247"/>
                        <a:pt x="5471" y="19915"/>
                      </a:cubicBezTo>
                      <a:cubicBezTo>
                        <a:pt x="5037" y="20482"/>
                        <a:pt x="3169" y="21216"/>
                        <a:pt x="1835" y="21582"/>
                      </a:cubicBezTo>
                      <a:cubicBezTo>
                        <a:pt x="534" y="21916"/>
                        <a:pt x="0" y="22183"/>
                        <a:pt x="167" y="22550"/>
                      </a:cubicBezTo>
                      <a:cubicBezTo>
                        <a:pt x="367" y="22917"/>
                        <a:pt x="3102" y="23517"/>
                        <a:pt x="4303" y="23684"/>
                      </a:cubicBezTo>
                      <a:cubicBezTo>
                        <a:pt x="4568" y="23727"/>
                        <a:pt x="4812" y="23744"/>
                        <a:pt x="5037" y="23744"/>
                      </a:cubicBezTo>
                      <a:cubicBezTo>
                        <a:pt x="5861" y="23744"/>
                        <a:pt x="6417" y="23517"/>
                        <a:pt x="6705" y="23517"/>
                      </a:cubicBezTo>
                      <a:cubicBezTo>
                        <a:pt x="6960" y="23517"/>
                        <a:pt x="7274" y="23771"/>
                        <a:pt x="7720" y="23771"/>
                      </a:cubicBezTo>
                      <a:cubicBezTo>
                        <a:pt x="7858" y="23771"/>
                        <a:pt x="8008" y="23747"/>
                        <a:pt x="8173" y="23684"/>
                      </a:cubicBezTo>
                      <a:cubicBezTo>
                        <a:pt x="8907" y="23417"/>
                        <a:pt x="8440" y="21582"/>
                        <a:pt x="8440" y="20515"/>
                      </a:cubicBezTo>
                      <a:cubicBezTo>
                        <a:pt x="8440" y="19481"/>
                        <a:pt x="9774" y="15678"/>
                        <a:pt x="11275" y="14077"/>
                      </a:cubicBezTo>
                      <a:cubicBezTo>
                        <a:pt x="12776" y="12509"/>
                        <a:pt x="15678" y="6438"/>
                        <a:pt x="16279" y="4570"/>
                      </a:cubicBezTo>
                      <a:cubicBezTo>
                        <a:pt x="16912" y="2736"/>
                        <a:pt x="17079" y="2269"/>
                        <a:pt x="17079" y="2269"/>
                      </a:cubicBezTo>
                      <a:lnTo>
                        <a:pt x="169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3"/>
                <p:cNvSpPr/>
                <p:nvPr/>
              </p:nvSpPr>
              <p:spPr>
                <a:xfrm>
                  <a:off x="7209338" y="3547588"/>
                  <a:ext cx="427000" cy="598775"/>
                </a:xfrm>
                <a:custGeom>
                  <a:avLst/>
                  <a:gdLst/>
                  <a:ahLst/>
                  <a:cxnLst/>
                  <a:rect l="l" t="t" r="r" b="b"/>
                  <a:pathLst>
                    <a:path w="17080" h="23951" fill="none" extrusionOk="0">
                      <a:moveTo>
                        <a:pt x="16912" y="0"/>
                      </a:moveTo>
                      <a:cubicBezTo>
                        <a:pt x="16912" y="0"/>
                        <a:pt x="13110" y="0"/>
                        <a:pt x="12509" y="334"/>
                      </a:cubicBezTo>
                      <a:cubicBezTo>
                        <a:pt x="11875" y="701"/>
                        <a:pt x="9774" y="10641"/>
                        <a:pt x="8006" y="14711"/>
                      </a:cubicBezTo>
                      <a:cubicBezTo>
                        <a:pt x="8006" y="14711"/>
                        <a:pt x="6605" y="18247"/>
                        <a:pt x="5471" y="19915"/>
                      </a:cubicBezTo>
                      <a:cubicBezTo>
                        <a:pt x="5037" y="20482"/>
                        <a:pt x="3169" y="21216"/>
                        <a:pt x="1835" y="21582"/>
                      </a:cubicBezTo>
                      <a:cubicBezTo>
                        <a:pt x="534" y="21916"/>
                        <a:pt x="0" y="22183"/>
                        <a:pt x="167" y="22550"/>
                      </a:cubicBezTo>
                      <a:cubicBezTo>
                        <a:pt x="367" y="22917"/>
                        <a:pt x="3102" y="23517"/>
                        <a:pt x="4303" y="23684"/>
                      </a:cubicBezTo>
                      <a:cubicBezTo>
                        <a:pt x="5538" y="23884"/>
                        <a:pt x="6338" y="23517"/>
                        <a:pt x="6705" y="23517"/>
                      </a:cubicBezTo>
                      <a:cubicBezTo>
                        <a:pt x="7039" y="23517"/>
                        <a:pt x="7472" y="23951"/>
                        <a:pt x="8173" y="23684"/>
                      </a:cubicBezTo>
                      <a:cubicBezTo>
                        <a:pt x="8907" y="23417"/>
                        <a:pt x="8440" y="21582"/>
                        <a:pt x="8440" y="20515"/>
                      </a:cubicBezTo>
                      <a:cubicBezTo>
                        <a:pt x="8440" y="19481"/>
                        <a:pt x="9774" y="15678"/>
                        <a:pt x="11275" y="14077"/>
                      </a:cubicBezTo>
                      <a:cubicBezTo>
                        <a:pt x="12776" y="12509"/>
                        <a:pt x="15678" y="6438"/>
                        <a:pt x="16279" y="4570"/>
                      </a:cubicBezTo>
                      <a:cubicBezTo>
                        <a:pt x="16912" y="2736"/>
                        <a:pt x="17079" y="2269"/>
                        <a:pt x="17079" y="2269"/>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3"/>
                <p:cNvSpPr/>
                <p:nvPr/>
              </p:nvSpPr>
              <p:spPr>
                <a:xfrm>
                  <a:off x="7552088" y="3592088"/>
                  <a:ext cx="583775" cy="793050"/>
                </a:xfrm>
                <a:custGeom>
                  <a:avLst/>
                  <a:gdLst/>
                  <a:ahLst/>
                  <a:cxnLst/>
                  <a:rect l="l" t="t" r="r" b="b"/>
                  <a:pathLst>
                    <a:path w="23351" h="31722" extrusionOk="0">
                      <a:moveTo>
                        <a:pt x="3843" y="0"/>
                      </a:moveTo>
                      <a:cubicBezTo>
                        <a:pt x="3201" y="0"/>
                        <a:pt x="2658" y="107"/>
                        <a:pt x="2302" y="355"/>
                      </a:cubicBezTo>
                      <a:cubicBezTo>
                        <a:pt x="867" y="922"/>
                        <a:pt x="0" y="2323"/>
                        <a:pt x="33" y="3858"/>
                      </a:cubicBezTo>
                      <a:cubicBezTo>
                        <a:pt x="33" y="6593"/>
                        <a:pt x="4036" y="23905"/>
                        <a:pt x="4036" y="24873"/>
                      </a:cubicBezTo>
                      <a:cubicBezTo>
                        <a:pt x="4136" y="26574"/>
                        <a:pt x="3436" y="28242"/>
                        <a:pt x="2135" y="29343"/>
                      </a:cubicBezTo>
                      <a:cubicBezTo>
                        <a:pt x="1835" y="29609"/>
                        <a:pt x="167" y="30777"/>
                        <a:pt x="367" y="31344"/>
                      </a:cubicBezTo>
                      <a:cubicBezTo>
                        <a:pt x="463" y="31621"/>
                        <a:pt x="757" y="31721"/>
                        <a:pt x="1131" y="31721"/>
                      </a:cubicBezTo>
                      <a:cubicBezTo>
                        <a:pt x="1926" y="31721"/>
                        <a:pt x="3083" y="31269"/>
                        <a:pt x="3469" y="31111"/>
                      </a:cubicBezTo>
                      <a:cubicBezTo>
                        <a:pt x="4418" y="30718"/>
                        <a:pt x="5496" y="29041"/>
                        <a:pt x="6544" y="29041"/>
                      </a:cubicBezTo>
                      <a:cubicBezTo>
                        <a:pt x="6565" y="29041"/>
                        <a:pt x="6585" y="29041"/>
                        <a:pt x="6605" y="29042"/>
                      </a:cubicBezTo>
                      <a:cubicBezTo>
                        <a:pt x="6665" y="29046"/>
                        <a:pt x="6722" y="29048"/>
                        <a:pt x="6777" y="29048"/>
                      </a:cubicBezTo>
                      <a:cubicBezTo>
                        <a:pt x="7756" y="29048"/>
                        <a:pt x="7906" y="28484"/>
                        <a:pt x="7906" y="27441"/>
                      </a:cubicBezTo>
                      <a:cubicBezTo>
                        <a:pt x="7906" y="26307"/>
                        <a:pt x="6638" y="24906"/>
                        <a:pt x="6505" y="23305"/>
                      </a:cubicBezTo>
                      <a:cubicBezTo>
                        <a:pt x="6338" y="21670"/>
                        <a:pt x="5838" y="16033"/>
                        <a:pt x="6305" y="13331"/>
                      </a:cubicBezTo>
                      <a:cubicBezTo>
                        <a:pt x="6738" y="10829"/>
                        <a:pt x="4537" y="4525"/>
                        <a:pt x="4537" y="4525"/>
                      </a:cubicBezTo>
                      <a:lnTo>
                        <a:pt x="4537" y="4525"/>
                      </a:lnTo>
                      <a:cubicBezTo>
                        <a:pt x="4537" y="4525"/>
                        <a:pt x="9457" y="7540"/>
                        <a:pt x="14622" y="7540"/>
                      </a:cubicBezTo>
                      <a:cubicBezTo>
                        <a:pt x="15531" y="7540"/>
                        <a:pt x="16447" y="7446"/>
                        <a:pt x="17346" y="7227"/>
                      </a:cubicBezTo>
                      <a:cubicBezTo>
                        <a:pt x="23350" y="5759"/>
                        <a:pt x="11742" y="3224"/>
                        <a:pt x="9974" y="1956"/>
                      </a:cubicBezTo>
                      <a:cubicBezTo>
                        <a:pt x="8645" y="978"/>
                        <a:pt x="5788" y="0"/>
                        <a:pt x="3843"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3"/>
                <p:cNvSpPr/>
                <p:nvPr/>
              </p:nvSpPr>
              <p:spPr>
                <a:xfrm>
                  <a:off x="7522063" y="3544213"/>
                  <a:ext cx="238525" cy="171025"/>
                </a:xfrm>
                <a:custGeom>
                  <a:avLst/>
                  <a:gdLst/>
                  <a:ahLst/>
                  <a:cxnLst/>
                  <a:rect l="l" t="t" r="r" b="b"/>
                  <a:pathLst>
                    <a:path w="9541" h="6841" extrusionOk="0">
                      <a:moveTo>
                        <a:pt x="4490" y="0"/>
                      </a:moveTo>
                      <a:cubicBezTo>
                        <a:pt x="2995" y="0"/>
                        <a:pt x="1388" y="123"/>
                        <a:pt x="0" y="502"/>
                      </a:cubicBezTo>
                      <a:lnTo>
                        <a:pt x="1401" y="2070"/>
                      </a:lnTo>
                      <a:cubicBezTo>
                        <a:pt x="1401" y="2070"/>
                        <a:pt x="4403" y="5339"/>
                        <a:pt x="8206" y="6840"/>
                      </a:cubicBezTo>
                      <a:lnTo>
                        <a:pt x="9540" y="402"/>
                      </a:lnTo>
                      <a:cubicBezTo>
                        <a:pt x="9540" y="402"/>
                        <a:pt x="7199" y="0"/>
                        <a:pt x="44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3"/>
                <p:cNvSpPr/>
                <p:nvPr/>
              </p:nvSpPr>
              <p:spPr>
                <a:xfrm>
                  <a:off x="7522063" y="3530063"/>
                  <a:ext cx="238525" cy="185175"/>
                </a:xfrm>
                <a:custGeom>
                  <a:avLst/>
                  <a:gdLst/>
                  <a:ahLst/>
                  <a:cxnLst/>
                  <a:rect l="l" t="t" r="r" b="b"/>
                  <a:pathLst>
                    <a:path w="9541" h="7407" fill="none" extrusionOk="0">
                      <a:moveTo>
                        <a:pt x="1401" y="2636"/>
                      </a:moveTo>
                      <a:cubicBezTo>
                        <a:pt x="1401" y="2636"/>
                        <a:pt x="4403" y="5905"/>
                        <a:pt x="8206" y="7406"/>
                      </a:cubicBezTo>
                      <a:lnTo>
                        <a:pt x="9540" y="968"/>
                      </a:lnTo>
                      <a:cubicBezTo>
                        <a:pt x="9540" y="968"/>
                        <a:pt x="3903" y="1"/>
                        <a:pt x="0" y="1068"/>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3"/>
                <p:cNvSpPr/>
                <p:nvPr/>
              </p:nvSpPr>
              <p:spPr>
                <a:xfrm>
                  <a:off x="7696338" y="2974663"/>
                  <a:ext cx="585450" cy="859150"/>
                </a:xfrm>
                <a:custGeom>
                  <a:avLst/>
                  <a:gdLst/>
                  <a:ahLst/>
                  <a:cxnLst/>
                  <a:rect l="l" t="t" r="r" b="b"/>
                  <a:pathLst>
                    <a:path w="23418" h="34366" extrusionOk="0">
                      <a:moveTo>
                        <a:pt x="17246" y="1"/>
                      </a:moveTo>
                      <a:cubicBezTo>
                        <a:pt x="16846" y="635"/>
                        <a:pt x="16546" y="1302"/>
                        <a:pt x="16312" y="2002"/>
                      </a:cubicBezTo>
                      <a:cubicBezTo>
                        <a:pt x="16179" y="2670"/>
                        <a:pt x="13244" y="8574"/>
                        <a:pt x="12543" y="13010"/>
                      </a:cubicBezTo>
                      <a:cubicBezTo>
                        <a:pt x="12009" y="16546"/>
                        <a:pt x="12476" y="20315"/>
                        <a:pt x="12677" y="21716"/>
                      </a:cubicBezTo>
                      <a:lnTo>
                        <a:pt x="8807" y="21716"/>
                      </a:lnTo>
                      <a:lnTo>
                        <a:pt x="9007" y="23084"/>
                      </a:lnTo>
                      <a:lnTo>
                        <a:pt x="1769" y="22784"/>
                      </a:lnTo>
                      <a:lnTo>
                        <a:pt x="1" y="29956"/>
                      </a:lnTo>
                      <a:cubicBezTo>
                        <a:pt x="1" y="29956"/>
                        <a:pt x="3870" y="31624"/>
                        <a:pt x="6672" y="32791"/>
                      </a:cubicBezTo>
                      <a:cubicBezTo>
                        <a:pt x="8682" y="33595"/>
                        <a:pt x="12101" y="34366"/>
                        <a:pt x="15133" y="34366"/>
                      </a:cubicBezTo>
                      <a:cubicBezTo>
                        <a:pt x="16378" y="34366"/>
                        <a:pt x="17557" y="34236"/>
                        <a:pt x="18547" y="33925"/>
                      </a:cubicBezTo>
                      <a:cubicBezTo>
                        <a:pt x="21316" y="33058"/>
                        <a:pt x="23418" y="31557"/>
                        <a:pt x="23017" y="28421"/>
                      </a:cubicBezTo>
                      <a:cubicBezTo>
                        <a:pt x="22750" y="26153"/>
                        <a:pt x="22283" y="23885"/>
                        <a:pt x="21683" y="21716"/>
                      </a:cubicBezTo>
                      <a:cubicBezTo>
                        <a:pt x="21650" y="19281"/>
                        <a:pt x="21750" y="16880"/>
                        <a:pt x="22017" y="14511"/>
                      </a:cubicBezTo>
                      <a:cubicBezTo>
                        <a:pt x="22417" y="11442"/>
                        <a:pt x="23317" y="10342"/>
                        <a:pt x="23317" y="5672"/>
                      </a:cubicBezTo>
                      <a:cubicBezTo>
                        <a:pt x="23317" y="1302"/>
                        <a:pt x="18881" y="234"/>
                        <a:pt x="17246" y="1"/>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3"/>
                <p:cNvSpPr/>
                <p:nvPr/>
              </p:nvSpPr>
              <p:spPr>
                <a:xfrm>
                  <a:off x="7924013" y="2977188"/>
                  <a:ext cx="111775" cy="281875"/>
                </a:xfrm>
                <a:custGeom>
                  <a:avLst/>
                  <a:gdLst/>
                  <a:ahLst/>
                  <a:cxnLst/>
                  <a:rect l="l" t="t" r="r" b="b"/>
                  <a:pathLst>
                    <a:path w="4471" h="11275" fill="none" extrusionOk="0">
                      <a:moveTo>
                        <a:pt x="4470" y="0"/>
                      </a:moveTo>
                      <a:lnTo>
                        <a:pt x="968" y="5104"/>
                      </a:lnTo>
                      <a:lnTo>
                        <a:pt x="1368" y="6271"/>
                      </a:lnTo>
                      <a:lnTo>
                        <a:pt x="200" y="7539"/>
                      </a:lnTo>
                      <a:lnTo>
                        <a:pt x="0" y="11275"/>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3"/>
                <p:cNvSpPr/>
                <p:nvPr/>
              </p:nvSpPr>
              <p:spPr>
                <a:xfrm>
                  <a:off x="8020738" y="3024713"/>
                  <a:ext cx="96775" cy="281900"/>
                </a:xfrm>
                <a:custGeom>
                  <a:avLst/>
                  <a:gdLst/>
                  <a:ahLst/>
                  <a:cxnLst/>
                  <a:rect l="l" t="t" r="r" b="b"/>
                  <a:pathLst>
                    <a:path w="3871" h="11276" fill="none" extrusionOk="0">
                      <a:moveTo>
                        <a:pt x="3870" y="0"/>
                      </a:moveTo>
                      <a:lnTo>
                        <a:pt x="3670" y="4070"/>
                      </a:lnTo>
                      <a:lnTo>
                        <a:pt x="2236" y="4971"/>
                      </a:lnTo>
                      <a:lnTo>
                        <a:pt x="2803" y="6038"/>
                      </a:lnTo>
                      <a:lnTo>
                        <a:pt x="1" y="11275"/>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3"/>
                <p:cNvSpPr/>
                <p:nvPr/>
              </p:nvSpPr>
              <p:spPr>
                <a:xfrm>
                  <a:off x="7911488" y="2653213"/>
                  <a:ext cx="251050" cy="452200"/>
                </a:xfrm>
                <a:custGeom>
                  <a:avLst/>
                  <a:gdLst/>
                  <a:ahLst/>
                  <a:cxnLst/>
                  <a:rect l="l" t="t" r="r" b="b"/>
                  <a:pathLst>
                    <a:path w="10042" h="18088" extrusionOk="0">
                      <a:moveTo>
                        <a:pt x="4039" y="0"/>
                      </a:moveTo>
                      <a:cubicBezTo>
                        <a:pt x="3408" y="0"/>
                        <a:pt x="2809" y="276"/>
                        <a:pt x="2403" y="784"/>
                      </a:cubicBezTo>
                      <a:cubicBezTo>
                        <a:pt x="2403" y="784"/>
                        <a:pt x="1602" y="2585"/>
                        <a:pt x="1669" y="3119"/>
                      </a:cubicBezTo>
                      <a:cubicBezTo>
                        <a:pt x="1736" y="3686"/>
                        <a:pt x="1602" y="4320"/>
                        <a:pt x="1068" y="4520"/>
                      </a:cubicBezTo>
                      <a:cubicBezTo>
                        <a:pt x="568" y="4720"/>
                        <a:pt x="1" y="5120"/>
                        <a:pt x="234" y="5554"/>
                      </a:cubicBezTo>
                      <a:cubicBezTo>
                        <a:pt x="435" y="5821"/>
                        <a:pt x="668" y="6054"/>
                        <a:pt x="968" y="6221"/>
                      </a:cubicBezTo>
                      <a:cubicBezTo>
                        <a:pt x="968" y="6221"/>
                        <a:pt x="635" y="8456"/>
                        <a:pt x="835" y="9023"/>
                      </a:cubicBezTo>
                      <a:cubicBezTo>
                        <a:pt x="1029" y="9606"/>
                        <a:pt x="1444" y="10660"/>
                        <a:pt x="2078" y="10660"/>
                      </a:cubicBezTo>
                      <a:cubicBezTo>
                        <a:pt x="2097" y="10660"/>
                        <a:pt x="2116" y="10659"/>
                        <a:pt x="2136" y="10657"/>
                      </a:cubicBezTo>
                      <a:cubicBezTo>
                        <a:pt x="2803" y="10557"/>
                        <a:pt x="4504" y="10424"/>
                        <a:pt x="4504" y="10424"/>
                      </a:cubicBezTo>
                      <a:cubicBezTo>
                        <a:pt x="4871" y="11525"/>
                        <a:pt x="4904" y="12692"/>
                        <a:pt x="4671" y="13826"/>
                      </a:cubicBezTo>
                      <a:cubicBezTo>
                        <a:pt x="4237" y="15794"/>
                        <a:pt x="2770" y="17629"/>
                        <a:pt x="4404" y="18029"/>
                      </a:cubicBezTo>
                      <a:cubicBezTo>
                        <a:pt x="4552" y="18069"/>
                        <a:pt x="4695" y="18087"/>
                        <a:pt x="4832" y="18087"/>
                      </a:cubicBezTo>
                      <a:cubicBezTo>
                        <a:pt x="6207" y="18087"/>
                        <a:pt x="7042" y="16225"/>
                        <a:pt x="7740" y="14860"/>
                      </a:cubicBezTo>
                      <a:cubicBezTo>
                        <a:pt x="8474" y="13359"/>
                        <a:pt x="8874" y="11391"/>
                        <a:pt x="9208" y="10257"/>
                      </a:cubicBezTo>
                      <a:cubicBezTo>
                        <a:pt x="9541" y="9123"/>
                        <a:pt x="10041" y="7955"/>
                        <a:pt x="10041" y="7955"/>
                      </a:cubicBezTo>
                      <a:cubicBezTo>
                        <a:pt x="8540" y="7522"/>
                        <a:pt x="7373" y="6354"/>
                        <a:pt x="6939" y="4853"/>
                      </a:cubicBezTo>
                      <a:cubicBezTo>
                        <a:pt x="5972" y="2251"/>
                        <a:pt x="6039" y="450"/>
                        <a:pt x="4638" y="83"/>
                      </a:cubicBezTo>
                      <a:cubicBezTo>
                        <a:pt x="4438" y="27"/>
                        <a:pt x="4237" y="0"/>
                        <a:pt x="4039"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3"/>
                <p:cNvSpPr/>
                <p:nvPr/>
              </p:nvSpPr>
              <p:spPr>
                <a:xfrm>
                  <a:off x="8002388" y="2867088"/>
                  <a:ext cx="35900" cy="28400"/>
                </a:xfrm>
                <a:custGeom>
                  <a:avLst/>
                  <a:gdLst/>
                  <a:ahLst/>
                  <a:cxnLst/>
                  <a:rect l="l" t="t" r="r" b="b"/>
                  <a:pathLst>
                    <a:path w="1436" h="1136" fill="none" extrusionOk="0">
                      <a:moveTo>
                        <a:pt x="1" y="1"/>
                      </a:moveTo>
                      <a:cubicBezTo>
                        <a:pt x="1" y="1"/>
                        <a:pt x="134" y="1135"/>
                        <a:pt x="1435" y="5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3"/>
                <p:cNvSpPr/>
                <p:nvPr/>
              </p:nvSpPr>
              <p:spPr>
                <a:xfrm>
                  <a:off x="7946738" y="2613938"/>
                  <a:ext cx="280000" cy="288900"/>
                </a:xfrm>
                <a:custGeom>
                  <a:avLst/>
                  <a:gdLst/>
                  <a:ahLst/>
                  <a:cxnLst/>
                  <a:rect l="l" t="t" r="r" b="b"/>
                  <a:pathLst>
                    <a:path w="11200" h="11556" extrusionOk="0">
                      <a:moveTo>
                        <a:pt x="6384" y="1"/>
                      </a:moveTo>
                      <a:cubicBezTo>
                        <a:pt x="5149" y="1"/>
                        <a:pt x="4062" y="520"/>
                        <a:pt x="4062" y="520"/>
                      </a:cubicBezTo>
                      <a:lnTo>
                        <a:pt x="3761" y="420"/>
                      </a:lnTo>
                      <a:cubicBezTo>
                        <a:pt x="3761" y="420"/>
                        <a:pt x="2327" y="320"/>
                        <a:pt x="1360" y="253"/>
                      </a:cubicBezTo>
                      <a:cubicBezTo>
                        <a:pt x="1325" y="250"/>
                        <a:pt x="1291" y="248"/>
                        <a:pt x="1258" y="248"/>
                      </a:cubicBezTo>
                      <a:cubicBezTo>
                        <a:pt x="364" y="248"/>
                        <a:pt x="0" y="1514"/>
                        <a:pt x="225" y="2221"/>
                      </a:cubicBezTo>
                      <a:cubicBezTo>
                        <a:pt x="459" y="2955"/>
                        <a:pt x="659" y="3055"/>
                        <a:pt x="659" y="3055"/>
                      </a:cubicBezTo>
                      <a:cubicBezTo>
                        <a:pt x="659" y="3055"/>
                        <a:pt x="1412" y="2633"/>
                        <a:pt x="1855" y="2633"/>
                      </a:cubicBezTo>
                      <a:cubicBezTo>
                        <a:pt x="2009" y="2633"/>
                        <a:pt x="2126" y="2684"/>
                        <a:pt x="2160" y="2822"/>
                      </a:cubicBezTo>
                      <a:cubicBezTo>
                        <a:pt x="2294" y="3355"/>
                        <a:pt x="1026" y="4389"/>
                        <a:pt x="1693" y="5257"/>
                      </a:cubicBezTo>
                      <a:cubicBezTo>
                        <a:pt x="2360" y="6157"/>
                        <a:pt x="3394" y="6825"/>
                        <a:pt x="2861" y="7458"/>
                      </a:cubicBezTo>
                      <a:cubicBezTo>
                        <a:pt x="2354" y="8028"/>
                        <a:pt x="2569" y="8598"/>
                        <a:pt x="2991" y="8598"/>
                      </a:cubicBezTo>
                      <a:cubicBezTo>
                        <a:pt x="3013" y="8598"/>
                        <a:pt x="3037" y="8596"/>
                        <a:pt x="3061" y="8592"/>
                      </a:cubicBezTo>
                      <a:cubicBezTo>
                        <a:pt x="3363" y="8549"/>
                        <a:pt x="3749" y="8156"/>
                        <a:pt x="4048" y="8156"/>
                      </a:cubicBezTo>
                      <a:cubicBezTo>
                        <a:pt x="4210" y="8156"/>
                        <a:pt x="4346" y="8273"/>
                        <a:pt x="4428" y="8626"/>
                      </a:cubicBezTo>
                      <a:cubicBezTo>
                        <a:pt x="4695" y="9627"/>
                        <a:pt x="3494" y="10394"/>
                        <a:pt x="3761" y="10827"/>
                      </a:cubicBezTo>
                      <a:cubicBezTo>
                        <a:pt x="3930" y="11165"/>
                        <a:pt x="5288" y="11556"/>
                        <a:pt x="6278" y="11556"/>
                      </a:cubicBezTo>
                      <a:cubicBezTo>
                        <a:pt x="6656" y="11556"/>
                        <a:pt x="6980" y="11499"/>
                        <a:pt x="7164" y="11361"/>
                      </a:cubicBezTo>
                      <a:cubicBezTo>
                        <a:pt x="7864" y="10861"/>
                        <a:pt x="9599" y="10394"/>
                        <a:pt x="10399" y="7558"/>
                      </a:cubicBezTo>
                      <a:cubicBezTo>
                        <a:pt x="11200" y="4723"/>
                        <a:pt x="10399" y="2688"/>
                        <a:pt x="8698" y="920"/>
                      </a:cubicBezTo>
                      <a:cubicBezTo>
                        <a:pt x="8033" y="215"/>
                        <a:pt x="7178" y="1"/>
                        <a:pt x="6384"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3"/>
                <p:cNvSpPr/>
                <p:nvPr/>
              </p:nvSpPr>
              <p:spPr>
                <a:xfrm>
                  <a:off x="8107463" y="2681138"/>
                  <a:ext cx="18375" cy="12525"/>
                </a:xfrm>
                <a:custGeom>
                  <a:avLst/>
                  <a:gdLst/>
                  <a:ahLst/>
                  <a:cxnLst/>
                  <a:rect l="l" t="t" r="r" b="b"/>
                  <a:pathLst>
                    <a:path w="735" h="501" fill="none" extrusionOk="0">
                      <a:moveTo>
                        <a:pt x="1" y="0"/>
                      </a:moveTo>
                      <a:cubicBezTo>
                        <a:pt x="268" y="134"/>
                        <a:pt x="501" y="300"/>
                        <a:pt x="735" y="501"/>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p:nvPr/>
              </p:nvSpPr>
              <p:spPr>
                <a:xfrm>
                  <a:off x="8000738" y="2665288"/>
                  <a:ext cx="90075" cy="9200"/>
                </a:xfrm>
                <a:custGeom>
                  <a:avLst/>
                  <a:gdLst/>
                  <a:ahLst/>
                  <a:cxnLst/>
                  <a:rect l="l" t="t" r="r" b="b"/>
                  <a:pathLst>
                    <a:path w="3603" h="368" fill="none" extrusionOk="0">
                      <a:moveTo>
                        <a:pt x="0" y="201"/>
                      </a:moveTo>
                      <a:cubicBezTo>
                        <a:pt x="1201" y="0"/>
                        <a:pt x="2435" y="34"/>
                        <a:pt x="3603" y="367"/>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3"/>
                <p:cNvSpPr/>
                <p:nvPr/>
              </p:nvSpPr>
              <p:spPr>
                <a:xfrm>
                  <a:off x="7621288" y="3396638"/>
                  <a:ext cx="540425" cy="130950"/>
                </a:xfrm>
                <a:custGeom>
                  <a:avLst/>
                  <a:gdLst/>
                  <a:ahLst/>
                  <a:cxnLst/>
                  <a:rect l="l" t="t" r="r" b="b"/>
                  <a:pathLst>
                    <a:path w="21617" h="5238" extrusionOk="0">
                      <a:moveTo>
                        <a:pt x="17146" y="1"/>
                      </a:moveTo>
                      <a:cubicBezTo>
                        <a:pt x="17146" y="1"/>
                        <a:pt x="14478" y="668"/>
                        <a:pt x="11976" y="1168"/>
                      </a:cubicBezTo>
                      <a:cubicBezTo>
                        <a:pt x="9941" y="1568"/>
                        <a:pt x="8240" y="2136"/>
                        <a:pt x="4771" y="2636"/>
                      </a:cubicBezTo>
                      <a:cubicBezTo>
                        <a:pt x="2603" y="2936"/>
                        <a:pt x="434" y="3336"/>
                        <a:pt x="234" y="3837"/>
                      </a:cubicBezTo>
                      <a:lnTo>
                        <a:pt x="1" y="4304"/>
                      </a:lnTo>
                      <a:lnTo>
                        <a:pt x="501" y="5238"/>
                      </a:lnTo>
                      <a:cubicBezTo>
                        <a:pt x="901" y="5104"/>
                        <a:pt x="1135" y="4704"/>
                        <a:pt x="1068" y="4270"/>
                      </a:cubicBezTo>
                      <a:lnTo>
                        <a:pt x="18114" y="4270"/>
                      </a:lnTo>
                      <a:cubicBezTo>
                        <a:pt x="18114" y="4270"/>
                        <a:pt x="20148" y="4004"/>
                        <a:pt x="20882" y="2502"/>
                      </a:cubicBezTo>
                      <a:cubicBezTo>
                        <a:pt x="21616" y="1035"/>
                        <a:pt x="17146" y="1"/>
                        <a:pt x="171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3"/>
                <p:cNvSpPr/>
                <p:nvPr/>
              </p:nvSpPr>
              <p:spPr>
                <a:xfrm>
                  <a:off x="7621288" y="3396638"/>
                  <a:ext cx="540425" cy="130950"/>
                </a:xfrm>
                <a:custGeom>
                  <a:avLst/>
                  <a:gdLst/>
                  <a:ahLst/>
                  <a:cxnLst/>
                  <a:rect l="l" t="t" r="r" b="b"/>
                  <a:pathLst>
                    <a:path w="21617" h="5238" fill="none" extrusionOk="0">
                      <a:moveTo>
                        <a:pt x="1" y="4304"/>
                      </a:moveTo>
                      <a:lnTo>
                        <a:pt x="234" y="3837"/>
                      </a:lnTo>
                      <a:cubicBezTo>
                        <a:pt x="434" y="3336"/>
                        <a:pt x="2603" y="2936"/>
                        <a:pt x="4771" y="2636"/>
                      </a:cubicBezTo>
                      <a:cubicBezTo>
                        <a:pt x="8240" y="2136"/>
                        <a:pt x="9941" y="1568"/>
                        <a:pt x="11976" y="1168"/>
                      </a:cubicBezTo>
                      <a:cubicBezTo>
                        <a:pt x="14478" y="668"/>
                        <a:pt x="17146" y="1"/>
                        <a:pt x="17146" y="1"/>
                      </a:cubicBezTo>
                      <a:cubicBezTo>
                        <a:pt x="17146" y="1"/>
                        <a:pt x="21616" y="1035"/>
                        <a:pt x="20882" y="2502"/>
                      </a:cubicBezTo>
                      <a:cubicBezTo>
                        <a:pt x="20148" y="4004"/>
                        <a:pt x="18114" y="4270"/>
                        <a:pt x="18114" y="4270"/>
                      </a:cubicBezTo>
                      <a:lnTo>
                        <a:pt x="1068" y="4270"/>
                      </a:lnTo>
                      <a:cubicBezTo>
                        <a:pt x="1135" y="4704"/>
                        <a:pt x="901" y="5104"/>
                        <a:pt x="501" y="5238"/>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3"/>
                <p:cNvSpPr/>
                <p:nvPr/>
              </p:nvSpPr>
              <p:spPr>
                <a:xfrm>
                  <a:off x="8030763" y="3194838"/>
                  <a:ext cx="229350" cy="272150"/>
                </a:xfrm>
                <a:custGeom>
                  <a:avLst/>
                  <a:gdLst/>
                  <a:ahLst/>
                  <a:cxnLst/>
                  <a:rect l="l" t="t" r="r" b="b"/>
                  <a:pathLst>
                    <a:path w="9174" h="10886" extrusionOk="0">
                      <a:moveTo>
                        <a:pt x="3536" y="0"/>
                      </a:moveTo>
                      <a:cubicBezTo>
                        <a:pt x="3536" y="0"/>
                        <a:pt x="2669" y="3936"/>
                        <a:pt x="2135" y="4970"/>
                      </a:cubicBezTo>
                      <a:cubicBezTo>
                        <a:pt x="1568" y="5971"/>
                        <a:pt x="434" y="5638"/>
                        <a:pt x="500" y="6238"/>
                      </a:cubicBezTo>
                      <a:cubicBezTo>
                        <a:pt x="534" y="6672"/>
                        <a:pt x="667" y="7072"/>
                        <a:pt x="834" y="7472"/>
                      </a:cubicBezTo>
                      <a:cubicBezTo>
                        <a:pt x="834" y="7472"/>
                        <a:pt x="0" y="7472"/>
                        <a:pt x="0" y="7806"/>
                      </a:cubicBezTo>
                      <a:cubicBezTo>
                        <a:pt x="0" y="8173"/>
                        <a:pt x="934" y="9374"/>
                        <a:pt x="2168" y="9974"/>
                      </a:cubicBezTo>
                      <a:cubicBezTo>
                        <a:pt x="3039" y="10421"/>
                        <a:pt x="3727" y="10885"/>
                        <a:pt x="4256" y="10885"/>
                      </a:cubicBezTo>
                      <a:cubicBezTo>
                        <a:pt x="4477" y="10885"/>
                        <a:pt x="4670" y="10804"/>
                        <a:pt x="4837" y="10608"/>
                      </a:cubicBezTo>
                      <a:cubicBezTo>
                        <a:pt x="5371" y="9907"/>
                        <a:pt x="5904" y="8640"/>
                        <a:pt x="5838" y="8373"/>
                      </a:cubicBezTo>
                      <a:cubicBezTo>
                        <a:pt x="5818" y="8287"/>
                        <a:pt x="5849" y="8267"/>
                        <a:pt x="5914" y="8267"/>
                      </a:cubicBezTo>
                      <a:cubicBezTo>
                        <a:pt x="5971" y="8267"/>
                        <a:pt x="6055" y="8282"/>
                        <a:pt x="6156" y="8282"/>
                      </a:cubicBezTo>
                      <a:cubicBezTo>
                        <a:pt x="6338" y="8282"/>
                        <a:pt x="6575" y="8231"/>
                        <a:pt x="6805" y="7939"/>
                      </a:cubicBezTo>
                      <a:cubicBezTo>
                        <a:pt x="7138" y="7506"/>
                        <a:pt x="7305" y="6939"/>
                        <a:pt x="7205" y="6371"/>
                      </a:cubicBezTo>
                      <a:cubicBezTo>
                        <a:pt x="7205" y="5838"/>
                        <a:pt x="8973" y="1435"/>
                        <a:pt x="9173" y="1001"/>
                      </a:cubicBezTo>
                      <a:lnTo>
                        <a:pt x="3536" y="0"/>
                      </a:ln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3"/>
                <p:cNvSpPr/>
                <p:nvPr/>
              </p:nvSpPr>
              <p:spPr>
                <a:xfrm>
                  <a:off x="8030763" y="3194838"/>
                  <a:ext cx="229350" cy="281875"/>
                </a:xfrm>
                <a:custGeom>
                  <a:avLst/>
                  <a:gdLst/>
                  <a:ahLst/>
                  <a:cxnLst/>
                  <a:rect l="l" t="t" r="r" b="b"/>
                  <a:pathLst>
                    <a:path w="9174" h="11275" fill="none" extrusionOk="0">
                      <a:moveTo>
                        <a:pt x="3536" y="0"/>
                      </a:moveTo>
                      <a:cubicBezTo>
                        <a:pt x="3536" y="0"/>
                        <a:pt x="2669" y="3936"/>
                        <a:pt x="2135" y="4970"/>
                      </a:cubicBezTo>
                      <a:cubicBezTo>
                        <a:pt x="1568" y="5971"/>
                        <a:pt x="434" y="5638"/>
                        <a:pt x="500" y="6238"/>
                      </a:cubicBezTo>
                      <a:cubicBezTo>
                        <a:pt x="534" y="6672"/>
                        <a:pt x="667" y="7072"/>
                        <a:pt x="834" y="7472"/>
                      </a:cubicBezTo>
                      <a:cubicBezTo>
                        <a:pt x="834" y="7472"/>
                        <a:pt x="0" y="7472"/>
                        <a:pt x="0" y="7806"/>
                      </a:cubicBezTo>
                      <a:cubicBezTo>
                        <a:pt x="0" y="8173"/>
                        <a:pt x="934" y="9374"/>
                        <a:pt x="2168" y="9974"/>
                      </a:cubicBezTo>
                      <a:cubicBezTo>
                        <a:pt x="3402" y="10608"/>
                        <a:pt x="4270" y="11275"/>
                        <a:pt x="4837" y="10608"/>
                      </a:cubicBezTo>
                      <a:cubicBezTo>
                        <a:pt x="5371" y="9907"/>
                        <a:pt x="5904" y="8640"/>
                        <a:pt x="5838" y="8373"/>
                      </a:cubicBezTo>
                      <a:cubicBezTo>
                        <a:pt x="5771" y="8073"/>
                        <a:pt x="6305" y="8573"/>
                        <a:pt x="6805" y="7939"/>
                      </a:cubicBezTo>
                      <a:cubicBezTo>
                        <a:pt x="7138" y="7506"/>
                        <a:pt x="7305" y="6939"/>
                        <a:pt x="7205" y="6371"/>
                      </a:cubicBezTo>
                      <a:cubicBezTo>
                        <a:pt x="7205" y="5838"/>
                        <a:pt x="8973" y="1435"/>
                        <a:pt x="9173" y="10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3"/>
                <p:cNvSpPr/>
                <p:nvPr/>
              </p:nvSpPr>
              <p:spPr>
                <a:xfrm>
                  <a:off x="8086613" y="3369963"/>
                  <a:ext cx="85925" cy="22525"/>
                </a:xfrm>
                <a:custGeom>
                  <a:avLst/>
                  <a:gdLst/>
                  <a:ahLst/>
                  <a:cxnLst/>
                  <a:rect l="l" t="t" r="r" b="b"/>
                  <a:pathLst>
                    <a:path w="3437" h="901" fill="none" extrusionOk="0">
                      <a:moveTo>
                        <a:pt x="1" y="0"/>
                      </a:moveTo>
                      <a:cubicBezTo>
                        <a:pt x="1168" y="167"/>
                        <a:pt x="2336" y="467"/>
                        <a:pt x="3437" y="901"/>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8061613" y="3364113"/>
                  <a:ext cx="80075" cy="60075"/>
                </a:xfrm>
                <a:custGeom>
                  <a:avLst/>
                  <a:gdLst/>
                  <a:ahLst/>
                  <a:cxnLst/>
                  <a:rect l="l" t="t" r="r" b="b"/>
                  <a:pathLst>
                    <a:path w="3203" h="2403" fill="none" extrusionOk="0">
                      <a:moveTo>
                        <a:pt x="0" y="1"/>
                      </a:moveTo>
                      <a:cubicBezTo>
                        <a:pt x="0" y="1"/>
                        <a:pt x="1234" y="2036"/>
                        <a:pt x="3203" y="2402"/>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8038263" y="2725088"/>
                  <a:ext cx="276875" cy="519550"/>
                </a:xfrm>
                <a:custGeom>
                  <a:avLst/>
                  <a:gdLst/>
                  <a:ahLst/>
                  <a:cxnLst/>
                  <a:rect l="l" t="t" r="r" b="b"/>
                  <a:pathLst>
                    <a:path w="11075" h="20782" extrusionOk="0">
                      <a:moveTo>
                        <a:pt x="6398" y="1"/>
                      </a:moveTo>
                      <a:cubicBezTo>
                        <a:pt x="6163" y="1"/>
                        <a:pt x="5890" y="128"/>
                        <a:pt x="5871" y="711"/>
                      </a:cubicBezTo>
                      <a:cubicBezTo>
                        <a:pt x="5871" y="711"/>
                        <a:pt x="6005" y="2745"/>
                        <a:pt x="4237" y="5914"/>
                      </a:cubicBezTo>
                      <a:cubicBezTo>
                        <a:pt x="2469" y="9117"/>
                        <a:pt x="0" y="15254"/>
                        <a:pt x="1768" y="18557"/>
                      </a:cubicBezTo>
                      <a:cubicBezTo>
                        <a:pt x="2583" y="20094"/>
                        <a:pt x="4050" y="20781"/>
                        <a:pt x="5529" y="20781"/>
                      </a:cubicBezTo>
                      <a:cubicBezTo>
                        <a:pt x="7258" y="20781"/>
                        <a:pt x="9003" y="19842"/>
                        <a:pt x="9741" y="18223"/>
                      </a:cubicBezTo>
                      <a:cubicBezTo>
                        <a:pt x="11075" y="15254"/>
                        <a:pt x="10208" y="7616"/>
                        <a:pt x="8773" y="4447"/>
                      </a:cubicBezTo>
                      <a:cubicBezTo>
                        <a:pt x="7339" y="1244"/>
                        <a:pt x="6738" y="77"/>
                        <a:pt x="6738" y="77"/>
                      </a:cubicBezTo>
                      <a:cubicBezTo>
                        <a:pt x="6738" y="77"/>
                        <a:pt x="6580" y="1"/>
                        <a:pt x="6398"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8200863" y="3183988"/>
                  <a:ext cx="45075" cy="15875"/>
                </a:xfrm>
                <a:custGeom>
                  <a:avLst/>
                  <a:gdLst/>
                  <a:ahLst/>
                  <a:cxnLst/>
                  <a:rect l="l" t="t" r="r" b="b"/>
                  <a:pathLst>
                    <a:path w="1803" h="635" fill="none" extrusionOk="0">
                      <a:moveTo>
                        <a:pt x="1" y="634"/>
                      </a:moveTo>
                      <a:cubicBezTo>
                        <a:pt x="668" y="634"/>
                        <a:pt x="1302" y="401"/>
                        <a:pt x="1802" y="1"/>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8143338" y="2774538"/>
                  <a:ext cx="59225" cy="414475"/>
                </a:xfrm>
                <a:custGeom>
                  <a:avLst/>
                  <a:gdLst/>
                  <a:ahLst/>
                  <a:cxnLst/>
                  <a:rect l="l" t="t" r="r" b="b"/>
                  <a:pathLst>
                    <a:path w="2369" h="16579" fill="none" extrusionOk="0">
                      <a:moveTo>
                        <a:pt x="2002" y="0"/>
                      </a:moveTo>
                      <a:cubicBezTo>
                        <a:pt x="2369" y="4003"/>
                        <a:pt x="1968" y="8039"/>
                        <a:pt x="767" y="11875"/>
                      </a:cubicBezTo>
                      <a:cubicBezTo>
                        <a:pt x="0" y="14210"/>
                        <a:pt x="100" y="15812"/>
                        <a:pt x="1068" y="16579"/>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8053263" y="2837088"/>
                  <a:ext cx="135125" cy="385300"/>
                </a:xfrm>
                <a:custGeom>
                  <a:avLst/>
                  <a:gdLst/>
                  <a:ahLst/>
                  <a:cxnLst/>
                  <a:rect l="l" t="t" r="r" b="b"/>
                  <a:pathLst>
                    <a:path w="5405" h="15412" fill="none" extrusionOk="0">
                      <a:moveTo>
                        <a:pt x="5405" y="0"/>
                      </a:moveTo>
                      <a:cubicBezTo>
                        <a:pt x="5405" y="0"/>
                        <a:pt x="3336" y="5304"/>
                        <a:pt x="1669" y="8973"/>
                      </a:cubicBezTo>
                      <a:cubicBezTo>
                        <a:pt x="1" y="12609"/>
                        <a:pt x="1435" y="14911"/>
                        <a:pt x="3937" y="15411"/>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8005738" y="3517563"/>
                  <a:ext cx="224350" cy="146800"/>
                </a:xfrm>
                <a:custGeom>
                  <a:avLst/>
                  <a:gdLst/>
                  <a:ahLst/>
                  <a:cxnLst/>
                  <a:rect l="l" t="t" r="r" b="b"/>
                  <a:pathLst>
                    <a:path w="8974" h="5872" fill="none" extrusionOk="0">
                      <a:moveTo>
                        <a:pt x="301" y="0"/>
                      </a:moveTo>
                      <a:cubicBezTo>
                        <a:pt x="301" y="0"/>
                        <a:pt x="0" y="3470"/>
                        <a:pt x="634" y="3937"/>
                      </a:cubicBezTo>
                      <a:cubicBezTo>
                        <a:pt x="1301" y="4404"/>
                        <a:pt x="5938" y="5871"/>
                        <a:pt x="8973" y="4904"/>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7921513" y="3551763"/>
                  <a:ext cx="72575" cy="12525"/>
                </a:xfrm>
                <a:custGeom>
                  <a:avLst/>
                  <a:gdLst/>
                  <a:ahLst/>
                  <a:cxnLst/>
                  <a:rect l="l" t="t" r="r" b="b"/>
                  <a:pathLst>
                    <a:path w="2903" h="501" fill="none" extrusionOk="0">
                      <a:moveTo>
                        <a:pt x="0" y="0"/>
                      </a:moveTo>
                      <a:lnTo>
                        <a:pt x="2902" y="50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7556238" y="4244738"/>
                  <a:ext cx="193500" cy="140400"/>
                </a:xfrm>
                <a:custGeom>
                  <a:avLst/>
                  <a:gdLst/>
                  <a:ahLst/>
                  <a:cxnLst/>
                  <a:rect l="l" t="t" r="r" b="b"/>
                  <a:pathLst>
                    <a:path w="7740" h="5616" extrusionOk="0">
                      <a:moveTo>
                        <a:pt x="7339" y="1"/>
                      </a:moveTo>
                      <a:cubicBezTo>
                        <a:pt x="7306" y="34"/>
                        <a:pt x="7306" y="68"/>
                        <a:pt x="7273" y="134"/>
                      </a:cubicBezTo>
                      <a:cubicBezTo>
                        <a:pt x="6606" y="1435"/>
                        <a:pt x="5471" y="2436"/>
                        <a:pt x="4104" y="2970"/>
                      </a:cubicBezTo>
                      <a:cubicBezTo>
                        <a:pt x="3804" y="3070"/>
                        <a:pt x="3503" y="3120"/>
                        <a:pt x="3207" y="3120"/>
                      </a:cubicBezTo>
                      <a:cubicBezTo>
                        <a:pt x="2911" y="3120"/>
                        <a:pt x="2619" y="3070"/>
                        <a:pt x="2336" y="2970"/>
                      </a:cubicBezTo>
                      <a:lnTo>
                        <a:pt x="2202" y="3003"/>
                      </a:lnTo>
                      <a:cubicBezTo>
                        <a:pt x="2102" y="3103"/>
                        <a:pt x="2036" y="3170"/>
                        <a:pt x="1969" y="3237"/>
                      </a:cubicBezTo>
                      <a:cubicBezTo>
                        <a:pt x="1669" y="3503"/>
                        <a:pt x="1" y="4671"/>
                        <a:pt x="201" y="5238"/>
                      </a:cubicBezTo>
                      <a:cubicBezTo>
                        <a:pt x="297" y="5515"/>
                        <a:pt x="591" y="5615"/>
                        <a:pt x="965" y="5615"/>
                      </a:cubicBezTo>
                      <a:cubicBezTo>
                        <a:pt x="1760" y="5615"/>
                        <a:pt x="2917" y="5163"/>
                        <a:pt x="3303" y="5005"/>
                      </a:cubicBezTo>
                      <a:cubicBezTo>
                        <a:pt x="4244" y="4615"/>
                        <a:pt x="5311" y="2932"/>
                        <a:pt x="6351" y="2932"/>
                      </a:cubicBezTo>
                      <a:cubicBezTo>
                        <a:pt x="6380" y="2932"/>
                        <a:pt x="6409" y="2934"/>
                        <a:pt x="6439" y="2936"/>
                      </a:cubicBezTo>
                      <a:cubicBezTo>
                        <a:pt x="6499" y="2940"/>
                        <a:pt x="6556" y="2942"/>
                        <a:pt x="6610" y="2942"/>
                      </a:cubicBezTo>
                      <a:cubicBezTo>
                        <a:pt x="7590" y="2942"/>
                        <a:pt x="7740" y="2376"/>
                        <a:pt x="7740" y="1302"/>
                      </a:cubicBezTo>
                      <a:cubicBezTo>
                        <a:pt x="7706" y="835"/>
                        <a:pt x="7573" y="401"/>
                        <a:pt x="7339" y="1"/>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7209338" y="4074638"/>
                  <a:ext cx="219350" cy="67225"/>
                </a:xfrm>
                <a:custGeom>
                  <a:avLst/>
                  <a:gdLst/>
                  <a:ahLst/>
                  <a:cxnLst/>
                  <a:rect l="l" t="t" r="r" b="b"/>
                  <a:pathLst>
                    <a:path w="8774" h="2689" extrusionOk="0">
                      <a:moveTo>
                        <a:pt x="8473" y="0"/>
                      </a:moveTo>
                      <a:lnTo>
                        <a:pt x="8473" y="0"/>
                      </a:lnTo>
                      <a:cubicBezTo>
                        <a:pt x="7572" y="300"/>
                        <a:pt x="6605" y="500"/>
                        <a:pt x="5638" y="601"/>
                      </a:cubicBezTo>
                      <a:cubicBezTo>
                        <a:pt x="5403" y="618"/>
                        <a:pt x="5189" y="626"/>
                        <a:pt x="4992" y="626"/>
                      </a:cubicBezTo>
                      <a:cubicBezTo>
                        <a:pt x="3679" y="626"/>
                        <a:pt x="3181" y="279"/>
                        <a:pt x="3036" y="134"/>
                      </a:cubicBezTo>
                      <a:cubicBezTo>
                        <a:pt x="2635" y="267"/>
                        <a:pt x="2202" y="400"/>
                        <a:pt x="1835" y="500"/>
                      </a:cubicBezTo>
                      <a:cubicBezTo>
                        <a:pt x="534" y="867"/>
                        <a:pt x="0" y="1101"/>
                        <a:pt x="167" y="1468"/>
                      </a:cubicBezTo>
                      <a:cubicBezTo>
                        <a:pt x="367" y="1835"/>
                        <a:pt x="3102" y="2435"/>
                        <a:pt x="4303" y="2602"/>
                      </a:cubicBezTo>
                      <a:cubicBezTo>
                        <a:pt x="4568" y="2645"/>
                        <a:pt x="4812" y="2662"/>
                        <a:pt x="5037" y="2662"/>
                      </a:cubicBezTo>
                      <a:cubicBezTo>
                        <a:pt x="5861" y="2662"/>
                        <a:pt x="6417" y="2435"/>
                        <a:pt x="6705" y="2435"/>
                      </a:cubicBezTo>
                      <a:cubicBezTo>
                        <a:pt x="6960" y="2435"/>
                        <a:pt x="7274" y="2689"/>
                        <a:pt x="7720" y="2689"/>
                      </a:cubicBezTo>
                      <a:cubicBezTo>
                        <a:pt x="7858" y="2689"/>
                        <a:pt x="8008" y="2665"/>
                        <a:pt x="8173" y="2602"/>
                      </a:cubicBezTo>
                      <a:cubicBezTo>
                        <a:pt x="8773" y="2402"/>
                        <a:pt x="8573" y="1068"/>
                        <a:pt x="8473"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7913163" y="3909513"/>
                  <a:ext cx="543750" cy="434925"/>
                </a:xfrm>
                <a:custGeom>
                  <a:avLst/>
                  <a:gdLst/>
                  <a:ahLst/>
                  <a:cxnLst/>
                  <a:rect l="l" t="t" r="r" b="b"/>
                  <a:pathLst>
                    <a:path w="21750" h="17397" extrusionOk="0">
                      <a:moveTo>
                        <a:pt x="8674" y="0"/>
                      </a:moveTo>
                      <a:lnTo>
                        <a:pt x="8674" y="4837"/>
                      </a:lnTo>
                      <a:lnTo>
                        <a:pt x="9774" y="4837"/>
                      </a:lnTo>
                      <a:lnTo>
                        <a:pt x="9774" y="12676"/>
                      </a:lnTo>
                      <a:lnTo>
                        <a:pt x="1" y="15778"/>
                      </a:lnTo>
                      <a:lnTo>
                        <a:pt x="1" y="16546"/>
                      </a:lnTo>
                      <a:cubicBezTo>
                        <a:pt x="51" y="17096"/>
                        <a:pt x="476" y="17371"/>
                        <a:pt x="897" y="17371"/>
                      </a:cubicBezTo>
                      <a:cubicBezTo>
                        <a:pt x="1318" y="17371"/>
                        <a:pt x="1735" y="17096"/>
                        <a:pt x="1769" y="16546"/>
                      </a:cubicBezTo>
                      <a:lnTo>
                        <a:pt x="1769" y="16412"/>
                      </a:lnTo>
                      <a:lnTo>
                        <a:pt x="9941" y="15478"/>
                      </a:lnTo>
                      <a:lnTo>
                        <a:pt x="9941" y="16646"/>
                      </a:lnTo>
                      <a:cubicBezTo>
                        <a:pt x="9941" y="17146"/>
                        <a:pt x="10325" y="17396"/>
                        <a:pt x="10708" y="17396"/>
                      </a:cubicBezTo>
                      <a:cubicBezTo>
                        <a:pt x="11092" y="17396"/>
                        <a:pt x="11476" y="17146"/>
                        <a:pt x="11476" y="16646"/>
                      </a:cubicBezTo>
                      <a:lnTo>
                        <a:pt x="11476" y="15411"/>
                      </a:lnTo>
                      <a:lnTo>
                        <a:pt x="19982" y="16412"/>
                      </a:lnTo>
                      <a:lnTo>
                        <a:pt x="19982" y="16512"/>
                      </a:lnTo>
                      <a:cubicBezTo>
                        <a:pt x="20015" y="17063"/>
                        <a:pt x="20432" y="17338"/>
                        <a:pt x="20853" y="17338"/>
                      </a:cubicBezTo>
                      <a:cubicBezTo>
                        <a:pt x="21274" y="17338"/>
                        <a:pt x="21700" y="17063"/>
                        <a:pt x="21750" y="16512"/>
                      </a:cubicBezTo>
                      <a:lnTo>
                        <a:pt x="21750" y="15745"/>
                      </a:lnTo>
                      <a:lnTo>
                        <a:pt x="11709" y="12576"/>
                      </a:lnTo>
                      <a:lnTo>
                        <a:pt x="11642" y="12509"/>
                      </a:lnTo>
                      <a:lnTo>
                        <a:pt x="11642" y="4837"/>
                      </a:lnTo>
                      <a:lnTo>
                        <a:pt x="12743" y="4837"/>
                      </a:lnTo>
                      <a:lnTo>
                        <a:pt x="12743"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7863138" y="3791088"/>
                  <a:ext cx="661325" cy="140125"/>
                </a:xfrm>
                <a:custGeom>
                  <a:avLst/>
                  <a:gdLst/>
                  <a:ahLst/>
                  <a:cxnLst/>
                  <a:rect l="l" t="t" r="r" b="b"/>
                  <a:pathLst>
                    <a:path w="26453" h="5605" extrusionOk="0">
                      <a:moveTo>
                        <a:pt x="1668" y="1"/>
                      </a:moveTo>
                      <a:cubicBezTo>
                        <a:pt x="734" y="1"/>
                        <a:pt x="0" y="735"/>
                        <a:pt x="0" y="1669"/>
                      </a:cubicBezTo>
                      <a:lnTo>
                        <a:pt x="0" y="3937"/>
                      </a:lnTo>
                      <a:cubicBezTo>
                        <a:pt x="0" y="4871"/>
                        <a:pt x="734" y="5605"/>
                        <a:pt x="1668" y="5605"/>
                      </a:cubicBezTo>
                      <a:lnTo>
                        <a:pt x="24785" y="5605"/>
                      </a:lnTo>
                      <a:cubicBezTo>
                        <a:pt x="25719" y="5605"/>
                        <a:pt x="26452" y="4871"/>
                        <a:pt x="26452" y="3937"/>
                      </a:cubicBezTo>
                      <a:lnTo>
                        <a:pt x="26452" y="1669"/>
                      </a:lnTo>
                      <a:cubicBezTo>
                        <a:pt x="26452" y="735"/>
                        <a:pt x="25719" y="1"/>
                        <a:pt x="24785"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a:off x="7317738" y="3147288"/>
                  <a:ext cx="286900" cy="331100"/>
                </a:xfrm>
                <a:custGeom>
                  <a:avLst/>
                  <a:gdLst/>
                  <a:ahLst/>
                  <a:cxnLst/>
                  <a:rect l="l" t="t" r="r" b="b"/>
                  <a:pathLst>
                    <a:path w="11476" h="13244" extrusionOk="0">
                      <a:moveTo>
                        <a:pt x="1" y="1"/>
                      </a:moveTo>
                      <a:lnTo>
                        <a:pt x="1" y="13244"/>
                      </a:lnTo>
                      <a:lnTo>
                        <a:pt x="11476" y="13244"/>
                      </a:lnTo>
                      <a:lnTo>
                        <a:pt x="11476"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7303563" y="3194838"/>
                  <a:ext cx="322750" cy="298575"/>
                </a:xfrm>
                <a:custGeom>
                  <a:avLst/>
                  <a:gdLst/>
                  <a:ahLst/>
                  <a:cxnLst/>
                  <a:rect l="l" t="t" r="r" b="b"/>
                  <a:pathLst>
                    <a:path w="12910" h="11943" extrusionOk="0">
                      <a:moveTo>
                        <a:pt x="1" y="0"/>
                      </a:moveTo>
                      <a:lnTo>
                        <a:pt x="1" y="11942"/>
                      </a:lnTo>
                      <a:lnTo>
                        <a:pt x="12910" y="11942"/>
                      </a:lnTo>
                      <a:lnTo>
                        <a:pt x="6105"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7167638" y="3190638"/>
                  <a:ext cx="267725" cy="319450"/>
                </a:xfrm>
                <a:custGeom>
                  <a:avLst/>
                  <a:gdLst/>
                  <a:ahLst/>
                  <a:cxnLst/>
                  <a:rect l="l" t="t" r="r" b="b"/>
                  <a:pathLst>
                    <a:path w="10709" h="12778" extrusionOk="0">
                      <a:moveTo>
                        <a:pt x="3521" y="1"/>
                      </a:moveTo>
                      <a:cubicBezTo>
                        <a:pt x="3309" y="1"/>
                        <a:pt x="3103" y="121"/>
                        <a:pt x="3036" y="402"/>
                      </a:cubicBezTo>
                      <a:lnTo>
                        <a:pt x="401" y="9808"/>
                      </a:lnTo>
                      <a:cubicBezTo>
                        <a:pt x="0" y="11276"/>
                        <a:pt x="1101" y="12744"/>
                        <a:pt x="2636" y="12777"/>
                      </a:cubicBezTo>
                      <a:lnTo>
                        <a:pt x="10041" y="12777"/>
                      </a:lnTo>
                      <a:cubicBezTo>
                        <a:pt x="10708" y="12711"/>
                        <a:pt x="10708" y="11743"/>
                        <a:pt x="10041" y="11710"/>
                      </a:cubicBezTo>
                      <a:lnTo>
                        <a:pt x="2669" y="11710"/>
                      </a:lnTo>
                      <a:cubicBezTo>
                        <a:pt x="2302" y="11676"/>
                        <a:pt x="1968" y="11543"/>
                        <a:pt x="1702" y="11276"/>
                      </a:cubicBezTo>
                      <a:cubicBezTo>
                        <a:pt x="1435" y="10943"/>
                        <a:pt x="1301" y="10509"/>
                        <a:pt x="1435" y="10075"/>
                      </a:cubicBezTo>
                      <a:lnTo>
                        <a:pt x="4070" y="669"/>
                      </a:lnTo>
                      <a:cubicBezTo>
                        <a:pt x="4170" y="269"/>
                        <a:pt x="3839" y="1"/>
                        <a:pt x="3521"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7256863" y="2893788"/>
                  <a:ext cx="106775" cy="546250"/>
                </a:xfrm>
                <a:custGeom>
                  <a:avLst/>
                  <a:gdLst/>
                  <a:ahLst/>
                  <a:cxnLst/>
                  <a:rect l="l" t="t" r="r" b="b"/>
                  <a:pathLst>
                    <a:path w="4271" h="21850" extrusionOk="0">
                      <a:moveTo>
                        <a:pt x="1668" y="0"/>
                      </a:moveTo>
                      <a:lnTo>
                        <a:pt x="1" y="200"/>
                      </a:lnTo>
                      <a:lnTo>
                        <a:pt x="2569" y="21849"/>
                      </a:lnTo>
                      <a:lnTo>
                        <a:pt x="4270" y="21649"/>
                      </a:lnTo>
                      <a:lnTo>
                        <a:pt x="1668"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7216013" y="2898788"/>
                  <a:ext cx="105925" cy="541250"/>
                </a:xfrm>
                <a:custGeom>
                  <a:avLst/>
                  <a:gdLst/>
                  <a:ahLst/>
                  <a:cxnLst/>
                  <a:rect l="l" t="t" r="r" b="b"/>
                  <a:pathLst>
                    <a:path w="4237" h="21650" extrusionOk="0">
                      <a:moveTo>
                        <a:pt x="1635" y="0"/>
                      </a:moveTo>
                      <a:lnTo>
                        <a:pt x="1635" y="0"/>
                      </a:lnTo>
                      <a:cubicBezTo>
                        <a:pt x="0" y="7306"/>
                        <a:pt x="901" y="14944"/>
                        <a:pt x="4236" y="21649"/>
                      </a:cubicBezTo>
                      <a:lnTo>
                        <a:pt x="1635"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7076738" y="3508388"/>
                  <a:ext cx="1691225" cy="954050"/>
                </a:xfrm>
                <a:custGeom>
                  <a:avLst/>
                  <a:gdLst/>
                  <a:ahLst/>
                  <a:cxnLst/>
                  <a:rect l="l" t="t" r="r" b="b"/>
                  <a:pathLst>
                    <a:path w="67649" h="38162" extrusionOk="0">
                      <a:moveTo>
                        <a:pt x="0" y="1"/>
                      </a:moveTo>
                      <a:lnTo>
                        <a:pt x="0" y="38161"/>
                      </a:lnTo>
                      <a:lnTo>
                        <a:pt x="67649" y="38161"/>
                      </a:lnTo>
                      <a:lnTo>
                        <a:pt x="676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7076738" y="3508388"/>
                  <a:ext cx="1691225" cy="954050"/>
                </a:xfrm>
                <a:custGeom>
                  <a:avLst/>
                  <a:gdLst/>
                  <a:ahLst/>
                  <a:cxnLst/>
                  <a:rect l="l" t="t" r="r" b="b"/>
                  <a:pathLst>
                    <a:path w="67649" h="38162" extrusionOk="0">
                      <a:moveTo>
                        <a:pt x="0" y="1"/>
                      </a:moveTo>
                      <a:lnTo>
                        <a:pt x="0" y="38161"/>
                      </a:lnTo>
                      <a:lnTo>
                        <a:pt x="67649" y="38161"/>
                      </a:lnTo>
                      <a:lnTo>
                        <a:pt x="676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7076738" y="3508388"/>
                  <a:ext cx="1691225" cy="954050"/>
                </a:xfrm>
                <a:custGeom>
                  <a:avLst/>
                  <a:gdLst/>
                  <a:ahLst/>
                  <a:cxnLst/>
                  <a:rect l="l" t="t" r="r" b="b"/>
                  <a:pathLst>
                    <a:path w="67649" h="38162" fill="none" extrusionOk="0">
                      <a:moveTo>
                        <a:pt x="0" y="1"/>
                      </a:moveTo>
                      <a:lnTo>
                        <a:pt x="67649" y="1"/>
                      </a:lnTo>
                      <a:lnTo>
                        <a:pt x="67649" y="38161"/>
                      </a:lnTo>
                      <a:lnTo>
                        <a:pt x="0" y="38161"/>
                      </a:ln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7077563" y="3531738"/>
                  <a:ext cx="1688750" cy="25875"/>
                </a:xfrm>
                <a:custGeom>
                  <a:avLst/>
                  <a:gdLst/>
                  <a:ahLst/>
                  <a:cxnLst/>
                  <a:rect l="l" t="t" r="r" b="b"/>
                  <a:pathLst>
                    <a:path w="67550" h="1035" extrusionOk="0">
                      <a:moveTo>
                        <a:pt x="1" y="1"/>
                      </a:moveTo>
                      <a:lnTo>
                        <a:pt x="1" y="1035"/>
                      </a:lnTo>
                      <a:lnTo>
                        <a:pt x="67549" y="1035"/>
                      </a:lnTo>
                      <a:lnTo>
                        <a:pt x="675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7039213" y="3492538"/>
                  <a:ext cx="1741275" cy="41725"/>
                </a:xfrm>
                <a:custGeom>
                  <a:avLst/>
                  <a:gdLst/>
                  <a:ahLst/>
                  <a:cxnLst/>
                  <a:rect l="l" t="t" r="r" b="b"/>
                  <a:pathLst>
                    <a:path w="69651" h="1669" extrusionOk="0">
                      <a:moveTo>
                        <a:pt x="0" y="1"/>
                      </a:moveTo>
                      <a:lnTo>
                        <a:pt x="0" y="1669"/>
                      </a:lnTo>
                      <a:lnTo>
                        <a:pt x="69650" y="1669"/>
                      </a:lnTo>
                      <a:lnTo>
                        <a:pt x="69650"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a:off x="5870888" y="3413313"/>
                  <a:ext cx="177650" cy="139300"/>
                </a:xfrm>
                <a:custGeom>
                  <a:avLst/>
                  <a:gdLst/>
                  <a:ahLst/>
                  <a:cxnLst/>
                  <a:rect l="l" t="t" r="r" b="b"/>
                  <a:pathLst>
                    <a:path w="7106" h="5572" extrusionOk="0">
                      <a:moveTo>
                        <a:pt x="5170" y="1"/>
                      </a:moveTo>
                      <a:lnTo>
                        <a:pt x="4103" y="835"/>
                      </a:lnTo>
                      <a:cubicBezTo>
                        <a:pt x="4103" y="835"/>
                        <a:pt x="1134" y="2403"/>
                        <a:pt x="567" y="2870"/>
                      </a:cubicBezTo>
                      <a:cubicBezTo>
                        <a:pt x="0" y="3337"/>
                        <a:pt x="400" y="3804"/>
                        <a:pt x="734" y="4371"/>
                      </a:cubicBezTo>
                      <a:cubicBezTo>
                        <a:pt x="1034" y="4971"/>
                        <a:pt x="2569" y="5571"/>
                        <a:pt x="3069" y="5571"/>
                      </a:cubicBezTo>
                      <a:cubicBezTo>
                        <a:pt x="3603" y="5571"/>
                        <a:pt x="6004" y="4437"/>
                        <a:pt x="6371" y="3770"/>
                      </a:cubicBezTo>
                      <a:cubicBezTo>
                        <a:pt x="6738" y="3070"/>
                        <a:pt x="7105" y="668"/>
                        <a:pt x="7105" y="668"/>
                      </a:cubicBezTo>
                      <a:lnTo>
                        <a:pt x="5170"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5929263" y="3471688"/>
                  <a:ext cx="100075" cy="80925"/>
                </a:xfrm>
                <a:custGeom>
                  <a:avLst/>
                  <a:gdLst/>
                  <a:ahLst/>
                  <a:cxnLst/>
                  <a:rect l="l" t="t" r="r" b="b"/>
                  <a:pathLst>
                    <a:path w="4003" h="3237" fill="none" extrusionOk="0">
                      <a:moveTo>
                        <a:pt x="2302" y="1"/>
                      </a:moveTo>
                      <a:lnTo>
                        <a:pt x="2135" y="1268"/>
                      </a:lnTo>
                      <a:cubicBezTo>
                        <a:pt x="2135" y="1268"/>
                        <a:pt x="0" y="2503"/>
                        <a:pt x="200" y="2870"/>
                      </a:cubicBezTo>
                      <a:cubicBezTo>
                        <a:pt x="400" y="3236"/>
                        <a:pt x="634" y="3136"/>
                        <a:pt x="1868" y="2769"/>
                      </a:cubicBezTo>
                      <a:cubicBezTo>
                        <a:pt x="3136" y="2403"/>
                        <a:pt x="3970" y="1735"/>
                        <a:pt x="4003" y="1435"/>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5929263" y="3465863"/>
                  <a:ext cx="13350" cy="60900"/>
                </a:xfrm>
                <a:custGeom>
                  <a:avLst/>
                  <a:gdLst/>
                  <a:ahLst/>
                  <a:cxnLst/>
                  <a:rect l="l" t="t" r="r" b="b"/>
                  <a:pathLst>
                    <a:path w="534" h="2436" fill="none" extrusionOk="0">
                      <a:moveTo>
                        <a:pt x="0" y="0"/>
                      </a:moveTo>
                      <a:lnTo>
                        <a:pt x="534" y="2435"/>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5900888" y="3480038"/>
                  <a:ext cx="27550" cy="65900"/>
                </a:xfrm>
                <a:custGeom>
                  <a:avLst/>
                  <a:gdLst/>
                  <a:ahLst/>
                  <a:cxnLst/>
                  <a:rect l="l" t="t" r="r" b="b"/>
                  <a:pathLst>
                    <a:path w="1102" h="2636" fill="none" extrusionOk="0">
                      <a:moveTo>
                        <a:pt x="1" y="0"/>
                      </a:moveTo>
                      <a:lnTo>
                        <a:pt x="1102" y="2636"/>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a:off x="5889213" y="3490038"/>
                  <a:ext cx="21725" cy="48400"/>
                </a:xfrm>
                <a:custGeom>
                  <a:avLst/>
                  <a:gdLst/>
                  <a:ahLst/>
                  <a:cxnLst/>
                  <a:rect l="l" t="t" r="r" b="b"/>
                  <a:pathLst>
                    <a:path w="869" h="1936" fill="none" extrusionOk="0">
                      <a:moveTo>
                        <a:pt x="1" y="1"/>
                      </a:moveTo>
                      <a:cubicBezTo>
                        <a:pt x="1" y="1"/>
                        <a:pt x="268" y="1468"/>
                        <a:pt x="868" y="1935"/>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3"/>
                <p:cNvSpPr/>
                <p:nvPr/>
              </p:nvSpPr>
              <p:spPr>
                <a:xfrm>
                  <a:off x="5998463" y="3371613"/>
                  <a:ext cx="71750" cy="58400"/>
                </a:xfrm>
                <a:custGeom>
                  <a:avLst/>
                  <a:gdLst/>
                  <a:ahLst/>
                  <a:cxnLst/>
                  <a:rect l="l" t="t" r="r" b="b"/>
                  <a:pathLst>
                    <a:path w="2870" h="2336" extrusionOk="0">
                      <a:moveTo>
                        <a:pt x="434" y="1"/>
                      </a:moveTo>
                      <a:lnTo>
                        <a:pt x="1" y="1869"/>
                      </a:lnTo>
                      <a:lnTo>
                        <a:pt x="2002" y="2336"/>
                      </a:lnTo>
                      <a:lnTo>
                        <a:pt x="2869" y="268"/>
                      </a:lnTo>
                      <a:lnTo>
                        <a:pt x="434" y="1"/>
                      </a:ln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3"/>
                <p:cNvSpPr/>
                <p:nvPr/>
              </p:nvSpPr>
              <p:spPr>
                <a:xfrm>
                  <a:off x="5930088" y="2835888"/>
                  <a:ext cx="181825" cy="562475"/>
                </a:xfrm>
                <a:custGeom>
                  <a:avLst/>
                  <a:gdLst/>
                  <a:ahLst/>
                  <a:cxnLst/>
                  <a:rect l="l" t="t" r="r" b="b"/>
                  <a:pathLst>
                    <a:path w="7273" h="22499" extrusionOk="0">
                      <a:moveTo>
                        <a:pt x="511" y="1"/>
                      </a:moveTo>
                      <a:cubicBezTo>
                        <a:pt x="366" y="1"/>
                        <a:pt x="244" y="93"/>
                        <a:pt x="167" y="315"/>
                      </a:cubicBezTo>
                      <a:cubicBezTo>
                        <a:pt x="0" y="1516"/>
                        <a:pt x="67" y="2783"/>
                        <a:pt x="334" y="3984"/>
                      </a:cubicBezTo>
                      <a:cubicBezTo>
                        <a:pt x="801" y="5585"/>
                        <a:pt x="2769" y="13624"/>
                        <a:pt x="3036" y="14191"/>
                      </a:cubicBezTo>
                      <a:cubicBezTo>
                        <a:pt x="3303" y="14759"/>
                        <a:pt x="3236" y="15659"/>
                        <a:pt x="3103" y="16593"/>
                      </a:cubicBezTo>
                      <a:cubicBezTo>
                        <a:pt x="2936" y="17527"/>
                        <a:pt x="3570" y="19762"/>
                        <a:pt x="3570" y="19929"/>
                      </a:cubicBezTo>
                      <a:cubicBezTo>
                        <a:pt x="3570" y="20062"/>
                        <a:pt x="2669" y="20696"/>
                        <a:pt x="2636" y="21330"/>
                      </a:cubicBezTo>
                      <a:cubicBezTo>
                        <a:pt x="2569" y="21964"/>
                        <a:pt x="3603" y="22364"/>
                        <a:pt x="4537" y="22464"/>
                      </a:cubicBezTo>
                      <a:cubicBezTo>
                        <a:pt x="4685" y="22484"/>
                        <a:pt x="4825" y="22499"/>
                        <a:pt x="4957" y="22499"/>
                      </a:cubicBezTo>
                      <a:cubicBezTo>
                        <a:pt x="5688" y="22499"/>
                        <a:pt x="6197" y="22065"/>
                        <a:pt x="6705" y="19862"/>
                      </a:cubicBezTo>
                      <a:cubicBezTo>
                        <a:pt x="7272" y="17260"/>
                        <a:pt x="5604" y="13758"/>
                        <a:pt x="4537" y="9655"/>
                      </a:cubicBezTo>
                      <a:cubicBezTo>
                        <a:pt x="3503" y="5552"/>
                        <a:pt x="2102" y="2516"/>
                        <a:pt x="1902" y="1683"/>
                      </a:cubicBezTo>
                      <a:cubicBezTo>
                        <a:pt x="1748" y="1040"/>
                        <a:pt x="999" y="1"/>
                        <a:pt x="511" y="1"/>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5995913" y="4266438"/>
                  <a:ext cx="236925" cy="125300"/>
                </a:xfrm>
                <a:custGeom>
                  <a:avLst/>
                  <a:gdLst/>
                  <a:ahLst/>
                  <a:cxnLst/>
                  <a:rect l="l" t="t" r="r" b="b"/>
                  <a:pathLst>
                    <a:path w="9477" h="5012" extrusionOk="0">
                      <a:moveTo>
                        <a:pt x="8442" y="0"/>
                      </a:moveTo>
                      <a:cubicBezTo>
                        <a:pt x="7074" y="367"/>
                        <a:pt x="5740" y="834"/>
                        <a:pt x="4406" y="1368"/>
                      </a:cubicBezTo>
                      <a:cubicBezTo>
                        <a:pt x="4406" y="1368"/>
                        <a:pt x="470" y="4237"/>
                        <a:pt x="103" y="4770"/>
                      </a:cubicBezTo>
                      <a:cubicBezTo>
                        <a:pt x="0" y="4944"/>
                        <a:pt x="231" y="5012"/>
                        <a:pt x="637" y="5012"/>
                      </a:cubicBezTo>
                      <a:cubicBezTo>
                        <a:pt x="1555" y="5012"/>
                        <a:pt x="3370" y="4668"/>
                        <a:pt x="4272" y="4437"/>
                      </a:cubicBezTo>
                      <a:cubicBezTo>
                        <a:pt x="5106" y="4237"/>
                        <a:pt x="5873" y="3803"/>
                        <a:pt x="6507" y="3169"/>
                      </a:cubicBezTo>
                      <a:cubicBezTo>
                        <a:pt x="6908" y="2836"/>
                        <a:pt x="9076" y="2202"/>
                        <a:pt x="9276" y="1802"/>
                      </a:cubicBezTo>
                      <a:cubicBezTo>
                        <a:pt x="9476" y="1368"/>
                        <a:pt x="8442" y="0"/>
                        <a:pt x="8442"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6083538" y="4156363"/>
                  <a:ext cx="123425" cy="144275"/>
                </a:xfrm>
                <a:custGeom>
                  <a:avLst/>
                  <a:gdLst/>
                  <a:ahLst/>
                  <a:cxnLst/>
                  <a:rect l="l" t="t" r="r" b="b"/>
                  <a:pathLst>
                    <a:path w="4937" h="5771" extrusionOk="0">
                      <a:moveTo>
                        <a:pt x="2936" y="0"/>
                      </a:moveTo>
                      <a:lnTo>
                        <a:pt x="0" y="2502"/>
                      </a:lnTo>
                      <a:lnTo>
                        <a:pt x="901" y="5771"/>
                      </a:lnTo>
                      <a:cubicBezTo>
                        <a:pt x="1835" y="5771"/>
                        <a:pt x="2769" y="5571"/>
                        <a:pt x="3636" y="5237"/>
                      </a:cubicBezTo>
                      <a:cubicBezTo>
                        <a:pt x="4870" y="4670"/>
                        <a:pt x="4937" y="4403"/>
                        <a:pt x="4937" y="4403"/>
                      </a:cubicBezTo>
                      <a:lnTo>
                        <a:pt x="2936"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5871713" y="3319088"/>
                  <a:ext cx="580425" cy="1026600"/>
                </a:xfrm>
                <a:custGeom>
                  <a:avLst/>
                  <a:gdLst/>
                  <a:ahLst/>
                  <a:cxnLst/>
                  <a:rect l="l" t="t" r="r" b="b"/>
                  <a:pathLst>
                    <a:path w="23217" h="41064" extrusionOk="0">
                      <a:moveTo>
                        <a:pt x="20846" y="0"/>
                      </a:moveTo>
                      <a:cubicBezTo>
                        <a:pt x="16878" y="0"/>
                        <a:pt x="8006" y="1035"/>
                        <a:pt x="8006" y="1035"/>
                      </a:cubicBezTo>
                      <a:cubicBezTo>
                        <a:pt x="8006" y="1035"/>
                        <a:pt x="6405" y="2002"/>
                        <a:pt x="6338" y="2436"/>
                      </a:cubicBezTo>
                      <a:cubicBezTo>
                        <a:pt x="6338" y="3036"/>
                        <a:pt x="6438" y="3636"/>
                        <a:pt x="6605" y="4237"/>
                      </a:cubicBezTo>
                      <a:cubicBezTo>
                        <a:pt x="6605" y="4237"/>
                        <a:pt x="3336" y="11042"/>
                        <a:pt x="2369" y="12776"/>
                      </a:cubicBezTo>
                      <a:cubicBezTo>
                        <a:pt x="1401" y="14511"/>
                        <a:pt x="0" y="17947"/>
                        <a:pt x="1401" y="20082"/>
                      </a:cubicBezTo>
                      <a:cubicBezTo>
                        <a:pt x="2769" y="22250"/>
                        <a:pt x="6939" y="32390"/>
                        <a:pt x="6939" y="32390"/>
                      </a:cubicBezTo>
                      <a:lnTo>
                        <a:pt x="5571" y="40163"/>
                      </a:lnTo>
                      <a:lnTo>
                        <a:pt x="9107" y="41063"/>
                      </a:lnTo>
                      <a:cubicBezTo>
                        <a:pt x="9107" y="41063"/>
                        <a:pt x="11275" y="35226"/>
                        <a:pt x="12009" y="33091"/>
                      </a:cubicBezTo>
                      <a:cubicBezTo>
                        <a:pt x="12776" y="30923"/>
                        <a:pt x="14611" y="25385"/>
                        <a:pt x="14878" y="23417"/>
                      </a:cubicBezTo>
                      <a:cubicBezTo>
                        <a:pt x="15145" y="21483"/>
                        <a:pt x="15345" y="18714"/>
                        <a:pt x="15445" y="18480"/>
                      </a:cubicBezTo>
                      <a:cubicBezTo>
                        <a:pt x="15511" y="18280"/>
                        <a:pt x="21549" y="9441"/>
                        <a:pt x="22383" y="7439"/>
                      </a:cubicBezTo>
                      <a:cubicBezTo>
                        <a:pt x="23217" y="5438"/>
                        <a:pt x="23150" y="1201"/>
                        <a:pt x="22717" y="267"/>
                      </a:cubicBezTo>
                      <a:cubicBezTo>
                        <a:pt x="22632" y="76"/>
                        <a:pt x="21918" y="0"/>
                        <a:pt x="20846"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6101038" y="3404138"/>
                  <a:ext cx="81750" cy="76750"/>
                </a:xfrm>
                <a:custGeom>
                  <a:avLst/>
                  <a:gdLst/>
                  <a:ahLst/>
                  <a:cxnLst/>
                  <a:rect l="l" t="t" r="r" b="b"/>
                  <a:pathLst>
                    <a:path w="3270" h="3070" fill="none" extrusionOk="0">
                      <a:moveTo>
                        <a:pt x="3003" y="1"/>
                      </a:moveTo>
                      <a:lnTo>
                        <a:pt x="1101" y="902"/>
                      </a:lnTo>
                      <a:lnTo>
                        <a:pt x="3136" y="2236"/>
                      </a:lnTo>
                      <a:lnTo>
                        <a:pt x="1" y="1802"/>
                      </a:lnTo>
                      <a:lnTo>
                        <a:pt x="3270" y="3070"/>
                      </a:ln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6208613" y="3426663"/>
                  <a:ext cx="174325" cy="38375"/>
                </a:xfrm>
                <a:custGeom>
                  <a:avLst/>
                  <a:gdLst/>
                  <a:ahLst/>
                  <a:cxnLst/>
                  <a:rect l="l" t="t" r="r" b="b"/>
                  <a:pathLst>
                    <a:path w="6973" h="1535" fill="none" extrusionOk="0">
                      <a:moveTo>
                        <a:pt x="3837" y="1"/>
                      </a:moveTo>
                      <a:lnTo>
                        <a:pt x="1" y="1535"/>
                      </a:lnTo>
                      <a:cubicBezTo>
                        <a:pt x="1" y="1535"/>
                        <a:pt x="4804" y="634"/>
                        <a:pt x="6972" y="7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6057688" y="3489213"/>
                  <a:ext cx="137600" cy="627125"/>
                </a:xfrm>
                <a:custGeom>
                  <a:avLst/>
                  <a:gdLst/>
                  <a:ahLst/>
                  <a:cxnLst/>
                  <a:rect l="l" t="t" r="r" b="b"/>
                  <a:pathLst>
                    <a:path w="5504" h="25085" fill="none" extrusionOk="0">
                      <a:moveTo>
                        <a:pt x="5504" y="0"/>
                      </a:moveTo>
                      <a:cubicBezTo>
                        <a:pt x="5504" y="0"/>
                        <a:pt x="701" y="10508"/>
                        <a:pt x="701" y="12443"/>
                      </a:cubicBezTo>
                      <a:cubicBezTo>
                        <a:pt x="701" y="14377"/>
                        <a:pt x="0" y="25085"/>
                        <a:pt x="0" y="25085"/>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5930913" y="2732813"/>
                  <a:ext cx="523750" cy="653025"/>
                </a:xfrm>
                <a:custGeom>
                  <a:avLst/>
                  <a:gdLst/>
                  <a:ahLst/>
                  <a:cxnLst/>
                  <a:rect l="l" t="t" r="r" b="b"/>
                  <a:pathLst>
                    <a:path w="20950" h="26121" extrusionOk="0">
                      <a:moveTo>
                        <a:pt x="11256" y="1"/>
                      </a:moveTo>
                      <a:cubicBezTo>
                        <a:pt x="9468" y="1"/>
                        <a:pt x="7149" y="158"/>
                        <a:pt x="6706" y="602"/>
                      </a:cubicBezTo>
                      <a:cubicBezTo>
                        <a:pt x="6706" y="602"/>
                        <a:pt x="301" y="3771"/>
                        <a:pt x="134" y="4438"/>
                      </a:cubicBezTo>
                      <a:cubicBezTo>
                        <a:pt x="1" y="5072"/>
                        <a:pt x="768" y="6973"/>
                        <a:pt x="768" y="6973"/>
                      </a:cubicBezTo>
                      <a:cubicBezTo>
                        <a:pt x="768" y="6973"/>
                        <a:pt x="4704" y="19849"/>
                        <a:pt x="5038" y="20883"/>
                      </a:cubicBezTo>
                      <a:cubicBezTo>
                        <a:pt x="5371" y="21917"/>
                        <a:pt x="5505" y="22151"/>
                        <a:pt x="5204" y="22651"/>
                      </a:cubicBezTo>
                      <a:cubicBezTo>
                        <a:pt x="4871" y="23185"/>
                        <a:pt x="4437" y="24119"/>
                        <a:pt x="4904" y="24652"/>
                      </a:cubicBezTo>
                      <a:cubicBezTo>
                        <a:pt x="5371" y="25153"/>
                        <a:pt x="8540" y="26120"/>
                        <a:pt x="10575" y="26120"/>
                      </a:cubicBezTo>
                      <a:cubicBezTo>
                        <a:pt x="12576" y="26120"/>
                        <a:pt x="16212" y="25486"/>
                        <a:pt x="18581" y="24919"/>
                      </a:cubicBezTo>
                      <a:cubicBezTo>
                        <a:pt x="20949" y="24352"/>
                        <a:pt x="20849" y="23318"/>
                        <a:pt x="20749" y="22251"/>
                      </a:cubicBezTo>
                      <a:cubicBezTo>
                        <a:pt x="20649" y="21150"/>
                        <a:pt x="19281" y="2570"/>
                        <a:pt x="19281" y="1869"/>
                      </a:cubicBezTo>
                      <a:cubicBezTo>
                        <a:pt x="19281" y="1169"/>
                        <a:pt x="14278" y="135"/>
                        <a:pt x="12576" y="35"/>
                      </a:cubicBezTo>
                      <a:cubicBezTo>
                        <a:pt x="12212" y="13"/>
                        <a:pt x="11755" y="1"/>
                        <a:pt x="11256" y="1"/>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6108538" y="2773563"/>
                  <a:ext cx="112625" cy="169450"/>
                </a:xfrm>
                <a:custGeom>
                  <a:avLst/>
                  <a:gdLst/>
                  <a:ahLst/>
                  <a:cxnLst/>
                  <a:rect l="l" t="t" r="r" b="b"/>
                  <a:pathLst>
                    <a:path w="4505" h="6778" extrusionOk="0">
                      <a:moveTo>
                        <a:pt x="2064" y="0"/>
                      </a:moveTo>
                      <a:cubicBezTo>
                        <a:pt x="2011" y="0"/>
                        <a:pt x="1957" y="2"/>
                        <a:pt x="1902" y="6"/>
                      </a:cubicBezTo>
                      <a:cubicBezTo>
                        <a:pt x="1" y="139"/>
                        <a:pt x="301" y="2174"/>
                        <a:pt x="301" y="2174"/>
                      </a:cubicBezTo>
                      <a:lnTo>
                        <a:pt x="1902" y="6777"/>
                      </a:lnTo>
                      <a:lnTo>
                        <a:pt x="4504" y="2107"/>
                      </a:lnTo>
                      <a:cubicBezTo>
                        <a:pt x="4504" y="2107"/>
                        <a:pt x="3844" y="0"/>
                        <a:pt x="2064"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6119388" y="2942988"/>
                  <a:ext cx="109275" cy="441175"/>
                </a:xfrm>
                <a:custGeom>
                  <a:avLst/>
                  <a:gdLst/>
                  <a:ahLst/>
                  <a:cxnLst/>
                  <a:rect l="l" t="t" r="r" b="b"/>
                  <a:pathLst>
                    <a:path w="4371" h="17647" extrusionOk="0">
                      <a:moveTo>
                        <a:pt x="1468" y="0"/>
                      </a:moveTo>
                      <a:cubicBezTo>
                        <a:pt x="1468" y="0"/>
                        <a:pt x="634" y="12743"/>
                        <a:pt x="634" y="13377"/>
                      </a:cubicBezTo>
                      <a:cubicBezTo>
                        <a:pt x="634" y="14010"/>
                        <a:pt x="0" y="16045"/>
                        <a:pt x="0" y="16045"/>
                      </a:cubicBezTo>
                      <a:lnTo>
                        <a:pt x="1401" y="17646"/>
                      </a:lnTo>
                      <a:cubicBezTo>
                        <a:pt x="1401" y="17646"/>
                        <a:pt x="3670" y="16045"/>
                        <a:pt x="4003" y="14844"/>
                      </a:cubicBezTo>
                      <a:cubicBezTo>
                        <a:pt x="4370" y="13643"/>
                        <a:pt x="1468" y="0"/>
                        <a:pt x="1468"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6079363" y="2702213"/>
                  <a:ext cx="179325" cy="183250"/>
                </a:xfrm>
                <a:custGeom>
                  <a:avLst/>
                  <a:gdLst/>
                  <a:ahLst/>
                  <a:cxnLst/>
                  <a:rect l="l" t="t" r="r" b="b"/>
                  <a:pathLst>
                    <a:path w="7173" h="7330" extrusionOk="0">
                      <a:moveTo>
                        <a:pt x="4860" y="0"/>
                      </a:moveTo>
                      <a:cubicBezTo>
                        <a:pt x="4573" y="0"/>
                        <a:pt x="4281" y="25"/>
                        <a:pt x="4003" y="58"/>
                      </a:cubicBezTo>
                      <a:cubicBezTo>
                        <a:pt x="2869" y="191"/>
                        <a:pt x="1568" y="191"/>
                        <a:pt x="768" y="1392"/>
                      </a:cubicBezTo>
                      <a:cubicBezTo>
                        <a:pt x="768" y="1392"/>
                        <a:pt x="434" y="3394"/>
                        <a:pt x="634" y="4228"/>
                      </a:cubicBezTo>
                      <a:cubicBezTo>
                        <a:pt x="801" y="5095"/>
                        <a:pt x="0" y="7030"/>
                        <a:pt x="401" y="7263"/>
                      </a:cubicBezTo>
                      <a:cubicBezTo>
                        <a:pt x="417" y="7273"/>
                        <a:pt x="434" y="7278"/>
                        <a:pt x="453" y="7278"/>
                      </a:cubicBezTo>
                      <a:cubicBezTo>
                        <a:pt x="875" y="7278"/>
                        <a:pt x="2035" y="4928"/>
                        <a:pt x="2035" y="4928"/>
                      </a:cubicBezTo>
                      <a:lnTo>
                        <a:pt x="3436" y="7330"/>
                      </a:lnTo>
                      <a:lnTo>
                        <a:pt x="4403" y="4795"/>
                      </a:lnTo>
                      <a:cubicBezTo>
                        <a:pt x="4403" y="4795"/>
                        <a:pt x="5595" y="7178"/>
                        <a:pt x="6048" y="7178"/>
                      </a:cubicBezTo>
                      <a:cubicBezTo>
                        <a:pt x="6069" y="7178"/>
                        <a:pt x="6087" y="7173"/>
                        <a:pt x="6105" y="7163"/>
                      </a:cubicBezTo>
                      <a:cubicBezTo>
                        <a:pt x="6472" y="6929"/>
                        <a:pt x="5838" y="5328"/>
                        <a:pt x="6405" y="4528"/>
                      </a:cubicBezTo>
                      <a:cubicBezTo>
                        <a:pt x="7005" y="3527"/>
                        <a:pt x="7172" y="2293"/>
                        <a:pt x="6839" y="1192"/>
                      </a:cubicBezTo>
                      <a:cubicBezTo>
                        <a:pt x="6587" y="235"/>
                        <a:pt x="5745" y="0"/>
                        <a:pt x="4860"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6098538" y="2721988"/>
                  <a:ext cx="125950" cy="166400"/>
                </a:xfrm>
                <a:custGeom>
                  <a:avLst/>
                  <a:gdLst/>
                  <a:ahLst/>
                  <a:cxnLst/>
                  <a:rect l="l" t="t" r="r" b="b"/>
                  <a:pathLst>
                    <a:path w="5038" h="6656" extrusionOk="0">
                      <a:moveTo>
                        <a:pt x="4737" y="1"/>
                      </a:moveTo>
                      <a:cubicBezTo>
                        <a:pt x="4737" y="1"/>
                        <a:pt x="3762" y="1225"/>
                        <a:pt x="1570" y="1225"/>
                      </a:cubicBezTo>
                      <a:cubicBezTo>
                        <a:pt x="1103" y="1225"/>
                        <a:pt x="580" y="1169"/>
                        <a:pt x="1" y="1035"/>
                      </a:cubicBezTo>
                      <a:lnTo>
                        <a:pt x="1" y="1035"/>
                      </a:lnTo>
                      <a:cubicBezTo>
                        <a:pt x="1" y="1035"/>
                        <a:pt x="1502" y="3136"/>
                        <a:pt x="1802" y="4104"/>
                      </a:cubicBezTo>
                      <a:cubicBezTo>
                        <a:pt x="2035" y="4948"/>
                        <a:pt x="2395" y="6656"/>
                        <a:pt x="2593" y="6656"/>
                      </a:cubicBezTo>
                      <a:cubicBezTo>
                        <a:pt x="2622" y="6656"/>
                        <a:pt x="2648" y="6619"/>
                        <a:pt x="2669" y="6539"/>
                      </a:cubicBezTo>
                      <a:cubicBezTo>
                        <a:pt x="2869" y="5938"/>
                        <a:pt x="2769" y="3570"/>
                        <a:pt x="3903" y="2269"/>
                      </a:cubicBezTo>
                      <a:cubicBezTo>
                        <a:pt x="5037" y="935"/>
                        <a:pt x="4737" y="1"/>
                        <a:pt x="4737"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6022663" y="2493863"/>
                  <a:ext cx="241025" cy="283925"/>
                </a:xfrm>
                <a:custGeom>
                  <a:avLst/>
                  <a:gdLst/>
                  <a:ahLst/>
                  <a:cxnLst/>
                  <a:rect l="l" t="t" r="r" b="b"/>
                  <a:pathLst>
                    <a:path w="9641" h="11357" extrusionOk="0">
                      <a:moveTo>
                        <a:pt x="5109" y="1"/>
                      </a:moveTo>
                      <a:cubicBezTo>
                        <a:pt x="4135" y="1"/>
                        <a:pt x="2938" y="415"/>
                        <a:pt x="2135" y="1287"/>
                      </a:cubicBezTo>
                      <a:cubicBezTo>
                        <a:pt x="934" y="2554"/>
                        <a:pt x="0" y="6390"/>
                        <a:pt x="0" y="6390"/>
                      </a:cubicBezTo>
                      <a:cubicBezTo>
                        <a:pt x="0" y="6390"/>
                        <a:pt x="1835" y="10026"/>
                        <a:pt x="3736" y="10994"/>
                      </a:cubicBezTo>
                      <a:cubicBezTo>
                        <a:pt x="4247" y="11245"/>
                        <a:pt x="4763" y="11356"/>
                        <a:pt x="5254" y="11356"/>
                      </a:cubicBezTo>
                      <a:cubicBezTo>
                        <a:pt x="6589" y="11356"/>
                        <a:pt x="7740" y="10533"/>
                        <a:pt x="8106" y="9459"/>
                      </a:cubicBezTo>
                      <a:cubicBezTo>
                        <a:pt x="8640" y="8025"/>
                        <a:pt x="8173" y="6124"/>
                        <a:pt x="8173" y="6124"/>
                      </a:cubicBezTo>
                      <a:cubicBezTo>
                        <a:pt x="8173" y="6124"/>
                        <a:pt x="9207" y="5523"/>
                        <a:pt x="9340" y="4723"/>
                      </a:cubicBezTo>
                      <a:cubicBezTo>
                        <a:pt x="9473" y="3922"/>
                        <a:pt x="9640" y="3655"/>
                        <a:pt x="8539" y="3021"/>
                      </a:cubicBezTo>
                      <a:cubicBezTo>
                        <a:pt x="8139" y="2754"/>
                        <a:pt x="7672" y="2521"/>
                        <a:pt x="7239" y="2354"/>
                      </a:cubicBezTo>
                      <a:cubicBezTo>
                        <a:pt x="7239" y="2354"/>
                        <a:pt x="7172" y="753"/>
                        <a:pt x="6238" y="253"/>
                      </a:cubicBezTo>
                      <a:cubicBezTo>
                        <a:pt x="5946" y="86"/>
                        <a:pt x="5551" y="1"/>
                        <a:pt x="5109"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6101038" y="2644438"/>
                  <a:ext cx="49225" cy="63400"/>
                </a:xfrm>
                <a:custGeom>
                  <a:avLst/>
                  <a:gdLst/>
                  <a:ahLst/>
                  <a:cxnLst/>
                  <a:rect l="l" t="t" r="r" b="b"/>
                  <a:pathLst>
                    <a:path w="1969" h="2536" fill="none" extrusionOk="0">
                      <a:moveTo>
                        <a:pt x="1" y="0"/>
                      </a:moveTo>
                      <a:cubicBezTo>
                        <a:pt x="334" y="467"/>
                        <a:pt x="601" y="968"/>
                        <a:pt x="801" y="1502"/>
                      </a:cubicBezTo>
                      <a:cubicBezTo>
                        <a:pt x="901" y="1969"/>
                        <a:pt x="501" y="2536"/>
                        <a:pt x="1101" y="2536"/>
                      </a:cubicBezTo>
                      <a:cubicBezTo>
                        <a:pt x="1435" y="2536"/>
                        <a:pt x="1735" y="2402"/>
                        <a:pt x="1969" y="2169"/>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6127738" y="2587738"/>
                  <a:ext cx="33375" cy="20875"/>
                </a:xfrm>
                <a:custGeom>
                  <a:avLst/>
                  <a:gdLst/>
                  <a:ahLst/>
                  <a:cxnLst/>
                  <a:rect l="l" t="t" r="r" b="b"/>
                  <a:pathLst>
                    <a:path w="1335" h="835" fill="none" extrusionOk="0">
                      <a:moveTo>
                        <a:pt x="0" y="834"/>
                      </a:moveTo>
                      <a:cubicBezTo>
                        <a:pt x="0" y="834"/>
                        <a:pt x="234" y="0"/>
                        <a:pt x="1334" y="167"/>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6041838" y="2621088"/>
                  <a:ext cx="40875" cy="25050"/>
                </a:xfrm>
                <a:custGeom>
                  <a:avLst/>
                  <a:gdLst/>
                  <a:ahLst/>
                  <a:cxnLst/>
                  <a:rect l="l" t="t" r="r" b="b"/>
                  <a:pathLst>
                    <a:path w="1635" h="1002" fill="none" extrusionOk="0">
                      <a:moveTo>
                        <a:pt x="1635" y="234"/>
                      </a:moveTo>
                      <a:cubicBezTo>
                        <a:pt x="1635" y="234"/>
                        <a:pt x="801" y="0"/>
                        <a:pt x="0" y="10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6137738" y="2686963"/>
                  <a:ext cx="55050" cy="44225"/>
                </a:xfrm>
                <a:custGeom>
                  <a:avLst/>
                  <a:gdLst/>
                  <a:ahLst/>
                  <a:cxnLst/>
                  <a:rect l="l" t="t" r="r" b="b"/>
                  <a:pathLst>
                    <a:path w="2202" h="1769" fill="none" extrusionOk="0">
                      <a:moveTo>
                        <a:pt x="0" y="835"/>
                      </a:moveTo>
                      <a:lnTo>
                        <a:pt x="301" y="1769"/>
                      </a:lnTo>
                      <a:cubicBezTo>
                        <a:pt x="1235" y="1602"/>
                        <a:pt x="1968" y="901"/>
                        <a:pt x="2202"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6030988" y="2636088"/>
                  <a:ext cx="75925" cy="75925"/>
                </a:xfrm>
                <a:custGeom>
                  <a:avLst/>
                  <a:gdLst/>
                  <a:ahLst/>
                  <a:cxnLst/>
                  <a:rect l="l" t="t" r="r" b="b"/>
                  <a:pathLst>
                    <a:path w="3037" h="3037" fill="none" extrusionOk="0">
                      <a:moveTo>
                        <a:pt x="3036" y="1302"/>
                      </a:moveTo>
                      <a:cubicBezTo>
                        <a:pt x="3036" y="2436"/>
                        <a:pt x="1635" y="3036"/>
                        <a:pt x="801" y="2202"/>
                      </a:cubicBezTo>
                      <a:cubicBezTo>
                        <a:pt x="1" y="1402"/>
                        <a:pt x="568" y="1"/>
                        <a:pt x="1735" y="1"/>
                      </a:cubicBezTo>
                      <a:cubicBezTo>
                        <a:pt x="2436" y="1"/>
                        <a:pt x="3036" y="568"/>
                        <a:pt x="3036" y="1302"/>
                      </a:cubicBezTo>
                      <a:close/>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6187763" y="2591888"/>
                  <a:ext cx="35900" cy="32550"/>
                </a:xfrm>
                <a:custGeom>
                  <a:avLst/>
                  <a:gdLst/>
                  <a:ahLst/>
                  <a:cxnLst/>
                  <a:rect l="l" t="t" r="r" b="b"/>
                  <a:pathLst>
                    <a:path w="1436" h="1302" fill="none" extrusionOk="0">
                      <a:moveTo>
                        <a:pt x="1" y="1302"/>
                      </a:moveTo>
                      <a:lnTo>
                        <a:pt x="1435" y="1"/>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6113538" y="2601913"/>
                  <a:ext cx="75925" cy="75900"/>
                </a:xfrm>
                <a:custGeom>
                  <a:avLst/>
                  <a:gdLst/>
                  <a:ahLst/>
                  <a:cxnLst/>
                  <a:rect l="l" t="t" r="r" b="b"/>
                  <a:pathLst>
                    <a:path w="3037" h="3036" fill="none" extrusionOk="0">
                      <a:moveTo>
                        <a:pt x="3036" y="1301"/>
                      </a:moveTo>
                      <a:cubicBezTo>
                        <a:pt x="3036" y="2435"/>
                        <a:pt x="1635" y="3036"/>
                        <a:pt x="802" y="2202"/>
                      </a:cubicBezTo>
                      <a:cubicBezTo>
                        <a:pt x="1" y="1401"/>
                        <a:pt x="568" y="0"/>
                        <a:pt x="1736" y="0"/>
                      </a:cubicBezTo>
                      <a:cubicBezTo>
                        <a:pt x="2436" y="0"/>
                        <a:pt x="3036" y="567"/>
                        <a:pt x="3036" y="1301"/>
                      </a:cubicBezTo>
                      <a:close/>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6156088" y="2625563"/>
                  <a:ext cx="11700" cy="14100"/>
                </a:xfrm>
                <a:custGeom>
                  <a:avLst/>
                  <a:gdLst/>
                  <a:ahLst/>
                  <a:cxnLst/>
                  <a:rect l="l" t="t" r="r" b="b"/>
                  <a:pathLst>
                    <a:path w="468" h="564" extrusionOk="0">
                      <a:moveTo>
                        <a:pt x="170" y="0"/>
                      </a:moveTo>
                      <a:cubicBezTo>
                        <a:pt x="146" y="0"/>
                        <a:pt x="122" y="7"/>
                        <a:pt x="100" y="22"/>
                      </a:cubicBezTo>
                      <a:cubicBezTo>
                        <a:pt x="0" y="55"/>
                        <a:pt x="0" y="188"/>
                        <a:pt x="67" y="355"/>
                      </a:cubicBezTo>
                      <a:cubicBezTo>
                        <a:pt x="122" y="494"/>
                        <a:pt x="224" y="564"/>
                        <a:pt x="315" y="564"/>
                      </a:cubicBezTo>
                      <a:cubicBezTo>
                        <a:pt x="333" y="564"/>
                        <a:pt x="350" y="561"/>
                        <a:pt x="367" y="555"/>
                      </a:cubicBezTo>
                      <a:cubicBezTo>
                        <a:pt x="467" y="489"/>
                        <a:pt x="467" y="355"/>
                        <a:pt x="400" y="188"/>
                      </a:cubicBezTo>
                      <a:cubicBezTo>
                        <a:pt x="348" y="84"/>
                        <a:pt x="256" y="0"/>
                        <a:pt x="1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6083538" y="2654738"/>
                  <a:ext cx="11700" cy="14125"/>
                </a:xfrm>
                <a:custGeom>
                  <a:avLst/>
                  <a:gdLst/>
                  <a:ahLst/>
                  <a:cxnLst/>
                  <a:rect l="l" t="t" r="r" b="b"/>
                  <a:pathLst>
                    <a:path w="468" h="565" extrusionOk="0">
                      <a:moveTo>
                        <a:pt x="170" y="1"/>
                      </a:moveTo>
                      <a:cubicBezTo>
                        <a:pt x="146" y="1"/>
                        <a:pt x="122" y="8"/>
                        <a:pt x="100" y="22"/>
                      </a:cubicBezTo>
                      <a:cubicBezTo>
                        <a:pt x="0" y="55"/>
                        <a:pt x="0" y="222"/>
                        <a:pt x="67" y="356"/>
                      </a:cubicBezTo>
                      <a:cubicBezTo>
                        <a:pt x="122" y="495"/>
                        <a:pt x="224" y="564"/>
                        <a:pt x="315" y="564"/>
                      </a:cubicBezTo>
                      <a:cubicBezTo>
                        <a:pt x="333" y="564"/>
                        <a:pt x="350" y="561"/>
                        <a:pt x="367" y="556"/>
                      </a:cubicBezTo>
                      <a:cubicBezTo>
                        <a:pt x="467" y="489"/>
                        <a:pt x="467" y="356"/>
                        <a:pt x="400" y="189"/>
                      </a:cubicBezTo>
                      <a:cubicBezTo>
                        <a:pt x="348" y="85"/>
                        <a:pt x="256" y="1"/>
                        <a:pt x="1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6101038" y="2639438"/>
                  <a:ext cx="25050" cy="16700"/>
                </a:xfrm>
                <a:custGeom>
                  <a:avLst/>
                  <a:gdLst/>
                  <a:ahLst/>
                  <a:cxnLst/>
                  <a:rect l="l" t="t" r="r" b="b"/>
                  <a:pathLst>
                    <a:path w="1002" h="668" fill="none" extrusionOk="0">
                      <a:moveTo>
                        <a:pt x="1" y="667"/>
                      </a:moveTo>
                      <a:cubicBezTo>
                        <a:pt x="1" y="667"/>
                        <a:pt x="534" y="0"/>
                        <a:pt x="1001" y="301"/>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5940938" y="2402113"/>
                  <a:ext cx="291900" cy="274050"/>
                </a:xfrm>
                <a:custGeom>
                  <a:avLst/>
                  <a:gdLst/>
                  <a:ahLst/>
                  <a:cxnLst/>
                  <a:rect l="l" t="t" r="r" b="b"/>
                  <a:pathLst>
                    <a:path w="11676" h="10962" extrusionOk="0">
                      <a:moveTo>
                        <a:pt x="5768" y="0"/>
                      </a:moveTo>
                      <a:cubicBezTo>
                        <a:pt x="4012" y="0"/>
                        <a:pt x="2246" y="709"/>
                        <a:pt x="1301" y="2221"/>
                      </a:cubicBezTo>
                      <a:cubicBezTo>
                        <a:pt x="0" y="4323"/>
                        <a:pt x="1201" y="8893"/>
                        <a:pt x="1201" y="8893"/>
                      </a:cubicBezTo>
                      <a:lnTo>
                        <a:pt x="1635" y="7959"/>
                      </a:lnTo>
                      <a:cubicBezTo>
                        <a:pt x="1835" y="8393"/>
                        <a:pt x="2001" y="8826"/>
                        <a:pt x="2135" y="9293"/>
                      </a:cubicBezTo>
                      <a:cubicBezTo>
                        <a:pt x="2368" y="9860"/>
                        <a:pt x="2602" y="10427"/>
                        <a:pt x="2902" y="10961"/>
                      </a:cubicBezTo>
                      <a:cubicBezTo>
                        <a:pt x="3436" y="10394"/>
                        <a:pt x="3936" y="9794"/>
                        <a:pt x="4370" y="9160"/>
                      </a:cubicBezTo>
                      <a:cubicBezTo>
                        <a:pt x="5604" y="7559"/>
                        <a:pt x="7205" y="5824"/>
                        <a:pt x="7205" y="5824"/>
                      </a:cubicBezTo>
                      <a:lnTo>
                        <a:pt x="7205" y="5824"/>
                      </a:lnTo>
                      <a:lnTo>
                        <a:pt x="6805" y="7258"/>
                      </a:lnTo>
                      <a:cubicBezTo>
                        <a:pt x="7038" y="7158"/>
                        <a:pt x="7239" y="7025"/>
                        <a:pt x="7372" y="6825"/>
                      </a:cubicBezTo>
                      <a:cubicBezTo>
                        <a:pt x="7672" y="6491"/>
                        <a:pt x="8606" y="5357"/>
                        <a:pt x="8606" y="5357"/>
                      </a:cubicBezTo>
                      <a:cubicBezTo>
                        <a:pt x="8740" y="5824"/>
                        <a:pt x="9006" y="6258"/>
                        <a:pt x="9373" y="6591"/>
                      </a:cubicBezTo>
                      <a:cubicBezTo>
                        <a:pt x="9940" y="7125"/>
                        <a:pt x="11075" y="8092"/>
                        <a:pt x="11075" y="8092"/>
                      </a:cubicBezTo>
                      <a:lnTo>
                        <a:pt x="11675" y="6791"/>
                      </a:lnTo>
                      <a:cubicBezTo>
                        <a:pt x="11675" y="6791"/>
                        <a:pt x="11308" y="5424"/>
                        <a:pt x="10874" y="4323"/>
                      </a:cubicBezTo>
                      <a:cubicBezTo>
                        <a:pt x="10441" y="3256"/>
                        <a:pt x="10141" y="1154"/>
                        <a:pt x="7872" y="353"/>
                      </a:cubicBezTo>
                      <a:cubicBezTo>
                        <a:pt x="7211" y="120"/>
                        <a:pt x="6490" y="0"/>
                        <a:pt x="5768"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6054338" y="2436788"/>
                  <a:ext cx="77575" cy="139300"/>
                </a:xfrm>
                <a:custGeom>
                  <a:avLst/>
                  <a:gdLst/>
                  <a:ahLst/>
                  <a:cxnLst/>
                  <a:rect l="l" t="t" r="r" b="b"/>
                  <a:pathLst>
                    <a:path w="3103" h="5572" fill="none" extrusionOk="0">
                      <a:moveTo>
                        <a:pt x="3103" y="1"/>
                      </a:moveTo>
                      <a:cubicBezTo>
                        <a:pt x="2569" y="2102"/>
                        <a:pt x="1535" y="4037"/>
                        <a:pt x="1" y="5571"/>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6131888" y="2445138"/>
                  <a:ext cx="16700" cy="88400"/>
                </a:xfrm>
                <a:custGeom>
                  <a:avLst/>
                  <a:gdLst/>
                  <a:ahLst/>
                  <a:cxnLst/>
                  <a:rect l="l" t="t" r="r" b="b"/>
                  <a:pathLst>
                    <a:path w="668" h="3536" fill="none" extrusionOk="0">
                      <a:moveTo>
                        <a:pt x="568" y="0"/>
                      </a:moveTo>
                      <a:cubicBezTo>
                        <a:pt x="668" y="1201"/>
                        <a:pt x="468" y="2435"/>
                        <a:pt x="1" y="3536"/>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6377913" y="2767863"/>
                  <a:ext cx="221000" cy="635475"/>
                </a:xfrm>
                <a:custGeom>
                  <a:avLst/>
                  <a:gdLst/>
                  <a:ahLst/>
                  <a:cxnLst/>
                  <a:rect l="l" t="t" r="r" b="b"/>
                  <a:pathLst>
                    <a:path w="8840" h="25419" extrusionOk="0">
                      <a:moveTo>
                        <a:pt x="1034" y="0"/>
                      </a:moveTo>
                      <a:lnTo>
                        <a:pt x="67" y="3636"/>
                      </a:lnTo>
                      <a:cubicBezTo>
                        <a:pt x="0" y="6272"/>
                        <a:pt x="634" y="8873"/>
                        <a:pt x="1902" y="11175"/>
                      </a:cubicBezTo>
                      <a:cubicBezTo>
                        <a:pt x="2302" y="12276"/>
                        <a:pt x="2635" y="13443"/>
                        <a:pt x="2936" y="14611"/>
                      </a:cubicBezTo>
                      <a:cubicBezTo>
                        <a:pt x="3002" y="15311"/>
                        <a:pt x="3036" y="16045"/>
                        <a:pt x="3036" y="16779"/>
                      </a:cubicBezTo>
                      <a:cubicBezTo>
                        <a:pt x="3036" y="17546"/>
                        <a:pt x="4036" y="21449"/>
                        <a:pt x="4036" y="21783"/>
                      </a:cubicBezTo>
                      <a:cubicBezTo>
                        <a:pt x="4003" y="22316"/>
                        <a:pt x="3803" y="22850"/>
                        <a:pt x="3469" y="23284"/>
                      </a:cubicBezTo>
                      <a:cubicBezTo>
                        <a:pt x="3002" y="23917"/>
                        <a:pt x="3636" y="24918"/>
                        <a:pt x="4103" y="25085"/>
                      </a:cubicBezTo>
                      <a:cubicBezTo>
                        <a:pt x="5137" y="25252"/>
                        <a:pt x="6138" y="25352"/>
                        <a:pt x="7172" y="25419"/>
                      </a:cubicBezTo>
                      <a:cubicBezTo>
                        <a:pt x="7539" y="25052"/>
                        <a:pt x="7939" y="24718"/>
                        <a:pt x="8373" y="24451"/>
                      </a:cubicBezTo>
                      <a:cubicBezTo>
                        <a:pt x="8840" y="24218"/>
                        <a:pt x="8373" y="23584"/>
                        <a:pt x="8206" y="23117"/>
                      </a:cubicBezTo>
                      <a:cubicBezTo>
                        <a:pt x="8073" y="22650"/>
                        <a:pt x="8673" y="18380"/>
                        <a:pt x="8540" y="16312"/>
                      </a:cubicBezTo>
                      <a:cubicBezTo>
                        <a:pt x="8373" y="14244"/>
                        <a:pt x="4103" y="2235"/>
                        <a:pt x="3469" y="1368"/>
                      </a:cubicBezTo>
                      <a:cubicBezTo>
                        <a:pt x="2836" y="501"/>
                        <a:pt x="1034" y="0"/>
                        <a:pt x="1034"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6377913" y="2767863"/>
                  <a:ext cx="221000" cy="635475"/>
                </a:xfrm>
                <a:custGeom>
                  <a:avLst/>
                  <a:gdLst/>
                  <a:ahLst/>
                  <a:cxnLst/>
                  <a:rect l="l" t="t" r="r" b="b"/>
                  <a:pathLst>
                    <a:path w="8840" h="25419" fill="none" extrusionOk="0">
                      <a:moveTo>
                        <a:pt x="1034" y="0"/>
                      </a:moveTo>
                      <a:cubicBezTo>
                        <a:pt x="1034" y="0"/>
                        <a:pt x="2836" y="501"/>
                        <a:pt x="3469" y="1368"/>
                      </a:cubicBezTo>
                      <a:cubicBezTo>
                        <a:pt x="4103" y="2235"/>
                        <a:pt x="8373" y="14244"/>
                        <a:pt x="8540" y="16312"/>
                      </a:cubicBezTo>
                      <a:cubicBezTo>
                        <a:pt x="8673" y="18380"/>
                        <a:pt x="8073" y="22650"/>
                        <a:pt x="8206" y="23117"/>
                      </a:cubicBezTo>
                      <a:cubicBezTo>
                        <a:pt x="8373" y="23584"/>
                        <a:pt x="8840" y="24218"/>
                        <a:pt x="8373" y="24451"/>
                      </a:cubicBezTo>
                      <a:cubicBezTo>
                        <a:pt x="7939" y="24718"/>
                        <a:pt x="7539" y="25052"/>
                        <a:pt x="7172" y="25419"/>
                      </a:cubicBezTo>
                      <a:cubicBezTo>
                        <a:pt x="6138" y="25352"/>
                        <a:pt x="5137" y="25252"/>
                        <a:pt x="4103" y="25085"/>
                      </a:cubicBezTo>
                      <a:cubicBezTo>
                        <a:pt x="3636" y="24918"/>
                        <a:pt x="3002" y="23917"/>
                        <a:pt x="3469" y="23284"/>
                      </a:cubicBezTo>
                      <a:cubicBezTo>
                        <a:pt x="3803" y="22850"/>
                        <a:pt x="4003" y="22316"/>
                        <a:pt x="4036" y="21783"/>
                      </a:cubicBezTo>
                      <a:cubicBezTo>
                        <a:pt x="4036" y="21449"/>
                        <a:pt x="3036" y="17546"/>
                        <a:pt x="3036" y="16779"/>
                      </a:cubicBezTo>
                      <a:cubicBezTo>
                        <a:pt x="3036" y="16045"/>
                        <a:pt x="3002" y="15311"/>
                        <a:pt x="2936" y="14611"/>
                      </a:cubicBezTo>
                      <a:cubicBezTo>
                        <a:pt x="2635" y="13443"/>
                        <a:pt x="2302" y="12276"/>
                        <a:pt x="1902" y="11175"/>
                      </a:cubicBezTo>
                      <a:cubicBezTo>
                        <a:pt x="634" y="8873"/>
                        <a:pt x="0" y="6272"/>
                        <a:pt x="67" y="3636"/>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6477138" y="3394963"/>
                  <a:ext cx="80925" cy="47575"/>
                </a:xfrm>
                <a:custGeom>
                  <a:avLst/>
                  <a:gdLst/>
                  <a:ahLst/>
                  <a:cxnLst/>
                  <a:rect l="l" t="t" r="r" b="b"/>
                  <a:pathLst>
                    <a:path w="3237" h="1903" extrusionOk="0">
                      <a:moveTo>
                        <a:pt x="167" y="1"/>
                      </a:moveTo>
                      <a:lnTo>
                        <a:pt x="1" y="1502"/>
                      </a:lnTo>
                      <a:lnTo>
                        <a:pt x="2603" y="1902"/>
                      </a:lnTo>
                      <a:lnTo>
                        <a:pt x="3236" y="335"/>
                      </a:lnTo>
                      <a:lnTo>
                        <a:pt x="167" y="1"/>
                      </a:ln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6356438" y="3432513"/>
                  <a:ext cx="189100" cy="143425"/>
                </a:xfrm>
                <a:custGeom>
                  <a:avLst/>
                  <a:gdLst/>
                  <a:ahLst/>
                  <a:cxnLst/>
                  <a:rect l="l" t="t" r="r" b="b"/>
                  <a:pathLst>
                    <a:path w="7564" h="5737" extrusionOk="0">
                      <a:moveTo>
                        <a:pt x="4829" y="0"/>
                      </a:moveTo>
                      <a:cubicBezTo>
                        <a:pt x="4829" y="0"/>
                        <a:pt x="1827" y="1334"/>
                        <a:pt x="1593" y="1735"/>
                      </a:cubicBezTo>
                      <a:cubicBezTo>
                        <a:pt x="1326" y="2135"/>
                        <a:pt x="859" y="4036"/>
                        <a:pt x="559" y="4270"/>
                      </a:cubicBezTo>
                      <a:cubicBezTo>
                        <a:pt x="267" y="4474"/>
                        <a:pt x="1" y="4755"/>
                        <a:pt x="520" y="4755"/>
                      </a:cubicBezTo>
                      <a:cubicBezTo>
                        <a:pt x="594" y="4755"/>
                        <a:pt x="684" y="4749"/>
                        <a:pt x="792" y="4737"/>
                      </a:cubicBezTo>
                      <a:cubicBezTo>
                        <a:pt x="1660" y="4670"/>
                        <a:pt x="1893" y="4203"/>
                        <a:pt x="1893" y="4203"/>
                      </a:cubicBezTo>
                      <a:lnTo>
                        <a:pt x="1893" y="4203"/>
                      </a:lnTo>
                      <a:cubicBezTo>
                        <a:pt x="1860" y="4470"/>
                        <a:pt x="1860" y="4770"/>
                        <a:pt x="1893" y="5070"/>
                      </a:cubicBezTo>
                      <a:cubicBezTo>
                        <a:pt x="2560" y="5137"/>
                        <a:pt x="3194" y="5204"/>
                        <a:pt x="3861" y="5204"/>
                      </a:cubicBezTo>
                      <a:cubicBezTo>
                        <a:pt x="3961" y="5220"/>
                        <a:pt x="4061" y="5229"/>
                        <a:pt x="4162" y="5229"/>
                      </a:cubicBezTo>
                      <a:cubicBezTo>
                        <a:pt x="4262" y="5229"/>
                        <a:pt x="4362" y="5220"/>
                        <a:pt x="4462" y="5204"/>
                      </a:cubicBezTo>
                      <a:lnTo>
                        <a:pt x="4462" y="5204"/>
                      </a:lnTo>
                      <a:cubicBezTo>
                        <a:pt x="4462" y="5204"/>
                        <a:pt x="4295" y="5571"/>
                        <a:pt x="4595" y="5704"/>
                      </a:cubicBezTo>
                      <a:cubicBezTo>
                        <a:pt x="4646" y="5727"/>
                        <a:pt x="4687" y="5737"/>
                        <a:pt x="4722" y="5737"/>
                      </a:cubicBezTo>
                      <a:cubicBezTo>
                        <a:pt x="4891" y="5737"/>
                        <a:pt x="4896" y="5492"/>
                        <a:pt x="5062" y="5270"/>
                      </a:cubicBezTo>
                      <a:cubicBezTo>
                        <a:pt x="5296" y="4837"/>
                        <a:pt x="5496" y="4403"/>
                        <a:pt x="5663" y="3936"/>
                      </a:cubicBezTo>
                      <a:cubicBezTo>
                        <a:pt x="5729" y="3703"/>
                        <a:pt x="5796" y="3469"/>
                        <a:pt x="5863" y="3202"/>
                      </a:cubicBezTo>
                      <a:cubicBezTo>
                        <a:pt x="6330" y="2969"/>
                        <a:pt x="6763" y="2635"/>
                        <a:pt x="7130" y="2235"/>
                      </a:cubicBezTo>
                      <a:cubicBezTo>
                        <a:pt x="7564" y="1735"/>
                        <a:pt x="7330" y="267"/>
                        <a:pt x="7330" y="267"/>
                      </a:cubicBezTo>
                      <a:lnTo>
                        <a:pt x="4829"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6403763" y="3487538"/>
                  <a:ext cx="4200" cy="50075"/>
                </a:xfrm>
                <a:custGeom>
                  <a:avLst/>
                  <a:gdLst/>
                  <a:ahLst/>
                  <a:cxnLst/>
                  <a:rect l="l" t="t" r="r" b="b"/>
                  <a:pathLst>
                    <a:path w="168" h="2003" fill="none" extrusionOk="0">
                      <a:moveTo>
                        <a:pt x="0" y="2002"/>
                      </a:moveTo>
                      <a:lnTo>
                        <a:pt x="167"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6422938" y="3491713"/>
                  <a:ext cx="6700" cy="70075"/>
                </a:xfrm>
                <a:custGeom>
                  <a:avLst/>
                  <a:gdLst/>
                  <a:ahLst/>
                  <a:cxnLst/>
                  <a:rect l="l" t="t" r="r" b="b"/>
                  <a:pathLst>
                    <a:path w="268" h="2803" fill="none" extrusionOk="0">
                      <a:moveTo>
                        <a:pt x="0" y="2802"/>
                      </a:moveTo>
                      <a:lnTo>
                        <a:pt x="267"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6447963" y="3495888"/>
                  <a:ext cx="10850" cy="65075"/>
                </a:xfrm>
                <a:custGeom>
                  <a:avLst/>
                  <a:gdLst/>
                  <a:ahLst/>
                  <a:cxnLst/>
                  <a:rect l="l" t="t" r="r" b="b"/>
                  <a:pathLst>
                    <a:path w="434" h="2603" fill="none" extrusionOk="0">
                      <a:moveTo>
                        <a:pt x="0" y="2602"/>
                      </a:moveTo>
                      <a:lnTo>
                        <a:pt x="434"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6467963" y="3499213"/>
                  <a:ext cx="10875" cy="62575"/>
                </a:xfrm>
                <a:custGeom>
                  <a:avLst/>
                  <a:gdLst/>
                  <a:ahLst/>
                  <a:cxnLst/>
                  <a:rect l="l" t="t" r="r" b="b"/>
                  <a:pathLst>
                    <a:path w="435" h="2503" fill="none" extrusionOk="0">
                      <a:moveTo>
                        <a:pt x="1" y="2502"/>
                      </a:moveTo>
                      <a:cubicBezTo>
                        <a:pt x="1" y="2502"/>
                        <a:pt x="368" y="267"/>
                        <a:pt x="434"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5007763" y="3137288"/>
                  <a:ext cx="450350" cy="1287625"/>
                </a:xfrm>
                <a:custGeom>
                  <a:avLst/>
                  <a:gdLst/>
                  <a:ahLst/>
                  <a:cxnLst/>
                  <a:rect l="l" t="t" r="r" b="b"/>
                  <a:pathLst>
                    <a:path w="18014" h="51505" extrusionOk="0">
                      <a:moveTo>
                        <a:pt x="17179" y="1"/>
                      </a:moveTo>
                      <a:cubicBezTo>
                        <a:pt x="15145" y="468"/>
                        <a:pt x="13076" y="768"/>
                        <a:pt x="10975" y="901"/>
                      </a:cubicBezTo>
                      <a:cubicBezTo>
                        <a:pt x="10779" y="910"/>
                        <a:pt x="10573" y="914"/>
                        <a:pt x="10358" y="914"/>
                      </a:cubicBezTo>
                      <a:cubicBezTo>
                        <a:pt x="7244" y="914"/>
                        <a:pt x="2369" y="67"/>
                        <a:pt x="2369" y="67"/>
                      </a:cubicBezTo>
                      <a:cubicBezTo>
                        <a:pt x="2369" y="67"/>
                        <a:pt x="0" y="5771"/>
                        <a:pt x="1201" y="9641"/>
                      </a:cubicBezTo>
                      <a:cubicBezTo>
                        <a:pt x="2369" y="13544"/>
                        <a:pt x="2602" y="15345"/>
                        <a:pt x="3503" y="18948"/>
                      </a:cubicBezTo>
                      <a:cubicBezTo>
                        <a:pt x="4037" y="20782"/>
                        <a:pt x="4337" y="22684"/>
                        <a:pt x="4437" y="24585"/>
                      </a:cubicBezTo>
                      <a:cubicBezTo>
                        <a:pt x="4437" y="24585"/>
                        <a:pt x="2536" y="29088"/>
                        <a:pt x="1968" y="30589"/>
                      </a:cubicBezTo>
                      <a:cubicBezTo>
                        <a:pt x="1401" y="32057"/>
                        <a:pt x="834" y="35293"/>
                        <a:pt x="768" y="38261"/>
                      </a:cubicBezTo>
                      <a:cubicBezTo>
                        <a:pt x="701" y="41230"/>
                        <a:pt x="1401" y="46067"/>
                        <a:pt x="1401" y="47068"/>
                      </a:cubicBezTo>
                      <a:lnTo>
                        <a:pt x="1401" y="49803"/>
                      </a:lnTo>
                      <a:cubicBezTo>
                        <a:pt x="1435" y="50403"/>
                        <a:pt x="1635" y="51004"/>
                        <a:pt x="1935" y="51504"/>
                      </a:cubicBezTo>
                      <a:cubicBezTo>
                        <a:pt x="2802" y="51371"/>
                        <a:pt x="3670" y="51137"/>
                        <a:pt x="4470" y="50804"/>
                      </a:cubicBezTo>
                      <a:cubicBezTo>
                        <a:pt x="5271" y="50370"/>
                        <a:pt x="7372" y="48836"/>
                        <a:pt x="7372" y="48836"/>
                      </a:cubicBezTo>
                      <a:lnTo>
                        <a:pt x="8840" y="49669"/>
                      </a:lnTo>
                      <a:cubicBezTo>
                        <a:pt x="9641" y="49503"/>
                        <a:pt x="10408" y="49269"/>
                        <a:pt x="11108" y="48902"/>
                      </a:cubicBezTo>
                      <a:cubicBezTo>
                        <a:pt x="12076" y="48335"/>
                        <a:pt x="11809" y="48102"/>
                        <a:pt x="11809" y="48102"/>
                      </a:cubicBezTo>
                      <a:lnTo>
                        <a:pt x="11809" y="47835"/>
                      </a:lnTo>
                      <a:cubicBezTo>
                        <a:pt x="11809" y="47168"/>
                        <a:pt x="11675" y="46501"/>
                        <a:pt x="11442" y="45867"/>
                      </a:cubicBezTo>
                      <a:cubicBezTo>
                        <a:pt x="11042" y="44532"/>
                        <a:pt x="11542" y="37894"/>
                        <a:pt x="12009" y="36227"/>
                      </a:cubicBezTo>
                      <a:cubicBezTo>
                        <a:pt x="12509" y="34525"/>
                        <a:pt x="13844" y="29922"/>
                        <a:pt x="15345" y="25786"/>
                      </a:cubicBezTo>
                      <a:cubicBezTo>
                        <a:pt x="16812" y="21649"/>
                        <a:pt x="18013" y="8874"/>
                        <a:pt x="18013" y="8874"/>
                      </a:cubicBezTo>
                      <a:lnTo>
                        <a:pt x="17179"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5173713" y="3327438"/>
                  <a:ext cx="25875" cy="39200"/>
                </a:xfrm>
                <a:custGeom>
                  <a:avLst/>
                  <a:gdLst/>
                  <a:ahLst/>
                  <a:cxnLst/>
                  <a:rect l="l" t="t" r="r" b="b"/>
                  <a:pathLst>
                    <a:path w="1035" h="1568" fill="none" extrusionOk="0">
                      <a:moveTo>
                        <a:pt x="0" y="0"/>
                      </a:moveTo>
                      <a:cubicBezTo>
                        <a:pt x="301" y="567"/>
                        <a:pt x="634" y="1067"/>
                        <a:pt x="1035" y="1568"/>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5267938" y="3179813"/>
                  <a:ext cx="58400" cy="14200"/>
                </a:xfrm>
                <a:custGeom>
                  <a:avLst/>
                  <a:gdLst/>
                  <a:ahLst/>
                  <a:cxnLst/>
                  <a:rect l="l" t="t" r="r" b="b"/>
                  <a:pathLst>
                    <a:path w="2336" h="568" fill="none" extrusionOk="0">
                      <a:moveTo>
                        <a:pt x="1" y="501"/>
                      </a:moveTo>
                      <a:lnTo>
                        <a:pt x="2336" y="568"/>
                      </a:lnTo>
                      <a:lnTo>
                        <a:pt x="2269" y="1"/>
                      </a:ln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5347163" y="3183988"/>
                  <a:ext cx="88425" cy="25875"/>
                </a:xfrm>
                <a:custGeom>
                  <a:avLst/>
                  <a:gdLst/>
                  <a:ahLst/>
                  <a:cxnLst/>
                  <a:rect l="l" t="t" r="r" b="b"/>
                  <a:pathLst>
                    <a:path w="3537" h="1035" fill="none" extrusionOk="0">
                      <a:moveTo>
                        <a:pt x="1" y="1"/>
                      </a:moveTo>
                      <a:lnTo>
                        <a:pt x="1" y="534"/>
                      </a:lnTo>
                      <a:cubicBezTo>
                        <a:pt x="1" y="534"/>
                        <a:pt x="1969" y="1035"/>
                        <a:pt x="3537" y="201"/>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5378863" y="3214838"/>
                  <a:ext cx="33375" cy="149300"/>
                </a:xfrm>
                <a:custGeom>
                  <a:avLst/>
                  <a:gdLst/>
                  <a:ahLst/>
                  <a:cxnLst/>
                  <a:rect l="l" t="t" r="r" b="b"/>
                  <a:pathLst>
                    <a:path w="1335" h="5972" fill="none" extrusionOk="0">
                      <a:moveTo>
                        <a:pt x="1001" y="1"/>
                      </a:moveTo>
                      <a:lnTo>
                        <a:pt x="434" y="2202"/>
                      </a:lnTo>
                      <a:lnTo>
                        <a:pt x="1335" y="3437"/>
                      </a:lnTo>
                      <a:cubicBezTo>
                        <a:pt x="1335" y="3437"/>
                        <a:pt x="0" y="5772"/>
                        <a:pt x="0" y="5972"/>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5190388" y="3374963"/>
                  <a:ext cx="223525" cy="969050"/>
                </a:xfrm>
                <a:custGeom>
                  <a:avLst/>
                  <a:gdLst/>
                  <a:ahLst/>
                  <a:cxnLst/>
                  <a:rect l="l" t="t" r="r" b="b"/>
                  <a:pathLst>
                    <a:path w="8941" h="38762" fill="none" extrusionOk="0">
                      <a:moveTo>
                        <a:pt x="8940" y="0"/>
                      </a:moveTo>
                      <a:lnTo>
                        <a:pt x="6639" y="1935"/>
                      </a:lnTo>
                      <a:cubicBezTo>
                        <a:pt x="6639" y="1935"/>
                        <a:pt x="5204" y="13910"/>
                        <a:pt x="4437" y="17013"/>
                      </a:cubicBezTo>
                      <a:cubicBezTo>
                        <a:pt x="3670" y="20115"/>
                        <a:pt x="768" y="30189"/>
                        <a:pt x="434" y="32424"/>
                      </a:cubicBezTo>
                      <a:cubicBezTo>
                        <a:pt x="234" y="33524"/>
                        <a:pt x="101" y="34625"/>
                        <a:pt x="1" y="35726"/>
                      </a:cubicBezTo>
                      <a:cubicBezTo>
                        <a:pt x="1" y="35959"/>
                        <a:pt x="434" y="36727"/>
                        <a:pt x="434" y="37160"/>
                      </a:cubicBezTo>
                      <a:lnTo>
                        <a:pt x="434" y="38761"/>
                      </a:ln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5227913" y="2594613"/>
                  <a:ext cx="231850" cy="585750"/>
                </a:xfrm>
                <a:custGeom>
                  <a:avLst/>
                  <a:gdLst/>
                  <a:ahLst/>
                  <a:cxnLst/>
                  <a:rect l="l" t="t" r="r" b="b"/>
                  <a:pathLst>
                    <a:path w="9274" h="23430" extrusionOk="0">
                      <a:moveTo>
                        <a:pt x="4262" y="1"/>
                      </a:moveTo>
                      <a:cubicBezTo>
                        <a:pt x="2841" y="1"/>
                        <a:pt x="880" y="951"/>
                        <a:pt x="501" y="2494"/>
                      </a:cubicBezTo>
                      <a:cubicBezTo>
                        <a:pt x="1" y="4395"/>
                        <a:pt x="1568" y="15436"/>
                        <a:pt x="1135" y="17838"/>
                      </a:cubicBezTo>
                      <a:cubicBezTo>
                        <a:pt x="835" y="19539"/>
                        <a:pt x="634" y="21274"/>
                        <a:pt x="534" y="22975"/>
                      </a:cubicBezTo>
                      <a:cubicBezTo>
                        <a:pt x="534" y="22975"/>
                        <a:pt x="3926" y="23429"/>
                        <a:pt x="6002" y="23429"/>
                      </a:cubicBezTo>
                      <a:cubicBezTo>
                        <a:pt x="6246" y="23429"/>
                        <a:pt x="6472" y="23423"/>
                        <a:pt x="6672" y="23409"/>
                      </a:cubicBezTo>
                      <a:cubicBezTo>
                        <a:pt x="8573" y="23242"/>
                        <a:pt x="8874" y="22508"/>
                        <a:pt x="9074" y="21774"/>
                      </a:cubicBezTo>
                      <a:cubicBezTo>
                        <a:pt x="9274" y="21074"/>
                        <a:pt x="6539" y="4328"/>
                        <a:pt x="6405" y="3328"/>
                      </a:cubicBezTo>
                      <a:cubicBezTo>
                        <a:pt x="6238" y="2360"/>
                        <a:pt x="6472" y="726"/>
                        <a:pt x="5138" y="159"/>
                      </a:cubicBezTo>
                      <a:cubicBezTo>
                        <a:pt x="4893" y="52"/>
                        <a:pt x="4592" y="1"/>
                        <a:pt x="4262"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5332988" y="2623588"/>
                  <a:ext cx="93425" cy="575450"/>
                </a:xfrm>
                <a:custGeom>
                  <a:avLst/>
                  <a:gdLst/>
                  <a:ahLst/>
                  <a:cxnLst/>
                  <a:rect l="l" t="t" r="r" b="b"/>
                  <a:pathLst>
                    <a:path w="3737" h="23018" extrusionOk="0">
                      <a:moveTo>
                        <a:pt x="1135" y="1"/>
                      </a:moveTo>
                      <a:lnTo>
                        <a:pt x="1" y="2336"/>
                      </a:lnTo>
                      <a:lnTo>
                        <a:pt x="1068" y="4237"/>
                      </a:lnTo>
                      <a:lnTo>
                        <a:pt x="1402" y="20015"/>
                      </a:lnTo>
                      <a:lnTo>
                        <a:pt x="2669" y="23017"/>
                      </a:lnTo>
                      <a:lnTo>
                        <a:pt x="3737" y="19281"/>
                      </a:lnTo>
                      <a:lnTo>
                        <a:pt x="1702" y="4070"/>
                      </a:lnTo>
                      <a:lnTo>
                        <a:pt x="1969" y="1835"/>
                      </a:lnTo>
                      <a:lnTo>
                        <a:pt x="1135"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a:off x="5352163" y="2616913"/>
                  <a:ext cx="47575" cy="100100"/>
                </a:xfrm>
                <a:custGeom>
                  <a:avLst/>
                  <a:gdLst/>
                  <a:ahLst/>
                  <a:cxnLst/>
                  <a:rect l="l" t="t" r="r" b="b"/>
                  <a:pathLst>
                    <a:path w="1903" h="4004" extrusionOk="0">
                      <a:moveTo>
                        <a:pt x="1268" y="1"/>
                      </a:moveTo>
                      <a:lnTo>
                        <a:pt x="1" y="768"/>
                      </a:lnTo>
                      <a:lnTo>
                        <a:pt x="635" y="1802"/>
                      </a:lnTo>
                      <a:lnTo>
                        <a:pt x="1902" y="4004"/>
                      </a:lnTo>
                      <a:lnTo>
                        <a:pt x="1268"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a:off x="5282113" y="2445838"/>
                  <a:ext cx="143475" cy="230325"/>
                </a:xfrm>
                <a:custGeom>
                  <a:avLst/>
                  <a:gdLst/>
                  <a:ahLst/>
                  <a:cxnLst/>
                  <a:rect l="l" t="t" r="r" b="b"/>
                  <a:pathLst>
                    <a:path w="5739" h="9213" extrusionOk="0">
                      <a:moveTo>
                        <a:pt x="1804" y="1"/>
                      </a:moveTo>
                      <a:cubicBezTo>
                        <a:pt x="558" y="1"/>
                        <a:pt x="368" y="2474"/>
                        <a:pt x="368" y="2474"/>
                      </a:cubicBezTo>
                      <a:lnTo>
                        <a:pt x="1" y="4075"/>
                      </a:lnTo>
                      <a:lnTo>
                        <a:pt x="2903" y="9212"/>
                      </a:lnTo>
                      <a:cubicBezTo>
                        <a:pt x="2903" y="9212"/>
                        <a:pt x="3737" y="7311"/>
                        <a:pt x="4070" y="6844"/>
                      </a:cubicBezTo>
                      <a:cubicBezTo>
                        <a:pt x="4404" y="6343"/>
                        <a:pt x="5738" y="4275"/>
                        <a:pt x="5738" y="4275"/>
                      </a:cubicBezTo>
                      <a:lnTo>
                        <a:pt x="5738" y="4275"/>
                      </a:lnTo>
                      <a:cubicBezTo>
                        <a:pt x="5738" y="4275"/>
                        <a:pt x="5646" y="4282"/>
                        <a:pt x="5496" y="4282"/>
                      </a:cubicBezTo>
                      <a:cubicBezTo>
                        <a:pt x="4926" y="4282"/>
                        <a:pt x="3527" y="4178"/>
                        <a:pt x="3237" y="3174"/>
                      </a:cubicBezTo>
                      <a:cubicBezTo>
                        <a:pt x="2903" y="1907"/>
                        <a:pt x="3237" y="139"/>
                        <a:pt x="1902" y="5"/>
                      </a:cubicBezTo>
                      <a:cubicBezTo>
                        <a:pt x="1869" y="2"/>
                        <a:pt x="1836" y="1"/>
                        <a:pt x="1804"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a:off x="5264613" y="2314938"/>
                  <a:ext cx="240200" cy="258225"/>
                </a:xfrm>
                <a:custGeom>
                  <a:avLst/>
                  <a:gdLst/>
                  <a:ahLst/>
                  <a:cxnLst/>
                  <a:rect l="l" t="t" r="r" b="b"/>
                  <a:pathLst>
                    <a:path w="9608" h="10329" extrusionOk="0">
                      <a:moveTo>
                        <a:pt x="7200" y="0"/>
                      </a:moveTo>
                      <a:cubicBezTo>
                        <a:pt x="5874" y="0"/>
                        <a:pt x="2580" y="1570"/>
                        <a:pt x="1501" y="2706"/>
                      </a:cubicBezTo>
                      <a:cubicBezTo>
                        <a:pt x="267" y="4041"/>
                        <a:pt x="0" y="5408"/>
                        <a:pt x="301" y="6209"/>
                      </a:cubicBezTo>
                      <a:cubicBezTo>
                        <a:pt x="472" y="6666"/>
                        <a:pt x="1156" y="6764"/>
                        <a:pt x="1710" y="6764"/>
                      </a:cubicBezTo>
                      <a:cubicBezTo>
                        <a:pt x="2126" y="6764"/>
                        <a:pt x="2469" y="6709"/>
                        <a:pt x="2469" y="6709"/>
                      </a:cubicBezTo>
                      <a:lnTo>
                        <a:pt x="2602" y="7176"/>
                      </a:lnTo>
                      <a:cubicBezTo>
                        <a:pt x="2435" y="7643"/>
                        <a:pt x="2502" y="8177"/>
                        <a:pt x="2769" y="8577"/>
                      </a:cubicBezTo>
                      <a:cubicBezTo>
                        <a:pt x="3188" y="9116"/>
                        <a:pt x="5356" y="10328"/>
                        <a:pt x="6615" y="10328"/>
                      </a:cubicBezTo>
                      <a:cubicBezTo>
                        <a:pt x="6758" y="10328"/>
                        <a:pt x="6890" y="10312"/>
                        <a:pt x="7005" y="10278"/>
                      </a:cubicBezTo>
                      <a:cubicBezTo>
                        <a:pt x="8173" y="9945"/>
                        <a:pt x="8506" y="6609"/>
                        <a:pt x="8506" y="6609"/>
                      </a:cubicBezTo>
                      <a:cubicBezTo>
                        <a:pt x="8506" y="6609"/>
                        <a:pt x="9607" y="6609"/>
                        <a:pt x="9507" y="5975"/>
                      </a:cubicBezTo>
                      <a:cubicBezTo>
                        <a:pt x="9374" y="5342"/>
                        <a:pt x="8740" y="4641"/>
                        <a:pt x="8673" y="3941"/>
                      </a:cubicBezTo>
                      <a:cubicBezTo>
                        <a:pt x="8573" y="3207"/>
                        <a:pt x="8973" y="3040"/>
                        <a:pt x="8807" y="2206"/>
                      </a:cubicBezTo>
                      <a:cubicBezTo>
                        <a:pt x="8707" y="1372"/>
                        <a:pt x="8273" y="638"/>
                        <a:pt x="7639" y="104"/>
                      </a:cubicBezTo>
                      <a:cubicBezTo>
                        <a:pt x="7542" y="33"/>
                        <a:pt x="7392" y="0"/>
                        <a:pt x="7200"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a:off x="5448913" y="2409263"/>
                  <a:ext cx="10025" cy="23375"/>
                </a:xfrm>
                <a:custGeom>
                  <a:avLst/>
                  <a:gdLst/>
                  <a:ahLst/>
                  <a:cxnLst/>
                  <a:rect l="l" t="t" r="r" b="b"/>
                  <a:pathLst>
                    <a:path w="401" h="935" extrusionOk="0">
                      <a:moveTo>
                        <a:pt x="234" y="1"/>
                      </a:moveTo>
                      <a:cubicBezTo>
                        <a:pt x="134" y="1"/>
                        <a:pt x="34" y="201"/>
                        <a:pt x="0" y="468"/>
                      </a:cubicBezTo>
                      <a:cubicBezTo>
                        <a:pt x="0" y="701"/>
                        <a:pt x="67" y="935"/>
                        <a:pt x="167" y="935"/>
                      </a:cubicBezTo>
                      <a:cubicBezTo>
                        <a:pt x="267" y="935"/>
                        <a:pt x="401" y="735"/>
                        <a:pt x="401" y="468"/>
                      </a:cubicBezTo>
                      <a:cubicBezTo>
                        <a:pt x="401" y="234"/>
                        <a:pt x="334" y="1"/>
                        <a:pt x="2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5439738" y="2379238"/>
                  <a:ext cx="25875" cy="20050"/>
                </a:xfrm>
                <a:custGeom>
                  <a:avLst/>
                  <a:gdLst/>
                  <a:ahLst/>
                  <a:cxnLst/>
                  <a:rect l="l" t="t" r="r" b="b"/>
                  <a:pathLst>
                    <a:path w="1035" h="802" fill="none" extrusionOk="0">
                      <a:moveTo>
                        <a:pt x="1034" y="501"/>
                      </a:moveTo>
                      <a:cubicBezTo>
                        <a:pt x="1034" y="501"/>
                        <a:pt x="534" y="1"/>
                        <a:pt x="0" y="8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3"/>
                <p:cNvSpPr/>
                <p:nvPr/>
              </p:nvSpPr>
              <p:spPr>
                <a:xfrm>
                  <a:off x="5425563" y="2495163"/>
                  <a:ext cx="15875" cy="10875"/>
                </a:xfrm>
                <a:custGeom>
                  <a:avLst/>
                  <a:gdLst/>
                  <a:ahLst/>
                  <a:cxnLst/>
                  <a:rect l="l" t="t" r="r" b="b"/>
                  <a:pathLst>
                    <a:path w="635" h="435" fill="none" extrusionOk="0">
                      <a:moveTo>
                        <a:pt x="634" y="434"/>
                      </a:moveTo>
                      <a:cubicBezTo>
                        <a:pt x="401" y="367"/>
                        <a:pt x="167" y="201"/>
                        <a:pt x="0"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3"/>
                <p:cNvSpPr/>
                <p:nvPr/>
              </p:nvSpPr>
              <p:spPr>
                <a:xfrm>
                  <a:off x="5175388" y="2205563"/>
                  <a:ext cx="326925" cy="321325"/>
                </a:xfrm>
                <a:custGeom>
                  <a:avLst/>
                  <a:gdLst/>
                  <a:ahLst/>
                  <a:cxnLst/>
                  <a:rect l="l" t="t" r="r" b="b"/>
                  <a:pathLst>
                    <a:path w="13077" h="12853" extrusionOk="0">
                      <a:moveTo>
                        <a:pt x="7466" y="1"/>
                      </a:moveTo>
                      <a:cubicBezTo>
                        <a:pt x="6556" y="1"/>
                        <a:pt x="5602" y="190"/>
                        <a:pt x="4670" y="677"/>
                      </a:cubicBezTo>
                      <a:cubicBezTo>
                        <a:pt x="1001" y="2645"/>
                        <a:pt x="0" y="5514"/>
                        <a:pt x="367" y="7081"/>
                      </a:cubicBezTo>
                      <a:cubicBezTo>
                        <a:pt x="767" y="8649"/>
                        <a:pt x="3703" y="12785"/>
                        <a:pt x="4270" y="12852"/>
                      </a:cubicBezTo>
                      <a:cubicBezTo>
                        <a:pt x="4275" y="12852"/>
                        <a:pt x="4280" y="12853"/>
                        <a:pt x="4285" y="12853"/>
                      </a:cubicBezTo>
                      <a:cubicBezTo>
                        <a:pt x="4826" y="12853"/>
                        <a:pt x="6038" y="11084"/>
                        <a:pt x="6038" y="11084"/>
                      </a:cubicBezTo>
                      <a:cubicBezTo>
                        <a:pt x="6038" y="11084"/>
                        <a:pt x="4437" y="10651"/>
                        <a:pt x="4770" y="9983"/>
                      </a:cubicBezTo>
                      <a:cubicBezTo>
                        <a:pt x="5104" y="9316"/>
                        <a:pt x="6538" y="8082"/>
                        <a:pt x="6538" y="8082"/>
                      </a:cubicBezTo>
                      <a:lnTo>
                        <a:pt x="6538" y="8082"/>
                      </a:lnTo>
                      <a:lnTo>
                        <a:pt x="6405" y="9350"/>
                      </a:lnTo>
                      <a:lnTo>
                        <a:pt x="7205" y="9116"/>
                      </a:lnTo>
                      <a:lnTo>
                        <a:pt x="7205" y="9116"/>
                      </a:lnTo>
                      <a:cubicBezTo>
                        <a:pt x="7205" y="9116"/>
                        <a:pt x="6942" y="9774"/>
                        <a:pt x="7145" y="9774"/>
                      </a:cubicBezTo>
                      <a:cubicBezTo>
                        <a:pt x="7192" y="9774"/>
                        <a:pt x="7265" y="9738"/>
                        <a:pt x="7372" y="9650"/>
                      </a:cubicBezTo>
                      <a:cubicBezTo>
                        <a:pt x="7939" y="9183"/>
                        <a:pt x="8773" y="7648"/>
                        <a:pt x="9007" y="7482"/>
                      </a:cubicBezTo>
                      <a:cubicBezTo>
                        <a:pt x="9273" y="7348"/>
                        <a:pt x="10674" y="5981"/>
                        <a:pt x="11675" y="5013"/>
                      </a:cubicBezTo>
                      <a:cubicBezTo>
                        <a:pt x="12643" y="4079"/>
                        <a:pt x="13076" y="2778"/>
                        <a:pt x="12743" y="2144"/>
                      </a:cubicBezTo>
                      <a:cubicBezTo>
                        <a:pt x="12493" y="1670"/>
                        <a:pt x="10170" y="1"/>
                        <a:pt x="7466"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5240438" y="2415938"/>
                  <a:ext cx="38375" cy="22550"/>
                </a:xfrm>
                <a:custGeom>
                  <a:avLst/>
                  <a:gdLst/>
                  <a:ahLst/>
                  <a:cxnLst/>
                  <a:rect l="l" t="t" r="r" b="b"/>
                  <a:pathLst>
                    <a:path w="1535" h="902" fill="none" extrusionOk="0">
                      <a:moveTo>
                        <a:pt x="1534" y="1"/>
                      </a:moveTo>
                      <a:cubicBezTo>
                        <a:pt x="1034" y="334"/>
                        <a:pt x="534" y="634"/>
                        <a:pt x="0" y="901"/>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5317138" y="2245813"/>
                  <a:ext cx="125950" cy="140125"/>
                </a:xfrm>
                <a:custGeom>
                  <a:avLst/>
                  <a:gdLst/>
                  <a:ahLst/>
                  <a:cxnLst/>
                  <a:rect l="l" t="t" r="r" b="b"/>
                  <a:pathLst>
                    <a:path w="5038" h="5605" fill="none" extrusionOk="0">
                      <a:moveTo>
                        <a:pt x="5038" y="1"/>
                      </a:moveTo>
                      <a:cubicBezTo>
                        <a:pt x="3537" y="2036"/>
                        <a:pt x="1869" y="3904"/>
                        <a:pt x="1" y="5605"/>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5238763" y="2390088"/>
                  <a:ext cx="11700" cy="10875"/>
                </a:xfrm>
                <a:custGeom>
                  <a:avLst/>
                  <a:gdLst/>
                  <a:ahLst/>
                  <a:cxnLst/>
                  <a:rect l="l" t="t" r="r" b="b"/>
                  <a:pathLst>
                    <a:path w="468" h="435" fill="none" extrusionOk="0">
                      <a:moveTo>
                        <a:pt x="467" y="1"/>
                      </a:moveTo>
                      <a:cubicBezTo>
                        <a:pt x="334" y="134"/>
                        <a:pt x="167" y="267"/>
                        <a:pt x="0" y="434"/>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5271288" y="2249988"/>
                  <a:ext cx="95925" cy="120100"/>
                </a:xfrm>
                <a:custGeom>
                  <a:avLst/>
                  <a:gdLst/>
                  <a:ahLst/>
                  <a:cxnLst/>
                  <a:rect l="l" t="t" r="r" b="b"/>
                  <a:pathLst>
                    <a:path w="3837" h="4804" fill="none" extrusionOk="0">
                      <a:moveTo>
                        <a:pt x="3836" y="1"/>
                      </a:moveTo>
                      <a:cubicBezTo>
                        <a:pt x="2736" y="1768"/>
                        <a:pt x="1468" y="3370"/>
                        <a:pt x="0" y="4804"/>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5257113" y="2533513"/>
                  <a:ext cx="110925" cy="194350"/>
                </a:xfrm>
                <a:custGeom>
                  <a:avLst/>
                  <a:gdLst/>
                  <a:ahLst/>
                  <a:cxnLst/>
                  <a:rect l="l" t="t" r="r" b="b"/>
                  <a:pathLst>
                    <a:path w="4437" h="7774" extrusionOk="0">
                      <a:moveTo>
                        <a:pt x="867" y="1"/>
                      </a:moveTo>
                      <a:lnTo>
                        <a:pt x="0" y="701"/>
                      </a:lnTo>
                      <a:lnTo>
                        <a:pt x="1835" y="7773"/>
                      </a:lnTo>
                      <a:lnTo>
                        <a:pt x="4437" y="5138"/>
                      </a:lnTo>
                      <a:lnTo>
                        <a:pt x="867"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4871838" y="2561888"/>
                  <a:ext cx="468675" cy="879200"/>
                </a:xfrm>
                <a:custGeom>
                  <a:avLst/>
                  <a:gdLst/>
                  <a:ahLst/>
                  <a:cxnLst/>
                  <a:rect l="l" t="t" r="r" b="b"/>
                  <a:pathLst>
                    <a:path w="18747" h="35168" extrusionOk="0">
                      <a:moveTo>
                        <a:pt x="14444" y="0"/>
                      </a:moveTo>
                      <a:lnTo>
                        <a:pt x="9507" y="1635"/>
                      </a:lnTo>
                      <a:cubicBezTo>
                        <a:pt x="9507" y="1635"/>
                        <a:pt x="5638" y="20081"/>
                        <a:pt x="5337" y="20582"/>
                      </a:cubicBezTo>
                      <a:cubicBezTo>
                        <a:pt x="5037" y="21049"/>
                        <a:pt x="0" y="30155"/>
                        <a:pt x="634" y="31122"/>
                      </a:cubicBezTo>
                      <a:cubicBezTo>
                        <a:pt x="1249" y="32061"/>
                        <a:pt x="6953" y="35167"/>
                        <a:pt x="7747" y="35167"/>
                      </a:cubicBezTo>
                      <a:cubicBezTo>
                        <a:pt x="7771" y="35167"/>
                        <a:pt x="7791" y="35165"/>
                        <a:pt x="7806" y="35159"/>
                      </a:cubicBezTo>
                      <a:cubicBezTo>
                        <a:pt x="8306" y="34925"/>
                        <a:pt x="11875" y="28087"/>
                        <a:pt x="14044" y="26119"/>
                      </a:cubicBezTo>
                      <a:cubicBezTo>
                        <a:pt x="16212" y="24151"/>
                        <a:pt x="18447" y="21682"/>
                        <a:pt x="18747" y="18947"/>
                      </a:cubicBezTo>
                      <a:lnTo>
                        <a:pt x="16846" y="10841"/>
                      </a:lnTo>
                      <a:lnTo>
                        <a:pt x="16612" y="5771"/>
                      </a:lnTo>
                      <a:lnTo>
                        <a:pt x="14444" y="0"/>
                      </a:ln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5223738" y="2551038"/>
                  <a:ext cx="116775" cy="484550"/>
                </a:xfrm>
                <a:custGeom>
                  <a:avLst/>
                  <a:gdLst/>
                  <a:ahLst/>
                  <a:cxnLst/>
                  <a:rect l="l" t="t" r="r" b="b"/>
                  <a:pathLst>
                    <a:path w="4671" h="19382" extrusionOk="0">
                      <a:moveTo>
                        <a:pt x="1769" y="0"/>
                      </a:moveTo>
                      <a:lnTo>
                        <a:pt x="368" y="434"/>
                      </a:lnTo>
                      <a:lnTo>
                        <a:pt x="1" y="7339"/>
                      </a:lnTo>
                      <a:lnTo>
                        <a:pt x="2403" y="8673"/>
                      </a:lnTo>
                      <a:lnTo>
                        <a:pt x="1002" y="10775"/>
                      </a:lnTo>
                      <a:lnTo>
                        <a:pt x="4671" y="19381"/>
                      </a:lnTo>
                      <a:lnTo>
                        <a:pt x="3170" y="6071"/>
                      </a:lnTo>
                      <a:lnTo>
                        <a:pt x="1769" y="0"/>
                      </a:ln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5013588" y="3295738"/>
                  <a:ext cx="140975" cy="145125"/>
                </a:xfrm>
                <a:custGeom>
                  <a:avLst/>
                  <a:gdLst/>
                  <a:ahLst/>
                  <a:cxnLst/>
                  <a:rect l="l" t="t" r="r" b="b"/>
                  <a:pathLst>
                    <a:path w="5639" h="5805" extrusionOk="0">
                      <a:moveTo>
                        <a:pt x="5638" y="0"/>
                      </a:moveTo>
                      <a:lnTo>
                        <a:pt x="1" y="4904"/>
                      </a:lnTo>
                      <a:cubicBezTo>
                        <a:pt x="1" y="4904"/>
                        <a:pt x="568" y="5571"/>
                        <a:pt x="2136" y="5805"/>
                      </a:cubicBezTo>
                      <a:cubicBezTo>
                        <a:pt x="2136" y="5805"/>
                        <a:pt x="4638" y="2369"/>
                        <a:pt x="5638"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5128688" y="3193988"/>
                  <a:ext cx="178475" cy="115950"/>
                </a:xfrm>
                <a:custGeom>
                  <a:avLst/>
                  <a:gdLst/>
                  <a:ahLst/>
                  <a:cxnLst/>
                  <a:rect l="l" t="t" r="r" b="b"/>
                  <a:pathLst>
                    <a:path w="7139" h="4638" extrusionOk="0">
                      <a:moveTo>
                        <a:pt x="1902" y="1"/>
                      </a:moveTo>
                      <a:lnTo>
                        <a:pt x="0" y="2536"/>
                      </a:lnTo>
                      <a:lnTo>
                        <a:pt x="1701" y="4638"/>
                      </a:lnTo>
                      <a:lnTo>
                        <a:pt x="4437" y="2036"/>
                      </a:lnTo>
                      <a:cubicBezTo>
                        <a:pt x="4437" y="2036"/>
                        <a:pt x="5463" y="2765"/>
                        <a:pt x="6179" y="2765"/>
                      </a:cubicBezTo>
                      <a:cubicBezTo>
                        <a:pt x="6259" y="2765"/>
                        <a:pt x="6335" y="2756"/>
                        <a:pt x="6405" y="2736"/>
                      </a:cubicBezTo>
                      <a:cubicBezTo>
                        <a:pt x="7139" y="2536"/>
                        <a:pt x="7139" y="2336"/>
                        <a:pt x="7139" y="2336"/>
                      </a:cubicBezTo>
                      <a:cubicBezTo>
                        <a:pt x="7139" y="2336"/>
                        <a:pt x="5237" y="334"/>
                        <a:pt x="4737" y="201"/>
                      </a:cubicBezTo>
                      <a:cubicBezTo>
                        <a:pt x="3803" y="101"/>
                        <a:pt x="2869" y="1"/>
                        <a:pt x="1902"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5122013" y="3174813"/>
                  <a:ext cx="65075" cy="82600"/>
                </a:xfrm>
                <a:custGeom>
                  <a:avLst/>
                  <a:gdLst/>
                  <a:ahLst/>
                  <a:cxnLst/>
                  <a:rect l="l" t="t" r="r" b="b"/>
                  <a:pathLst>
                    <a:path w="2603" h="3304" extrusionOk="0">
                      <a:moveTo>
                        <a:pt x="1968" y="1"/>
                      </a:moveTo>
                      <a:lnTo>
                        <a:pt x="0" y="2402"/>
                      </a:lnTo>
                      <a:lnTo>
                        <a:pt x="267" y="3303"/>
                      </a:lnTo>
                      <a:lnTo>
                        <a:pt x="2602" y="835"/>
                      </a:lnTo>
                      <a:lnTo>
                        <a:pt x="1968"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3"/>
                <p:cNvSpPr/>
                <p:nvPr/>
              </p:nvSpPr>
              <p:spPr>
                <a:xfrm>
                  <a:off x="4894338" y="2576063"/>
                  <a:ext cx="321100" cy="678000"/>
                </a:xfrm>
                <a:custGeom>
                  <a:avLst/>
                  <a:gdLst/>
                  <a:ahLst/>
                  <a:cxnLst/>
                  <a:rect l="l" t="t" r="r" b="b"/>
                  <a:pathLst>
                    <a:path w="12844" h="27120" extrusionOk="0">
                      <a:moveTo>
                        <a:pt x="12843" y="0"/>
                      </a:moveTo>
                      <a:cubicBezTo>
                        <a:pt x="12843" y="0"/>
                        <a:pt x="6205" y="0"/>
                        <a:pt x="5705" y="567"/>
                      </a:cubicBezTo>
                      <a:cubicBezTo>
                        <a:pt x="5205" y="1134"/>
                        <a:pt x="1" y="16912"/>
                        <a:pt x="1" y="17813"/>
                      </a:cubicBezTo>
                      <a:cubicBezTo>
                        <a:pt x="1" y="18714"/>
                        <a:pt x="8941" y="27120"/>
                        <a:pt x="8941" y="27120"/>
                      </a:cubicBezTo>
                      <a:lnTo>
                        <a:pt x="11476" y="24017"/>
                      </a:lnTo>
                      <a:lnTo>
                        <a:pt x="6439" y="16045"/>
                      </a:lnTo>
                      <a:lnTo>
                        <a:pt x="10442" y="7406"/>
                      </a:lnTo>
                      <a:lnTo>
                        <a:pt x="12843" y="0"/>
                      </a:ln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3"/>
                <p:cNvSpPr/>
                <p:nvPr/>
              </p:nvSpPr>
              <p:spPr>
                <a:xfrm>
                  <a:off x="4894338" y="2576063"/>
                  <a:ext cx="321100" cy="678000"/>
                </a:xfrm>
                <a:custGeom>
                  <a:avLst/>
                  <a:gdLst/>
                  <a:ahLst/>
                  <a:cxnLst/>
                  <a:rect l="l" t="t" r="r" b="b"/>
                  <a:pathLst>
                    <a:path w="12844" h="27120" fill="none" extrusionOk="0">
                      <a:moveTo>
                        <a:pt x="12843" y="0"/>
                      </a:moveTo>
                      <a:cubicBezTo>
                        <a:pt x="12843" y="0"/>
                        <a:pt x="6205" y="0"/>
                        <a:pt x="5705" y="567"/>
                      </a:cubicBezTo>
                      <a:cubicBezTo>
                        <a:pt x="5205" y="1134"/>
                        <a:pt x="1" y="16912"/>
                        <a:pt x="1" y="17813"/>
                      </a:cubicBezTo>
                      <a:cubicBezTo>
                        <a:pt x="1" y="18714"/>
                        <a:pt x="8941" y="27120"/>
                        <a:pt x="8941" y="27120"/>
                      </a:cubicBezTo>
                      <a:lnTo>
                        <a:pt x="11476" y="24017"/>
                      </a:lnTo>
                      <a:lnTo>
                        <a:pt x="6439" y="16045"/>
                      </a:lnTo>
                      <a:lnTo>
                        <a:pt x="10442" y="7406"/>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8" name="Google Shape;1828;p43"/>
              <p:cNvSpPr/>
              <p:nvPr/>
            </p:nvSpPr>
            <p:spPr>
              <a:xfrm>
                <a:off x="6973338" y="4396513"/>
                <a:ext cx="95075" cy="7550"/>
              </a:xfrm>
              <a:custGeom>
                <a:avLst/>
                <a:gdLst/>
                <a:ahLst/>
                <a:cxnLst/>
                <a:rect l="l" t="t" r="r" b="b"/>
                <a:pathLst>
                  <a:path w="3803" h="302" fill="none" extrusionOk="0">
                    <a:moveTo>
                      <a:pt x="0" y="101"/>
                    </a:moveTo>
                    <a:cubicBezTo>
                      <a:pt x="0" y="101"/>
                      <a:pt x="2702" y="301"/>
                      <a:pt x="3803" y="1"/>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3"/>
              <p:cNvSpPr/>
              <p:nvPr/>
            </p:nvSpPr>
            <p:spPr>
              <a:xfrm>
                <a:off x="6108538" y="4303113"/>
                <a:ext cx="112625" cy="58400"/>
              </a:xfrm>
              <a:custGeom>
                <a:avLst/>
                <a:gdLst/>
                <a:ahLst/>
                <a:cxnLst/>
                <a:rect l="l" t="t" r="r" b="b"/>
                <a:pathLst>
                  <a:path w="4505" h="2336" fill="none" extrusionOk="0">
                    <a:moveTo>
                      <a:pt x="4504" y="1"/>
                    </a:moveTo>
                    <a:cubicBezTo>
                      <a:pt x="4504" y="1"/>
                      <a:pt x="2169" y="835"/>
                      <a:pt x="1435" y="1435"/>
                    </a:cubicBezTo>
                    <a:cubicBezTo>
                      <a:pt x="968" y="1769"/>
                      <a:pt x="501" y="2069"/>
                      <a:pt x="1" y="2336"/>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3"/>
              <p:cNvSpPr/>
              <p:nvPr/>
            </p:nvSpPr>
            <p:spPr>
              <a:xfrm>
                <a:off x="5875038" y="4323138"/>
                <a:ext cx="224350" cy="106900"/>
              </a:xfrm>
              <a:custGeom>
                <a:avLst/>
                <a:gdLst/>
                <a:ahLst/>
                <a:cxnLst/>
                <a:rect l="l" t="t" r="r" b="b"/>
                <a:pathLst>
                  <a:path w="8974" h="4276" extrusionOk="0">
                    <a:moveTo>
                      <a:pt x="5438" y="1"/>
                    </a:moveTo>
                    <a:cubicBezTo>
                      <a:pt x="5438" y="1"/>
                      <a:pt x="4237" y="1068"/>
                      <a:pt x="4037" y="1201"/>
                    </a:cubicBezTo>
                    <a:cubicBezTo>
                      <a:pt x="3837" y="1335"/>
                      <a:pt x="1" y="3403"/>
                      <a:pt x="68" y="3970"/>
                    </a:cubicBezTo>
                    <a:cubicBezTo>
                      <a:pt x="93" y="4185"/>
                      <a:pt x="680" y="4276"/>
                      <a:pt x="1522" y="4276"/>
                    </a:cubicBezTo>
                    <a:cubicBezTo>
                      <a:pt x="2898" y="4276"/>
                      <a:pt x="4952" y="4034"/>
                      <a:pt x="6339" y="3703"/>
                    </a:cubicBezTo>
                    <a:cubicBezTo>
                      <a:pt x="8540" y="3136"/>
                      <a:pt x="8707" y="2936"/>
                      <a:pt x="8774" y="2569"/>
                    </a:cubicBezTo>
                    <a:cubicBezTo>
                      <a:pt x="8840" y="2235"/>
                      <a:pt x="8974" y="901"/>
                      <a:pt x="8974" y="901"/>
                    </a:cubicBezTo>
                    <a:lnTo>
                      <a:pt x="5438"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5171213" y="4335488"/>
                <a:ext cx="292825" cy="85700"/>
              </a:xfrm>
              <a:custGeom>
                <a:avLst/>
                <a:gdLst/>
                <a:ahLst/>
                <a:cxnLst/>
                <a:rect l="l" t="t" r="r" b="b"/>
                <a:pathLst>
                  <a:path w="11713" h="3428" extrusionOk="0">
                    <a:moveTo>
                      <a:pt x="3975" y="0"/>
                    </a:moveTo>
                    <a:cubicBezTo>
                      <a:pt x="3639" y="0"/>
                      <a:pt x="3301" y="35"/>
                      <a:pt x="2969" y="107"/>
                    </a:cubicBezTo>
                    <a:cubicBezTo>
                      <a:pt x="1768" y="407"/>
                      <a:pt x="0" y="874"/>
                      <a:pt x="201" y="2142"/>
                    </a:cubicBezTo>
                    <a:cubicBezTo>
                      <a:pt x="317" y="2776"/>
                      <a:pt x="693" y="2934"/>
                      <a:pt x="1214" y="2934"/>
                    </a:cubicBezTo>
                    <a:cubicBezTo>
                      <a:pt x="1735" y="2934"/>
                      <a:pt x="2402" y="2776"/>
                      <a:pt x="3103" y="2776"/>
                    </a:cubicBezTo>
                    <a:cubicBezTo>
                      <a:pt x="4504" y="2776"/>
                      <a:pt x="4704" y="3343"/>
                      <a:pt x="6672" y="3409"/>
                    </a:cubicBezTo>
                    <a:cubicBezTo>
                      <a:pt x="6915" y="3421"/>
                      <a:pt x="7175" y="3428"/>
                      <a:pt x="7442" y="3428"/>
                    </a:cubicBezTo>
                    <a:cubicBezTo>
                      <a:pt x="9380" y="3428"/>
                      <a:pt x="11713" y="3100"/>
                      <a:pt x="10775" y="2309"/>
                    </a:cubicBezTo>
                    <a:cubicBezTo>
                      <a:pt x="9707" y="1375"/>
                      <a:pt x="5271" y="174"/>
                      <a:pt x="5271" y="174"/>
                    </a:cubicBezTo>
                    <a:cubicBezTo>
                      <a:pt x="4854" y="60"/>
                      <a:pt x="4416" y="0"/>
                      <a:pt x="3975"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3"/>
              <p:cNvSpPr/>
              <p:nvPr/>
            </p:nvSpPr>
            <p:spPr>
              <a:xfrm>
                <a:off x="5048613" y="4355663"/>
                <a:ext cx="295250" cy="109725"/>
              </a:xfrm>
              <a:custGeom>
                <a:avLst/>
                <a:gdLst/>
                <a:ahLst/>
                <a:cxnLst/>
                <a:rect l="l" t="t" r="r" b="b"/>
                <a:pathLst>
                  <a:path w="11810" h="4389" extrusionOk="0">
                    <a:moveTo>
                      <a:pt x="5309" y="0"/>
                    </a:moveTo>
                    <a:cubicBezTo>
                      <a:pt x="4029" y="0"/>
                      <a:pt x="651" y="856"/>
                      <a:pt x="334" y="1835"/>
                    </a:cubicBezTo>
                    <a:cubicBezTo>
                      <a:pt x="1" y="2969"/>
                      <a:pt x="168" y="3470"/>
                      <a:pt x="1135" y="3803"/>
                    </a:cubicBezTo>
                    <a:cubicBezTo>
                      <a:pt x="1423" y="3912"/>
                      <a:pt x="1654" y="3951"/>
                      <a:pt x="1847" y="3951"/>
                    </a:cubicBezTo>
                    <a:cubicBezTo>
                      <a:pt x="2304" y="3951"/>
                      <a:pt x="2545" y="3737"/>
                      <a:pt x="2803" y="3737"/>
                    </a:cubicBezTo>
                    <a:cubicBezTo>
                      <a:pt x="3082" y="3737"/>
                      <a:pt x="5598" y="4389"/>
                      <a:pt x="7448" y="4389"/>
                    </a:cubicBezTo>
                    <a:cubicBezTo>
                      <a:pt x="7812" y="4389"/>
                      <a:pt x="8150" y="4364"/>
                      <a:pt x="8440" y="4304"/>
                    </a:cubicBezTo>
                    <a:cubicBezTo>
                      <a:pt x="10175" y="3937"/>
                      <a:pt x="10408" y="3903"/>
                      <a:pt x="11109" y="3336"/>
                    </a:cubicBezTo>
                    <a:cubicBezTo>
                      <a:pt x="11809" y="2736"/>
                      <a:pt x="10675" y="2536"/>
                      <a:pt x="9141" y="1902"/>
                    </a:cubicBezTo>
                    <a:cubicBezTo>
                      <a:pt x="7940" y="1401"/>
                      <a:pt x="6839" y="768"/>
                      <a:pt x="5738" y="67"/>
                    </a:cubicBezTo>
                    <a:cubicBezTo>
                      <a:pt x="5661" y="22"/>
                      <a:pt x="5511" y="0"/>
                      <a:pt x="5309"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3"/>
              <p:cNvSpPr/>
              <p:nvPr/>
            </p:nvSpPr>
            <p:spPr>
              <a:xfrm>
                <a:off x="5101988" y="4430713"/>
                <a:ext cx="206850" cy="25875"/>
              </a:xfrm>
              <a:custGeom>
                <a:avLst/>
                <a:gdLst/>
                <a:ahLst/>
                <a:cxnLst/>
                <a:rect l="l" t="t" r="r" b="b"/>
                <a:pathLst>
                  <a:path w="8274" h="1035" fill="none" extrusionOk="0">
                    <a:moveTo>
                      <a:pt x="1" y="1"/>
                    </a:moveTo>
                    <a:cubicBezTo>
                      <a:pt x="2669" y="935"/>
                      <a:pt x="5571" y="1035"/>
                      <a:pt x="8273" y="234"/>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35" name="Google Shape;1835;p43"/>
          <p:cNvSpPr txBox="1">
            <a:spLocks noGrp="1"/>
          </p:cNvSpPr>
          <p:nvPr>
            <p:ph type="title"/>
          </p:nvPr>
        </p:nvSpPr>
        <p:spPr>
          <a:xfrm>
            <a:off x="953913" y="1735150"/>
            <a:ext cx="3227400" cy="70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Axeon N.V.</a:t>
            </a:r>
            <a:endParaRPr sz="4000" dirty="0"/>
          </a:p>
        </p:txBody>
      </p:sp>
      <p:sp>
        <p:nvSpPr>
          <p:cNvPr id="1836" name="Google Shape;1836;p43"/>
          <p:cNvSpPr txBox="1">
            <a:spLocks noGrp="1"/>
          </p:cNvSpPr>
          <p:nvPr>
            <p:ph type="body" idx="1"/>
          </p:nvPr>
        </p:nvSpPr>
        <p:spPr>
          <a:xfrm>
            <a:off x="1181881" y="2293381"/>
            <a:ext cx="2732100" cy="58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Studi Kasus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0"/>
        <p:cNvGrpSpPr/>
        <p:nvPr/>
      </p:nvGrpSpPr>
      <p:grpSpPr>
        <a:xfrm>
          <a:off x="0" y="0"/>
          <a:ext cx="0" cy="0"/>
          <a:chOff x="0" y="0"/>
          <a:chExt cx="0" cy="0"/>
        </a:xfrm>
      </p:grpSpPr>
      <p:sp>
        <p:nvSpPr>
          <p:cNvPr id="1841" name="Google Shape;1841;p44"/>
          <p:cNvSpPr txBox="1">
            <a:spLocks noGrp="1"/>
          </p:cNvSpPr>
          <p:nvPr>
            <p:ph type="subTitle" idx="2"/>
          </p:nvPr>
        </p:nvSpPr>
        <p:spPr>
          <a:xfrm>
            <a:off x="1131798" y="1584646"/>
            <a:ext cx="1998000" cy="33737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B12.2020.04206</a:t>
            </a:r>
            <a:endParaRPr dirty="0"/>
          </a:p>
        </p:txBody>
      </p:sp>
      <p:sp>
        <p:nvSpPr>
          <p:cNvPr id="1844" name="Google Shape;1844;p44"/>
          <p:cNvSpPr txBox="1">
            <a:spLocks noGrp="1"/>
          </p:cNvSpPr>
          <p:nvPr>
            <p:ph type="subTitle" idx="4"/>
          </p:nvPr>
        </p:nvSpPr>
        <p:spPr>
          <a:xfrm>
            <a:off x="848047" y="1252639"/>
            <a:ext cx="2888239" cy="38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t>Winda Ayu Rusmala Dewi</a:t>
            </a:r>
            <a:endParaRPr sz="1600" dirty="0"/>
          </a:p>
        </p:txBody>
      </p:sp>
      <p:grpSp>
        <p:nvGrpSpPr>
          <p:cNvPr id="1850" name="Google Shape;1850;p44"/>
          <p:cNvGrpSpPr/>
          <p:nvPr/>
        </p:nvGrpSpPr>
        <p:grpSpPr>
          <a:xfrm>
            <a:off x="1380123" y="2001640"/>
            <a:ext cx="1501349" cy="1534192"/>
            <a:chOff x="1224525" y="2908826"/>
            <a:chExt cx="1501349" cy="1534192"/>
          </a:xfrm>
        </p:grpSpPr>
        <p:pic>
          <p:nvPicPr>
            <p:cNvPr id="1851" name="Google Shape;1851;p44"/>
            <p:cNvPicPr preferRelativeResize="0"/>
            <p:nvPr/>
          </p:nvPicPr>
          <p:blipFill rotWithShape="1">
            <a:blip r:embed="rId3">
              <a:alphaModFix/>
            </a:blip>
            <a:srcRect l="16698" t="21595" r="9642" b="30126"/>
            <a:stretch/>
          </p:blipFill>
          <p:spPr>
            <a:xfrm>
              <a:off x="1303500" y="3015407"/>
              <a:ext cx="1343400" cy="1321200"/>
            </a:xfrm>
            <a:prstGeom prst="ellipse">
              <a:avLst/>
            </a:prstGeom>
            <a:noFill/>
            <a:ln>
              <a:noFill/>
            </a:ln>
          </p:spPr>
        </p:pic>
        <p:grpSp>
          <p:nvGrpSpPr>
            <p:cNvPr id="1852" name="Google Shape;1852;p44"/>
            <p:cNvGrpSpPr/>
            <p:nvPr/>
          </p:nvGrpSpPr>
          <p:grpSpPr>
            <a:xfrm>
              <a:off x="1224525" y="2908826"/>
              <a:ext cx="1501349" cy="1534192"/>
              <a:chOff x="4625925" y="2535025"/>
              <a:chExt cx="1869675" cy="1910575"/>
            </a:xfrm>
          </p:grpSpPr>
          <p:sp>
            <p:nvSpPr>
              <p:cNvPr id="1853" name="Google Shape;1853;p44"/>
              <p:cNvSpPr/>
              <p:nvPr/>
            </p:nvSpPr>
            <p:spPr>
              <a:xfrm>
                <a:off x="4625925" y="2575050"/>
                <a:ext cx="1869675" cy="1870550"/>
              </a:xfrm>
              <a:custGeom>
                <a:avLst/>
                <a:gdLst/>
                <a:ahLst/>
                <a:cxnLst/>
                <a:rect l="l" t="t" r="r" b="b"/>
                <a:pathLst>
                  <a:path w="74787" h="74822" extrusionOk="0">
                    <a:moveTo>
                      <a:pt x="37394" y="9508"/>
                    </a:moveTo>
                    <a:cubicBezTo>
                      <a:pt x="52805" y="9508"/>
                      <a:pt x="65313" y="22017"/>
                      <a:pt x="65313" y="37428"/>
                    </a:cubicBezTo>
                    <a:cubicBezTo>
                      <a:pt x="65313" y="48702"/>
                      <a:pt x="58509" y="58876"/>
                      <a:pt x="48068" y="63179"/>
                    </a:cubicBezTo>
                    <a:cubicBezTo>
                      <a:pt x="44620" y="64616"/>
                      <a:pt x="40996" y="65313"/>
                      <a:pt x="37402" y="65313"/>
                    </a:cubicBezTo>
                    <a:cubicBezTo>
                      <a:pt x="30147" y="65313"/>
                      <a:pt x="23011" y="62473"/>
                      <a:pt x="17679" y="57142"/>
                    </a:cubicBezTo>
                    <a:cubicBezTo>
                      <a:pt x="9707" y="49169"/>
                      <a:pt x="7305" y="37161"/>
                      <a:pt x="11608" y="26753"/>
                    </a:cubicBezTo>
                    <a:cubicBezTo>
                      <a:pt x="15945" y="16313"/>
                      <a:pt x="26119" y="9508"/>
                      <a:pt x="37394" y="9508"/>
                    </a:cubicBezTo>
                    <a:close/>
                    <a:moveTo>
                      <a:pt x="33691" y="1"/>
                    </a:moveTo>
                    <a:lnTo>
                      <a:pt x="32724" y="4304"/>
                    </a:lnTo>
                    <a:cubicBezTo>
                      <a:pt x="30122" y="4671"/>
                      <a:pt x="27587" y="5338"/>
                      <a:pt x="25151" y="6305"/>
                    </a:cubicBezTo>
                    <a:lnTo>
                      <a:pt x="22149" y="3070"/>
                    </a:lnTo>
                    <a:lnTo>
                      <a:pt x="15478" y="6906"/>
                    </a:lnTo>
                    <a:lnTo>
                      <a:pt x="16779" y="11109"/>
                    </a:lnTo>
                    <a:cubicBezTo>
                      <a:pt x="14744" y="12710"/>
                      <a:pt x="12876" y="14545"/>
                      <a:pt x="11242" y="16579"/>
                    </a:cubicBezTo>
                    <a:lnTo>
                      <a:pt x="7005" y="15279"/>
                    </a:lnTo>
                    <a:lnTo>
                      <a:pt x="3169" y="21917"/>
                    </a:lnTo>
                    <a:lnTo>
                      <a:pt x="6405" y="24919"/>
                    </a:lnTo>
                    <a:cubicBezTo>
                      <a:pt x="5404" y="27354"/>
                      <a:pt x="4704" y="29889"/>
                      <a:pt x="4337" y="32457"/>
                    </a:cubicBezTo>
                    <a:lnTo>
                      <a:pt x="0" y="33458"/>
                    </a:lnTo>
                    <a:lnTo>
                      <a:pt x="0" y="41130"/>
                    </a:lnTo>
                    <a:lnTo>
                      <a:pt x="4303" y="42098"/>
                    </a:lnTo>
                    <a:cubicBezTo>
                      <a:pt x="4670" y="44700"/>
                      <a:pt x="5337" y="47235"/>
                      <a:pt x="6305" y="49670"/>
                    </a:cubicBezTo>
                    <a:lnTo>
                      <a:pt x="3036" y="52672"/>
                    </a:lnTo>
                    <a:lnTo>
                      <a:pt x="6872" y="59343"/>
                    </a:lnTo>
                    <a:lnTo>
                      <a:pt x="11075" y="58042"/>
                    </a:lnTo>
                    <a:cubicBezTo>
                      <a:pt x="12709" y="60077"/>
                      <a:pt x="14544" y="61945"/>
                      <a:pt x="16612" y="63580"/>
                    </a:cubicBezTo>
                    <a:lnTo>
                      <a:pt x="15278" y="67816"/>
                    </a:lnTo>
                    <a:lnTo>
                      <a:pt x="21949" y="71652"/>
                    </a:lnTo>
                    <a:lnTo>
                      <a:pt x="24951" y="68417"/>
                    </a:lnTo>
                    <a:cubicBezTo>
                      <a:pt x="27353" y="69417"/>
                      <a:pt x="29855" y="70084"/>
                      <a:pt x="32457" y="70485"/>
                    </a:cubicBezTo>
                    <a:lnTo>
                      <a:pt x="33424" y="74821"/>
                    </a:lnTo>
                    <a:lnTo>
                      <a:pt x="41096" y="74821"/>
                    </a:lnTo>
                    <a:lnTo>
                      <a:pt x="42097" y="70518"/>
                    </a:lnTo>
                    <a:cubicBezTo>
                      <a:pt x="44665" y="70151"/>
                      <a:pt x="47201" y="69484"/>
                      <a:pt x="49636" y="68517"/>
                    </a:cubicBezTo>
                    <a:lnTo>
                      <a:pt x="52671" y="71786"/>
                    </a:lnTo>
                    <a:lnTo>
                      <a:pt x="59343" y="67916"/>
                    </a:lnTo>
                    <a:lnTo>
                      <a:pt x="58042" y="63713"/>
                    </a:lnTo>
                    <a:cubicBezTo>
                      <a:pt x="60076" y="62112"/>
                      <a:pt x="61944" y="60277"/>
                      <a:pt x="63579" y="58243"/>
                    </a:cubicBezTo>
                    <a:lnTo>
                      <a:pt x="67815" y="59544"/>
                    </a:lnTo>
                    <a:lnTo>
                      <a:pt x="71651" y="52872"/>
                    </a:lnTo>
                    <a:lnTo>
                      <a:pt x="68416" y="49870"/>
                    </a:lnTo>
                    <a:cubicBezTo>
                      <a:pt x="69416" y="47468"/>
                      <a:pt x="70084" y="44933"/>
                      <a:pt x="70484" y="42331"/>
                    </a:cubicBezTo>
                    <a:lnTo>
                      <a:pt x="74787" y="41397"/>
                    </a:lnTo>
                    <a:lnTo>
                      <a:pt x="74787" y="33692"/>
                    </a:lnTo>
                    <a:lnTo>
                      <a:pt x="70517" y="32724"/>
                    </a:lnTo>
                    <a:cubicBezTo>
                      <a:pt x="70150" y="30156"/>
                      <a:pt x="69483" y="27587"/>
                      <a:pt x="68516" y="25186"/>
                    </a:cubicBezTo>
                    <a:lnTo>
                      <a:pt x="71785" y="22150"/>
                    </a:lnTo>
                    <a:lnTo>
                      <a:pt x="67915" y="15479"/>
                    </a:lnTo>
                    <a:lnTo>
                      <a:pt x="63712" y="16813"/>
                    </a:lnTo>
                    <a:cubicBezTo>
                      <a:pt x="62111" y="14745"/>
                      <a:pt x="60243" y="12910"/>
                      <a:pt x="58208" y="11276"/>
                    </a:cubicBezTo>
                    <a:lnTo>
                      <a:pt x="59543" y="7006"/>
                    </a:lnTo>
                    <a:lnTo>
                      <a:pt x="52871" y="3170"/>
                    </a:lnTo>
                    <a:lnTo>
                      <a:pt x="49902" y="6406"/>
                    </a:lnTo>
                    <a:cubicBezTo>
                      <a:pt x="47467" y="5405"/>
                      <a:pt x="44932" y="4704"/>
                      <a:pt x="42364" y="4337"/>
                    </a:cubicBezTo>
                    <a:lnTo>
                      <a:pt x="41363" y="1"/>
                    </a:lnTo>
                    <a:close/>
                  </a:path>
                </a:pathLst>
              </a:custGeom>
              <a:solidFill>
                <a:srgbClr val="263238"/>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4"/>
              <p:cNvSpPr/>
              <p:nvPr/>
            </p:nvSpPr>
            <p:spPr>
              <a:xfrm>
                <a:off x="4625925" y="2535025"/>
                <a:ext cx="1869675" cy="1869700"/>
              </a:xfrm>
              <a:custGeom>
                <a:avLst/>
                <a:gdLst/>
                <a:ahLst/>
                <a:cxnLst/>
                <a:rect l="l" t="t" r="r" b="b"/>
                <a:pathLst>
                  <a:path w="74787" h="74788" extrusionOk="0">
                    <a:moveTo>
                      <a:pt x="37394" y="9508"/>
                    </a:moveTo>
                    <a:cubicBezTo>
                      <a:pt x="52805" y="9508"/>
                      <a:pt x="65313" y="21983"/>
                      <a:pt x="65313" y="37394"/>
                    </a:cubicBezTo>
                    <a:cubicBezTo>
                      <a:pt x="65313" y="48669"/>
                      <a:pt x="58509" y="58843"/>
                      <a:pt x="48068" y="63179"/>
                    </a:cubicBezTo>
                    <a:cubicBezTo>
                      <a:pt x="44620" y="64605"/>
                      <a:pt x="40997" y="65298"/>
                      <a:pt x="37402" y="65298"/>
                    </a:cubicBezTo>
                    <a:cubicBezTo>
                      <a:pt x="30147" y="65298"/>
                      <a:pt x="23011" y="62473"/>
                      <a:pt x="17679" y="57142"/>
                    </a:cubicBezTo>
                    <a:cubicBezTo>
                      <a:pt x="9707" y="49136"/>
                      <a:pt x="7305" y="37161"/>
                      <a:pt x="11608" y="26720"/>
                    </a:cubicBezTo>
                    <a:cubicBezTo>
                      <a:pt x="15945" y="16312"/>
                      <a:pt x="26119" y="9508"/>
                      <a:pt x="37394" y="9508"/>
                    </a:cubicBezTo>
                    <a:close/>
                    <a:moveTo>
                      <a:pt x="33691" y="1"/>
                    </a:moveTo>
                    <a:lnTo>
                      <a:pt x="32724" y="4304"/>
                    </a:lnTo>
                    <a:cubicBezTo>
                      <a:pt x="30122" y="4671"/>
                      <a:pt x="27587" y="5338"/>
                      <a:pt x="25151" y="6272"/>
                    </a:cubicBezTo>
                    <a:lnTo>
                      <a:pt x="22149" y="3036"/>
                    </a:lnTo>
                    <a:lnTo>
                      <a:pt x="15478" y="6872"/>
                    </a:lnTo>
                    <a:lnTo>
                      <a:pt x="16779" y="11075"/>
                    </a:lnTo>
                    <a:cubicBezTo>
                      <a:pt x="14744" y="12677"/>
                      <a:pt x="12876" y="14545"/>
                      <a:pt x="11242" y="16579"/>
                    </a:cubicBezTo>
                    <a:lnTo>
                      <a:pt x="7005" y="15278"/>
                    </a:lnTo>
                    <a:lnTo>
                      <a:pt x="3169" y="21916"/>
                    </a:lnTo>
                    <a:lnTo>
                      <a:pt x="6405" y="24919"/>
                    </a:lnTo>
                    <a:cubicBezTo>
                      <a:pt x="5404" y="27320"/>
                      <a:pt x="4704" y="29855"/>
                      <a:pt x="4337" y="32457"/>
                    </a:cubicBezTo>
                    <a:lnTo>
                      <a:pt x="0" y="33425"/>
                    </a:lnTo>
                    <a:lnTo>
                      <a:pt x="0" y="41097"/>
                    </a:lnTo>
                    <a:lnTo>
                      <a:pt x="4303" y="42098"/>
                    </a:lnTo>
                    <a:cubicBezTo>
                      <a:pt x="4670" y="44666"/>
                      <a:pt x="5337" y="47201"/>
                      <a:pt x="6271" y="49636"/>
                    </a:cubicBezTo>
                    <a:lnTo>
                      <a:pt x="3036" y="52638"/>
                    </a:lnTo>
                    <a:lnTo>
                      <a:pt x="6872" y="59310"/>
                    </a:lnTo>
                    <a:lnTo>
                      <a:pt x="11075" y="58042"/>
                    </a:lnTo>
                    <a:cubicBezTo>
                      <a:pt x="12709" y="60077"/>
                      <a:pt x="14544" y="61912"/>
                      <a:pt x="16612" y="63546"/>
                    </a:cubicBezTo>
                    <a:lnTo>
                      <a:pt x="15278" y="67783"/>
                    </a:lnTo>
                    <a:lnTo>
                      <a:pt x="21949" y="71652"/>
                    </a:lnTo>
                    <a:lnTo>
                      <a:pt x="24951" y="68416"/>
                    </a:lnTo>
                    <a:cubicBezTo>
                      <a:pt x="27353" y="69384"/>
                      <a:pt x="29855" y="70084"/>
                      <a:pt x="32457" y="70451"/>
                    </a:cubicBezTo>
                    <a:lnTo>
                      <a:pt x="33424" y="74788"/>
                    </a:lnTo>
                    <a:lnTo>
                      <a:pt x="41096" y="74788"/>
                    </a:lnTo>
                    <a:lnTo>
                      <a:pt x="42097" y="70485"/>
                    </a:lnTo>
                    <a:cubicBezTo>
                      <a:pt x="44665" y="70151"/>
                      <a:pt x="47201" y="69484"/>
                      <a:pt x="49636" y="68516"/>
                    </a:cubicBezTo>
                    <a:lnTo>
                      <a:pt x="52638" y="71752"/>
                    </a:lnTo>
                    <a:lnTo>
                      <a:pt x="59309" y="67916"/>
                    </a:lnTo>
                    <a:lnTo>
                      <a:pt x="58008" y="63713"/>
                    </a:lnTo>
                    <a:cubicBezTo>
                      <a:pt x="60076" y="62112"/>
                      <a:pt x="61944" y="60277"/>
                      <a:pt x="63579" y="58209"/>
                    </a:cubicBezTo>
                    <a:lnTo>
                      <a:pt x="67815" y="59543"/>
                    </a:lnTo>
                    <a:lnTo>
                      <a:pt x="71651" y="52872"/>
                    </a:lnTo>
                    <a:lnTo>
                      <a:pt x="68416" y="49870"/>
                    </a:lnTo>
                    <a:cubicBezTo>
                      <a:pt x="69416" y="47468"/>
                      <a:pt x="70084" y="44933"/>
                      <a:pt x="70484" y="42331"/>
                    </a:cubicBezTo>
                    <a:lnTo>
                      <a:pt x="74787" y="41364"/>
                    </a:lnTo>
                    <a:lnTo>
                      <a:pt x="74787" y="33692"/>
                    </a:lnTo>
                    <a:lnTo>
                      <a:pt x="70517" y="32724"/>
                    </a:lnTo>
                    <a:cubicBezTo>
                      <a:pt x="70150" y="30122"/>
                      <a:pt x="69483" y="27587"/>
                      <a:pt x="68516" y="25152"/>
                    </a:cubicBezTo>
                    <a:lnTo>
                      <a:pt x="71785" y="22150"/>
                    </a:lnTo>
                    <a:lnTo>
                      <a:pt x="67915" y="15479"/>
                    </a:lnTo>
                    <a:lnTo>
                      <a:pt x="63712" y="16779"/>
                    </a:lnTo>
                    <a:cubicBezTo>
                      <a:pt x="62111" y="14745"/>
                      <a:pt x="60243" y="12877"/>
                      <a:pt x="58208" y="11242"/>
                    </a:cubicBezTo>
                    <a:lnTo>
                      <a:pt x="59543" y="7006"/>
                    </a:lnTo>
                    <a:lnTo>
                      <a:pt x="52871" y="3170"/>
                    </a:lnTo>
                    <a:lnTo>
                      <a:pt x="49869" y="6372"/>
                    </a:lnTo>
                    <a:cubicBezTo>
                      <a:pt x="47467" y="5405"/>
                      <a:pt x="44932" y="4704"/>
                      <a:pt x="42330" y="4337"/>
                    </a:cubicBezTo>
                    <a:lnTo>
                      <a:pt x="41363" y="1"/>
                    </a:ln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55" name="Google Shape;1855;p44"/>
          <p:cNvSpPr txBox="1">
            <a:spLocks noGrp="1"/>
          </p:cNvSpPr>
          <p:nvPr>
            <p:ph type="subTitle" idx="5"/>
          </p:nvPr>
        </p:nvSpPr>
        <p:spPr>
          <a:xfrm>
            <a:off x="6180544" y="1584646"/>
            <a:ext cx="2082900" cy="42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B12.2020.04212</a:t>
            </a:r>
            <a:endParaRPr dirty="0"/>
          </a:p>
        </p:txBody>
      </p:sp>
      <p:sp>
        <p:nvSpPr>
          <p:cNvPr id="1856" name="Google Shape;1856;p44"/>
          <p:cNvSpPr txBox="1">
            <a:spLocks noGrp="1"/>
          </p:cNvSpPr>
          <p:nvPr>
            <p:ph type="subTitle" idx="6"/>
          </p:nvPr>
        </p:nvSpPr>
        <p:spPr>
          <a:xfrm>
            <a:off x="5916857" y="1275631"/>
            <a:ext cx="2379096" cy="38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t>Lismara Dewi Antika</a:t>
            </a:r>
            <a:endParaRPr dirty="0"/>
          </a:p>
        </p:txBody>
      </p:sp>
      <p:grpSp>
        <p:nvGrpSpPr>
          <p:cNvPr id="1857" name="Google Shape;1857;p44"/>
          <p:cNvGrpSpPr/>
          <p:nvPr/>
        </p:nvGrpSpPr>
        <p:grpSpPr>
          <a:xfrm>
            <a:off x="6471319" y="2001645"/>
            <a:ext cx="1501349" cy="1545163"/>
            <a:chOff x="3821463" y="1248856"/>
            <a:chExt cx="1501349" cy="1545163"/>
          </a:xfrm>
        </p:grpSpPr>
        <p:pic>
          <p:nvPicPr>
            <p:cNvPr id="1858" name="Google Shape;1858;p44"/>
            <p:cNvPicPr preferRelativeResize="0"/>
            <p:nvPr/>
          </p:nvPicPr>
          <p:blipFill rotWithShape="1">
            <a:blip r:embed="rId4">
              <a:alphaModFix/>
            </a:blip>
            <a:srcRect l="-380" t="19260" r="380" b="15204"/>
            <a:stretch/>
          </p:blipFill>
          <p:spPr>
            <a:xfrm rot="-429501">
              <a:off x="3900452" y="1327403"/>
              <a:ext cx="1343371" cy="1321007"/>
            </a:xfrm>
            <a:prstGeom prst="ellipse">
              <a:avLst/>
            </a:prstGeom>
            <a:noFill/>
            <a:ln>
              <a:noFill/>
            </a:ln>
          </p:spPr>
        </p:pic>
        <p:grpSp>
          <p:nvGrpSpPr>
            <p:cNvPr id="1859" name="Google Shape;1859;p44"/>
            <p:cNvGrpSpPr/>
            <p:nvPr/>
          </p:nvGrpSpPr>
          <p:grpSpPr>
            <a:xfrm>
              <a:off x="3821463" y="1259828"/>
              <a:ext cx="1501349" cy="1534192"/>
              <a:chOff x="4625925" y="2535025"/>
              <a:chExt cx="1869675" cy="1910575"/>
            </a:xfrm>
          </p:grpSpPr>
          <p:sp>
            <p:nvSpPr>
              <p:cNvPr id="1860" name="Google Shape;1860;p44"/>
              <p:cNvSpPr/>
              <p:nvPr/>
            </p:nvSpPr>
            <p:spPr>
              <a:xfrm>
                <a:off x="4625925" y="2575050"/>
                <a:ext cx="1869675" cy="1870550"/>
              </a:xfrm>
              <a:custGeom>
                <a:avLst/>
                <a:gdLst/>
                <a:ahLst/>
                <a:cxnLst/>
                <a:rect l="l" t="t" r="r" b="b"/>
                <a:pathLst>
                  <a:path w="74787" h="74822" extrusionOk="0">
                    <a:moveTo>
                      <a:pt x="37394" y="9508"/>
                    </a:moveTo>
                    <a:cubicBezTo>
                      <a:pt x="52805" y="9508"/>
                      <a:pt x="65313" y="22017"/>
                      <a:pt x="65313" y="37428"/>
                    </a:cubicBezTo>
                    <a:cubicBezTo>
                      <a:pt x="65313" y="48702"/>
                      <a:pt x="58509" y="58876"/>
                      <a:pt x="48068" y="63179"/>
                    </a:cubicBezTo>
                    <a:cubicBezTo>
                      <a:pt x="44620" y="64616"/>
                      <a:pt x="40996" y="65313"/>
                      <a:pt x="37402" y="65313"/>
                    </a:cubicBezTo>
                    <a:cubicBezTo>
                      <a:pt x="30147" y="65313"/>
                      <a:pt x="23011" y="62473"/>
                      <a:pt x="17679" y="57142"/>
                    </a:cubicBezTo>
                    <a:cubicBezTo>
                      <a:pt x="9707" y="49169"/>
                      <a:pt x="7305" y="37161"/>
                      <a:pt x="11608" y="26753"/>
                    </a:cubicBezTo>
                    <a:cubicBezTo>
                      <a:pt x="15945" y="16313"/>
                      <a:pt x="26119" y="9508"/>
                      <a:pt x="37394" y="9508"/>
                    </a:cubicBezTo>
                    <a:close/>
                    <a:moveTo>
                      <a:pt x="33691" y="1"/>
                    </a:moveTo>
                    <a:lnTo>
                      <a:pt x="32724" y="4304"/>
                    </a:lnTo>
                    <a:cubicBezTo>
                      <a:pt x="30122" y="4671"/>
                      <a:pt x="27587" y="5338"/>
                      <a:pt x="25151" y="6305"/>
                    </a:cubicBezTo>
                    <a:lnTo>
                      <a:pt x="22149" y="3070"/>
                    </a:lnTo>
                    <a:lnTo>
                      <a:pt x="15478" y="6906"/>
                    </a:lnTo>
                    <a:lnTo>
                      <a:pt x="16779" y="11109"/>
                    </a:lnTo>
                    <a:cubicBezTo>
                      <a:pt x="14744" y="12710"/>
                      <a:pt x="12876" y="14545"/>
                      <a:pt x="11242" y="16579"/>
                    </a:cubicBezTo>
                    <a:lnTo>
                      <a:pt x="7005" y="15279"/>
                    </a:lnTo>
                    <a:lnTo>
                      <a:pt x="3169" y="21917"/>
                    </a:lnTo>
                    <a:lnTo>
                      <a:pt x="6405" y="24919"/>
                    </a:lnTo>
                    <a:cubicBezTo>
                      <a:pt x="5404" y="27354"/>
                      <a:pt x="4704" y="29889"/>
                      <a:pt x="4337" y="32457"/>
                    </a:cubicBezTo>
                    <a:lnTo>
                      <a:pt x="0" y="33458"/>
                    </a:lnTo>
                    <a:lnTo>
                      <a:pt x="0" y="41130"/>
                    </a:lnTo>
                    <a:lnTo>
                      <a:pt x="4303" y="42098"/>
                    </a:lnTo>
                    <a:cubicBezTo>
                      <a:pt x="4670" y="44700"/>
                      <a:pt x="5337" y="47235"/>
                      <a:pt x="6305" y="49670"/>
                    </a:cubicBezTo>
                    <a:lnTo>
                      <a:pt x="3036" y="52672"/>
                    </a:lnTo>
                    <a:lnTo>
                      <a:pt x="6872" y="59343"/>
                    </a:lnTo>
                    <a:lnTo>
                      <a:pt x="11075" y="58042"/>
                    </a:lnTo>
                    <a:cubicBezTo>
                      <a:pt x="12709" y="60077"/>
                      <a:pt x="14544" y="61945"/>
                      <a:pt x="16612" y="63580"/>
                    </a:cubicBezTo>
                    <a:lnTo>
                      <a:pt x="15278" y="67816"/>
                    </a:lnTo>
                    <a:lnTo>
                      <a:pt x="21949" y="71652"/>
                    </a:lnTo>
                    <a:lnTo>
                      <a:pt x="24951" y="68417"/>
                    </a:lnTo>
                    <a:cubicBezTo>
                      <a:pt x="27353" y="69417"/>
                      <a:pt x="29855" y="70084"/>
                      <a:pt x="32457" y="70485"/>
                    </a:cubicBezTo>
                    <a:lnTo>
                      <a:pt x="33424" y="74821"/>
                    </a:lnTo>
                    <a:lnTo>
                      <a:pt x="41096" y="74821"/>
                    </a:lnTo>
                    <a:lnTo>
                      <a:pt x="42097" y="70518"/>
                    </a:lnTo>
                    <a:cubicBezTo>
                      <a:pt x="44665" y="70151"/>
                      <a:pt x="47201" y="69484"/>
                      <a:pt x="49636" y="68517"/>
                    </a:cubicBezTo>
                    <a:lnTo>
                      <a:pt x="52671" y="71786"/>
                    </a:lnTo>
                    <a:lnTo>
                      <a:pt x="59343" y="67916"/>
                    </a:lnTo>
                    <a:lnTo>
                      <a:pt x="58042" y="63713"/>
                    </a:lnTo>
                    <a:cubicBezTo>
                      <a:pt x="60076" y="62112"/>
                      <a:pt x="61944" y="60277"/>
                      <a:pt x="63579" y="58243"/>
                    </a:cubicBezTo>
                    <a:lnTo>
                      <a:pt x="67815" y="59544"/>
                    </a:lnTo>
                    <a:lnTo>
                      <a:pt x="71651" y="52872"/>
                    </a:lnTo>
                    <a:lnTo>
                      <a:pt x="68416" y="49870"/>
                    </a:lnTo>
                    <a:cubicBezTo>
                      <a:pt x="69416" y="47468"/>
                      <a:pt x="70084" y="44933"/>
                      <a:pt x="70484" y="42331"/>
                    </a:cubicBezTo>
                    <a:lnTo>
                      <a:pt x="74787" y="41397"/>
                    </a:lnTo>
                    <a:lnTo>
                      <a:pt x="74787" y="33692"/>
                    </a:lnTo>
                    <a:lnTo>
                      <a:pt x="70517" y="32724"/>
                    </a:lnTo>
                    <a:cubicBezTo>
                      <a:pt x="70150" y="30156"/>
                      <a:pt x="69483" y="27587"/>
                      <a:pt x="68516" y="25186"/>
                    </a:cubicBezTo>
                    <a:lnTo>
                      <a:pt x="71785" y="22150"/>
                    </a:lnTo>
                    <a:lnTo>
                      <a:pt x="67915" y="15479"/>
                    </a:lnTo>
                    <a:lnTo>
                      <a:pt x="63712" y="16813"/>
                    </a:lnTo>
                    <a:cubicBezTo>
                      <a:pt x="62111" y="14745"/>
                      <a:pt x="60243" y="12910"/>
                      <a:pt x="58208" y="11276"/>
                    </a:cubicBezTo>
                    <a:lnTo>
                      <a:pt x="59543" y="7006"/>
                    </a:lnTo>
                    <a:lnTo>
                      <a:pt x="52871" y="3170"/>
                    </a:lnTo>
                    <a:lnTo>
                      <a:pt x="49902" y="6406"/>
                    </a:lnTo>
                    <a:cubicBezTo>
                      <a:pt x="47467" y="5405"/>
                      <a:pt x="44932" y="4704"/>
                      <a:pt x="42364" y="4337"/>
                    </a:cubicBezTo>
                    <a:lnTo>
                      <a:pt x="41363" y="1"/>
                    </a:lnTo>
                    <a:close/>
                  </a:path>
                </a:pathLst>
              </a:custGeom>
              <a:solidFill>
                <a:srgbClr val="263238"/>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4"/>
              <p:cNvSpPr/>
              <p:nvPr/>
            </p:nvSpPr>
            <p:spPr>
              <a:xfrm>
                <a:off x="4625925" y="2535025"/>
                <a:ext cx="1869675" cy="1869700"/>
              </a:xfrm>
              <a:custGeom>
                <a:avLst/>
                <a:gdLst/>
                <a:ahLst/>
                <a:cxnLst/>
                <a:rect l="l" t="t" r="r" b="b"/>
                <a:pathLst>
                  <a:path w="74787" h="74788" extrusionOk="0">
                    <a:moveTo>
                      <a:pt x="37394" y="9508"/>
                    </a:moveTo>
                    <a:cubicBezTo>
                      <a:pt x="52805" y="9508"/>
                      <a:pt x="65313" y="21983"/>
                      <a:pt x="65313" y="37394"/>
                    </a:cubicBezTo>
                    <a:cubicBezTo>
                      <a:pt x="65313" y="48669"/>
                      <a:pt x="58509" y="58843"/>
                      <a:pt x="48068" y="63179"/>
                    </a:cubicBezTo>
                    <a:cubicBezTo>
                      <a:pt x="44620" y="64605"/>
                      <a:pt x="40997" y="65298"/>
                      <a:pt x="37402" y="65298"/>
                    </a:cubicBezTo>
                    <a:cubicBezTo>
                      <a:pt x="30147" y="65298"/>
                      <a:pt x="23011" y="62473"/>
                      <a:pt x="17679" y="57142"/>
                    </a:cubicBezTo>
                    <a:cubicBezTo>
                      <a:pt x="9707" y="49136"/>
                      <a:pt x="7305" y="37161"/>
                      <a:pt x="11608" y="26720"/>
                    </a:cubicBezTo>
                    <a:cubicBezTo>
                      <a:pt x="15945" y="16312"/>
                      <a:pt x="26119" y="9508"/>
                      <a:pt x="37394" y="9508"/>
                    </a:cubicBezTo>
                    <a:close/>
                    <a:moveTo>
                      <a:pt x="33691" y="1"/>
                    </a:moveTo>
                    <a:lnTo>
                      <a:pt x="32724" y="4304"/>
                    </a:lnTo>
                    <a:cubicBezTo>
                      <a:pt x="30122" y="4671"/>
                      <a:pt x="27587" y="5338"/>
                      <a:pt x="25151" y="6272"/>
                    </a:cubicBezTo>
                    <a:lnTo>
                      <a:pt x="22149" y="3036"/>
                    </a:lnTo>
                    <a:lnTo>
                      <a:pt x="15478" y="6872"/>
                    </a:lnTo>
                    <a:lnTo>
                      <a:pt x="16779" y="11075"/>
                    </a:lnTo>
                    <a:cubicBezTo>
                      <a:pt x="14744" y="12677"/>
                      <a:pt x="12876" y="14545"/>
                      <a:pt x="11242" y="16579"/>
                    </a:cubicBezTo>
                    <a:lnTo>
                      <a:pt x="7005" y="15278"/>
                    </a:lnTo>
                    <a:lnTo>
                      <a:pt x="3169" y="21916"/>
                    </a:lnTo>
                    <a:lnTo>
                      <a:pt x="6405" y="24919"/>
                    </a:lnTo>
                    <a:cubicBezTo>
                      <a:pt x="5404" y="27320"/>
                      <a:pt x="4704" y="29855"/>
                      <a:pt x="4337" y="32457"/>
                    </a:cubicBezTo>
                    <a:lnTo>
                      <a:pt x="0" y="33425"/>
                    </a:lnTo>
                    <a:lnTo>
                      <a:pt x="0" y="41097"/>
                    </a:lnTo>
                    <a:lnTo>
                      <a:pt x="4303" y="42098"/>
                    </a:lnTo>
                    <a:cubicBezTo>
                      <a:pt x="4670" y="44666"/>
                      <a:pt x="5337" y="47201"/>
                      <a:pt x="6271" y="49636"/>
                    </a:cubicBezTo>
                    <a:lnTo>
                      <a:pt x="3036" y="52638"/>
                    </a:lnTo>
                    <a:lnTo>
                      <a:pt x="6872" y="59310"/>
                    </a:lnTo>
                    <a:lnTo>
                      <a:pt x="11075" y="58042"/>
                    </a:lnTo>
                    <a:cubicBezTo>
                      <a:pt x="12709" y="60077"/>
                      <a:pt x="14544" y="61912"/>
                      <a:pt x="16612" y="63546"/>
                    </a:cubicBezTo>
                    <a:lnTo>
                      <a:pt x="15278" y="67783"/>
                    </a:lnTo>
                    <a:lnTo>
                      <a:pt x="21949" y="71652"/>
                    </a:lnTo>
                    <a:lnTo>
                      <a:pt x="24951" y="68416"/>
                    </a:lnTo>
                    <a:cubicBezTo>
                      <a:pt x="27353" y="69384"/>
                      <a:pt x="29855" y="70084"/>
                      <a:pt x="32457" y="70451"/>
                    </a:cubicBezTo>
                    <a:lnTo>
                      <a:pt x="33424" y="74788"/>
                    </a:lnTo>
                    <a:lnTo>
                      <a:pt x="41096" y="74788"/>
                    </a:lnTo>
                    <a:lnTo>
                      <a:pt x="42097" y="70485"/>
                    </a:lnTo>
                    <a:cubicBezTo>
                      <a:pt x="44665" y="70151"/>
                      <a:pt x="47201" y="69484"/>
                      <a:pt x="49636" y="68516"/>
                    </a:cubicBezTo>
                    <a:lnTo>
                      <a:pt x="52638" y="71752"/>
                    </a:lnTo>
                    <a:lnTo>
                      <a:pt x="59309" y="67916"/>
                    </a:lnTo>
                    <a:lnTo>
                      <a:pt x="58008" y="63713"/>
                    </a:lnTo>
                    <a:cubicBezTo>
                      <a:pt x="60076" y="62112"/>
                      <a:pt x="61944" y="60277"/>
                      <a:pt x="63579" y="58209"/>
                    </a:cubicBezTo>
                    <a:lnTo>
                      <a:pt x="67815" y="59543"/>
                    </a:lnTo>
                    <a:lnTo>
                      <a:pt x="71651" y="52872"/>
                    </a:lnTo>
                    <a:lnTo>
                      <a:pt x="68416" y="49870"/>
                    </a:lnTo>
                    <a:cubicBezTo>
                      <a:pt x="69416" y="47468"/>
                      <a:pt x="70084" y="44933"/>
                      <a:pt x="70484" y="42331"/>
                    </a:cubicBezTo>
                    <a:lnTo>
                      <a:pt x="74787" y="41364"/>
                    </a:lnTo>
                    <a:lnTo>
                      <a:pt x="74787" y="33692"/>
                    </a:lnTo>
                    <a:lnTo>
                      <a:pt x="70517" y="32724"/>
                    </a:lnTo>
                    <a:cubicBezTo>
                      <a:pt x="70150" y="30122"/>
                      <a:pt x="69483" y="27587"/>
                      <a:pt x="68516" y="25152"/>
                    </a:cubicBezTo>
                    <a:lnTo>
                      <a:pt x="71785" y="22150"/>
                    </a:lnTo>
                    <a:lnTo>
                      <a:pt x="67915" y="15479"/>
                    </a:lnTo>
                    <a:lnTo>
                      <a:pt x="63712" y="16779"/>
                    </a:lnTo>
                    <a:cubicBezTo>
                      <a:pt x="62111" y="14745"/>
                      <a:pt x="60243" y="12877"/>
                      <a:pt x="58208" y="11242"/>
                    </a:cubicBezTo>
                    <a:lnTo>
                      <a:pt x="59543" y="7006"/>
                    </a:lnTo>
                    <a:lnTo>
                      <a:pt x="52871" y="3170"/>
                    </a:lnTo>
                    <a:lnTo>
                      <a:pt x="49869" y="6372"/>
                    </a:lnTo>
                    <a:cubicBezTo>
                      <a:pt x="47467" y="5405"/>
                      <a:pt x="44932" y="4704"/>
                      <a:pt x="42330" y="4337"/>
                    </a:cubicBezTo>
                    <a:lnTo>
                      <a:pt x="41363" y="1"/>
                    </a:ln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62" name="Google Shape;1862;p44"/>
          <p:cNvSpPr txBox="1">
            <a:spLocks noGrp="1"/>
          </p:cNvSpPr>
          <p:nvPr>
            <p:ph type="title"/>
          </p:nvPr>
        </p:nvSpPr>
        <p:spPr>
          <a:xfrm>
            <a:off x="724800" y="489659"/>
            <a:ext cx="7694400" cy="47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Kelompok 2</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8C8">
            <a:alpha val="32589"/>
          </a:srgbClr>
        </a:solidFill>
        <a:effectLst/>
      </p:bgPr>
    </p:bg>
    <p:spTree>
      <p:nvGrpSpPr>
        <p:cNvPr id="1" name="Shape 1234"/>
        <p:cNvGrpSpPr/>
        <p:nvPr/>
      </p:nvGrpSpPr>
      <p:grpSpPr>
        <a:xfrm>
          <a:off x="0" y="0"/>
          <a:ext cx="0" cy="0"/>
          <a:chOff x="0" y="0"/>
          <a:chExt cx="0" cy="0"/>
        </a:xfrm>
      </p:grpSpPr>
      <p:sp>
        <p:nvSpPr>
          <p:cNvPr id="1236" name="Google Shape;1236;p42"/>
          <p:cNvSpPr txBox="1">
            <a:spLocks noGrp="1"/>
          </p:cNvSpPr>
          <p:nvPr>
            <p:ph type="subTitle" idx="1"/>
          </p:nvPr>
        </p:nvSpPr>
        <p:spPr>
          <a:xfrm>
            <a:off x="2489450" y="1387736"/>
            <a:ext cx="4168800" cy="1797967"/>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1200" dirty="0"/>
              <a:t>Pada </a:t>
            </a:r>
            <a:r>
              <a:rPr lang="en-US" sz="1200" dirty="0" err="1"/>
              <a:t>Oktober</a:t>
            </a:r>
            <a:r>
              <a:rPr lang="en-US" sz="1200" dirty="0"/>
              <a:t> 1998, Anton Van Leuven, </a:t>
            </a:r>
            <a:r>
              <a:rPr lang="en-US" sz="1200" dirty="0" err="1"/>
              <a:t>direktur</a:t>
            </a:r>
            <a:r>
              <a:rPr lang="en-US" sz="1200" dirty="0"/>
              <a:t> </a:t>
            </a:r>
            <a:r>
              <a:rPr lang="en-US" sz="1200" dirty="0" err="1"/>
              <a:t>manajemen</a:t>
            </a:r>
            <a:r>
              <a:rPr lang="en-US" sz="1200" dirty="0"/>
              <a:t> </a:t>
            </a:r>
            <a:r>
              <a:rPr lang="en-US" sz="1200" dirty="0" err="1"/>
              <a:t>Axeon</a:t>
            </a:r>
            <a:r>
              <a:rPr lang="en-US" sz="1200" dirty="0"/>
              <a:t> N.V., </a:t>
            </a:r>
            <a:r>
              <a:rPr lang="en-US" sz="1200" dirty="0" err="1"/>
              <a:t>sebuah</a:t>
            </a:r>
            <a:r>
              <a:rPr lang="en-US" sz="1200" dirty="0"/>
              <a:t> </a:t>
            </a:r>
            <a:r>
              <a:rPr lang="en-US" sz="1200" dirty="0" err="1"/>
              <a:t>perusahaan</a:t>
            </a:r>
            <a:r>
              <a:rPr lang="en-US" sz="1200" dirty="0"/>
              <a:t> </a:t>
            </a:r>
            <a:r>
              <a:rPr lang="en-US" sz="1200" dirty="0" err="1"/>
              <a:t>besar</a:t>
            </a:r>
            <a:r>
              <a:rPr lang="en-US" sz="1200" dirty="0"/>
              <a:t> </a:t>
            </a:r>
            <a:r>
              <a:rPr lang="en-US" sz="1200" dirty="0" err="1"/>
              <a:t>kimia</a:t>
            </a:r>
            <a:r>
              <a:rPr lang="en-US" sz="1200" dirty="0"/>
              <a:t> Belanda, </a:t>
            </a:r>
            <a:r>
              <a:rPr lang="en-US" sz="1200" dirty="0" err="1"/>
              <a:t>dihadapkan</a:t>
            </a:r>
            <a:r>
              <a:rPr lang="en-US" sz="1200" dirty="0"/>
              <a:t> pada </a:t>
            </a:r>
            <a:r>
              <a:rPr lang="en-US" sz="1200" dirty="0" err="1"/>
              <a:t>keputusan</a:t>
            </a:r>
            <a:r>
              <a:rPr lang="en-US" sz="1200" dirty="0"/>
              <a:t> yang </a:t>
            </a:r>
            <a:r>
              <a:rPr lang="en-US" sz="1200" dirty="0" err="1"/>
              <a:t>sulit</a:t>
            </a:r>
            <a:r>
              <a:rPr lang="en-US" sz="1200" dirty="0"/>
              <a:t>. Ian Wallingford, </a:t>
            </a:r>
            <a:r>
              <a:rPr lang="en-US" sz="1200" dirty="0" err="1"/>
              <a:t>direktur</a:t>
            </a:r>
            <a:r>
              <a:rPr lang="en-US" sz="1200" dirty="0"/>
              <a:t> </a:t>
            </a:r>
            <a:r>
              <a:rPr lang="en-US" sz="1200" dirty="0" err="1"/>
              <a:t>manajemen</a:t>
            </a:r>
            <a:r>
              <a:rPr lang="en-US" sz="1200" dirty="0"/>
              <a:t> di </a:t>
            </a:r>
            <a:r>
              <a:rPr lang="en-US" sz="1200" dirty="0" err="1"/>
              <a:t>Axeon</a:t>
            </a:r>
            <a:r>
              <a:rPr lang="en-US" sz="1200" dirty="0"/>
              <a:t> </a:t>
            </a:r>
            <a:r>
              <a:rPr lang="en-US" sz="1200" dirty="0" err="1"/>
              <a:t>cabang</a:t>
            </a:r>
            <a:r>
              <a:rPr lang="en-US" sz="1200" dirty="0"/>
              <a:t> </a:t>
            </a:r>
            <a:r>
              <a:rPr lang="en-US" sz="1200" dirty="0" err="1"/>
              <a:t>Inggris</a:t>
            </a:r>
            <a:r>
              <a:rPr lang="en-US" sz="1200" dirty="0"/>
              <a:t>, </a:t>
            </a:r>
            <a:r>
              <a:rPr lang="en-US" sz="1200" dirty="0" err="1"/>
              <a:t>Hollandsworth</a:t>
            </a:r>
            <a:r>
              <a:rPr lang="en-US" sz="1200" dirty="0"/>
              <a:t>, Ltd., dan Jeremy Noble,, </a:t>
            </a:r>
            <a:r>
              <a:rPr lang="en-US" sz="1200" dirty="0" err="1"/>
              <a:t>anggota</a:t>
            </a:r>
            <a:r>
              <a:rPr lang="en-US" sz="1200" dirty="0"/>
              <a:t> dewan </a:t>
            </a:r>
            <a:r>
              <a:rPr lang="en-US" sz="1200" dirty="0" err="1"/>
              <a:t>direktur</a:t>
            </a:r>
            <a:r>
              <a:rPr lang="en-US" sz="1200" dirty="0"/>
              <a:t> </a:t>
            </a:r>
            <a:r>
              <a:rPr lang="en-US" sz="1200" dirty="0" err="1"/>
              <a:t>Hollandsworth</a:t>
            </a:r>
            <a:r>
              <a:rPr lang="en-US" sz="1200" dirty="0"/>
              <a:t>, </a:t>
            </a:r>
            <a:r>
              <a:rPr lang="en-US" sz="1200" dirty="0" err="1"/>
              <a:t>merasa</a:t>
            </a:r>
            <a:r>
              <a:rPr lang="en-US" sz="1200" dirty="0"/>
              <a:t> </a:t>
            </a:r>
            <a:r>
              <a:rPr lang="en-US" sz="1200" dirty="0" err="1"/>
              <a:t>frustasi</a:t>
            </a:r>
            <a:r>
              <a:rPr lang="en-US" sz="1200" dirty="0"/>
              <a:t> </a:t>
            </a:r>
            <a:r>
              <a:rPr lang="en-US" sz="1200" dirty="0" err="1"/>
              <a:t>karena</a:t>
            </a:r>
            <a:r>
              <a:rPr lang="en-US" sz="1200" dirty="0"/>
              <a:t> proposal </a:t>
            </a:r>
            <a:r>
              <a:rPr lang="en-US" sz="1200" dirty="0" err="1"/>
              <a:t>investasi</a:t>
            </a:r>
            <a:r>
              <a:rPr lang="en-US" sz="1200" dirty="0"/>
              <a:t> yang </a:t>
            </a:r>
            <a:r>
              <a:rPr lang="en-US" sz="1200" dirty="0" err="1"/>
              <a:t>telah</a:t>
            </a:r>
            <a:r>
              <a:rPr lang="en-US" sz="1200" dirty="0"/>
              <a:t> </a:t>
            </a:r>
            <a:r>
              <a:rPr lang="en-US" sz="1200" dirty="0" err="1"/>
              <a:t>dipresentasikan</a:t>
            </a:r>
            <a:r>
              <a:rPr lang="en-US" sz="1200" dirty="0"/>
              <a:t> </a:t>
            </a:r>
            <a:r>
              <a:rPr lang="en-US" sz="1200" dirty="0" err="1"/>
              <a:t>beberapa</a:t>
            </a:r>
            <a:r>
              <a:rPr lang="en-US" sz="1200" dirty="0"/>
              <a:t> </a:t>
            </a:r>
            <a:r>
              <a:rPr lang="en-US" sz="1200" dirty="0" err="1"/>
              <a:t>waktu</a:t>
            </a:r>
            <a:r>
              <a:rPr lang="en-US" sz="1200" dirty="0"/>
              <a:t> </a:t>
            </a:r>
            <a:r>
              <a:rPr lang="en-US" sz="1200" dirty="0" err="1"/>
              <a:t>lalu</a:t>
            </a:r>
            <a:r>
              <a:rPr lang="en-US" sz="1200" dirty="0"/>
              <a:t> </a:t>
            </a:r>
            <a:r>
              <a:rPr lang="en-US" sz="1200" dirty="0" err="1"/>
              <a:t>belum</a:t>
            </a:r>
            <a:r>
              <a:rPr lang="en-US" sz="1200" dirty="0"/>
              <a:t> juga </a:t>
            </a:r>
            <a:r>
              <a:rPr lang="en-US" sz="1200" dirty="0" err="1"/>
              <a:t>disetujui</a:t>
            </a:r>
            <a:r>
              <a:rPr lang="en-US" sz="1200" dirty="0"/>
              <a:t>. </a:t>
            </a:r>
            <a:r>
              <a:rPr lang="en-US" sz="1200" dirty="0" err="1"/>
              <a:t>Anggota</a:t>
            </a:r>
            <a:r>
              <a:rPr lang="en-US" sz="1200" dirty="0"/>
              <a:t> dewan </a:t>
            </a:r>
            <a:r>
              <a:rPr lang="en-US" sz="1200" dirty="0" err="1"/>
              <a:t>bahkan</a:t>
            </a:r>
            <a:r>
              <a:rPr lang="en-US" sz="1200" dirty="0"/>
              <a:t> </a:t>
            </a:r>
            <a:r>
              <a:rPr lang="en-US" sz="1200" dirty="0" err="1"/>
              <a:t>sudah</a:t>
            </a:r>
            <a:r>
              <a:rPr lang="en-US" sz="1200" dirty="0"/>
              <a:t> </a:t>
            </a:r>
            <a:r>
              <a:rPr lang="en-US" sz="1200" dirty="0" err="1"/>
              <a:t>mengancam</a:t>
            </a:r>
            <a:r>
              <a:rPr lang="en-US" sz="1200" dirty="0"/>
              <a:t> </a:t>
            </a:r>
            <a:r>
              <a:rPr lang="en-US" sz="1200" dirty="0" err="1"/>
              <a:t>untuk</a:t>
            </a:r>
            <a:r>
              <a:rPr lang="en-US" sz="1200" dirty="0"/>
              <a:t> </a:t>
            </a:r>
            <a:r>
              <a:rPr lang="en-US" sz="1200" dirty="0" err="1"/>
              <a:t>mundur</a:t>
            </a:r>
            <a:r>
              <a:rPr lang="en-US" sz="1200" dirty="0"/>
              <a:t> </a:t>
            </a:r>
            <a:r>
              <a:rPr lang="en-US" sz="1200" dirty="0" err="1"/>
              <a:t>dari</a:t>
            </a:r>
            <a:r>
              <a:rPr lang="en-US" sz="1200" dirty="0"/>
              <a:t> </a:t>
            </a:r>
            <a:r>
              <a:rPr lang="en-US" sz="1200" dirty="0" err="1"/>
              <a:t>jabatannya</a:t>
            </a:r>
            <a:r>
              <a:rPr lang="en-US" sz="1200" dirty="0"/>
              <a:t>. </a:t>
            </a:r>
            <a:r>
              <a:rPr lang="en-US" sz="1200" dirty="0" err="1"/>
              <a:t>Tetapi</a:t>
            </a:r>
            <a:r>
              <a:rPr lang="en-US" sz="1200" dirty="0"/>
              <a:t> Van Leuven </a:t>
            </a:r>
            <a:r>
              <a:rPr lang="en-US" sz="1200" dirty="0" err="1"/>
              <a:t>sudah</a:t>
            </a:r>
            <a:r>
              <a:rPr lang="en-US" sz="1200" dirty="0"/>
              <a:t> </a:t>
            </a:r>
            <a:r>
              <a:rPr lang="en-US" sz="1200" dirty="0" err="1"/>
              <a:t>disarankan</a:t>
            </a:r>
            <a:r>
              <a:rPr lang="en-US" sz="1200" dirty="0"/>
              <a:t> oleh </a:t>
            </a:r>
            <a:r>
              <a:rPr lang="en-US" sz="1200" dirty="0" err="1"/>
              <a:t>beberapa</a:t>
            </a:r>
            <a:r>
              <a:rPr lang="en-US" sz="1200" dirty="0"/>
              <a:t> </a:t>
            </a:r>
            <a:r>
              <a:rPr lang="en-US" sz="1200" dirty="0" err="1"/>
              <a:t>manajer</a:t>
            </a:r>
            <a:r>
              <a:rPr lang="en-US" sz="1200" dirty="0"/>
              <a:t> </a:t>
            </a:r>
            <a:r>
              <a:rPr lang="en-US" sz="1200" dirty="0" err="1"/>
              <a:t>lainnya</a:t>
            </a:r>
            <a:r>
              <a:rPr lang="en-US" sz="1200" dirty="0"/>
              <a:t> </a:t>
            </a:r>
            <a:r>
              <a:rPr lang="en-US" sz="1200" dirty="0" err="1"/>
              <a:t>untuk</a:t>
            </a:r>
            <a:r>
              <a:rPr lang="en-US" sz="1200" dirty="0"/>
              <a:t> </a:t>
            </a:r>
            <a:r>
              <a:rPr lang="en-US" sz="1200" dirty="0" err="1"/>
              <a:t>menolak</a:t>
            </a:r>
            <a:r>
              <a:rPr lang="en-US" sz="1200" dirty="0"/>
              <a:t> proposal </a:t>
            </a:r>
            <a:r>
              <a:rPr lang="en-US" sz="1200" dirty="0" err="1"/>
              <a:t>Hollandsworth</a:t>
            </a:r>
            <a:r>
              <a:rPr lang="en-US" sz="1200" dirty="0"/>
              <a:t>.</a:t>
            </a:r>
            <a:endParaRPr sz="1200" dirty="0"/>
          </a:p>
        </p:txBody>
      </p:sp>
      <p:grpSp>
        <p:nvGrpSpPr>
          <p:cNvPr id="1237" name="Google Shape;1237;p42"/>
          <p:cNvGrpSpPr/>
          <p:nvPr/>
        </p:nvGrpSpPr>
        <p:grpSpPr>
          <a:xfrm>
            <a:off x="724800" y="1797257"/>
            <a:ext cx="1491776" cy="2778125"/>
            <a:chOff x="724800" y="1797257"/>
            <a:chExt cx="1491776" cy="2778125"/>
          </a:xfrm>
        </p:grpSpPr>
        <p:sp>
          <p:nvSpPr>
            <p:cNvPr id="1238" name="Google Shape;1238;p42"/>
            <p:cNvSpPr/>
            <p:nvPr/>
          </p:nvSpPr>
          <p:spPr>
            <a:xfrm>
              <a:off x="944742" y="4429160"/>
              <a:ext cx="1003341" cy="146222"/>
            </a:xfrm>
            <a:custGeom>
              <a:avLst/>
              <a:gdLst/>
              <a:ahLst/>
              <a:cxnLst/>
              <a:rect l="l" t="t" r="r" b="b"/>
              <a:pathLst>
                <a:path w="51772" h="7545" extrusionOk="0">
                  <a:moveTo>
                    <a:pt x="25886" y="0"/>
                  </a:moveTo>
                  <a:cubicBezTo>
                    <a:pt x="11577" y="0"/>
                    <a:pt x="0" y="1691"/>
                    <a:pt x="0" y="3773"/>
                  </a:cubicBezTo>
                  <a:cubicBezTo>
                    <a:pt x="0" y="5854"/>
                    <a:pt x="11577" y="7545"/>
                    <a:pt x="25886" y="7545"/>
                  </a:cubicBezTo>
                  <a:cubicBezTo>
                    <a:pt x="40162" y="7545"/>
                    <a:pt x="51771" y="5854"/>
                    <a:pt x="51771" y="3773"/>
                  </a:cubicBezTo>
                  <a:cubicBezTo>
                    <a:pt x="51771" y="1691"/>
                    <a:pt x="40162" y="0"/>
                    <a:pt x="25886" y="0"/>
                  </a:cubicBezTo>
                  <a:close/>
                </a:path>
              </a:pathLst>
            </a:custGeom>
            <a:solidFill>
              <a:srgbClr val="FFC8C8">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2"/>
            <p:cNvSpPr/>
            <p:nvPr/>
          </p:nvSpPr>
          <p:spPr>
            <a:xfrm>
              <a:off x="1096625" y="3163315"/>
              <a:ext cx="39089" cy="1201870"/>
            </a:xfrm>
            <a:custGeom>
              <a:avLst/>
              <a:gdLst/>
              <a:ahLst/>
              <a:cxnLst/>
              <a:rect l="l" t="t" r="r" b="b"/>
              <a:pathLst>
                <a:path w="2017" h="62016" extrusionOk="0">
                  <a:moveTo>
                    <a:pt x="2017" y="62015"/>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2"/>
            <p:cNvSpPr/>
            <p:nvPr/>
          </p:nvSpPr>
          <p:spPr>
            <a:xfrm>
              <a:off x="1096625" y="3163315"/>
              <a:ext cx="39089" cy="1201870"/>
            </a:xfrm>
            <a:custGeom>
              <a:avLst/>
              <a:gdLst/>
              <a:ahLst/>
              <a:cxnLst/>
              <a:rect l="l" t="t" r="r" b="b"/>
              <a:pathLst>
                <a:path w="2017" h="62016" fill="none" extrusionOk="0">
                  <a:moveTo>
                    <a:pt x="2017" y="62015"/>
                  </a:moveTo>
                  <a:lnTo>
                    <a:pt x="1"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2"/>
            <p:cNvSpPr/>
            <p:nvPr/>
          </p:nvSpPr>
          <p:spPr>
            <a:xfrm>
              <a:off x="1126877" y="4011597"/>
              <a:ext cx="157579" cy="170176"/>
            </a:xfrm>
            <a:custGeom>
              <a:avLst/>
              <a:gdLst/>
              <a:ahLst/>
              <a:cxnLst/>
              <a:rect l="l" t="t" r="r" b="b"/>
              <a:pathLst>
                <a:path w="8131" h="8781" extrusionOk="0">
                  <a:moveTo>
                    <a:pt x="8131" y="1"/>
                  </a:moveTo>
                  <a:lnTo>
                    <a:pt x="1" y="878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2"/>
            <p:cNvSpPr/>
            <p:nvPr/>
          </p:nvSpPr>
          <p:spPr>
            <a:xfrm>
              <a:off x="1126877" y="4011597"/>
              <a:ext cx="157579" cy="170176"/>
            </a:xfrm>
            <a:custGeom>
              <a:avLst/>
              <a:gdLst/>
              <a:ahLst/>
              <a:cxnLst/>
              <a:rect l="l" t="t" r="r" b="b"/>
              <a:pathLst>
                <a:path w="8131" h="8781" fill="none" extrusionOk="0">
                  <a:moveTo>
                    <a:pt x="8131" y="1"/>
                  </a:moveTo>
                  <a:lnTo>
                    <a:pt x="1" y="878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2"/>
            <p:cNvSpPr/>
            <p:nvPr/>
          </p:nvSpPr>
          <p:spPr>
            <a:xfrm>
              <a:off x="864705" y="4107392"/>
              <a:ext cx="262192" cy="135524"/>
            </a:xfrm>
            <a:custGeom>
              <a:avLst/>
              <a:gdLst/>
              <a:ahLst/>
              <a:cxnLst/>
              <a:rect l="l" t="t" r="r" b="b"/>
              <a:pathLst>
                <a:path w="13529" h="6993" extrusionOk="0">
                  <a:moveTo>
                    <a:pt x="1" y="1"/>
                  </a:moveTo>
                  <a:lnTo>
                    <a:pt x="13529" y="6992"/>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2"/>
            <p:cNvSpPr/>
            <p:nvPr/>
          </p:nvSpPr>
          <p:spPr>
            <a:xfrm>
              <a:off x="864705" y="4107392"/>
              <a:ext cx="262192" cy="135524"/>
            </a:xfrm>
            <a:custGeom>
              <a:avLst/>
              <a:gdLst/>
              <a:ahLst/>
              <a:cxnLst/>
              <a:rect l="l" t="t" r="r" b="b"/>
              <a:pathLst>
                <a:path w="13529" h="6993" fill="none" extrusionOk="0">
                  <a:moveTo>
                    <a:pt x="1" y="1"/>
                  </a:moveTo>
                  <a:lnTo>
                    <a:pt x="13529" y="6992"/>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2"/>
            <p:cNvSpPr/>
            <p:nvPr/>
          </p:nvSpPr>
          <p:spPr>
            <a:xfrm>
              <a:off x="908814" y="4181753"/>
              <a:ext cx="95815" cy="4438"/>
            </a:xfrm>
            <a:custGeom>
              <a:avLst/>
              <a:gdLst/>
              <a:ahLst/>
              <a:cxnLst/>
              <a:rect l="l" t="t" r="r" b="b"/>
              <a:pathLst>
                <a:path w="4944" h="229" extrusionOk="0">
                  <a:moveTo>
                    <a:pt x="4944" y="229"/>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2"/>
            <p:cNvSpPr/>
            <p:nvPr/>
          </p:nvSpPr>
          <p:spPr>
            <a:xfrm>
              <a:off x="908814" y="4181753"/>
              <a:ext cx="95815" cy="4438"/>
            </a:xfrm>
            <a:custGeom>
              <a:avLst/>
              <a:gdLst/>
              <a:ahLst/>
              <a:cxnLst/>
              <a:rect l="l" t="t" r="r" b="b"/>
              <a:pathLst>
                <a:path w="4944" h="229" fill="none" extrusionOk="0">
                  <a:moveTo>
                    <a:pt x="4944" y="229"/>
                  </a:moveTo>
                  <a:lnTo>
                    <a:pt x="1"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2"/>
            <p:cNvSpPr/>
            <p:nvPr/>
          </p:nvSpPr>
          <p:spPr>
            <a:xfrm>
              <a:off x="1096625" y="3163315"/>
              <a:ext cx="39089" cy="1201870"/>
            </a:xfrm>
            <a:custGeom>
              <a:avLst/>
              <a:gdLst/>
              <a:ahLst/>
              <a:cxnLst/>
              <a:rect l="l" t="t" r="r" b="b"/>
              <a:pathLst>
                <a:path w="2017" h="62016" extrusionOk="0">
                  <a:moveTo>
                    <a:pt x="2017" y="62015"/>
                  </a:moveTo>
                  <a:lnTo>
                    <a:pt x="1"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2"/>
            <p:cNvSpPr/>
            <p:nvPr/>
          </p:nvSpPr>
          <p:spPr>
            <a:xfrm>
              <a:off x="1096625" y="3163315"/>
              <a:ext cx="39089" cy="1201870"/>
            </a:xfrm>
            <a:custGeom>
              <a:avLst/>
              <a:gdLst/>
              <a:ahLst/>
              <a:cxnLst/>
              <a:rect l="l" t="t" r="r" b="b"/>
              <a:pathLst>
                <a:path w="2017" h="62016" fill="none" extrusionOk="0">
                  <a:moveTo>
                    <a:pt x="2017" y="62015"/>
                  </a:moveTo>
                  <a:lnTo>
                    <a:pt x="1"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2"/>
            <p:cNvSpPr/>
            <p:nvPr/>
          </p:nvSpPr>
          <p:spPr>
            <a:xfrm>
              <a:off x="1126877" y="4011597"/>
              <a:ext cx="157579" cy="170176"/>
            </a:xfrm>
            <a:custGeom>
              <a:avLst/>
              <a:gdLst/>
              <a:ahLst/>
              <a:cxnLst/>
              <a:rect l="l" t="t" r="r" b="b"/>
              <a:pathLst>
                <a:path w="8131" h="8781" extrusionOk="0">
                  <a:moveTo>
                    <a:pt x="8131" y="1"/>
                  </a:moveTo>
                  <a:lnTo>
                    <a:pt x="1" y="878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2"/>
            <p:cNvSpPr/>
            <p:nvPr/>
          </p:nvSpPr>
          <p:spPr>
            <a:xfrm>
              <a:off x="1126877" y="4011597"/>
              <a:ext cx="157579" cy="170176"/>
            </a:xfrm>
            <a:custGeom>
              <a:avLst/>
              <a:gdLst/>
              <a:ahLst/>
              <a:cxnLst/>
              <a:rect l="l" t="t" r="r" b="b"/>
              <a:pathLst>
                <a:path w="8131" h="8781" fill="none" extrusionOk="0">
                  <a:moveTo>
                    <a:pt x="8131" y="1"/>
                  </a:moveTo>
                  <a:lnTo>
                    <a:pt x="1" y="878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2"/>
            <p:cNvSpPr/>
            <p:nvPr/>
          </p:nvSpPr>
          <p:spPr>
            <a:xfrm>
              <a:off x="864705" y="4107392"/>
              <a:ext cx="262192" cy="135524"/>
            </a:xfrm>
            <a:custGeom>
              <a:avLst/>
              <a:gdLst/>
              <a:ahLst/>
              <a:cxnLst/>
              <a:rect l="l" t="t" r="r" b="b"/>
              <a:pathLst>
                <a:path w="13529" h="6993" extrusionOk="0">
                  <a:moveTo>
                    <a:pt x="1" y="1"/>
                  </a:moveTo>
                  <a:lnTo>
                    <a:pt x="13529" y="6992"/>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2"/>
            <p:cNvSpPr/>
            <p:nvPr/>
          </p:nvSpPr>
          <p:spPr>
            <a:xfrm>
              <a:off x="864705" y="4107392"/>
              <a:ext cx="262192" cy="135524"/>
            </a:xfrm>
            <a:custGeom>
              <a:avLst/>
              <a:gdLst/>
              <a:ahLst/>
              <a:cxnLst/>
              <a:rect l="l" t="t" r="r" b="b"/>
              <a:pathLst>
                <a:path w="13529" h="6993" fill="none" extrusionOk="0">
                  <a:moveTo>
                    <a:pt x="1" y="1"/>
                  </a:moveTo>
                  <a:lnTo>
                    <a:pt x="13529" y="6992"/>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2"/>
            <p:cNvSpPr/>
            <p:nvPr/>
          </p:nvSpPr>
          <p:spPr>
            <a:xfrm>
              <a:off x="908814" y="4181753"/>
              <a:ext cx="95815" cy="4438"/>
            </a:xfrm>
            <a:custGeom>
              <a:avLst/>
              <a:gdLst/>
              <a:ahLst/>
              <a:cxnLst/>
              <a:rect l="l" t="t" r="r" b="b"/>
              <a:pathLst>
                <a:path w="4944" h="229" extrusionOk="0">
                  <a:moveTo>
                    <a:pt x="4944" y="229"/>
                  </a:moveTo>
                  <a:lnTo>
                    <a:pt x="1"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2"/>
            <p:cNvSpPr/>
            <p:nvPr/>
          </p:nvSpPr>
          <p:spPr>
            <a:xfrm>
              <a:off x="908814" y="4181753"/>
              <a:ext cx="95815" cy="4438"/>
            </a:xfrm>
            <a:custGeom>
              <a:avLst/>
              <a:gdLst/>
              <a:ahLst/>
              <a:cxnLst/>
              <a:rect l="l" t="t" r="r" b="b"/>
              <a:pathLst>
                <a:path w="4944" h="229" fill="none" extrusionOk="0">
                  <a:moveTo>
                    <a:pt x="4944" y="229"/>
                  </a:moveTo>
                  <a:lnTo>
                    <a:pt x="1"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2"/>
            <p:cNvSpPr/>
            <p:nvPr/>
          </p:nvSpPr>
          <p:spPr>
            <a:xfrm>
              <a:off x="1096625" y="3163315"/>
              <a:ext cx="39089" cy="1201870"/>
            </a:xfrm>
            <a:custGeom>
              <a:avLst/>
              <a:gdLst/>
              <a:ahLst/>
              <a:cxnLst/>
              <a:rect l="l" t="t" r="r" b="b"/>
              <a:pathLst>
                <a:path w="2017" h="62016" extrusionOk="0">
                  <a:moveTo>
                    <a:pt x="2017" y="62015"/>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2"/>
            <p:cNvSpPr/>
            <p:nvPr/>
          </p:nvSpPr>
          <p:spPr>
            <a:xfrm>
              <a:off x="1126877" y="4011597"/>
              <a:ext cx="157579" cy="170176"/>
            </a:xfrm>
            <a:custGeom>
              <a:avLst/>
              <a:gdLst/>
              <a:ahLst/>
              <a:cxnLst/>
              <a:rect l="l" t="t" r="r" b="b"/>
              <a:pathLst>
                <a:path w="8131" h="8781" extrusionOk="0">
                  <a:moveTo>
                    <a:pt x="8131" y="1"/>
                  </a:moveTo>
                  <a:lnTo>
                    <a:pt x="1" y="878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2"/>
            <p:cNvSpPr/>
            <p:nvPr/>
          </p:nvSpPr>
          <p:spPr>
            <a:xfrm>
              <a:off x="864705" y="4107392"/>
              <a:ext cx="262192" cy="135524"/>
            </a:xfrm>
            <a:custGeom>
              <a:avLst/>
              <a:gdLst/>
              <a:ahLst/>
              <a:cxnLst/>
              <a:rect l="l" t="t" r="r" b="b"/>
              <a:pathLst>
                <a:path w="13529" h="6993" extrusionOk="0">
                  <a:moveTo>
                    <a:pt x="1" y="1"/>
                  </a:moveTo>
                  <a:lnTo>
                    <a:pt x="13529" y="6992"/>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2"/>
            <p:cNvSpPr/>
            <p:nvPr/>
          </p:nvSpPr>
          <p:spPr>
            <a:xfrm>
              <a:off x="908814" y="4181753"/>
              <a:ext cx="95815" cy="4438"/>
            </a:xfrm>
            <a:custGeom>
              <a:avLst/>
              <a:gdLst/>
              <a:ahLst/>
              <a:cxnLst/>
              <a:rect l="l" t="t" r="r" b="b"/>
              <a:pathLst>
                <a:path w="4944" h="229" extrusionOk="0">
                  <a:moveTo>
                    <a:pt x="4944" y="229"/>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42"/>
            <p:cNvGrpSpPr/>
            <p:nvPr/>
          </p:nvGrpSpPr>
          <p:grpSpPr>
            <a:xfrm>
              <a:off x="724800" y="2963021"/>
              <a:ext cx="786537" cy="1461853"/>
              <a:chOff x="724800" y="2907731"/>
              <a:chExt cx="786537" cy="1461853"/>
            </a:xfrm>
          </p:grpSpPr>
          <p:sp>
            <p:nvSpPr>
              <p:cNvPr id="1260" name="Google Shape;1260;p42"/>
              <p:cNvSpPr/>
              <p:nvPr/>
            </p:nvSpPr>
            <p:spPr>
              <a:xfrm>
                <a:off x="724800" y="2907731"/>
                <a:ext cx="786537" cy="1461853"/>
              </a:xfrm>
              <a:custGeom>
                <a:avLst/>
                <a:gdLst/>
                <a:ahLst/>
                <a:cxnLst/>
                <a:rect l="l" t="t" r="r" b="b"/>
                <a:pathLst>
                  <a:path w="40585" h="75431" extrusionOk="0">
                    <a:moveTo>
                      <a:pt x="19144" y="0"/>
                    </a:moveTo>
                    <a:cubicBezTo>
                      <a:pt x="18302" y="0"/>
                      <a:pt x="17390" y="324"/>
                      <a:pt x="16423" y="1091"/>
                    </a:cubicBezTo>
                    <a:cubicBezTo>
                      <a:pt x="12000" y="4636"/>
                      <a:pt x="12390" y="13318"/>
                      <a:pt x="12228" y="18391"/>
                    </a:cubicBezTo>
                    <a:cubicBezTo>
                      <a:pt x="12130" y="22684"/>
                      <a:pt x="12390" y="26977"/>
                      <a:pt x="13041" y="31237"/>
                    </a:cubicBezTo>
                    <a:cubicBezTo>
                      <a:pt x="11379" y="29715"/>
                      <a:pt x="8855" y="27479"/>
                      <a:pt x="6909" y="27479"/>
                    </a:cubicBezTo>
                    <a:cubicBezTo>
                      <a:pt x="5695" y="27479"/>
                      <a:pt x="4705" y="28351"/>
                      <a:pt x="4293" y="30814"/>
                    </a:cubicBezTo>
                    <a:cubicBezTo>
                      <a:pt x="2927" y="38911"/>
                      <a:pt x="10146" y="57187"/>
                      <a:pt x="10146" y="57187"/>
                    </a:cubicBezTo>
                    <a:cubicBezTo>
                      <a:pt x="10146" y="57187"/>
                      <a:pt x="5595" y="54960"/>
                      <a:pt x="2725" y="54960"/>
                    </a:cubicBezTo>
                    <a:cubicBezTo>
                      <a:pt x="1506" y="54960"/>
                      <a:pt x="591" y="55361"/>
                      <a:pt x="455" y="56504"/>
                    </a:cubicBezTo>
                    <a:cubicBezTo>
                      <a:pt x="0" y="60342"/>
                      <a:pt x="7220" y="69122"/>
                      <a:pt x="7220" y="69122"/>
                    </a:cubicBezTo>
                    <a:cubicBezTo>
                      <a:pt x="7220" y="69122"/>
                      <a:pt x="5863" y="68673"/>
                      <a:pt x="4465" y="68673"/>
                    </a:cubicBezTo>
                    <a:cubicBezTo>
                      <a:pt x="3256" y="68673"/>
                      <a:pt x="2016" y="69009"/>
                      <a:pt x="1594" y="70260"/>
                    </a:cubicBezTo>
                    <a:cubicBezTo>
                      <a:pt x="683" y="72959"/>
                      <a:pt x="5203" y="75431"/>
                      <a:pt x="5203" y="75431"/>
                    </a:cubicBezTo>
                    <a:lnTo>
                      <a:pt x="33170" y="75431"/>
                    </a:lnTo>
                    <a:cubicBezTo>
                      <a:pt x="38341" y="74748"/>
                      <a:pt x="40162" y="73415"/>
                      <a:pt x="40162" y="71821"/>
                    </a:cubicBezTo>
                    <a:cubicBezTo>
                      <a:pt x="40162" y="71301"/>
                      <a:pt x="39537" y="71127"/>
                      <a:pt x="38703" y="71127"/>
                    </a:cubicBezTo>
                    <a:cubicBezTo>
                      <a:pt x="37036" y="71127"/>
                      <a:pt x="34536" y="71821"/>
                      <a:pt x="34536" y="71821"/>
                    </a:cubicBezTo>
                    <a:cubicBezTo>
                      <a:pt x="34536" y="71821"/>
                      <a:pt x="40585" y="67789"/>
                      <a:pt x="37886" y="64179"/>
                    </a:cubicBezTo>
                    <a:cubicBezTo>
                      <a:pt x="37087" y="63111"/>
                      <a:pt x="36011" y="62734"/>
                      <a:pt x="34893" y="62734"/>
                    </a:cubicBezTo>
                    <a:cubicBezTo>
                      <a:pt x="32234" y="62734"/>
                      <a:pt x="29333" y="64862"/>
                      <a:pt x="29333" y="64862"/>
                    </a:cubicBezTo>
                    <a:cubicBezTo>
                      <a:pt x="29333" y="64862"/>
                      <a:pt x="36780" y="50651"/>
                      <a:pt x="31804" y="47952"/>
                    </a:cubicBezTo>
                    <a:cubicBezTo>
                      <a:pt x="30923" y="47468"/>
                      <a:pt x="30177" y="47269"/>
                      <a:pt x="29546" y="47269"/>
                    </a:cubicBezTo>
                    <a:cubicBezTo>
                      <a:pt x="26689" y="47269"/>
                      <a:pt x="26201" y="51359"/>
                      <a:pt x="26179" y="51554"/>
                    </a:cubicBezTo>
                    <a:lnTo>
                      <a:pt x="26179" y="51554"/>
                    </a:lnTo>
                    <a:cubicBezTo>
                      <a:pt x="26861" y="45247"/>
                      <a:pt x="26113" y="38421"/>
                      <a:pt x="25886" y="32082"/>
                    </a:cubicBezTo>
                    <a:lnTo>
                      <a:pt x="25886" y="31692"/>
                    </a:lnTo>
                    <a:cubicBezTo>
                      <a:pt x="25886" y="23107"/>
                      <a:pt x="27154" y="13936"/>
                      <a:pt x="24487" y="5644"/>
                    </a:cubicBezTo>
                    <a:cubicBezTo>
                      <a:pt x="23654" y="3044"/>
                      <a:pt x="21728" y="0"/>
                      <a:pt x="19144"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2"/>
              <p:cNvSpPr/>
              <p:nvPr/>
            </p:nvSpPr>
            <p:spPr>
              <a:xfrm>
                <a:off x="908814" y="3670644"/>
                <a:ext cx="205486" cy="192250"/>
              </a:xfrm>
              <a:custGeom>
                <a:avLst/>
                <a:gdLst/>
                <a:ahLst/>
                <a:cxnLst/>
                <a:rect l="l" t="t" r="r" b="b"/>
                <a:pathLst>
                  <a:path w="10603" h="9920" extrusionOk="0">
                    <a:moveTo>
                      <a:pt x="10602" y="9919"/>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2"/>
              <p:cNvSpPr/>
              <p:nvPr/>
            </p:nvSpPr>
            <p:spPr>
              <a:xfrm>
                <a:off x="908814" y="3670644"/>
                <a:ext cx="205486" cy="192250"/>
              </a:xfrm>
              <a:custGeom>
                <a:avLst/>
                <a:gdLst/>
                <a:ahLst/>
                <a:cxnLst/>
                <a:rect l="l" t="t" r="r" b="b"/>
                <a:pathLst>
                  <a:path w="10603" h="9920" fill="none" extrusionOk="0">
                    <a:moveTo>
                      <a:pt x="10602" y="9919"/>
                    </a:moveTo>
                    <a:lnTo>
                      <a:pt x="1"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2"/>
              <p:cNvSpPr/>
              <p:nvPr/>
            </p:nvSpPr>
            <p:spPr>
              <a:xfrm>
                <a:off x="974357" y="3653008"/>
                <a:ext cx="43508" cy="122268"/>
              </a:xfrm>
              <a:custGeom>
                <a:avLst/>
                <a:gdLst/>
                <a:ahLst/>
                <a:cxnLst/>
                <a:rect l="l" t="t" r="r" b="b"/>
                <a:pathLst>
                  <a:path w="2245" h="6309" extrusionOk="0">
                    <a:moveTo>
                      <a:pt x="2245" y="6309"/>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2"/>
              <p:cNvSpPr/>
              <p:nvPr/>
            </p:nvSpPr>
            <p:spPr>
              <a:xfrm>
                <a:off x="974357" y="3653008"/>
                <a:ext cx="43508" cy="122268"/>
              </a:xfrm>
              <a:custGeom>
                <a:avLst/>
                <a:gdLst/>
                <a:ahLst/>
                <a:cxnLst/>
                <a:rect l="l" t="t" r="r" b="b"/>
                <a:pathLst>
                  <a:path w="2245" h="6309" fill="none" extrusionOk="0">
                    <a:moveTo>
                      <a:pt x="2245" y="6309"/>
                    </a:moveTo>
                    <a:lnTo>
                      <a:pt x="1"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2"/>
              <p:cNvSpPr/>
              <p:nvPr/>
            </p:nvSpPr>
            <p:spPr>
              <a:xfrm>
                <a:off x="908814" y="3670644"/>
                <a:ext cx="205486" cy="192250"/>
              </a:xfrm>
              <a:custGeom>
                <a:avLst/>
                <a:gdLst/>
                <a:ahLst/>
                <a:cxnLst/>
                <a:rect l="l" t="t" r="r" b="b"/>
                <a:pathLst>
                  <a:path w="10603" h="9920" extrusionOk="0">
                    <a:moveTo>
                      <a:pt x="10602" y="9919"/>
                    </a:moveTo>
                    <a:lnTo>
                      <a:pt x="1"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2"/>
              <p:cNvSpPr/>
              <p:nvPr/>
            </p:nvSpPr>
            <p:spPr>
              <a:xfrm>
                <a:off x="908814" y="3670644"/>
                <a:ext cx="205486" cy="192250"/>
              </a:xfrm>
              <a:custGeom>
                <a:avLst/>
                <a:gdLst/>
                <a:ahLst/>
                <a:cxnLst/>
                <a:rect l="l" t="t" r="r" b="b"/>
                <a:pathLst>
                  <a:path w="10603" h="9920" fill="none" extrusionOk="0">
                    <a:moveTo>
                      <a:pt x="10602" y="9919"/>
                    </a:moveTo>
                    <a:lnTo>
                      <a:pt x="1"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2"/>
              <p:cNvSpPr/>
              <p:nvPr/>
            </p:nvSpPr>
            <p:spPr>
              <a:xfrm>
                <a:off x="974357" y="3653008"/>
                <a:ext cx="43508" cy="122268"/>
              </a:xfrm>
              <a:custGeom>
                <a:avLst/>
                <a:gdLst/>
                <a:ahLst/>
                <a:cxnLst/>
                <a:rect l="l" t="t" r="r" b="b"/>
                <a:pathLst>
                  <a:path w="2245" h="6309" extrusionOk="0">
                    <a:moveTo>
                      <a:pt x="2245" y="6309"/>
                    </a:moveTo>
                    <a:lnTo>
                      <a:pt x="1"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2"/>
              <p:cNvSpPr/>
              <p:nvPr/>
            </p:nvSpPr>
            <p:spPr>
              <a:xfrm>
                <a:off x="974357" y="3653008"/>
                <a:ext cx="43508" cy="122268"/>
              </a:xfrm>
              <a:custGeom>
                <a:avLst/>
                <a:gdLst/>
                <a:ahLst/>
                <a:cxnLst/>
                <a:rect l="l" t="t" r="r" b="b"/>
                <a:pathLst>
                  <a:path w="2245" h="6309" fill="none" extrusionOk="0">
                    <a:moveTo>
                      <a:pt x="2245" y="6309"/>
                    </a:moveTo>
                    <a:lnTo>
                      <a:pt x="1"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2"/>
              <p:cNvSpPr/>
              <p:nvPr/>
            </p:nvSpPr>
            <p:spPr>
              <a:xfrm>
                <a:off x="1096625" y="3163315"/>
                <a:ext cx="39089" cy="1201870"/>
              </a:xfrm>
              <a:custGeom>
                <a:avLst/>
                <a:gdLst/>
                <a:ahLst/>
                <a:cxnLst/>
                <a:rect l="l" t="t" r="r" b="b"/>
                <a:pathLst>
                  <a:path w="2017" h="62016" fill="none" extrusionOk="0">
                    <a:moveTo>
                      <a:pt x="2017" y="62015"/>
                    </a:moveTo>
                    <a:lnTo>
                      <a:pt x="1"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2"/>
              <p:cNvSpPr/>
              <p:nvPr/>
            </p:nvSpPr>
            <p:spPr>
              <a:xfrm>
                <a:off x="908814" y="3670644"/>
                <a:ext cx="205486" cy="192250"/>
              </a:xfrm>
              <a:custGeom>
                <a:avLst/>
                <a:gdLst/>
                <a:ahLst/>
                <a:cxnLst/>
                <a:rect l="l" t="t" r="r" b="b"/>
                <a:pathLst>
                  <a:path w="10603" h="9920" extrusionOk="0">
                    <a:moveTo>
                      <a:pt x="10602" y="9919"/>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2"/>
              <p:cNvSpPr/>
              <p:nvPr/>
            </p:nvSpPr>
            <p:spPr>
              <a:xfrm>
                <a:off x="908814" y="3670644"/>
                <a:ext cx="205486" cy="192250"/>
              </a:xfrm>
              <a:custGeom>
                <a:avLst/>
                <a:gdLst/>
                <a:ahLst/>
                <a:cxnLst/>
                <a:rect l="l" t="t" r="r" b="b"/>
                <a:pathLst>
                  <a:path w="10603" h="9920" fill="none" extrusionOk="0">
                    <a:moveTo>
                      <a:pt x="10602" y="9919"/>
                    </a:moveTo>
                    <a:lnTo>
                      <a:pt x="1"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2"/>
              <p:cNvSpPr/>
              <p:nvPr/>
            </p:nvSpPr>
            <p:spPr>
              <a:xfrm>
                <a:off x="974357" y="3653008"/>
                <a:ext cx="43508" cy="122268"/>
              </a:xfrm>
              <a:custGeom>
                <a:avLst/>
                <a:gdLst/>
                <a:ahLst/>
                <a:cxnLst/>
                <a:rect l="l" t="t" r="r" b="b"/>
                <a:pathLst>
                  <a:path w="2245" h="6309" extrusionOk="0">
                    <a:moveTo>
                      <a:pt x="2245" y="6309"/>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2"/>
              <p:cNvSpPr/>
              <p:nvPr/>
            </p:nvSpPr>
            <p:spPr>
              <a:xfrm>
                <a:off x="974357" y="3653008"/>
                <a:ext cx="43508" cy="122268"/>
              </a:xfrm>
              <a:custGeom>
                <a:avLst/>
                <a:gdLst/>
                <a:ahLst/>
                <a:cxnLst/>
                <a:rect l="l" t="t" r="r" b="b"/>
                <a:pathLst>
                  <a:path w="2245" h="6309" fill="none" extrusionOk="0">
                    <a:moveTo>
                      <a:pt x="2245" y="6309"/>
                    </a:moveTo>
                    <a:lnTo>
                      <a:pt x="1"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2"/>
              <p:cNvSpPr/>
              <p:nvPr/>
            </p:nvSpPr>
            <p:spPr>
              <a:xfrm>
                <a:off x="1126877" y="4011597"/>
                <a:ext cx="157579" cy="170176"/>
              </a:xfrm>
              <a:custGeom>
                <a:avLst/>
                <a:gdLst/>
                <a:ahLst/>
                <a:cxnLst/>
                <a:rect l="l" t="t" r="r" b="b"/>
                <a:pathLst>
                  <a:path w="8131" h="8781" fill="none" extrusionOk="0">
                    <a:moveTo>
                      <a:pt x="8131" y="1"/>
                    </a:moveTo>
                    <a:lnTo>
                      <a:pt x="1" y="878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2"/>
              <p:cNvSpPr/>
              <p:nvPr/>
            </p:nvSpPr>
            <p:spPr>
              <a:xfrm>
                <a:off x="864705" y="4107392"/>
                <a:ext cx="262192" cy="135524"/>
              </a:xfrm>
              <a:custGeom>
                <a:avLst/>
                <a:gdLst/>
                <a:ahLst/>
                <a:cxnLst/>
                <a:rect l="l" t="t" r="r" b="b"/>
                <a:pathLst>
                  <a:path w="13529" h="6993" fill="none" extrusionOk="0">
                    <a:moveTo>
                      <a:pt x="1" y="1"/>
                    </a:moveTo>
                    <a:lnTo>
                      <a:pt x="13529" y="6992"/>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2"/>
              <p:cNvSpPr/>
              <p:nvPr/>
            </p:nvSpPr>
            <p:spPr>
              <a:xfrm>
                <a:off x="908814" y="4181753"/>
                <a:ext cx="95815" cy="4438"/>
              </a:xfrm>
              <a:custGeom>
                <a:avLst/>
                <a:gdLst/>
                <a:ahLst/>
                <a:cxnLst/>
                <a:rect l="l" t="t" r="r" b="b"/>
                <a:pathLst>
                  <a:path w="4944" h="229" fill="none" extrusionOk="0">
                    <a:moveTo>
                      <a:pt x="4944" y="229"/>
                    </a:moveTo>
                    <a:lnTo>
                      <a:pt x="1"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7" name="Google Shape;1277;p42"/>
            <p:cNvGrpSpPr/>
            <p:nvPr/>
          </p:nvGrpSpPr>
          <p:grpSpPr>
            <a:xfrm>
              <a:off x="1592617" y="3963292"/>
              <a:ext cx="423531" cy="468279"/>
              <a:chOff x="1592617" y="3901305"/>
              <a:chExt cx="423531" cy="468279"/>
            </a:xfrm>
          </p:grpSpPr>
          <p:sp>
            <p:nvSpPr>
              <p:cNvPr id="1278" name="Google Shape;1278;p42"/>
              <p:cNvSpPr/>
              <p:nvPr/>
            </p:nvSpPr>
            <p:spPr>
              <a:xfrm>
                <a:off x="1709208" y="3901305"/>
                <a:ext cx="193509" cy="442445"/>
              </a:xfrm>
              <a:custGeom>
                <a:avLst/>
                <a:gdLst/>
                <a:ahLst/>
                <a:cxnLst/>
                <a:rect l="l" t="t" r="r" b="b"/>
                <a:pathLst>
                  <a:path w="9985" h="22830" extrusionOk="0">
                    <a:moveTo>
                      <a:pt x="4976" y="1"/>
                    </a:moveTo>
                    <a:cubicBezTo>
                      <a:pt x="4976" y="1"/>
                      <a:pt x="1" y="5106"/>
                      <a:pt x="1" y="11415"/>
                    </a:cubicBezTo>
                    <a:cubicBezTo>
                      <a:pt x="1" y="17724"/>
                      <a:pt x="4976" y="22830"/>
                      <a:pt x="4976" y="22830"/>
                    </a:cubicBezTo>
                    <a:cubicBezTo>
                      <a:pt x="4976" y="22830"/>
                      <a:pt x="9984" y="17724"/>
                      <a:pt x="9984" y="11415"/>
                    </a:cubicBezTo>
                    <a:cubicBezTo>
                      <a:pt x="9984" y="5106"/>
                      <a:pt x="4976" y="1"/>
                      <a:pt x="4976"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2"/>
              <p:cNvSpPr/>
              <p:nvPr/>
            </p:nvSpPr>
            <p:spPr>
              <a:xfrm>
                <a:off x="1838414" y="4177974"/>
                <a:ext cx="177734" cy="191610"/>
              </a:xfrm>
              <a:custGeom>
                <a:avLst/>
                <a:gdLst/>
                <a:ahLst/>
                <a:cxnLst/>
                <a:rect l="l" t="t" r="r" b="b"/>
                <a:pathLst>
                  <a:path w="9171" h="9887" extrusionOk="0">
                    <a:moveTo>
                      <a:pt x="8976" y="1"/>
                    </a:moveTo>
                    <a:cubicBezTo>
                      <a:pt x="8976" y="1"/>
                      <a:pt x="4846" y="294"/>
                      <a:pt x="2439" y="3025"/>
                    </a:cubicBezTo>
                    <a:cubicBezTo>
                      <a:pt x="0" y="5757"/>
                      <a:pt x="195" y="9887"/>
                      <a:pt x="195" y="9887"/>
                    </a:cubicBezTo>
                    <a:cubicBezTo>
                      <a:pt x="195" y="9887"/>
                      <a:pt x="4325" y="9594"/>
                      <a:pt x="6764" y="6862"/>
                    </a:cubicBezTo>
                    <a:cubicBezTo>
                      <a:pt x="9171" y="4131"/>
                      <a:pt x="8976" y="1"/>
                      <a:pt x="8976"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2"/>
              <p:cNvSpPr/>
              <p:nvPr/>
            </p:nvSpPr>
            <p:spPr>
              <a:xfrm>
                <a:off x="1592617" y="4181753"/>
                <a:ext cx="179633" cy="184052"/>
              </a:xfrm>
              <a:custGeom>
                <a:avLst/>
                <a:gdLst/>
                <a:ahLst/>
                <a:cxnLst/>
                <a:rect l="l" t="t" r="r" b="b"/>
                <a:pathLst>
                  <a:path w="9269" h="9497" extrusionOk="0">
                    <a:moveTo>
                      <a:pt x="33" y="1"/>
                    </a:moveTo>
                    <a:cubicBezTo>
                      <a:pt x="33" y="1"/>
                      <a:pt x="1" y="4131"/>
                      <a:pt x="2570" y="6765"/>
                    </a:cubicBezTo>
                    <a:cubicBezTo>
                      <a:pt x="5106" y="9399"/>
                      <a:pt x="9236" y="9497"/>
                      <a:pt x="9236" y="9497"/>
                    </a:cubicBezTo>
                    <a:cubicBezTo>
                      <a:pt x="9236" y="9497"/>
                      <a:pt x="9269" y="5367"/>
                      <a:pt x="6732" y="2733"/>
                    </a:cubicBezTo>
                    <a:cubicBezTo>
                      <a:pt x="4163" y="99"/>
                      <a:pt x="33" y="1"/>
                      <a:pt x="33"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2"/>
              <p:cNvSpPr/>
              <p:nvPr/>
            </p:nvSpPr>
            <p:spPr>
              <a:xfrm>
                <a:off x="1709208" y="3901305"/>
                <a:ext cx="193509" cy="442445"/>
              </a:xfrm>
              <a:custGeom>
                <a:avLst/>
                <a:gdLst/>
                <a:ahLst/>
                <a:cxnLst/>
                <a:rect l="l" t="t" r="r" b="b"/>
                <a:pathLst>
                  <a:path w="9985" h="22830" extrusionOk="0">
                    <a:moveTo>
                      <a:pt x="4976" y="1"/>
                    </a:moveTo>
                    <a:cubicBezTo>
                      <a:pt x="4976" y="1"/>
                      <a:pt x="1" y="5106"/>
                      <a:pt x="1" y="11415"/>
                    </a:cubicBezTo>
                    <a:cubicBezTo>
                      <a:pt x="1" y="17724"/>
                      <a:pt x="4976" y="22830"/>
                      <a:pt x="4976" y="22830"/>
                    </a:cubicBezTo>
                    <a:cubicBezTo>
                      <a:pt x="4976" y="22830"/>
                      <a:pt x="9984" y="17724"/>
                      <a:pt x="9984" y="11415"/>
                    </a:cubicBezTo>
                    <a:cubicBezTo>
                      <a:pt x="9984" y="5106"/>
                      <a:pt x="4976" y="1"/>
                      <a:pt x="4976"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2"/>
              <p:cNvSpPr/>
              <p:nvPr/>
            </p:nvSpPr>
            <p:spPr>
              <a:xfrm>
                <a:off x="1805642" y="3901305"/>
                <a:ext cx="19" cy="442445"/>
              </a:xfrm>
              <a:custGeom>
                <a:avLst/>
                <a:gdLst/>
                <a:ahLst/>
                <a:cxnLst/>
                <a:rect l="l" t="t" r="r" b="b"/>
                <a:pathLst>
                  <a:path w="1" h="22830" extrusionOk="0">
                    <a:moveTo>
                      <a:pt x="0" y="22830"/>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2"/>
              <p:cNvSpPr/>
              <p:nvPr/>
            </p:nvSpPr>
            <p:spPr>
              <a:xfrm>
                <a:off x="1805642" y="3901305"/>
                <a:ext cx="19" cy="442445"/>
              </a:xfrm>
              <a:custGeom>
                <a:avLst/>
                <a:gdLst/>
                <a:ahLst/>
                <a:cxnLst/>
                <a:rect l="l" t="t" r="r" b="b"/>
                <a:pathLst>
                  <a:path w="1" h="22830" fill="none" extrusionOk="0">
                    <a:moveTo>
                      <a:pt x="0" y="22830"/>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2"/>
              <p:cNvSpPr/>
              <p:nvPr/>
            </p:nvSpPr>
            <p:spPr>
              <a:xfrm>
                <a:off x="1805642" y="4010976"/>
                <a:ext cx="54225" cy="47287"/>
              </a:xfrm>
              <a:custGeom>
                <a:avLst/>
                <a:gdLst/>
                <a:ahLst/>
                <a:cxnLst/>
                <a:rect l="l" t="t" r="r" b="b"/>
                <a:pathLst>
                  <a:path w="2798" h="2440" extrusionOk="0">
                    <a:moveTo>
                      <a:pt x="0" y="2439"/>
                    </a:moveTo>
                    <a:lnTo>
                      <a:pt x="2797"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2"/>
              <p:cNvSpPr/>
              <p:nvPr/>
            </p:nvSpPr>
            <p:spPr>
              <a:xfrm>
                <a:off x="1805642" y="4010976"/>
                <a:ext cx="54225" cy="47287"/>
              </a:xfrm>
              <a:custGeom>
                <a:avLst/>
                <a:gdLst/>
                <a:ahLst/>
                <a:cxnLst/>
                <a:rect l="l" t="t" r="r" b="b"/>
                <a:pathLst>
                  <a:path w="2798" h="2440" fill="none" extrusionOk="0">
                    <a:moveTo>
                      <a:pt x="0" y="2439"/>
                    </a:moveTo>
                    <a:lnTo>
                      <a:pt x="2797"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2"/>
              <p:cNvSpPr/>
              <p:nvPr/>
            </p:nvSpPr>
            <p:spPr>
              <a:xfrm>
                <a:off x="1737580" y="4034291"/>
                <a:ext cx="67442" cy="97074"/>
              </a:xfrm>
              <a:custGeom>
                <a:avLst/>
                <a:gdLst/>
                <a:ahLst/>
                <a:cxnLst/>
                <a:rect l="l" t="t" r="r" b="b"/>
                <a:pathLst>
                  <a:path w="3480" h="5009" extrusionOk="0">
                    <a:moveTo>
                      <a:pt x="3480" y="5008"/>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2"/>
              <p:cNvSpPr/>
              <p:nvPr/>
            </p:nvSpPr>
            <p:spPr>
              <a:xfrm>
                <a:off x="1737580" y="4034291"/>
                <a:ext cx="67442" cy="97074"/>
              </a:xfrm>
              <a:custGeom>
                <a:avLst/>
                <a:gdLst/>
                <a:ahLst/>
                <a:cxnLst/>
                <a:rect l="l" t="t" r="r" b="b"/>
                <a:pathLst>
                  <a:path w="3480" h="5009" fill="none" extrusionOk="0">
                    <a:moveTo>
                      <a:pt x="3480" y="5008"/>
                    </a:moveTo>
                    <a:lnTo>
                      <a:pt x="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2"/>
              <p:cNvSpPr/>
              <p:nvPr/>
            </p:nvSpPr>
            <p:spPr>
              <a:xfrm>
                <a:off x="1805642" y="4102353"/>
                <a:ext cx="80059" cy="71241"/>
              </a:xfrm>
              <a:custGeom>
                <a:avLst/>
                <a:gdLst/>
                <a:ahLst/>
                <a:cxnLst/>
                <a:rect l="l" t="t" r="r" b="b"/>
                <a:pathLst>
                  <a:path w="4131" h="3676" extrusionOk="0">
                    <a:moveTo>
                      <a:pt x="0" y="3675"/>
                    </a:moveTo>
                    <a:lnTo>
                      <a:pt x="413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2"/>
              <p:cNvSpPr/>
              <p:nvPr/>
            </p:nvSpPr>
            <p:spPr>
              <a:xfrm>
                <a:off x="1805642" y="4102353"/>
                <a:ext cx="80059" cy="71241"/>
              </a:xfrm>
              <a:custGeom>
                <a:avLst/>
                <a:gdLst/>
                <a:ahLst/>
                <a:cxnLst/>
                <a:rect l="l" t="t" r="r" b="b"/>
                <a:pathLst>
                  <a:path w="4131" h="3676" fill="none" extrusionOk="0">
                    <a:moveTo>
                      <a:pt x="0" y="3675"/>
                    </a:moveTo>
                    <a:lnTo>
                      <a:pt x="413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2"/>
              <p:cNvSpPr/>
              <p:nvPr/>
            </p:nvSpPr>
            <p:spPr>
              <a:xfrm>
                <a:off x="1725603" y="4160338"/>
                <a:ext cx="79419" cy="69962"/>
              </a:xfrm>
              <a:custGeom>
                <a:avLst/>
                <a:gdLst/>
                <a:ahLst/>
                <a:cxnLst/>
                <a:rect l="l" t="t" r="r" b="b"/>
                <a:pathLst>
                  <a:path w="4098" h="3610" extrusionOk="0">
                    <a:moveTo>
                      <a:pt x="4098" y="3610"/>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2"/>
              <p:cNvSpPr/>
              <p:nvPr/>
            </p:nvSpPr>
            <p:spPr>
              <a:xfrm>
                <a:off x="1725603" y="4160338"/>
                <a:ext cx="79419" cy="69962"/>
              </a:xfrm>
              <a:custGeom>
                <a:avLst/>
                <a:gdLst/>
                <a:ahLst/>
                <a:cxnLst/>
                <a:rect l="l" t="t" r="r" b="b"/>
                <a:pathLst>
                  <a:path w="4098" h="3610" fill="none" extrusionOk="0">
                    <a:moveTo>
                      <a:pt x="4098" y="3610"/>
                    </a:moveTo>
                    <a:lnTo>
                      <a:pt x="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2"/>
              <p:cNvSpPr/>
              <p:nvPr/>
            </p:nvSpPr>
            <p:spPr>
              <a:xfrm>
                <a:off x="1805003" y="4230281"/>
                <a:ext cx="61783" cy="49186"/>
              </a:xfrm>
              <a:custGeom>
                <a:avLst/>
                <a:gdLst/>
                <a:ahLst/>
                <a:cxnLst/>
                <a:rect l="l" t="t" r="r" b="b"/>
                <a:pathLst>
                  <a:path w="3188" h="2538" extrusionOk="0">
                    <a:moveTo>
                      <a:pt x="1" y="2538"/>
                    </a:moveTo>
                    <a:lnTo>
                      <a:pt x="3188"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2"/>
              <p:cNvSpPr/>
              <p:nvPr/>
            </p:nvSpPr>
            <p:spPr>
              <a:xfrm>
                <a:off x="1805003" y="4230281"/>
                <a:ext cx="61783" cy="49186"/>
              </a:xfrm>
              <a:custGeom>
                <a:avLst/>
                <a:gdLst/>
                <a:ahLst/>
                <a:cxnLst/>
                <a:rect l="l" t="t" r="r" b="b"/>
                <a:pathLst>
                  <a:path w="3188" h="2538" fill="none" extrusionOk="0">
                    <a:moveTo>
                      <a:pt x="1" y="2538"/>
                    </a:moveTo>
                    <a:lnTo>
                      <a:pt x="3188"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2"/>
              <p:cNvSpPr/>
              <p:nvPr/>
            </p:nvSpPr>
            <p:spPr>
              <a:xfrm>
                <a:off x="1838414" y="4177974"/>
                <a:ext cx="177734" cy="191610"/>
              </a:xfrm>
              <a:custGeom>
                <a:avLst/>
                <a:gdLst/>
                <a:ahLst/>
                <a:cxnLst/>
                <a:rect l="l" t="t" r="r" b="b"/>
                <a:pathLst>
                  <a:path w="9171" h="9887" extrusionOk="0">
                    <a:moveTo>
                      <a:pt x="8976" y="1"/>
                    </a:moveTo>
                    <a:cubicBezTo>
                      <a:pt x="8976" y="1"/>
                      <a:pt x="4846" y="294"/>
                      <a:pt x="2439" y="3025"/>
                    </a:cubicBezTo>
                    <a:cubicBezTo>
                      <a:pt x="0" y="5757"/>
                      <a:pt x="195" y="9887"/>
                      <a:pt x="195" y="9887"/>
                    </a:cubicBezTo>
                    <a:cubicBezTo>
                      <a:pt x="195" y="9887"/>
                      <a:pt x="4325" y="9594"/>
                      <a:pt x="6764" y="6862"/>
                    </a:cubicBezTo>
                    <a:cubicBezTo>
                      <a:pt x="9171" y="4131"/>
                      <a:pt x="8976" y="1"/>
                      <a:pt x="8976"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2"/>
              <p:cNvSpPr/>
              <p:nvPr/>
            </p:nvSpPr>
            <p:spPr>
              <a:xfrm>
                <a:off x="1842193" y="4177974"/>
                <a:ext cx="170176" cy="191610"/>
              </a:xfrm>
              <a:custGeom>
                <a:avLst/>
                <a:gdLst/>
                <a:ahLst/>
                <a:cxnLst/>
                <a:rect l="l" t="t" r="r" b="b"/>
                <a:pathLst>
                  <a:path w="8781" h="9887" extrusionOk="0">
                    <a:moveTo>
                      <a:pt x="0" y="9887"/>
                    </a:moveTo>
                    <a:lnTo>
                      <a:pt x="878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2"/>
              <p:cNvSpPr/>
              <p:nvPr/>
            </p:nvSpPr>
            <p:spPr>
              <a:xfrm>
                <a:off x="1842193" y="4177974"/>
                <a:ext cx="170176" cy="191610"/>
              </a:xfrm>
              <a:custGeom>
                <a:avLst/>
                <a:gdLst/>
                <a:ahLst/>
                <a:cxnLst/>
                <a:rect l="l" t="t" r="r" b="b"/>
                <a:pathLst>
                  <a:path w="8781" h="9887" fill="none" extrusionOk="0">
                    <a:moveTo>
                      <a:pt x="0" y="9887"/>
                    </a:moveTo>
                    <a:lnTo>
                      <a:pt x="8781"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2"/>
              <p:cNvSpPr/>
              <p:nvPr/>
            </p:nvSpPr>
            <p:spPr>
              <a:xfrm>
                <a:off x="1951845" y="4246036"/>
                <a:ext cx="42248" cy="19"/>
              </a:xfrm>
              <a:custGeom>
                <a:avLst/>
                <a:gdLst/>
                <a:ahLst/>
                <a:cxnLst/>
                <a:rect l="l" t="t" r="r" b="b"/>
                <a:pathLst>
                  <a:path w="2180" h="1" extrusionOk="0">
                    <a:moveTo>
                      <a:pt x="1" y="1"/>
                    </a:moveTo>
                    <a:lnTo>
                      <a:pt x="218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2"/>
              <p:cNvSpPr/>
              <p:nvPr/>
            </p:nvSpPr>
            <p:spPr>
              <a:xfrm>
                <a:off x="1951845" y="4246036"/>
                <a:ext cx="42248" cy="19"/>
              </a:xfrm>
              <a:custGeom>
                <a:avLst/>
                <a:gdLst/>
                <a:ahLst/>
                <a:cxnLst/>
                <a:rect l="l" t="t" r="r" b="b"/>
                <a:pathLst>
                  <a:path w="2180" h="1" fill="none" extrusionOk="0">
                    <a:moveTo>
                      <a:pt x="1" y="1"/>
                    </a:moveTo>
                    <a:lnTo>
                      <a:pt x="218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2"/>
              <p:cNvSpPr/>
              <p:nvPr/>
            </p:nvSpPr>
            <p:spPr>
              <a:xfrm>
                <a:off x="1923492" y="4209486"/>
                <a:ext cx="8217" cy="68082"/>
              </a:xfrm>
              <a:custGeom>
                <a:avLst/>
                <a:gdLst/>
                <a:ahLst/>
                <a:cxnLst/>
                <a:rect l="l" t="t" r="r" b="b"/>
                <a:pathLst>
                  <a:path w="424" h="3513" extrusionOk="0">
                    <a:moveTo>
                      <a:pt x="1" y="3513"/>
                    </a:moveTo>
                    <a:lnTo>
                      <a:pt x="42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2"/>
              <p:cNvSpPr/>
              <p:nvPr/>
            </p:nvSpPr>
            <p:spPr>
              <a:xfrm>
                <a:off x="1923492" y="4209486"/>
                <a:ext cx="8217" cy="68082"/>
              </a:xfrm>
              <a:custGeom>
                <a:avLst/>
                <a:gdLst/>
                <a:ahLst/>
                <a:cxnLst/>
                <a:rect l="l" t="t" r="r" b="b"/>
                <a:pathLst>
                  <a:path w="424" h="3513" fill="none" extrusionOk="0">
                    <a:moveTo>
                      <a:pt x="1" y="3513"/>
                    </a:moveTo>
                    <a:lnTo>
                      <a:pt x="423"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2"/>
              <p:cNvSpPr/>
              <p:nvPr/>
            </p:nvSpPr>
            <p:spPr>
              <a:xfrm>
                <a:off x="1907736" y="4295843"/>
                <a:ext cx="62404" cy="19"/>
              </a:xfrm>
              <a:custGeom>
                <a:avLst/>
                <a:gdLst/>
                <a:ahLst/>
                <a:cxnLst/>
                <a:rect l="l" t="t" r="r" b="b"/>
                <a:pathLst>
                  <a:path w="3220" h="1" extrusionOk="0">
                    <a:moveTo>
                      <a:pt x="1" y="0"/>
                    </a:moveTo>
                    <a:lnTo>
                      <a:pt x="322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2"/>
              <p:cNvSpPr/>
              <p:nvPr/>
            </p:nvSpPr>
            <p:spPr>
              <a:xfrm>
                <a:off x="1907736" y="4295843"/>
                <a:ext cx="62404" cy="19"/>
              </a:xfrm>
              <a:custGeom>
                <a:avLst/>
                <a:gdLst/>
                <a:ahLst/>
                <a:cxnLst/>
                <a:rect l="l" t="t" r="r" b="b"/>
                <a:pathLst>
                  <a:path w="3220" h="1" fill="none" extrusionOk="0">
                    <a:moveTo>
                      <a:pt x="1" y="0"/>
                    </a:moveTo>
                    <a:lnTo>
                      <a:pt x="322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2"/>
              <p:cNvSpPr/>
              <p:nvPr/>
            </p:nvSpPr>
            <p:spPr>
              <a:xfrm>
                <a:off x="1878124" y="4259273"/>
                <a:ext cx="7578" cy="61163"/>
              </a:xfrm>
              <a:custGeom>
                <a:avLst/>
                <a:gdLst/>
                <a:ahLst/>
                <a:cxnLst/>
                <a:rect l="l" t="t" r="r" b="b"/>
                <a:pathLst>
                  <a:path w="391" h="3156" extrusionOk="0">
                    <a:moveTo>
                      <a:pt x="390" y="3155"/>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2"/>
              <p:cNvSpPr/>
              <p:nvPr/>
            </p:nvSpPr>
            <p:spPr>
              <a:xfrm>
                <a:off x="1878124" y="4259273"/>
                <a:ext cx="7578" cy="61163"/>
              </a:xfrm>
              <a:custGeom>
                <a:avLst/>
                <a:gdLst/>
                <a:ahLst/>
                <a:cxnLst/>
                <a:rect l="l" t="t" r="r" b="b"/>
                <a:pathLst>
                  <a:path w="391" h="3156" fill="none" extrusionOk="0">
                    <a:moveTo>
                      <a:pt x="390" y="3155"/>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2"/>
              <p:cNvSpPr/>
              <p:nvPr/>
            </p:nvSpPr>
            <p:spPr>
              <a:xfrm>
                <a:off x="1866767" y="4341212"/>
                <a:ext cx="45407" cy="3178"/>
              </a:xfrm>
              <a:custGeom>
                <a:avLst/>
                <a:gdLst/>
                <a:ahLst/>
                <a:cxnLst/>
                <a:rect l="l" t="t" r="r" b="b"/>
                <a:pathLst>
                  <a:path w="2343" h="164" extrusionOk="0">
                    <a:moveTo>
                      <a:pt x="1" y="0"/>
                    </a:moveTo>
                    <a:lnTo>
                      <a:pt x="2342" y="163"/>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2"/>
              <p:cNvSpPr/>
              <p:nvPr/>
            </p:nvSpPr>
            <p:spPr>
              <a:xfrm>
                <a:off x="1866767" y="4341212"/>
                <a:ext cx="45407" cy="3178"/>
              </a:xfrm>
              <a:custGeom>
                <a:avLst/>
                <a:gdLst/>
                <a:ahLst/>
                <a:cxnLst/>
                <a:rect l="l" t="t" r="r" b="b"/>
                <a:pathLst>
                  <a:path w="2343" h="164" fill="none" extrusionOk="0">
                    <a:moveTo>
                      <a:pt x="1" y="0"/>
                    </a:moveTo>
                    <a:lnTo>
                      <a:pt x="2342" y="163"/>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2"/>
              <p:cNvSpPr/>
              <p:nvPr/>
            </p:nvSpPr>
            <p:spPr>
              <a:xfrm>
                <a:off x="1592617" y="4181753"/>
                <a:ext cx="179633" cy="184052"/>
              </a:xfrm>
              <a:custGeom>
                <a:avLst/>
                <a:gdLst/>
                <a:ahLst/>
                <a:cxnLst/>
                <a:rect l="l" t="t" r="r" b="b"/>
                <a:pathLst>
                  <a:path w="9269" h="9497" extrusionOk="0">
                    <a:moveTo>
                      <a:pt x="33" y="1"/>
                    </a:moveTo>
                    <a:cubicBezTo>
                      <a:pt x="33" y="1"/>
                      <a:pt x="1" y="4131"/>
                      <a:pt x="2570" y="6765"/>
                    </a:cubicBezTo>
                    <a:cubicBezTo>
                      <a:pt x="5106" y="9399"/>
                      <a:pt x="9236" y="9497"/>
                      <a:pt x="9236" y="9497"/>
                    </a:cubicBezTo>
                    <a:cubicBezTo>
                      <a:pt x="9236" y="9497"/>
                      <a:pt x="9269" y="5367"/>
                      <a:pt x="6732" y="2733"/>
                    </a:cubicBezTo>
                    <a:cubicBezTo>
                      <a:pt x="4163" y="99"/>
                      <a:pt x="33" y="1"/>
                      <a:pt x="33"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2"/>
              <p:cNvSpPr/>
              <p:nvPr/>
            </p:nvSpPr>
            <p:spPr>
              <a:xfrm>
                <a:off x="1593257" y="4181753"/>
                <a:ext cx="178374" cy="184052"/>
              </a:xfrm>
              <a:custGeom>
                <a:avLst/>
                <a:gdLst/>
                <a:ahLst/>
                <a:cxnLst/>
                <a:rect l="l" t="t" r="r" b="b"/>
                <a:pathLst>
                  <a:path w="9204" h="9497" extrusionOk="0">
                    <a:moveTo>
                      <a:pt x="9203" y="9497"/>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2"/>
              <p:cNvSpPr/>
              <p:nvPr/>
            </p:nvSpPr>
            <p:spPr>
              <a:xfrm>
                <a:off x="1593257" y="4181753"/>
                <a:ext cx="178374" cy="184052"/>
              </a:xfrm>
              <a:custGeom>
                <a:avLst/>
                <a:gdLst/>
                <a:ahLst/>
                <a:cxnLst/>
                <a:rect l="l" t="t" r="r" b="b"/>
                <a:pathLst>
                  <a:path w="9204" h="9497" fill="none" extrusionOk="0">
                    <a:moveTo>
                      <a:pt x="9203" y="9497"/>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2"/>
              <p:cNvSpPr/>
              <p:nvPr/>
            </p:nvSpPr>
            <p:spPr>
              <a:xfrm>
                <a:off x="1656901" y="4205707"/>
                <a:ext cx="3178" cy="41609"/>
              </a:xfrm>
              <a:custGeom>
                <a:avLst/>
                <a:gdLst/>
                <a:ahLst/>
                <a:cxnLst/>
                <a:rect l="l" t="t" r="r" b="b"/>
                <a:pathLst>
                  <a:path w="164" h="2147" extrusionOk="0">
                    <a:moveTo>
                      <a:pt x="1" y="2147"/>
                    </a:moveTo>
                    <a:lnTo>
                      <a:pt x="16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2"/>
              <p:cNvSpPr/>
              <p:nvPr/>
            </p:nvSpPr>
            <p:spPr>
              <a:xfrm>
                <a:off x="1656901" y="4205707"/>
                <a:ext cx="3178" cy="41609"/>
              </a:xfrm>
              <a:custGeom>
                <a:avLst/>
                <a:gdLst/>
                <a:ahLst/>
                <a:cxnLst/>
                <a:rect l="l" t="t" r="r" b="b"/>
                <a:pathLst>
                  <a:path w="164" h="2147" fill="none" extrusionOk="0">
                    <a:moveTo>
                      <a:pt x="1" y="2147"/>
                    </a:moveTo>
                    <a:lnTo>
                      <a:pt x="163"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2"/>
              <p:cNvSpPr/>
              <p:nvPr/>
            </p:nvSpPr>
            <p:spPr>
              <a:xfrm>
                <a:off x="1618470" y="4264331"/>
                <a:ext cx="67442" cy="13876"/>
              </a:xfrm>
              <a:custGeom>
                <a:avLst/>
                <a:gdLst/>
                <a:ahLst/>
                <a:cxnLst/>
                <a:rect l="l" t="t" r="r" b="b"/>
                <a:pathLst>
                  <a:path w="3480" h="716" extrusionOk="0">
                    <a:moveTo>
                      <a:pt x="3480" y="715"/>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2"/>
              <p:cNvSpPr/>
              <p:nvPr/>
            </p:nvSpPr>
            <p:spPr>
              <a:xfrm>
                <a:off x="1618470" y="4264331"/>
                <a:ext cx="67442" cy="13876"/>
              </a:xfrm>
              <a:custGeom>
                <a:avLst/>
                <a:gdLst/>
                <a:ahLst/>
                <a:cxnLst/>
                <a:rect l="l" t="t" r="r" b="b"/>
                <a:pathLst>
                  <a:path w="3480" h="716" fill="none" extrusionOk="0">
                    <a:moveTo>
                      <a:pt x="3480" y="715"/>
                    </a:moveTo>
                    <a:lnTo>
                      <a:pt x="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2"/>
              <p:cNvSpPr/>
              <p:nvPr/>
            </p:nvSpPr>
            <p:spPr>
              <a:xfrm>
                <a:off x="1702909" y="4232819"/>
                <a:ext cx="4438" cy="62404"/>
              </a:xfrm>
              <a:custGeom>
                <a:avLst/>
                <a:gdLst/>
                <a:ahLst/>
                <a:cxnLst/>
                <a:rect l="l" t="t" r="r" b="b"/>
                <a:pathLst>
                  <a:path w="229" h="3220" extrusionOk="0">
                    <a:moveTo>
                      <a:pt x="1" y="3219"/>
                    </a:moveTo>
                    <a:lnTo>
                      <a:pt x="228"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2"/>
              <p:cNvSpPr/>
              <p:nvPr/>
            </p:nvSpPr>
            <p:spPr>
              <a:xfrm>
                <a:off x="1702909" y="4232819"/>
                <a:ext cx="4438" cy="62404"/>
              </a:xfrm>
              <a:custGeom>
                <a:avLst/>
                <a:gdLst/>
                <a:ahLst/>
                <a:cxnLst/>
                <a:rect l="l" t="t" r="r" b="b"/>
                <a:pathLst>
                  <a:path w="229" h="3220" fill="none" extrusionOk="0">
                    <a:moveTo>
                      <a:pt x="1" y="3219"/>
                    </a:moveTo>
                    <a:lnTo>
                      <a:pt x="228"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2"/>
              <p:cNvSpPr/>
              <p:nvPr/>
            </p:nvSpPr>
            <p:spPr>
              <a:xfrm>
                <a:off x="1745758" y="4293944"/>
                <a:ext cx="5698" cy="45388"/>
              </a:xfrm>
              <a:custGeom>
                <a:avLst/>
                <a:gdLst/>
                <a:ahLst/>
                <a:cxnLst/>
                <a:rect l="l" t="t" r="r" b="b"/>
                <a:pathLst>
                  <a:path w="294" h="2342" extrusionOk="0">
                    <a:moveTo>
                      <a:pt x="1" y="2342"/>
                    </a:moveTo>
                    <a:lnTo>
                      <a:pt x="294"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2"/>
              <p:cNvSpPr/>
              <p:nvPr/>
            </p:nvSpPr>
            <p:spPr>
              <a:xfrm>
                <a:off x="1745758" y="4293944"/>
                <a:ext cx="5698" cy="45388"/>
              </a:xfrm>
              <a:custGeom>
                <a:avLst/>
                <a:gdLst/>
                <a:ahLst/>
                <a:cxnLst/>
                <a:rect l="l" t="t" r="r" b="b"/>
                <a:pathLst>
                  <a:path w="294" h="2342" fill="none" extrusionOk="0">
                    <a:moveTo>
                      <a:pt x="1" y="2342"/>
                    </a:moveTo>
                    <a:lnTo>
                      <a:pt x="294"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2"/>
              <p:cNvSpPr/>
              <p:nvPr/>
            </p:nvSpPr>
            <p:spPr>
              <a:xfrm>
                <a:off x="1805642" y="3901305"/>
                <a:ext cx="19" cy="442445"/>
              </a:xfrm>
              <a:custGeom>
                <a:avLst/>
                <a:gdLst/>
                <a:ahLst/>
                <a:cxnLst/>
                <a:rect l="l" t="t" r="r" b="b"/>
                <a:pathLst>
                  <a:path w="1" h="22830" extrusionOk="0">
                    <a:moveTo>
                      <a:pt x="0" y="22830"/>
                    </a:moveTo>
                    <a:lnTo>
                      <a:pt x="0"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2"/>
              <p:cNvSpPr/>
              <p:nvPr/>
            </p:nvSpPr>
            <p:spPr>
              <a:xfrm>
                <a:off x="1805642" y="3901305"/>
                <a:ext cx="19" cy="442445"/>
              </a:xfrm>
              <a:custGeom>
                <a:avLst/>
                <a:gdLst/>
                <a:ahLst/>
                <a:cxnLst/>
                <a:rect l="l" t="t" r="r" b="b"/>
                <a:pathLst>
                  <a:path w="1" h="22830" fill="none" extrusionOk="0">
                    <a:moveTo>
                      <a:pt x="0" y="22830"/>
                    </a:moveTo>
                    <a:lnTo>
                      <a:pt x="0"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2"/>
              <p:cNvSpPr/>
              <p:nvPr/>
            </p:nvSpPr>
            <p:spPr>
              <a:xfrm>
                <a:off x="1805642" y="4010976"/>
                <a:ext cx="54225" cy="47287"/>
              </a:xfrm>
              <a:custGeom>
                <a:avLst/>
                <a:gdLst/>
                <a:ahLst/>
                <a:cxnLst/>
                <a:rect l="l" t="t" r="r" b="b"/>
                <a:pathLst>
                  <a:path w="2798" h="2440" extrusionOk="0">
                    <a:moveTo>
                      <a:pt x="0" y="2439"/>
                    </a:moveTo>
                    <a:lnTo>
                      <a:pt x="2797"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2"/>
              <p:cNvSpPr/>
              <p:nvPr/>
            </p:nvSpPr>
            <p:spPr>
              <a:xfrm>
                <a:off x="1805642" y="4010976"/>
                <a:ext cx="54225" cy="47287"/>
              </a:xfrm>
              <a:custGeom>
                <a:avLst/>
                <a:gdLst/>
                <a:ahLst/>
                <a:cxnLst/>
                <a:rect l="l" t="t" r="r" b="b"/>
                <a:pathLst>
                  <a:path w="2798" h="2440" fill="none" extrusionOk="0">
                    <a:moveTo>
                      <a:pt x="0" y="2439"/>
                    </a:moveTo>
                    <a:lnTo>
                      <a:pt x="2797"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2"/>
              <p:cNvSpPr/>
              <p:nvPr/>
            </p:nvSpPr>
            <p:spPr>
              <a:xfrm>
                <a:off x="1737580" y="4034291"/>
                <a:ext cx="67442" cy="97074"/>
              </a:xfrm>
              <a:custGeom>
                <a:avLst/>
                <a:gdLst/>
                <a:ahLst/>
                <a:cxnLst/>
                <a:rect l="l" t="t" r="r" b="b"/>
                <a:pathLst>
                  <a:path w="3480" h="5009" extrusionOk="0">
                    <a:moveTo>
                      <a:pt x="3480" y="5008"/>
                    </a:moveTo>
                    <a:lnTo>
                      <a:pt x="0"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2"/>
              <p:cNvSpPr/>
              <p:nvPr/>
            </p:nvSpPr>
            <p:spPr>
              <a:xfrm>
                <a:off x="1737580" y="4034291"/>
                <a:ext cx="67442" cy="97074"/>
              </a:xfrm>
              <a:custGeom>
                <a:avLst/>
                <a:gdLst/>
                <a:ahLst/>
                <a:cxnLst/>
                <a:rect l="l" t="t" r="r" b="b"/>
                <a:pathLst>
                  <a:path w="3480" h="5009" fill="none" extrusionOk="0">
                    <a:moveTo>
                      <a:pt x="3480" y="5008"/>
                    </a:moveTo>
                    <a:lnTo>
                      <a:pt x="0"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2"/>
              <p:cNvSpPr/>
              <p:nvPr/>
            </p:nvSpPr>
            <p:spPr>
              <a:xfrm>
                <a:off x="1805642" y="4102353"/>
                <a:ext cx="80059" cy="71241"/>
              </a:xfrm>
              <a:custGeom>
                <a:avLst/>
                <a:gdLst/>
                <a:ahLst/>
                <a:cxnLst/>
                <a:rect l="l" t="t" r="r" b="b"/>
                <a:pathLst>
                  <a:path w="4131" h="3676" extrusionOk="0">
                    <a:moveTo>
                      <a:pt x="0" y="3675"/>
                    </a:moveTo>
                    <a:lnTo>
                      <a:pt x="4130"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2"/>
              <p:cNvSpPr/>
              <p:nvPr/>
            </p:nvSpPr>
            <p:spPr>
              <a:xfrm>
                <a:off x="1805642" y="4102353"/>
                <a:ext cx="80059" cy="71241"/>
              </a:xfrm>
              <a:custGeom>
                <a:avLst/>
                <a:gdLst/>
                <a:ahLst/>
                <a:cxnLst/>
                <a:rect l="l" t="t" r="r" b="b"/>
                <a:pathLst>
                  <a:path w="4131" h="3676" fill="none" extrusionOk="0">
                    <a:moveTo>
                      <a:pt x="0" y="3675"/>
                    </a:moveTo>
                    <a:lnTo>
                      <a:pt x="4130"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2"/>
              <p:cNvSpPr/>
              <p:nvPr/>
            </p:nvSpPr>
            <p:spPr>
              <a:xfrm>
                <a:off x="1725603" y="4160338"/>
                <a:ext cx="79419" cy="69962"/>
              </a:xfrm>
              <a:custGeom>
                <a:avLst/>
                <a:gdLst/>
                <a:ahLst/>
                <a:cxnLst/>
                <a:rect l="l" t="t" r="r" b="b"/>
                <a:pathLst>
                  <a:path w="4098" h="3610" extrusionOk="0">
                    <a:moveTo>
                      <a:pt x="4098" y="3610"/>
                    </a:moveTo>
                    <a:lnTo>
                      <a:pt x="0"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2"/>
              <p:cNvSpPr/>
              <p:nvPr/>
            </p:nvSpPr>
            <p:spPr>
              <a:xfrm>
                <a:off x="1725603" y="4160338"/>
                <a:ext cx="79419" cy="69962"/>
              </a:xfrm>
              <a:custGeom>
                <a:avLst/>
                <a:gdLst/>
                <a:ahLst/>
                <a:cxnLst/>
                <a:rect l="l" t="t" r="r" b="b"/>
                <a:pathLst>
                  <a:path w="4098" h="3610" fill="none" extrusionOk="0">
                    <a:moveTo>
                      <a:pt x="4098" y="3610"/>
                    </a:moveTo>
                    <a:lnTo>
                      <a:pt x="0"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2"/>
              <p:cNvSpPr/>
              <p:nvPr/>
            </p:nvSpPr>
            <p:spPr>
              <a:xfrm>
                <a:off x="1805003" y="4230281"/>
                <a:ext cx="61783" cy="49186"/>
              </a:xfrm>
              <a:custGeom>
                <a:avLst/>
                <a:gdLst/>
                <a:ahLst/>
                <a:cxnLst/>
                <a:rect l="l" t="t" r="r" b="b"/>
                <a:pathLst>
                  <a:path w="3188" h="2538" extrusionOk="0">
                    <a:moveTo>
                      <a:pt x="1" y="2538"/>
                    </a:moveTo>
                    <a:lnTo>
                      <a:pt x="3188"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2"/>
              <p:cNvSpPr/>
              <p:nvPr/>
            </p:nvSpPr>
            <p:spPr>
              <a:xfrm>
                <a:off x="1805003" y="4230281"/>
                <a:ext cx="61783" cy="49186"/>
              </a:xfrm>
              <a:custGeom>
                <a:avLst/>
                <a:gdLst/>
                <a:ahLst/>
                <a:cxnLst/>
                <a:rect l="l" t="t" r="r" b="b"/>
                <a:pathLst>
                  <a:path w="3188" h="2538" fill="none" extrusionOk="0">
                    <a:moveTo>
                      <a:pt x="1" y="2538"/>
                    </a:moveTo>
                    <a:lnTo>
                      <a:pt x="3188"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2"/>
              <p:cNvSpPr/>
              <p:nvPr/>
            </p:nvSpPr>
            <p:spPr>
              <a:xfrm>
                <a:off x="1805642" y="3901305"/>
                <a:ext cx="19" cy="442445"/>
              </a:xfrm>
              <a:custGeom>
                <a:avLst/>
                <a:gdLst/>
                <a:ahLst/>
                <a:cxnLst/>
                <a:rect l="l" t="t" r="r" b="b"/>
                <a:pathLst>
                  <a:path w="1" h="22830" extrusionOk="0">
                    <a:moveTo>
                      <a:pt x="0" y="22830"/>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2"/>
              <p:cNvSpPr/>
              <p:nvPr/>
            </p:nvSpPr>
            <p:spPr>
              <a:xfrm>
                <a:off x="1805642" y="3901305"/>
                <a:ext cx="19" cy="442445"/>
              </a:xfrm>
              <a:custGeom>
                <a:avLst/>
                <a:gdLst/>
                <a:ahLst/>
                <a:cxnLst/>
                <a:rect l="l" t="t" r="r" b="b"/>
                <a:pathLst>
                  <a:path w="1" h="22830" fill="none" extrusionOk="0">
                    <a:moveTo>
                      <a:pt x="0" y="22830"/>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2"/>
              <p:cNvSpPr/>
              <p:nvPr/>
            </p:nvSpPr>
            <p:spPr>
              <a:xfrm>
                <a:off x="1805642" y="4010976"/>
                <a:ext cx="54225" cy="47287"/>
              </a:xfrm>
              <a:custGeom>
                <a:avLst/>
                <a:gdLst/>
                <a:ahLst/>
                <a:cxnLst/>
                <a:rect l="l" t="t" r="r" b="b"/>
                <a:pathLst>
                  <a:path w="2798" h="2440" extrusionOk="0">
                    <a:moveTo>
                      <a:pt x="0" y="2439"/>
                    </a:moveTo>
                    <a:lnTo>
                      <a:pt x="2797"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2"/>
              <p:cNvSpPr/>
              <p:nvPr/>
            </p:nvSpPr>
            <p:spPr>
              <a:xfrm>
                <a:off x="1805642" y="4010976"/>
                <a:ext cx="54225" cy="47287"/>
              </a:xfrm>
              <a:custGeom>
                <a:avLst/>
                <a:gdLst/>
                <a:ahLst/>
                <a:cxnLst/>
                <a:rect l="l" t="t" r="r" b="b"/>
                <a:pathLst>
                  <a:path w="2798" h="2440" fill="none" extrusionOk="0">
                    <a:moveTo>
                      <a:pt x="0" y="2439"/>
                    </a:moveTo>
                    <a:lnTo>
                      <a:pt x="2797"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2"/>
              <p:cNvSpPr/>
              <p:nvPr/>
            </p:nvSpPr>
            <p:spPr>
              <a:xfrm>
                <a:off x="1737580" y="4034291"/>
                <a:ext cx="67442" cy="97074"/>
              </a:xfrm>
              <a:custGeom>
                <a:avLst/>
                <a:gdLst/>
                <a:ahLst/>
                <a:cxnLst/>
                <a:rect l="l" t="t" r="r" b="b"/>
                <a:pathLst>
                  <a:path w="3480" h="5009" extrusionOk="0">
                    <a:moveTo>
                      <a:pt x="3480" y="5008"/>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2"/>
              <p:cNvSpPr/>
              <p:nvPr/>
            </p:nvSpPr>
            <p:spPr>
              <a:xfrm>
                <a:off x="1737580" y="4034291"/>
                <a:ext cx="67442" cy="97074"/>
              </a:xfrm>
              <a:custGeom>
                <a:avLst/>
                <a:gdLst/>
                <a:ahLst/>
                <a:cxnLst/>
                <a:rect l="l" t="t" r="r" b="b"/>
                <a:pathLst>
                  <a:path w="3480" h="5009" fill="none" extrusionOk="0">
                    <a:moveTo>
                      <a:pt x="3480" y="5008"/>
                    </a:moveTo>
                    <a:lnTo>
                      <a:pt x="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2"/>
              <p:cNvSpPr/>
              <p:nvPr/>
            </p:nvSpPr>
            <p:spPr>
              <a:xfrm>
                <a:off x="1805642" y="4102353"/>
                <a:ext cx="80059" cy="71241"/>
              </a:xfrm>
              <a:custGeom>
                <a:avLst/>
                <a:gdLst/>
                <a:ahLst/>
                <a:cxnLst/>
                <a:rect l="l" t="t" r="r" b="b"/>
                <a:pathLst>
                  <a:path w="4131" h="3676" extrusionOk="0">
                    <a:moveTo>
                      <a:pt x="0" y="3675"/>
                    </a:moveTo>
                    <a:lnTo>
                      <a:pt x="413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2"/>
              <p:cNvSpPr/>
              <p:nvPr/>
            </p:nvSpPr>
            <p:spPr>
              <a:xfrm>
                <a:off x="1805642" y="4102353"/>
                <a:ext cx="80059" cy="71241"/>
              </a:xfrm>
              <a:custGeom>
                <a:avLst/>
                <a:gdLst/>
                <a:ahLst/>
                <a:cxnLst/>
                <a:rect l="l" t="t" r="r" b="b"/>
                <a:pathLst>
                  <a:path w="4131" h="3676" fill="none" extrusionOk="0">
                    <a:moveTo>
                      <a:pt x="0" y="3675"/>
                    </a:moveTo>
                    <a:lnTo>
                      <a:pt x="413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2"/>
              <p:cNvSpPr/>
              <p:nvPr/>
            </p:nvSpPr>
            <p:spPr>
              <a:xfrm>
                <a:off x="1725603" y="4160338"/>
                <a:ext cx="79419" cy="69962"/>
              </a:xfrm>
              <a:custGeom>
                <a:avLst/>
                <a:gdLst/>
                <a:ahLst/>
                <a:cxnLst/>
                <a:rect l="l" t="t" r="r" b="b"/>
                <a:pathLst>
                  <a:path w="4098" h="3610" extrusionOk="0">
                    <a:moveTo>
                      <a:pt x="4098" y="3610"/>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2"/>
              <p:cNvSpPr/>
              <p:nvPr/>
            </p:nvSpPr>
            <p:spPr>
              <a:xfrm>
                <a:off x="1725603" y="4160338"/>
                <a:ext cx="79419" cy="69962"/>
              </a:xfrm>
              <a:custGeom>
                <a:avLst/>
                <a:gdLst/>
                <a:ahLst/>
                <a:cxnLst/>
                <a:rect l="l" t="t" r="r" b="b"/>
                <a:pathLst>
                  <a:path w="4098" h="3610" fill="none" extrusionOk="0">
                    <a:moveTo>
                      <a:pt x="4098" y="3610"/>
                    </a:moveTo>
                    <a:lnTo>
                      <a:pt x="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2"/>
              <p:cNvSpPr/>
              <p:nvPr/>
            </p:nvSpPr>
            <p:spPr>
              <a:xfrm>
                <a:off x="1805003" y="4230281"/>
                <a:ext cx="61783" cy="49186"/>
              </a:xfrm>
              <a:custGeom>
                <a:avLst/>
                <a:gdLst/>
                <a:ahLst/>
                <a:cxnLst/>
                <a:rect l="l" t="t" r="r" b="b"/>
                <a:pathLst>
                  <a:path w="3188" h="2538" extrusionOk="0">
                    <a:moveTo>
                      <a:pt x="1" y="2538"/>
                    </a:moveTo>
                    <a:lnTo>
                      <a:pt x="3188"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2"/>
              <p:cNvSpPr/>
              <p:nvPr/>
            </p:nvSpPr>
            <p:spPr>
              <a:xfrm>
                <a:off x="1805003" y="4230281"/>
                <a:ext cx="61783" cy="49186"/>
              </a:xfrm>
              <a:custGeom>
                <a:avLst/>
                <a:gdLst/>
                <a:ahLst/>
                <a:cxnLst/>
                <a:rect l="l" t="t" r="r" b="b"/>
                <a:pathLst>
                  <a:path w="3188" h="2538" fill="none" extrusionOk="0">
                    <a:moveTo>
                      <a:pt x="1" y="2538"/>
                    </a:moveTo>
                    <a:lnTo>
                      <a:pt x="3188"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2"/>
              <p:cNvSpPr/>
              <p:nvPr/>
            </p:nvSpPr>
            <p:spPr>
              <a:xfrm>
                <a:off x="1842193" y="4177974"/>
                <a:ext cx="170176" cy="191610"/>
              </a:xfrm>
              <a:custGeom>
                <a:avLst/>
                <a:gdLst/>
                <a:ahLst/>
                <a:cxnLst/>
                <a:rect l="l" t="t" r="r" b="b"/>
                <a:pathLst>
                  <a:path w="8781" h="9887" extrusionOk="0">
                    <a:moveTo>
                      <a:pt x="0" y="9887"/>
                    </a:moveTo>
                    <a:lnTo>
                      <a:pt x="8781"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2"/>
              <p:cNvSpPr/>
              <p:nvPr/>
            </p:nvSpPr>
            <p:spPr>
              <a:xfrm>
                <a:off x="1842193" y="4177974"/>
                <a:ext cx="170176" cy="191610"/>
              </a:xfrm>
              <a:custGeom>
                <a:avLst/>
                <a:gdLst/>
                <a:ahLst/>
                <a:cxnLst/>
                <a:rect l="l" t="t" r="r" b="b"/>
                <a:pathLst>
                  <a:path w="8781" h="9887" fill="none" extrusionOk="0">
                    <a:moveTo>
                      <a:pt x="0" y="9887"/>
                    </a:moveTo>
                    <a:lnTo>
                      <a:pt x="8781"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2"/>
              <p:cNvSpPr/>
              <p:nvPr/>
            </p:nvSpPr>
            <p:spPr>
              <a:xfrm>
                <a:off x="1951845" y="4246036"/>
                <a:ext cx="42248" cy="19"/>
              </a:xfrm>
              <a:custGeom>
                <a:avLst/>
                <a:gdLst/>
                <a:ahLst/>
                <a:cxnLst/>
                <a:rect l="l" t="t" r="r" b="b"/>
                <a:pathLst>
                  <a:path w="2180" h="1" extrusionOk="0">
                    <a:moveTo>
                      <a:pt x="1" y="1"/>
                    </a:moveTo>
                    <a:lnTo>
                      <a:pt x="2180"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2"/>
              <p:cNvSpPr/>
              <p:nvPr/>
            </p:nvSpPr>
            <p:spPr>
              <a:xfrm>
                <a:off x="1951845" y="4246036"/>
                <a:ext cx="42248" cy="19"/>
              </a:xfrm>
              <a:custGeom>
                <a:avLst/>
                <a:gdLst/>
                <a:ahLst/>
                <a:cxnLst/>
                <a:rect l="l" t="t" r="r" b="b"/>
                <a:pathLst>
                  <a:path w="2180" h="1" fill="none" extrusionOk="0">
                    <a:moveTo>
                      <a:pt x="1" y="1"/>
                    </a:moveTo>
                    <a:lnTo>
                      <a:pt x="2180"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2"/>
              <p:cNvSpPr/>
              <p:nvPr/>
            </p:nvSpPr>
            <p:spPr>
              <a:xfrm>
                <a:off x="1923492" y="4209486"/>
                <a:ext cx="8217" cy="68082"/>
              </a:xfrm>
              <a:custGeom>
                <a:avLst/>
                <a:gdLst/>
                <a:ahLst/>
                <a:cxnLst/>
                <a:rect l="l" t="t" r="r" b="b"/>
                <a:pathLst>
                  <a:path w="424" h="3513" extrusionOk="0">
                    <a:moveTo>
                      <a:pt x="1" y="3513"/>
                    </a:moveTo>
                    <a:lnTo>
                      <a:pt x="423"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2"/>
              <p:cNvSpPr/>
              <p:nvPr/>
            </p:nvSpPr>
            <p:spPr>
              <a:xfrm>
                <a:off x="1923492" y="4209486"/>
                <a:ext cx="8217" cy="68082"/>
              </a:xfrm>
              <a:custGeom>
                <a:avLst/>
                <a:gdLst/>
                <a:ahLst/>
                <a:cxnLst/>
                <a:rect l="l" t="t" r="r" b="b"/>
                <a:pathLst>
                  <a:path w="424" h="3513" fill="none" extrusionOk="0">
                    <a:moveTo>
                      <a:pt x="1" y="3513"/>
                    </a:moveTo>
                    <a:lnTo>
                      <a:pt x="423"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2"/>
              <p:cNvSpPr/>
              <p:nvPr/>
            </p:nvSpPr>
            <p:spPr>
              <a:xfrm>
                <a:off x="1907736" y="4295843"/>
                <a:ext cx="62404" cy="19"/>
              </a:xfrm>
              <a:custGeom>
                <a:avLst/>
                <a:gdLst/>
                <a:ahLst/>
                <a:cxnLst/>
                <a:rect l="l" t="t" r="r" b="b"/>
                <a:pathLst>
                  <a:path w="3220" h="1" extrusionOk="0">
                    <a:moveTo>
                      <a:pt x="1" y="0"/>
                    </a:moveTo>
                    <a:lnTo>
                      <a:pt x="3220"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2"/>
              <p:cNvSpPr/>
              <p:nvPr/>
            </p:nvSpPr>
            <p:spPr>
              <a:xfrm>
                <a:off x="1907736" y="4295843"/>
                <a:ext cx="62404" cy="19"/>
              </a:xfrm>
              <a:custGeom>
                <a:avLst/>
                <a:gdLst/>
                <a:ahLst/>
                <a:cxnLst/>
                <a:rect l="l" t="t" r="r" b="b"/>
                <a:pathLst>
                  <a:path w="3220" h="1" fill="none" extrusionOk="0">
                    <a:moveTo>
                      <a:pt x="1" y="0"/>
                    </a:moveTo>
                    <a:lnTo>
                      <a:pt x="3220"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2"/>
              <p:cNvSpPr/>
              <p:nvPr/>
            </p:nvSpPr>
            <p:spPr>
              <a:xfrm>
                <a:off x="1878124" y="4259273"/>
                <a:ext cx="7578" cy="61163"/>
              </a:xfrm>
              <a:custGeom>
                <a:avLst/>
                <a:gdLst/>
                <a:ahLst/>
                <a:cxnLst/>
                <a:rect l="l" t="t" r="r" b="b"/>
                <a:pathLst>
                  <a:path w="391" h="3156" extrusionOk="0">
                    <a:moveTo>
                      <a:pt x="390" y="3155"/>
                    </a:moveTo>
                    <a:lnTo>
                      <a:pt x="0"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2"/>
              <p:cNvSpPr/>
              <p:nvPr/>
            </p:nvSpPr>
            <p:spPr>
              <a:xfrm>
                <a:off x="1878124" y="4259273"/>
                <a:ext cx="7578" cy="61163"/>
              </a:xfrm>
              <a:custGeom>
                <a:avLst/>
                <a:gdLst/>
                <a:ahLst/>
                <a:cxnLst/>
                <a:rect l="l" t="t" r="r" b="b"/>
                <a:pathLst>
                  <a:path w="391" h="3156" fill="none" extrusionOk="0">
                    <a:moveTo>
                      <a:pt x="390" y="3155"/>
                    </a:moveTo>
                    <a:lnTo>
                      <a:pt x="0"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2"/>
              <p:cNvSpPr/>
              <p:nvPr/>
            </p:nvSpPr>
            <p:spPr>
              <a:xfrm>
                <a:off x="1866767" y="4341212"/>
                <a:ext cx="45407" cy="3178"/>
              </a:xfrm>
              <a:custGeom>
                <a:avLst/>
                <a:gdLst/>
                <a:ahLst/>
                <a:cxnLst/>
                <a:rect l="l" t="t" r="r" b="b"/>
                <a:pathLst>
                  <a:path w="2343" h="164" extrusionOk="0">
                    <a:moveTo>
                      <a:pt x="1" y="0"/>
                    </a:moveTo>
                    <a:lnTo>
                      <a:pt x="2342" y="163"/>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2"/>
              <p:cNvSpPr/>
              <p:nvPr/>
            </p:nvSpPr>
            <p:spPr>
              <a:xfrm>
                <a:off x="1866767" y="4341212"/>
                <a:ext cx="45407" cy="3178"/>
              </a:xfrm>
              <a:custGeom>
                <a:avLst/>
                <a:gdLst/>
                <a:ahLst/>
                <a:cxnLst/>
                <a:rect l="l" t="t" r="r" b="b"/>
                <a:pathLst>
                  <a:path w="2343" h="164" fill="none" extrusionOk="0">
                    <a:moveTo>
                      <a:pt x="1" y="0"/>
                    </a:moveTo>
                    <a:lnTo>
                      <a:pt x="2342" y="163"/>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2"/>
              <p:cNvSpPr/>
              <p:nvPr/>
            </p:nvSpPr>
            <p:spPr>
              <a:xfrm>
                <a:off x="1842193" y="4177974"/>
                <a:ext cx="170176" cy="191610"/>
              </a:xfrm>
              <a:custGeom>
                <a:avLst/>
                <a:gdLst/>
                <a:ahLst/>
                <a:cxnLst/>
                <a:rect l="l" t="t" r="r" b="b"/>
                <a:pathLst>
                  <a:path w="8781" h="9887" extrusionOk="0">
                    <a:moveTo>
                      <a:pt x="0" y="9887"/>
                    </a:moveTo>
                    <a:lnTo>
                      <a:pt x="878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2"/>
              <p:cNvSpPr/>
              <p:nvPr/>
            </p:nvSpPr>
            <p:spPr>
              <a:xfrm>
                <a:off x="1842193" y="4177974"/>
                <a:ext cx="170176" cy="191610"/>
              </a:xfrm>
              <a:custGeom>
                <a:avLst/>
                <a:gdLst/>
                <a:ahLst/>
                <a:cxnLst/>
                <a:rect l="l" t="t" r="r" b="b"/>
                <a:pathLst>
                  <a:path w="8781" h="9887" fill="none" extrusionOk="0">
                    <a:moveTo>
                      <a:pt x="0" y="9887"/>
                    </a:moveTo>
                    <a:lnTo>
                      <a:pt x="8781"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2"/>
              <p:cNvSpPr/>
              <p:nvPr/>
            </p:nvSpPr>
            <p:spPr>
              <a:xfrm>
                <a:off x="1951845" y="4246036"/>
                <a:ext cx="42248" cy="19"/>
              </a:xfrm>
              <a:custGeom>
                <a:avLst/>
                <a:gdLst/>
                <a:ahLst/>
                <a:cxnLst/>
                <a:rect l="l" t="t" r="r" b="b"/>
                <a:pathLst>
                  <a:path w="2180" h="1" extrusionOk="0">
                    <a:moveTo>
                      <a:pt x="1" y="1"/>
                    </a:moveTo>
                    <a:lnTo>
                      <a:pt x="218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2"/>
              <p:cNvSpPr/>
              <p:nvPr/>
            </p:nvSpPr>
            <p:spPr>
              <a:xfrm>
                <a:off x="1951845" y="4246036"/>
                <a:ext cx="42248" cy="19"/>
              </a:xfrm>
              <a:custGeom>
                <a:avLst/>
                <a:gdLst/>
                <a:ahLst/>
                <a:cxnLst/>
                <a:rect l="l" t="t" r="r" b="b"/>
                <a:pathLst>
                  <a:path w="2180" h="1" fill="none" extrusionOk="0">
                    <a:moveTo>
                      <a:pt x="1" y="1"/>
                    </a:moveTo>
                    <a:lnTo>
                      <a:pt x="218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2"/>
              <p:cNvSpPr/>
              <p:nvPr/>
            </p:nvSpPr>
            <p:spPr>
              <a:xfrm>
                <a:off x="1923492" y="4209486"/>
                <a:ext cx="8217" cy="68082"/>
              </a:xfrm>
              <a:custGeom>
                <a:avLst/>
                <a:gdLst/>
                <a:ahLst/>
                <a:cxnLst/>
                <a:rect l="l" t="t" r="r" b="b"/>
                <a:pathLst>
                  <a:path w="424" h="3513" extrusionOk="0">
                    <a:moveTo>
                      <a:pt x="1" y="3513"/>
                    </a:moveTo>
                    <a:lnTo>
                      <a:pt x="42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2"/>
              <p:cNvSpPr/>
              <p:nvPr/>
            </p:nvSpPr>
            <p:spPr>
              <a:xfrm>
                <a:off x="1923492" y="4209486"/>
                <a:ext cx="8217" cy="68082"/>
              </a:xfrm>
              <a:custGeom>
                <a:avLst/>
                <a:gdLst/>
                <a:ahLst/>
                <a:cxnLst/>
                <a:rect l="l" t="t" r="r" b="b"/>
                <a:pathLst>
                  <a:path w="424" h="3513" fill="none" extrusionOk="0">
                    <a:moveTo>
                      <a:pt x="1" y="3513"/>
                    </a:moveTo>
                    <a:lnTo>
                      <a:pt x="423"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2"/>
              <p:cNvSpPr/>
              <p:nvPr/>
            </p:nvSpPr>
            <p:spPr>
              <a:xfrm>
                <a:off x="1907736" y="4295843"/>
                <a:ext cx="62404" cy="19"/>
              </a:xfrm>
              <a:custGeom>
                <a:avLst/>
                <a:gdLst/>
                <a:ahLst/>
                <a:cxnLst/>
                <a:rect l="l" t="t" r="r" b="b"/>
                <a:pathLst>
                  <a:path w="3220" h="1" extrusionOk="0">
                    <a:moveTo>
                      <a:pt x="1" y="0"/>
                    </a:moveTo>
                    <a:lnTo>
                      <a:pt x="322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2"/>
              <p:cNvSpPr/>
              <p:nvPr/>
            </p:nvSpPr>
            <p:spPr>
              <a:xfrm>
                <a:off x="1907736" y="4295843"/>
                <a:ext cx="62404" cy="19"/>
              </a:xfrm>
              <a:custGeom>
                <a:avLst/>
                <a:gdLst/>
                <a:ahLst/>
                <a:cxnLst/>
                <a:rect l="l" t="t" r="r" b="b"/>
                <a:pathLst>
                  <a:path w="3220" h="1" fill="none" extrusionOk="0">
                    <a:moveTo>
                      <a:pt x="1" y="0"/>
                    </a:moveTo>
                    <a:lnTo>
                      <a:pt x="322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2"/>
              <p:cNvSpPr/>
              <p:nvPr/>
            </p:nvSpPr>
            <p:spPr>
              <a:xfrm>
                <a:off x="1878124" y="4259273"/>
                <a:ext cx="7578" cy="61163"/>
              </a:xfrm>
              <a:custGeom>
                <a:avLst/>
                <a:gdLst/>
                <a:ahLst/>
                <a:cxnLst/>
                <a:rect l="l" t="t" r="r" b="b"/>
                <a:pathLst>
                  <a:path w="391" h="3156" extrusionOk="0">
                    <a:moveTo>
                      <a:pt x="390" y="3155"/>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2"/>
              <p:cNvSpPr/>
              <p:nvPr/>
            </p:nvSpPr>
            <p:spPr>
              <a:xfrm>
                <a:off x="1878124" y="4259273"/>
                <a:ext cx="7578" cy="61163"/>
              </a:xfrm>
              <a:custGeom>
                <a:avLst/>
                <a:gdLst/>
                <a:ahLst/>
                <a:cxnLst/>
                <a:rect l="l" t="t" r="r" b="b"/>
                <a:pathLst>
                  <a:path w="391" h="3156" fill="none" extrusionOk="0">
                    <a:moveTo>
                      <a:pt x="390" y="3155"/>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2"/>
              <p:cNvSpPr/>
              <p:nvPr/>
            </p:nvSpPr>
            <p:spPr>
              <a:xfrm>
                <a:off x="1866767" y="4341212"/>
                <a:ext cx="45407" cy="3178"/>
              </a:xfrm>
              <a:custGeom>
                <a:avLst/>
                <a:gdLst/>
                <a:ahLst/>
                <a:cxnLst/>
                <a:rect l="l" t="t" r="r" b="b"/>
                <a:pathLst>
                  <a:path w="2343" h="164" extrusionOk="0">
                    <a:moveTo>
                      <a:pt x="1" y="0"/>
                    </a:moveTo>
                    <a:lnTo>
                      <a:pt x="2342" y="163"/>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2"/>
              <p:cNvSpPr/>
              <p:nvPr/>
            </p:nvSpPr>
            <p:spPr>
              <a:xfrm>
                <a:off x="1866767" y="4341212"/>
                <a:ext cx="45407" cy="3178"/>
              </a:xfrm>
              <a:custGeom>
                <a:avLst/>
                <a:gdLst/>
                <a:ahLst/>
                <a:cxnLst/>
                <a:rect l="l" t="t" r="r" b="b"/>
                <a:pathLst>
                  <a:path w="2343" h="164" fill="none" extrusionOk="0">
                    <a:moveTo>
                      <a:pt x="1" y="0"/>
                    </a:moveTo>
                    <a:lnTo>
                      <a:pt x="2342" y="163"/>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2"/>
              <p:cNvSpPr/>
              <p:nvPr/>
            </p:nvSpPr>
            <p:spPr>
              <a:xfrm>
                <a:off x="1593257" y="4181753"/>
                <a:ext cx="178374" cy="184052"/>
              </a:xfrm>
              <a:custGeom>
                <a:avLst/>
                <a:gdLst/>
                <a:ahLst/>
                <a:cxnLst/>
                <a:rect l="l" t="t" r="r" b="b"/>
                <a:pathLst>
                  <a:path w="9204" h="9497" extrusionOk="0">
                    <a:moveTo>
                      <a:pt x="9203" y="9497"/>
                    </a:moveTo>
                    <a:lnTo>
                      <a:pt x="0"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2"/>
              <p:cNvSpPr/>
              <p:nvPr/>
            </p:nvSpPr>
            <p:spPr>
              <a:xfrm>
                <a:off x="1593257" y="4181753"/>
                <a:ext cx="178374" cy="184052"/>
              </a:xfrm>
              <a:custGeom>
                <a:avLst/>
                <a:gdLst/>
                <a:ahLst/>
                <a:cxnLst/>
                <a:rect l="l" t="t" r="r" b="b"/>
                <a:pathLst>
                  <a:path w="9204" h="9497" fill="none" extrusionOk="0">
                    <a:moveTo>
                      <a:pt x="9203" y="9497"/>
                    </a:moveTo>
                    <a:lnTo>
                      <a:pt x="0"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2"/>
              <p:cNvSpPr/>
              <p:nvPr/>
            </p:nvSpPr>
            <p:spPr>
              <a:xfrm>
                <a:off x="1656901" y="4205707"/>
                <a:ext cx="3178" cy="41609"/>
              </a:xfrm>
              <a:custGeom>
                <a:avLst/>
                <a:gdLst/>
                <a:ahLst/>
                <a:cxnLst/>
                <a:rect l="l" t="t" r="r" b="b"/>
                <a:pathLst>
                  <a:path w="164" h="2147" extrusionOk="0">
                    <a:moveTo>
                      <a:pt x="1" y="2147"/>
                    </a:moveTo>
                    <a:lnTo>
                      <a:pt x="163"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2"/>
              <p:cNvSpPr/>
              <p:nvPr/>
            </p:nvSpPr>
            <p:spPr>
              <a:xfrm>
                <a:off x="1656901" y="4205707"/>
                <a:ext cx="3178" cy="41609"/>
              </a:xfrm>
              <a:custGeom>
                <a:avLst/>
                <a:gdLst/>
                <a:ahLst/>
                <a:cxnLst/>
                <a:rect l="l" t="t" r="r" b="b"/>
                <a:pathLst>
                  <a:path w="164" h="2147" fill="none" extrusionOk="0">
                    <a:moveTo>
                      <a:pt x="1" y="2147"/>
                    </a:moveTo>
                    <a:lnTo>
                      <a:pt x="163"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2"/>
              <p:cNvSpPr/>
              <p:nvPr/>
            </p:nvSpPr>
            <p:spPr>
              <a:xfrm>
                <a:off x="1618470" y="4264331"/>
                <a:ext cx="67442" cy="13876"/>
              </a:xfrm>
              <a:custGeom>
                <a:avLst/>
                <a:gdLst/>
                <a:ahLst/>
                <a:cxnLst/>
                <a:rect l="l" t="t" r="r" b="b"/>
                <a:pathLst>
                  <a:path w="3480" h="716" extrusionOk="0">
                    <a:moveTo>
                      <a:pt x="3480" y="715"/>
                    </a:moveTo>
                    <a:lnTo>
                      <a:pt x="0"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2"/>
              <p:cNvSpPr/>
              <p:nvPr/>
            </p:nvSpPr>
            <p:spPr>
              <a:xfrm>
                <a:off x="1618470" y="4264331"/>
                <a:ext cx="67442" cy="13876"/>
              </a:xfrm>
              <a:custGeom>
                <a:avLst/>
                <a:gdLst/>
                <a:ahLst/>
                <a:cxnLst/>
                <a:rect l="l" t="t" r="r" b="b"/>
                <a:pathLst>
                  <a:path w="3480" h="716" fill="none" extrusionOk="0">
                    <a:moveTo>
                      <a:pt x="3480" y="715"/>
                    </a:moveTo>
                    <a:lnTo>
                      <a:pt x="0"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2"/>
              <p:cNvSpPr/>
              <p:nvPr/>
            </p:nvSpPr>
            <p:spPr>
              <a:xfrm>
                <a:off x="1702909" y="4232819"/>
                <a:ext cx="4438" cy="62404"/>
              </a:xfrm>
              <a:custGeom>
                <a:avLst/>
                <a:gdLst/>
                <a:ahLst/>
                <a:cxnLst/>
                <a:rect l="l" t="t" r="r" b="b"/>
                <a:pathLst>
                  <a:path w="229" h="3220" extrusionOk="0">
                    <a:moveTo>
                      <a:pt x="1" y="3219"/>
                    </a:moveTo>
                    <a:lnTo>
                      <a:pt x="228"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2"/>
              <p:cNvSpPr/>
              <p:nvPr/>
            </p:nvSpPr>
            <p:spPr>
              <a:xfrm>
                <a:off x="1702909" y="4232819"/>
                <a:ext cx="4438" cy="62404"/>
              </a:xfrm>
              <a:custGeom>
                <a:avLst/>
                <a:gdLst/>
                <a:ahLst/>
                <a:cxnLst/>
                <a:rect l="l" t="t" r="r" b="b"/>
                <a:pathLst>
                  <a:path w="229" h="3220" fill="none" extrusionOk="0">
                    <a:moveTo>
                      <a:pt x="1" y="3219"/>
                    </a:moveTo>
                    <a:lnTo>
                      <a:pt x="228"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2"/>
              <p:cNvSpPr/>
              <p:nvPr/>
            </p:nvSpPr>
            <p:spPr>
              <a:xfrm>
                <a:off x="1745758" y="4293944"/>
                <a:ext cx="5698" cy="45388"/>
              </a:xfrm>
              <a:custGeom>
                <a:avLst/>
                <a:gdLst/>
                <a:ahLst/>
                <a:cxnLst/>
                <a:rect l="l" t="t" r="r" b="b"/>
                <a:pathLst>
                  <a:path w="294" h="2342" extrusionOk="0">
                    <a:moveTo>
                      <a:pt x="1" y="2342"/>
                    </a:moveTo>
                    <a:lnTo>
                      <a:pt x="294"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2"/>
              <p:cNvSpPr/>
              <p:nvPr/>
            </p:nvSpPr>
            <p:spPr>
              <a:xfrm>
                <a:off x="1745758" y="4293944"/>
                <a:ext cx="5698" cy="45388"/>
              </a:xfrm>
              <a:custGeom>
                <a:avLst/>
                <a:gdLst/>
                <a:ahLst/>
                <a:cxnLst/>
                <a:rect l="l" t="t" r="r" b="b"/>
                <a:pathLst>
                  <a:path w="294" h="2342" fill="none" extrusionOk="0">
                    <a:moveTo>
                      <a:pt x="1" y="2342"/>
                    </a:moveTo>
                    <a:lnTo>
                      <a:pt x="294"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2"/>
              <p:cNvSpPr/>
              <p:nvPr/>
            </p:nvSpPr>
            <p:spPr>
              <a:xfrm>
                <a:off x="1593257" y="4181753"/>
                <a:ext cx="178374" cy="184052"/>
              </a:xfrm>
              <a:custGeom>
                <a:avLst/>
                <a:gdLst/>
                <a:ahLst/>
                <a:cxnLst/>
                <a:rect l="l" t="t" r="r" b="b"/>
                <a:pathLst>
                  <a:path w="9204" h="9497" extrusionOk="0">
                    <a:moveTo>
                      <a:pt x="9203" y="9497"/>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2"/>
              <p:cNvSpPr/>
              <p:nvPr/>
            </p:nvSpPr>
            <p:spPr>
              <a:xfrm>
                <a:off x="1593257" y="4181753"/>
                <a:ext cx="178374" cy="184052"/>
              </a:xfrm>
              <a:custGeom>
                <a:avLst/>
                <a:gdLst/>
                <a:ahLst/>
                <a:cxnLst/>
                <a:rect l="l" t="t" r="r" b="b"/>
                <a:pathLst>
                  <a:path w="9204" h="9497" fill="none" extrusionOk="0">
                    <a:moveTo>
                      <a:pt x="9203" y="9497"/>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2"/>
              <p:cNvSpPr/>
              <p:nvPr/>
            </p:nvSpPr>
            <p:spPr>
              <a:xfrm>
                <a:off x="1656901" y="4205707"/>
                <a:ext cx="3178" cy="41609"/>
              </a:xfrm>
              <a:custGeom>
                <a:avLst/>
                <a:gdLst/>
                <a:ahLst/>
                <a:cxnLst/>
                <a:rect l="l" t="t" r="r" b="b"/>
                <a:pathLst>
                  <a:path w="164" h="2147" extrusionOk="0">
                    <a:moveTo>
                      <a:pt x="1" y="2147"/>
                    </a:moveTo>
                    <a:lnTo>
                      <a:pt x="16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2"/>
              <p:cNvSpPr/>
              <p:nvPr/>
            </p:nvSpPr>
            <p:spPr>
              <a:xfrm>
                <a:off x="1656901" y="4205707"/>
                <a:ext cx="3178" cy="41609"/>
              </a:xfrm>
              <a:custGeom>
                <a:avLst/>
                <a:gdLst/>
                <a:ahLst/>
                <a:cxnLst/>
                <a:rect l="l" t="t" r="r" b="b"/>
                <a:pathLst>
                  <a:path w="164" h="2147" fill="none" extrusionOk="0">
                    <a:moveTo>
                      <a:pt x="1" y="2147"/>
                    </a:moveTo>
                    <a:lnTo>
                      <a:pt x="163"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2"/>
              <p:cNvSpPr/>
              <p:nvPr/>
            </p:nvSpPr>
            <p:spPr>
              <a:xfrm>
                <a:off x="1618470" y="4264331"/>
                <a:ext cx="67442" cy="13876"/>
              </a:xfrm>
              <a:custGeom>
                <a:avLst/>
                <a:gdLst/>
                <a:ahLst/>
                <a:cxnLst/>
                <a:rect l="l" t="t" r="r" b="b"/>
                <a:pathLst>
                  <a:path w="3480" h="716" extrusionOk="0">
                    <a:moveTo>
                      <a:pt x="3480" y="715"/>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2"/>
              <p:cNvSpPr/>
              <p:nvPr/>
            </p:nvSpPr>
            <p:spPr>
              <a:xfrm>
                <a:off x="1618470" y="4264331"/>
                <a:ext cx="67442" cy="13876"/>
              </a:xfrm>
              <a:custGeom>
                <a:avLst/>
                <a:gdLst/>
                <a:ahLst/>
                <a:cxnLst/>
                <a:rect l="l" t="t" r="r" b="b"/>
                <a:pathLst>
                  <a:path w="3480" h="716" fill="none" extrusionOk="0">
                    <a:moveTo>
                      <a:pt x="3480" y="715"/>
                    </a:moveTo>
                    <a:lnTo>
                      <a:pt x="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2"/>
              <p:cNvSpPr/>
              <p:nvPr/>
            </p:nvSpPr>
            <p:spPr>
              <a:xfrm>
                <a:off x="1702909" y="4232819"/>
                <a:ext cx="4438" cy="62404"/>
              </a:xfrm>
              <a:custGeom>
                <a:avLst/>
                <a:gdLst/>
                <a:ahLst/>
                <a:cxnLst/>
                <a:rect l="l" t="t" r="r" b="b"/>
                <a:pathLst>
                  <a:path w="229" h="3220" extrusionOk="0">
                    <a:moveTo>
                      <a:pt x="1" y="3219"/>
                    </a:moveTo>
                    <a:lnTo>
                      <a:pt x="228"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2"/>
              <p:cNvSpPr/>
              <p:nvPr/>
            </p:nvSpPr>
            <p:spPr>
              <a:xfrm>
                <a:off x="1702909" y="4232819"/>
                <a:ext cx="4438" cy="62404"/>
              </a:xfrm>
              <a:custGeom>
                <a:avLst/>
                <a:gdLst/>
                <a:ahLst/>
                <a:cxnLst/>
                <a:rect l="l" t="t" r="r" b="b"/>
                <a:pathLst>
                  <a:path w="229" h="3220" fill="none" extrusionOk="0">
                    <a:moveTo>
                      <a:pt x="1" y="3219"/>
                    </a:moveTo>
                    <a:lnTo>
                      <a:pt x="228"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2"/>
              <p:cNvSpPr/>
              <p:nvPr/>
            </p:nvSpPr>
            <p:spPr>
              <a:xfrm>
                <a:off x="1745758" y="4293944"/>
                <a:ext cx="5698" cy="45388"/>
              </a:xfrm>
              <a:custGeom>
                <a:avLst/>
                <a:gdLst/>
                <a:ahLst/>
                <a:cxnLst/>
                <a:rect l="l" t="t" r="r" b="b"/>
                <a:pathLst>
                  <a:path w="294" h="2342" extrusionOk="0">
                    <a:moveTo>
                      <a:pt x="1" y="2342"/>
                    </a:moveTo>
                    <a:lnTo>
                      <a:pt x="294"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2"/>
              <p:cNvSpPr/>
              <p:nvPr/>
            </p:nvSpPr>
            <p:spPr>
              <a:xfrm>
                <a:off x="1745758" y="4293944"/>
                <a:ext cx="5698" cy="45388"/>
              </a:xfrm>
              <a:custGeom>
                <a:avLst/>
                <a:gdLst/>
                <a:ahLst/>
                <a:cxnLst/>
                <a:rect l="l" t="t" r="r" b="b"/>
                <a:pathLst>
                  <a:path w="294" h="2342" fill="none" extrusionOk="0">
                    <a:moveTo>
                      <a:pt x="1" y="2342"/>
                    </a:moveTo>
                    <a:lnTo>
                      <a:pt x="294"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6" name="Google Shape;1386;p42"/>
            <p:cNvSpPr/>
            <p:nvPr/>
          </p:nvSpPr>
          <p:spPr>
            <a:xfrm>
              <a:off x="1031722" y="1797257"/>
              <a:ext cx="671846" cy="974698"/>
            </a:xfrm>
            <a:custGeom>
              <a:avLst/>
              <a:gdLst/>
              <a:ahLst/>
              <a:cxnLst/>
              <a:rect l="l" t="t" r="r" b="b"/>
              <a:pathLst>
                <a:path w="34667" h="50294" extrusionOk="0">
                  <a:moveTo>
                    <a:pt x="17614" y="0"/>
                  </a:moveTo>
                  <a:cubicBezTo>
                    <a:pt x="10966" y="0"/>
                    <a:pt x="11967" y="4766"/>
                    <a:pt x="11967" y="4766"/>
                  </a:cubicBezTo>
                  <a:lnTo>
                    <a:pt x="12065" y="5124"/>
                  </a:lnTo>
                  <a:cubicBezTo>
                    <a:pt x="12065" y="5124"/>
                    <a:pt x="7285" y="6750"/>
                    <a:pt x="8195" y="12766"/>
                  </a:cubicBezTo>
                  <a:cubicBezTo>
                    <a:pt x="9106" y="18782"/>
                    <a:pt x="11707" y="21384"/>
                    <a:pt x="11610" y="23270"/>
                  </a:cubicBezTo>
                  <a:cubicBezTo>
                    <a:pt x="11512" y="25156"/>
                    <a:pt x="8716" y="25871"/>
                    <a:pt x="4781" y="30197"/>
                  </a:cubicBezTo>
                  <a:cubicBezTo>
                    <a:pt x="813" y="34489"/>
                    <a:pt x="0" y="40961"/>
                    <a:pt x="1626" y="45188"/>
                  </a:cubicBezTo>
                  <a:cubicBezTo>
                    <a:pt x="2439" y="47269"/>
                    <a:pt x="4033" y="48993"/>
                    <a:pt x="6016" y="50294"/>
                  </a:cubicBezTo>
                  <a:lnTo>
                    <a:pt x="8260" y="39204"/>
                  </a:lnTo>
                  <a:lnTo>
                    <a:pt x="9724" y="31205"/>
                  </a:lnTo>
                  <a:lnTo>
                    <a:pt x="18992" y="27530"/>
                  </a:lnTo>
                  <a:cubicBezTo>
                    <a:pt x="18992" y="27530"/>
                    <a:pt x="19447" y="25026"/>
                    <a:pt x="19902" y="24928"/>
                  </a:cubicBezTo>
                  <a:cubicBezTo>
                    <a:pt x="20358" y="24831"/>
                    <a:pt x="20813" y="23790"/>
                    <a:pt x="20813" y="23790"/>
                  </a:cubicBezTo>
                  <a:lnTo>
                    <a:pt x="20585" y="21741"/>
                  </a:lnTo>
                  <a:cubicBezTo>
                    <a:pt x="20585" y="21741"/>
                    <a:pt x="21023" y="20058"/>
                    <a:pt x="22867" y="20058"/>
                  </a:cubicBezTo>
                  <a:cubicBezTo>
                    <a:pt x="23586" y="20058"/>
                    <a:pt x="24519" y="20314"/>
                    <a:pt x="25723" y="21026"/>
                  </a:cubicBezTo>
                  <a:cubicBezTo>
                    <a:pt x="25723" y="21026"/>
                    <a:pt x="24422" y="21872"/>
                    <a:pt x="24650" y="22229"/>
                  </a:cubicBezTo>
                  <a:cubicBezTo>
                    <a:pt x="24878" y="22587"/>
                    <a:pt x="24390" y="23725"/>
                    <a:pt x="24943" y="23725"/>
                  </a:cubicBezTo>
                  <a:cubicBezTo>
                    <a:pt x="25528" y="23725"/>
                    <a:pt x="26666" y="24473"/>
                    <a:pt x="27252" y="25026"/>
                  </a:cubicBezTo>
                  <a:cubicBezTo>
                    <a:pt x="27642" y="25481"/>
                    <a:pt x="28000" y="25937"/>
                    <a:pt x="28292" y="26457"/>
                  </a:cubicBezTo>
                  <a:lnTo>
                    <a:pt x="33105" y="26749"/>
                  </a:lnTo>
                  <a:cubicBezTo>
                    <a:pt x="33626" y="26749"/>
                    <a:pt x="34113" y="26815"/>
                    <a:pt x="34569" y="26945"/>
                  </a:cubicBezTo>
                  <a:cubicBezTo>
                    <a:pt x="34666" y="24571"/>
                    <a:pt x="34374" y="22782"/>
                    <a:pt x="33788" y="21384"/>
                  </a:cubicBezTo>
                  <a:cubicBezTo>
                    <a:pt x="31739" y="16376"/>
                    <a:pt x="27967" y="14555"/>
                    <a:pt x="27414" y="12051"/>
                  </a:cubicBezTo>
                  <a:cubicBezTo>
                    <a:pt x="26894" y="9514"/>
                    <a:pt x="27154" y="9254"/>
                    <a:pt x="27154" y="9254"/>
                  </a:cubicBezTo>
                  <a:cubicBezTo>
                    <a:pt x="28260" y="8116"/>
                    <a:pt x="28748" y="6522"/>
                    <a:pt x="28422" y="4961"/>
                  </a:cubicBezTo>
                  <a:cubicBezTo>
                    <a:pt x="27870" y="2262"/>
                    <a:pt x="25788" y="376"/>
                    <a:pt x="18341" y="18"/>
                  </a:cubicBezTo>
                  <a:cubicBezTo>
                    <a:pt x="18089" y="6"/>
                    <a:pt x="17847" y="0"/>
                    <a:pt x="1761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2"/>
            <p:cNvSpPr/>
            <p:nvPr/>
          </p:nvSpPr>
          <p:spPr>
            <a:xfrm>
              <a:off x="1245367" y="2572787"/>
              <a:ext cx="195389" cy="249963"/>
            </a:xfrm>
            <a:custGeom>
              <a:avLst/>
              <a:gdLst/>
              <a:ahLst/>
              <a:cxnLst/>
              <a:rect l="l" t="t" r="r" b="b"/>
              <a:pathLst>
                <a:path w="10082" h="12898" extrusionOk="0">
                  <a:moveTo>
                    <a:pt x="3447" y="0"/>
                  </a:moveTo>
                  <a:lnTo>
                    <a:pt x="3447" y="1789"/>
                  </a:lnTo>
                  <a:lnTo>
                    <a:pt x="0" y="12423"/>
                  </a:lnTo>
                  <a:cubicBezTo>
                    <a:pt x="1174" y="12743"/>
                    <a:pt x="2387" y="12898"/>
                    <a:pt x="3602" y="12898"/>
                  </a:cubicBezTo>
                  <a:cubicBezTo>
                    <a:pt x="4608" y="12898"/>
                    <a:pt x="5615" y="12792"/>
                    <a:pt x="6602" y="12586"/>
                  </a:cubicBezTo>
                  <a:cubicBezTo>
                    <a:pt x="7805" y="12260"/>
                    <a:pt x="8976" y="11740"/>
                    <a:pt x="10081" y="11090"/>
                  </a:cubicBezTo>
                  <a:lnTo>
                    <a:pt x="344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2"/>
            <p:cNvSpPr/>
            <p:nvPr/>
          </p:nvSpPr>
          <p:spPr>
            <a:xfrm>
              <a:off x="1072691" y="2039333"/>
              <a:ext cx="1135687" cy="1166230"/>
            </a:xfrm>
            <a:custGeom>
              <a:avLst/>
              <a:gdLst/>
              <a:ahLst/>
              <a:cxnLst/>
              <a:rect l="l" t="t" r="r" b="b"/>
              <a:pathLst>
                <a:path w="58601" h="60177" extrusionOk="0">
                  <a:moveTo>
                    <a:pt x="57562" y="1"/>
                  </a:moveTo>
                  <a:cubicBezTo>
                    <a:pt x="57147" y="1"/>
                    <a:pt x="56594" y="496"/>
                    <a:pt x="56064" y="1186"/>
                  </a:cubicBezTo>
                  <a:cubicBezTo>
                    <a:pt x="55576" y="1901"/>
                    <a:pt x="55153" y="2682"/>
                    <a:pt x="54796" y="3462"/>
                  </a:cubicBezTo>
                  <a:lnTo>
                    <a:pt x="54405" y="3625"/>
                  </a:lnTo>
                  <a:cubicBezTo>
                    <a:pt x="54280" y="2874"/>
                    <a:pt x="53223" y="2485"/>
                    <a:pt x="52882" y="2485"/>
                  </a:cubicBezTo>
                  <a:cubicBezTo>
                    <a:pt x="52868" y="2485"/>
                    <a:pt x="52856" y="2485"/>
                    <a:pt x="52844" y="2486"/>
                  </a:cubicBezTo>
                  <a:cubicBezTo>
                    <a:pt x="52552" y="2551"/>
                    <a:pt x="52682" y="2942"/>
                    <a:pt x="52682" y="2942"/>
                  </a:cubicBezTo>
                  <a:cubicBezTo>
                    <a:pt x="52682" y="2942"/>
                    <a:pt x="52975" y="4600"/>
                    <a:pt x="52975" y="4860"/>
                  </a:cubicBezTo>
                  <a:cubicBezTo>
                    <a:pt x="52779" y="5413"/>
                    <a:pt x="52519" y="5933"/>
                    <a:pt x="52194" y="6421"/>
                  </a:cubicBezTo>
                  <a:cubicBezTo>
                    <a:pt x="52096" y="6519"/>
                    <a:pt x="52031" y="6681"/>
                    <a:pt x="51999" y="6812"/>
                  </a:cubicBezTo>
                  <a:lnTo>
                    <a:pt x="52194" y="9771"/>
                  </a:lnTo>
                  <a:lnTo>
                    <a:pt x="52129" y="12242"/>
                  </a:lnTo>
                  <a:lnTo>
                    <a:pt x="51869" y="12242"/>
                  </a:lnTo>
                  <a:lnTo>
                    <a:pt x="51056" y="15299"/>
                  </a:lnTo>
                  <a:lnTo>
                    <a:pt x="49592" y="19006"/>
                  </a:lnTo>
                  <a:lnTo>
                    <a:pt x="46275" y="26518"/>
                  </a:lnTo>
                  <a:cubicBezTo>
                    <a:pt x="45072" y="25966"/>
                    <a:pt x="43414" y="24405"/>
                    <a:pt x="42958" y="24079"/>
                  </a:cubicBezTo>
                  <a:cubicBezTo>
                    <a:pt x="42536" y="23787"/>
                    <a:pt x="38113" y="19689"/>
                    <a:pt x="38113" y="19689"/>
                  </a:cubicBezTo>
                  <a:cubicBezTo>
                    <a:pt x="38113" y="19689"/>
                    <a:pt x="34666" y="16567"/>
                    <a:pt x="33755" y="15624"/>
                  </a:cubicBezTo>
                  <a:cubicBezTo>
                    <a:pt x="32845" y="14649"/>
                    <a:pt x="32585" y="14551"/>
                    <a:pt x="32585" y="14551"/>
                  </a:cubicBezTo>
                  <a:cubicBezTo>
                    <a:pt x="31596" y="14057"/>
                    <a:pt x="28731" y="13988"/>
                    <a:pt x="27226" y="13988"/>
                  </a:cubicBezTo>
                  <a:cubicBezTo>
                    <a:pt x="26652" y="13988"/>
                    <a:pt x="26276" y="13998"/>
                    <a:pt x="26276" y="13998"/>
                  </a:cubicBezTo>
                  <a:cubicBezTo>
                    <a:pt x="24852" y="11774"/>
                    <a:pt x="23837" y="11329"/>
                    <a:pt x="23253" y="11329"/>
                  </a:cubicBezTo>
                  <a:cubicBezTo>
                    <a:pt x="22864" y="11329"/>
                    <a:pt x="22666" y="11527"/>
                    <a:pt x="22666" y="11527"/>
                  </a:cubicBezTo>
                  <a:lnTo>
                    <a:pt x="22276" y="9673"/>
                  </a:lnTo>
                  <a:cubicBezTo>
                    <a:pt x="22012" y="9844"/>
                    <a:pt x="21658" y="9909"/>
                    <a:pt x="21273" y="9909"/>
                  </a:cubicBezTo>
                  <a:cubicBezTo>
                    <a:pt x="20048" y="9909"/>
                    <a:pt x="18504" y="9251"/>
                    <a:pt x="18504" y="9250"/>
                  </a:cubicBezTo>
                  <a:lnTo>
                    <a:pt x="18504" y="9250"/>
                  </a:lnTo>
                  <a:cubicBezTo>
                    <a:pt x="18504" y="9251"/>
                    <a:pt x="18634" y="10161"/>
                    <a:pt x="18666" y="10681"/>
                  </a:cubicBezTo>
                  <a:cubicBezTo>
                    <a:pt x="18699" y="11169"/>
                    <a:pt x="18731" y="11722"/>
                    <a:pt x="18731" y="11722"/>
                  </a:cubicBezTo>
                  <a:cubicBezTo>
                    <a:pt x="18341" y="12047"/>
                    <a:pt x="17983" y="12437"/>
                    <a:pt x="17658" y="12860"/>
                  </a:cubicBezTo>
                  <a:cubicBezTo>
                    <a:pt x="17235" y="13543"/>
                    <a:pt x="16943" y="14291"/>
                    <a:pt x="16813" y="15071"/>
                  </a:cubicBezTo>
                  <a:lnTo>
                    <a:pt x="16292" y="15494"/>
                  </a:lnTo>
                  <a:lnTo>
                    <a:pt x="7740" y="18876"/>
                  </a:lnTo>
                  <a:lnTo>
                    <a:pt x="6536" y="25055"/>
                  </a:lnTo>
                  <a:lnTo>
                    <a:pt x="5106" y="32274"/>
                  </a:lnTo>
                  <a:lnTo>
                    <a:pt x="4293" y="36242"/>
                  </a:lnTo>
                  <a:lnTo>
                    <a:pt x="3870" y="37640"/>
                  </a:lnTo>
                  <a:lnTo>
                    <a:pt x="2732" y="42746"/>
                  </a:lnTo>
                  <a:lnTo>
                    <a:pt x="2016" y="46550"/>
                  </a:lnTo>
                  <a:lnTo>
                    <a:pt x="1203" y="51168"/>
                  </a:lnTo>
                  <a:lnTo>
                    <a:pt x="553" y="55396"/>
                  </a:lnTo>
                  <a:lnTo>
                    <a:pt x="0" y="58257"/>
                  </a:lnTo>
                  <a:lnTo>
                    <a:pt x="3024" y="60176"/>
                  </a:lnTo>
                  <a:cubicBezTo>
                    <a:pt x="2764" y="59591"/>
                    <a:pt x="2602" y="58940"/>
                    <a:pt x="2537" y="58290"/>
                  </a:cubicBezTo>
                  <a:lnTo>
                    <a:pt x="3740" y="54680"/>
                  </a:lnTo>
                  <a:cubicBezTo>
                    <a:pt x="4163" y="53835"/>
                    <a:pt x="5203" y="50973"/>
                    <a:pt x="5203" y="50973"/>
                  </a:cubicBezTo>
                  <a:lnTo>
                    <a:pt x="8975" y="39754"/>
                  </a:lnTo>
                  <a:lnTo>
                    <a:pt x="11837" y="30778"/>
                  </a:lnTo>
                  <a:lnTo>
                    <a:pt x="12618" y="28144"/>
                  </a:lnTo>
                  <a:lnTo>
                    <a:pt x="12845" y="28047"/>
                  </a:lnTo>
                  <a:lnTo>
                    <a:pt x="17951" y="37120"/>
                  </a:lnTo>
                  <a:cubicBezTo>
                    <a:pt x="17951" y="37120"/>
                    <a:pt x="19349" y="39299"/>
                    <a:pt x="19447" y="39786"/>
                  </a:cubicBezTo>
                  <a:cubicBezTo>
                    <a:pt x="19512" y="40274"/>
                    <a:pt x="18699" y="42193"/>
                    <a:pt x="18699" y="42193"/>
                  </a:cubicBezTo>
                  <a:lnTo>
                    <a:pt x="15479" y="48567"/>
                  </a:lnTo>
                  <a:lnTo>
                    <a:pt x="18081" y="50095"/>
                  </a:lnTo>
                  <a:cubicBezTo>
                    <a:pt x="18081" y="50095"/>
                    <a:pt x="19711" y="50920"/>
                    <a:pt x="23132" y="50920"/>
                  </a:cubicBezTo>
                  <a:cubicBezTo>
                    <a:pt x="24167" y="50920"/>
                    <a:pt x="25365" y="50844"/>
                    <a:pt x="26731" y="50648"/>
                  </a:cubicBezTo>
                  <a:cubicBezTo>
                    <a:pt x="32617" y="49802"/>
                    <a:pt x="34601" y="48014"/>
                    <a:pt x="34601" y="48014"/>
                  </a:cubicBezTo>
                  <a:cubicBezTo>
                    <a:pt x="34406" y="47233"/>
                    <a:pt x="33463" y="41055"/>
                    <a:pt x="33300" y="39949"/>
                  </a:cubicBezTo>
                  <a:cubicBezTo>
                    <a:pt x="33203" y="39234"/>
                    <a:pt x="33170" y="38486"/>
                    <a:pt x="33268" y="37770"/>
                  </a:cubicBezTo>
                  <a:lnTo>
                    <a:pt x="33463" y="33575"/>
                  </a:lnTo>
                  <a:cubicBezTo>
                    <a:pt x="33788" y="33022"/>
                    <a:pt x="34959" y="30648"/>
                    <a:pt x="34959" y="29575"/>
                  </a:cubicBezTo>
                  <a:cubicBezTo>
                    <a:pt x="34991" y="29022"/>
                    <a:pt x="34926" y="28437"/>
                    <a:pt x="34764" y="27884"/>
                  </a:cubicBezTo>
                  <a:lnTo>
                    <a:pt x="34764" y="27884"/>
                  </a:lnTo>
                  <a:lnTo>
                    <a:pt x="35999" y="28470"/>
                  </a:lnTo>
                  <a:cubicBezTo>
                    <a:pt x="35999" y="28470"/>
                    <a:pt x="41918" y="31559"/>
                    <a:pt x="42633" y="31917"/>
                  </a:cubicBezTo>
                  <a:cubicBezTo>
                    <a:pt x="43349" y="32274"/>
                    <a:pt x="45593" y="33380"/>
                    <a:pt x="47609" y="33445"/>
                  </a:cubicBezTo>
                  <a:cubicBezTo>
                    <a:pt x="47632" y="33446"/>
                    <a:pt x="47655" y="33446"/>
                    <a:pt x="47679" y="33446"/>
                  </a:cubicBezTo>
                  <a:cubicBezTo>
                    <a:pt x="49645" y="33446"/>
                    <a:pt x="50470" y="30746"/>
                    <a:pt x="50470" y="30746"/>
                  </a:cubicBezTo>
                  <a:lnTo>
                    <a:pt x="52096" y="25901"/>
                  </a:lnTo>
                  <a:lnTo>
                    <a:pt x="53722" y="20307"/>
                  </a:lnTo>
                  <a:lnTo>
                    <a:pt x="53983" y="18909"/>
                  </a:lnTo>
                  <a:lnTo>
                    <a:pt x="54503" y="16567"/>
                  </a:lnTo>
                  <a:lnTo>
                    <a:pt x="55218" y="13478"/>
                  </a:lnTo>
                  <a:lnTo>
                    <a:pt x="54731" y="12893"/>
                  </a:lnTo>
                  <a:lnTo>
                    <a:pt x="55153" y="11332"/>
                  </a:lnTo>
                  <a:lnTo>
                    <a:pt x="56161" y="10421"/>
                  </a:lnTo>
                  <a:cubicBezTo>
                    <a:pt x="56161" y="10421"/>
                    <a:pt x="57039" y="9055"/>
                    <a:pt x="57527" y="8405"/>
                  </a:cubicBezTo>
                  <a:cubicBezTo>
                    <a:pt x="58015" y="7755"/>
                    <a:pt x="58600" y="7007"/>
                    <a:pt x="58470" y="6129"/>
                  </a:cubicBezTo>
                  <a:cubicBezTo>
                    <a:pt x="58373" y="5251"/>
                    <a:pt x="56844" y="4275"/>
                    <a:pt x="56844" y="4275"/>
                  </a:cubicBezTo>
                  <a:cubicBezTo>
                    <a:pt x="56129" y="3982"/>
                    <a:pt x="56682" y="3202"/>
                    <a:pt x="56682" y="3202"/>
                  </a:cubicBezTo>
                  <a:lnTo>
                    <a:pt x="58015" y="795"/>
                  </a:lnTo>
                  <a:cubicBezTo>
                    <a:pt x="58113" y="535"/>
                    <a:pt x="58048" y="243"/>
                    <a:pt x="57820" y="80"/>
                  </a:cubicBezTo>
                  <a:cubicBezTo>
                    <a:pt x="57742" y="26"/>
                    <a:pt x="57655" y="1"/>
                    <a:pt x="575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2"/>
            <p:cNvSpPr/>
            <p:nvPr/>
          </p:nvSpPr>
          <p:spPr>
            <a:xfrm>
              <a:off x="1282557" y="1842354"/>
              <a:ext cx="279828" cy="120389"/>
            </a:xfrm>
            <a:custGeom>
              <a:avLst/>
              <a:gdLst/>
              <a:ahLst/>
              <a:cxnLst/>
              <a:rect l="l" t="t" r="r" b="b"/>
              <a:pathLst>
                <a:path w="14439" h="6212" fill="none" extrusionOk="0">
                  <a:moveTo>
                    <a:pt x="0" y="3512"/>
                  </a:moveTo>
                  <a:cubicBezTo>
                    <a:pt x="0" y="3512"/>
                    <a:pt x="1594" y="0"/>
                    <a:pt x="4748" y="0"/>
                  </a:cubicBezTo>
                  <a:cubicBezTo>
                    <a:pt x="7902" y="0"/>
                    <a:pt x="14439" y="6212"/>
                    <a:pt x="14439" y="6212"/>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2"/>
            <p:cNvSpPr/>
            <p:nvPr/>
          </p:nvSpPr>
          <p:spPr>
            <a:xfrm>
              <a:off x="1308390" y="1882064"/>
              <a:ext cx="136144" cy="85098"/>
            </a:xfrm>
            <a:custGeom>
              <a:avLst/>
              <a:gdLst/>
              <a:ahLst/>
              <a:cxnLst/>
              <a:rect l="l" t="t" r="r" b="b"/>
              <a:pathLst>
                <a:path w="7025" h="4391" fill="none" extrusionOk="0">
                  <a:moveTo>
                    <a:pt x="0" y="2016"/>
                  </a:moveTo>
                  <a:cubicBezTo>
                    <a:pt x="0" y="2016"/>
                    <a:pt x="1919" y="0"/>
                    <a:pt x="4325" y="780"/>
                  </a:cubicBezTo>
                  <a:cubicBezTo>
                    <a:pt x="6699" y="1561"/>
                    <a:pt x="7025" y="4390"/>
                    <a:pt x="7025" y="4390"/>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2"/>
            <p:cNvSpPr/>
            <p:nvPr/>
          </p:nvSpPr>
          <p:spPr>
            <a:xfrm>
              <a:off x="1076470" y="1928053"/>
              <a:ext cx="240758" cy="682564"/>
            </a:xfrm>
            <a:custGeom>
              <a:avLst/>
              <a:gdLst/>
              <a:ahLst/>
              <a:cxnLst/>
              <a:rect l="l" t="t" r="r" b="b"/>
              <a:pathLst>
                <a:path w="12423" h="35220" fill="none" extrusionOk="0">
                  <a:moveTo>
                    <a:pt x="10406" y="1"/>
                  </a:moveTo>
                  <a:cubicBezTo>
                    <a:pt x="10406" y="1"/>
                    <a:pt x="7577" y="1562"/>
                    <a:pt x="7350" y="4521"/>
                  </a:cubicBezTo>
                  <a:cubicBezTo>
                    <a:pt x="7122" y="7448"/>
                    <a:pt x="11317" y="10960"/>
                    <a:pt x="11870" y="14895"/>
                  </a:cubicBezTo>
                  <a:cubicBezTo>
                    <a:pt x="12423" y="18862"/>
                    <a:pt x="9496" y="19773"/>
                    <a:pt x="4748" y="23025"/>
                  </a:cubicBezTo>
                  <a:cubicBezTo>
                    <a:pt x="0" y="26309"/>
                    <a:pt x="813" y="33659"/>
                    <a:pt x="1821" y="35220"/>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2"/>
            <p:cNvSpPr/>
            <p:nvPr/>
          </p:nvSpPr>
          <p:spPr>
            <a:xfrm>
              <a:off x="1122478" y="2628252"/>
              <a:ext cx="32791" cy="37190"/>
            </a:xfrm>
            <a:custGeom>
              <a:avLst/>
              <a:gdLst/>
              <a:ahLst/>
              <a:cxnLst/>
              <a:rect l="l" t="t" r="r" b="b"/>
              <a:pathLst>
                <a:path w="1692" h="1919" fill="none" extrusionOk="0">
                  <a:moveTo>
                    <a:pt x="0" y="0"/>
                  </a:moveTo>
                  <a:cubicBezTo>
                    <a:pt x="0" y="0"/>
                    <a:pt x="683" y="1464"/>
                    <a:pt x="1691" y="1919"/>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2"/>
            <p:cNvSpPr/>
            <p:nvPr/>
          </p:nvSpPr>
          <p:spPr>
            <a:xfrm>
              <a:off x="1279398" y="2076794"/>
              <a:ext cx="102113" cy="273549"/>
            </a:xfrm>
            <a:custGeom>
              <a:avLst/>
              <a:gdLst/>
              <a:ahLst/>
              <a:cxnLst/>
              <a:rect l="l" t="t" r="r" b="b"/>
              <a:pathLst>
                <a:path w="5269" h="14115" fill="none" extrusionOk="0">
                  <a:moveTo>
                    <a:pt x="261" y="1"/>
                  </a:moveTo>
                  <a:cubicBezTo>
                    <a:pt x="0" y="586"/>
                    <a:pt x="33" y="1269"/>
                    <a:pt x="391" y="1822"/>
                  </a:cubicBezTo>
                  <a:cubicBezTo>
                    <a:pt x="944" y="2830"/>
                    <a:pt x="5269" y="7903"/>
                    <a:pt x="4911" y="10277"/>
                  </a:cubicBezTo>
                  <a:cubicBezTo>
                    <a:pt x="4553" y="12651"/>
                    <a:pt x="2309" y="14114"/>
                    <a:pt x="2309" y="14114"/>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2"/>
            <p:cNvSpPr/>
            <p:nvPr/>
          </p:nvSpPr>
          <p:spPr>
            <a:xfrm>
              <a:off x="1275619" y="1928053"/>
              <a:ext cx="50427" cy="135524"/>
            </a:xfrm>
            <a:custGeom>
              <a:avLst/>
              <a:gdLst/>
              <a:ahLst/>
              <a:cxnLst/>
              <a:rect l="l" t="t" r="r" b="b"/>
              <a:pathLst>
                <a:path w="2602" h="6993" fill="none" extrusionOk="0">
                  <a:moveTo>
                    <a:pt x="2602" y="1"/>
                  </a:moveTo>
                  <a:cubicBezTo>
                    <a:pt x="2602" y="1"/>
                    <a:pt x="0" y="1139"/>
                    <a:pt x="130" y="3708"/>
                  </a:cubicBezTo>
                  <a:cubicBezTo>
                    <a:pt x="228" y="6310"/>
                    <a:pt x="813" y="6993"/>
                    <a:pt x="813" y="6993"/>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2"/>
            <p:cNvSpPr/>
            <p:nvPr/>
          </p:nvSpPr>
          <p:spPr>
            <a:xfrm>
              <a:off x="1562365" y="2094449"/>
              <a:ext cx="107792" cy="192870"/>
            </a:xfrm>
            <a:custGeom>
              <a:avLst/>
              <a:gdLst/>
              <a:ahLst/>
              <a:cxnLst/>
              <a:rect l="l" t="t" r="r" b="b"/>
              <a:pathLst>
                <a:path w="5562" h="9952" fill="none" extrusionOk="0">
                  <a:moveTo>
                    <a:pt x="1" y="0"/>
                  </a:moveTo>
                  <a:cubicBezTo>
                    <a:pt x="814" y="1821"/>
                    <a:pt x="1919" y="3512"/>
                    <a:pt x="3285" y="4976"/>
                  </a:cubicBezTo>
                  <a:cubicBezTo>
                    <a:pt x="5334" y="6992"/>
                    <a:pt x="5562" y="9951"/>
                    <a:pt x="5562" y="9951"/>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2"/>
            <p:cNvSpPr/>
            <p:nvPr/>
          </p:nvSpPr>
          <p:spPr>
            <a:xfrm>
              <a:off x="1608373" y="2219218"/>
              <a:ext cx="20194" cy="74400"/>
            </a:xfrm>
            <a:custGeom>
              <a:avLst/>
              <a:gdLst/>
              <a:ahLst/>
              <a:cxnLst/>
              <a:rect l="l" t="t" r="r" b="b"/>
              <a:pathLst>
                <a:path w="1042" h="3839" fill="none" extrusionOk="0">
                  <a:moveTo>
                    <a:pt x="1" y="1"/>
                  </a:moveTo>
                  <a:cubicBezTo>
                    <a:pt x="1" y="1"/>
                    <a:pt x="1041" y="2375"/>
                    <a:pt x="1041" y="3838"/>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2"/>
            <p:cNvSpPr/>
            <p:nvPr/>
          </p:nvSpPr>
          <p:spPr>
            <a:xfrm>
              <a:off x="1092846" y="2218598"/>
              <a:ext cx="406515" cy="844522"/>
            </a:xfrm>
            <a:custGeom>
              <a:avLst/>
              <a:gdLst/>
              <a:ahLst/>
              <a:cxnLst/>
              <a:rect l="l" t="t" r="r" b="b"/>
              <a:pathLst>
                <a:path w="20976" h="43577" extrusionOk="0">
                  <a:moveTo>
                    <a:pt x="17431" y="0"/>
                  </a:moveTo>
                  <a:lnTo>
                    <a:pt x="17659" y="2049"/>
                  </a:lnTo>
                  <a:cubicBezTo>
                    <a:pt x="16488" y="3155"/>
                    <a:pt x="15838" y="5789"/>
                    <a:pt x="15838" y="5789"/>
                  </a:cubicBezTo>
                  <a:cubicBezTo>
                    <a:pt x="15838" y="5789"/>
                    <a:pt x="7935" y="9008"/>
                    <a:pt x="6570" y="9464"/>
                  </a:cubicBezTo>
                  <a:lnTo>
                    <a:pt x="5139" y="16911"/>
                  </a:lnTo>
                  <a:lnTo>
                    <a:pt x="2797" y="29106"/>
                  </a:lnTo>
                  <a:lnTo>
                    <a:pt x="1" y="43577"/>
                  </a:lnTo>
                  <a:lnTo>
                    <a:pt x="1204" y="39512"/>
                  </a:lnTo>
                  <a:cubicBezTo>
                    <a:pt x="1204" y="39512"/>
                    <a:pt x="4293" y="32553"/>
                    <a:pt x="4944" y="31675"/>
                  </a:cubicBezTo>
                  <a:cubicBezTo>
                    <a:pt x="5045" y="31535"/>
                    <a:pt x="5061" y="31477"/>
                    <a:pt x="5015" y="31477"/>
                  </a:cubicBezTo>
                  <a:cubicBezTo>
                    <a:pt x="4786" y="31477"/>
                    <a:pt x="2992" y="32975"/>
                    <a:pt x="2992" y="32975"/>
                  </a:cubicBezTo>
                  <a:cubicBezTo>
                    <a:pt x="2992" y="32975"/>
                    <a:pt x="7090" y="19155"/>
                    <a:pt x="7708" y="18309"/>
                  </a:cubicBezTo>
                  <a:cubicBezTo>
                    <a:pt x="8358" y="17463"/>
                    <a:pt x="6960" y="14992"/>
                    <a:pt x="6960" y="14342"/>
                  </a:cubicBezTo>
                  <a:cubicBezTo>
                    <a:pt x="6960" y="14087"/>
                    <a:pt x="7159" y="14026"/>
                    <a:pt x="7425" y="14026"/>
                  </a:cubicBezTo>
                  <a:cubicBezTo>
                    <a:pt x="7671" y="14026"/>
                    <a:pt x="7975" y="14078"/>
                    <a:pt x="8231" y="14078"/>
                  </a:cubicBezTo>
                  <a:cubicBezTo>
                    <a:pt x="8369" y="14078"/>
                    <a:pt x="8492" y="14063"/>
                    <a:pt x="8586" y="14016"/>
                  </a:cubicBezTo>
                  <a:cubicBezTo>
                    <a:pt x="9009" y="13821"/>
                    <a:pt x="8033" y="12521"/>
                    <a:pt x="7838" y="11577"/>
                  </a:cubicBezTo>
                  <a:cubicBezTo>
                    <a:pt x="7610" y="10602"/>
                    <a:pt x="8586" y="9951"/>
                    <a:pt x="9334" y="9659"/>
                  </a:cubicBezTo>
                  <a:cubicBezTo>
                    <a:pt x="9929" y="9400"/>
                    <a:pt x="12546" y="8728"/>
                    <a:pt x="13702" y="8728"/>
                  </a:cubicBezTo>
                  <a:cubicBezTo>
                    <a:pt x="13998" y="8728"/>
                    <a:pt x="14198" y="8772"/>
                    <a:pt x="14244" y="8878"/>
                  </a:cubicBezTo>
                  <a:cubicBezTo>
                    <a:pt x="14472" y="9431"/>
                    <a:pt x="18244" y="13756"/>
                    <a:pt x="18244" y="13756"/>
                  </a:cubicBezTo>
                  <a:lnTo>
                    <a:pt x="16293" y="9854"/>
                  </a:lnTo>
                  <a:cubicBezTo>
                    <a:pt x="16293" y="9854"/>
                    <a:pt x="16163" y="7187"/>
                    <a:pt x="16813" y="5789"/>
                  </a:cubicBezTo>
                  <a:cubicBezTo>
                    <a:pt x="17464" y="4391"/>
                    <a:pt x="17789" y="3513"/>
                    <a:pt x="17789" y="3513"/>
                  </a:cubicBezTo>
                  <a:lnTo>
                    <a:pt x="20976" y="651"/>
                  </a:lnTo>
                  <a:lnTo>
                    <a:pt x="20976" y="651"/>
                  </a:lnTo>
                  <a:cubicBezTo>
                    <a:pt x="20892" y="657"/>
                    <a:pt x="20806" y="660"/>
                    <a:pt x="20716" y="660"/>
                  </a:cubicBezTo>
                  <a:cubicBezTo>
                    <a:pt x="19351" y="660"/>
                    <a:pt x="17431" y="1"/>
                    <a:pt x="17431"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2"/>
            <p:cNvSpPr/>
            <p:nvPr/>
          </p:nvSpPr>
          <p:spPr>
            <a:xfrm>
              <a:off x="1092846" y="2218598"/>
              <a:ext cx="406515" cy="844522"/>
            </a:xfrm>
            <a:custGeom>
              <a:avLst/>
              <a:gdLst/>
              <a:ahLst/>
              <a:cxnLst/>
              <a:rect l="l" t="t" r="r" b="b"/>
              <a:pathLst>
                <a:path w="20976" h="43577" extrusionOk="0">
                  <a:moveTo>
                    <a:pt x="17431" y="0"/>
                  </a:moveTo>
                  <a:lnTo>
                    <a:pt x="17659" y="2504"/>
                  </a:lnTo>
                  <a:cubicBezTo>
                    <a:pt x="16033" y="3350"/>
                    <a:pt x="15838" y="5789"/>
                    <a:pt x="15838" y="5789"/>
                  </a:cubicBezTo>
                  <a:cubicBezTo>
                    <a:pt x="15838" y="5789"/>
                    <a:pt x="7935" y="9008"/>
                    <a:pt x="6570" y="9464"/>
                  </a:cubicBezTo>
                  <a:lnTo>
                    <a:pt x="5139" y="16911"/>
                  </a:lnTo>
                  <a:lnTo>
                    <a:pt x="2797" y="29106"/>
                  </a:lnTo>
                  <a:lnTo>
                    <a:pt x="1" y="43577"/>
                  </a:lnTo>
                  <a:lnTo>
                    <a:pt x="1204" y="39512"/>
                  </a:lnTo>
                  <a:cubicBezTo>
                    <a:pt x="1204" y="39512"/>
                    <a:pt x="4293" y="32553"/>
                    <a:pt x="4944" y="31675"/>
                  </a:cubicBezTo>
                  <a:cubicBezTo>
                    <a:pt x="5045" y="31535"/>
                    <a:pt x="5061" y="31477"/>
                    <a:pt x="5015" y="31477"/>
                  </a:cubicBezTo>
                  <a:cubicBezTo>
                    <a:pt x="4786" y="31477"/>
                    <a:pt x="2992" y="32975"/>
                    <a:pt x="2992" y="32975"/>
                  </a:cubicBezTo>
                  <a:cubicBezTo>
                    <a:pt x="2992" y="32975"/>
                    <a:pt x="7090" y="19155"/>
                    <a:pt x="7708" y="18309"/>
                  </a:cubicBezTo>
                  <a:cubicBezTo>
                    <a:pt x="8358" y="17463"/>
                    <a:pt x="6960" y="14992"/>
                    <a:pt x="6960" y="14342"/>
                  </a:cubicBezTo>
                  <a:cubicBezTo>
                    <a:pt x="6960" y="14087"/>
                    <a:pt x="7159" y="14026"/>
                    <a:pt x="7425" y="14026"/>
                  </a:cubicBezTo>
                  <a:cubicBezTo>
                    <a:pt x="7671" y="14026"/>
                    <a:pt x="7975" y="14078"/>
                    <a:pt x="8231" y="14078"/>
                  </a:cubicBezTo>
                  <a:cubicBezTo>
                    <a:pt x="8369" y="14078"/>
                    <a:pt x="8492" y="14063"/>
                    <a:pt x="8586" y="14016"/>
                  </a:cubicBezTo>
                  <a:cubicBezTo>
                    <a:pt x="9009" y="13821"/>
                    <a:pt x="8033" y="12521"/>
                    <a:pt x="7838" y="11577"/>
                  </a:cubicBezTo>
                  <a:cubicBezTo>
                    <a:pt x="7610" y="10602"/>
                    <a:pt x="8586" y="9951"/>
                    <a:pt x="9334" y="9659"/>
                  </a:cubicBezTo>
                  <a:cubicBezTo>
                    <a:pt x="9929" y="9400"/>
                    <a:pt x="12546" y="8728"/>
                    <a:pt x="13702" y="8728"/>
                  </a:cubicBezTo>
                  <a:cubicBezTo>
                    <a:pt x="13998" y="8728"/>
                    <a:pt x="14198" y="8772"/>
                    <a:pt x="14244" y="8878"/>
                  </a:cubicBezTo>
                  <a:cubicBezTo>
                    <a:pt x="14472" y="9431"/>
                    <a:pt x="18244" y="13756"/>
                    <a:pt x="18244" y="13756"/>
                  </a:cubicBezTo>
                  <a:lnTo>
                    <a:pt x="16293" y="9854"/>
                  </a:lnTo>
                  <a:cubicBezTo>
                    <a:pt x="16293" y="9854"/>
                    <a:pt x="16163" y="7187"/>
                    <a:pt x="16813" y="5789"/>
                  </a:cubicBezTo>
                  <a:cubicBezTo>
                    <a:pt x="17464" y="4391"/>
                    <a:pt x="17789" y="3513"/>
                    <a:pt x="17789" y="3513"/>
                  </a:cubicBezTo>
                  <a:lnTo>
                    <a:pt x="20976" y="651"/>
                  </a:lnTo>
                  <a:lnTo>
                    <a:pt x="20976" y="651"/>
                  </a:lnTo>
                  <a:cubicBezTo>
                    <a:pt x="20892" y="657"/>
                    <a:pt x="20806" y="660"/>
                    <a:pt x="20716" y="660"/>
                  </a:cubicBezTo>
                  <a:cubicBezTo>
                    <a:pt x="19351" y="660"/>
                    <a:pt x="17431" y="1"/>
                    <a:pt x="17431" y="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2"/>
            <p:cNvSpPr/>
            <p:nvPr/>
          </p:nvSpPr>
          <p:spPr>
            <a:xfrm>
              <a:off x="1730022" y="2461545"/>
              <a:ext cx="302522" cy="213354"/>
            </a:xfrm>
            <a:custGeom>
              <a:avLst/>
              <a:gdLst/>
              <a:ahLst/>
              <a:cxnLst/>
              <a:rect l="l" t="t" r="r" b="b"/>
              <a:pathLst>
                <a:path w="15610" h="11009" extrusionOk="0">
                  <a:moveTo>
                    <a:pt x="2023" y="1"/>
                  </a:moveTo>
                  <a:cubicBezTo>
                    <a:pt x="1537" y="1"/>
                    <a:pt x="0" y="2554"/>
                    <a:pt x="0" y="2554"/>
                  </a:cubicBezTo>
                  <a:lnTo>
                    <a:pt x="846" y="6033"/>
                  </a:lnTo>
                  <a:lnTo>
                    <a:pt x="5236" y="8570"/>
                  </a:lnTo>
                  <a:cubicBezTo>
                    <a:pt x="5236" y="8570"/>
                    <a:pt x="10797" y="11009"/>
                    <a:pt x="12715" y="11009"/>
                  </a:cubicBezTo>
                  <a:cubicBezTo>
                    <a:pt x="14666" y="11009"/>
                    <a:pt x="15609" y="8440"/>
                    <a:pt x="14666" y="7692"/>
                  </a:cubicBezTo>
                  <a:cubicBezTo>
                    <a:pt x="14537" y="7592"/>
                    <a:pt x="14389" y="7550"/>
                    <a:pt x="14227" y="7550"/>
                  </a:cubicBezTo>
                  <a:cubicBezTo>
                    <a:pt x="13272" y="7550"/>
                    <a:pt x="11851" y="9041"/>
                    <a:pt x="11027" y="9041"/>
                  </a:cubicBezTo>
                  <a:cubicBezTo>
                    <a:pt x="10944" y="9041"/>
                    <a:pt x="10867" y="9026"/>
                    <a:pt x="10797" y="8992"/>
                  </a:cubicBezTo>
                  <a:cubicBezTo>
                    <a:pt x="9951" y="8570"/>
                    <a:pt x="2992" y="4927"/>
                    <a:pt x="2894" y="4602"/>
                  </a:cubicBezTo>
                  <a:cubicBezTo>
                    <a:pt x="2764" y="4277"/>
                    <a:pt x="3187" y="3952"/>
                    <a:pt x="3415" y="3302"/>
                  </a:cubicBezTo>
                  <a:cubicBezTo>
                    <a:pt x="3481" y="3121"/>
                    <a:pt x="3353" y="3057"/>
                    <a:pt x="3139" y="3057"/>
                  </a:cubicBezTo>
                  <a:cubicBezTo>
                    <a:pt x="2620" y="3057"/>
                    <a:pt x="1593" y="3432"/>
                    <a:pt x="1593" y="3432"/>
                  </a:cubicBezTo>
                  <a:cubicBezTo>
                    <a:pt x="1593" y="3432"/>
                    <a:pt x="2341" y="863"/>
                    <a:pt x="2146" y="115"/>
                  </a:cubicBezTo>
                  <a:cubicBezTo>
                    <a:pt x="2122" y="36"/>
                    <a:pt x="2080" y="1"/>
                    <a:pt x="2023"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2"/>
            <p:cNvSpPr/>
            <p:nvPr/>
          </p:nvSpPr>
          <p:spPr>
            <a:xfrm>
              <a:off x="1730022" y="2461545"/>
              <a:ext cx="302522" cy="213354"/>
            </a:xfrm>
            <a:custGeom>
              <a:avLst/>
              <a:gdLst/>
              <a:ahLst/>
              <a:cxnLst/>
              <a:rect l="l" t="t" r="r" b="b"/>
              <a:pathLst>
                <a:path w="15610" h="11009" extrusionOk="0">
                  <a:moveTo>
                    <a:pt x="2023" y="1"/>
                  </a:moveTo>
                  <a:cubicBezTo>
                    <a:pt x="1537" y="1"/>
                    <a:pt x="0" y="2554"/>
                    <a:pt x="0" y="2554"/>
                  </a:cubicBezTo>
                  <a:lnTo>
                    <a:pt x="878" y="6033"/>
                  </a:lnTo>
                  <a:lnTo>
                    <a:pt x="5236" y="8570"/>
                  </a:lnTo>
                  <a:cubicBezTo>
                    <a:pt x="5236" y="8570"/>
                    <a:pt x="10797" y="11009"/>
                    <a:pt x="12715" y="11009"/>
                  </a:cubicBezTo>
                  <a:cubicBezTo>
                    <a:pt x="14666" y="11009"/>
                    <a:pt x="15609" y="8440"/>
                    <a:pt x="14666" y="7692"/>
                  </a:cubicBezTo>
                  <a:cubicBezTo>
                    <a:pt x="14537" y="7592"/>
                    <a:pt x="14389" y="7550"/>
                    <a:pt x="14227" y="7550"/>
                  </a:cubicBezTo>
                  <a:cubicBezTo>
                    <a:pt x="13272" y="7550"/>
                    <a:pt x="11851" y="9041"/>
                    <a:pt x="11027" y="9041"/>
                  </a:cubicBezTo>
                  <a:cubicBezTo>
                    <a:pt x="10944" y="9041"/>
                    <a:pt x="10867" y="9026"/>
                    <a:pt x="10797" y="8992"/>
                  </a:cubicBezTo>
                  <a:cubicBezTo>
                    <a:pt x="9951" y="8570"/>
                    <a:pt x="2992" y="4927"/>
                    <a:pt x="2894" y="4602"/>
                  </a:cubicBezTo>
                  <a:cubicBezTo>
                    <a:pt x="2764" y="4277"/>
                    <a:pt x="3187" y="3952"/>
                    <a:pt x="3415" y="3302"/>
                  </a:cubicBezTo>
                  <a:cubicBezTo>
                    <a:pt x="3481" y="3121"/>
                    <a:pt x="3353" y="3057"/>
                    <a:pt x="3139" y="3057"/>
                  </a:cubicBezTo>
                  <a:cubicBezTo>
                    <a:pt x="2620" y="3057"/>
                    <a:pt x="1593" y="3432"/>
                    <a:pt x="1593" y="3432"/>
                  </a:cubicBezTo>
                  <a:cubicBezTo>
                    <a:pt x="1593" y="3432"/>
                    <a:pt x="2341" y="863"/>
                    <a:pt x="2146" y="115"/>
                  </a:cubicBezTo>
                  <a:cubicBezTo>
                    <a:pt x="2122" y="36"/>
                    <a:pt x="2080" y="1"/>
                    <a:pt x="2023"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2"/>
            <p:cNvSpPr/>
            <p:nvPr/>
          </p:nvSpPr>
          <p:spPr>
            <a:xfrm>
              <a:off x="1505659" y="2670753"/>
              <a:ext cx="209633" cy="96319"/>
            </a:xfrm>
            <a:custGeom>
              <a:avLst/>
              <a:gdLst/>
              <a:ahLst/>
              <a:cxnLst/>
              <a:rect l="l" t="t" r="r" b="b"/>
              <a:pathLst>
                <a:path w="10817" h="4970" extrusionOk="0">
                  <a:moveTo>
                    <a:pt x="10493" y="0"/>
                  </a:moveTo>
                  <a:cubicBezTo>
                    <a:pt x="8934" y="0"/>
                    <a:pt x="0" y="4734"/>
                    <a:pt x="0" y="4734"/>
                  </a:cubicBezTo>
                  <a:cubicBezTo>
                    <a:pt x="260" y="4896"/>
                    <a:pt x="635" y="4970"/>
                    <a:pt x="1090" y="4970"/>
                  </a:cubicBezTo>
                  <a:cubicBezTo>
                    <a:pt x="3650" y="4970"/>
                    <a:pt x="8765" y="2637"/>
                    <a:pt x="10504" y="539"/>
                  </a:cubicBezTo>
                  <a:cubicBezTo>
                    <a:pt x="10817" y="160"/>
                    <a:pt x="10780" y="0"/>
                    <a:pt x="10493"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2"/>
            <p:cNvSpPr/>
            <p:nvPr/>
          </p:nvSpPr>
          <p:spPr>
            <a:xfrm>
              <a:off x="1505659" y="2670753"/>
              <a:ext cx="209633" cy="96319"/>
            </a:xfrm>
            <a:custGeom>
              <a:avLst/>
              <a:gdLst/>
              <a:ahLst/>
              <a:cxnLst/>
              <a:rect l="l" t="t" r="r" b="b"/>
              <a:pathLst>
                <a:path w="10817" h="4970" extrusionOk="0">
                  <a:moveTo>
                    <a:pt x="10493" y="0"/>
                  </a:moveTo>
                  <a:cubicBezTo>
                    <a:pt x="8934" y="0"/>
                    <a:pt x="0" y="4734"/>
                    <a:pt x="0" y="4734"/>
                  </a:cubicBezTo>
                  <a:cubicBezTo>
                    <a:pt x="260" y="4896"/>
                    <a:pt x="635" y="4970"/>
                    <a:pt x="1090" y="4970"/>
                  </a:cubicBezTo>
                  <a:cubicBezTo>
                    <a:pt x="3650" y="4970"/>
                    <a:pt x="8765" y="2637"/>
                    <a:pt x="10504" y="539"/>
                  </a:cubicBezTo>
                  <a:cubicBezTo>
                    <a:pt x="10817" y="160"/>
                    <a:pt x="10780" y="0"/>
                    <a:pt x="10493" y="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2"/>
            <p:cNvSpPr/>
            <p:nvPr/>
          </p:nvSpPr>
          <p:spPr>
            <a:xfrm>
              <a:off x="1430659" y="2219218"/>
              <a:ext cx="116609" cy="221242"/>
            </a:xfrm>
            <a:custGeom>
              <a:avLst/>
              <a:gdLst/>
              <a:ahLst/>
              <a:cxnLst/>
              <a:rect l="l" t="t" r="r" b="b"/>
              <a:pathLst>
                <a:path w="6017" h="11416" fill="none" extrusionOk="0">
                  <a:moveTo>
                    <a:pt x="0" y="1"/>
                  </a:moveTo>
                  <a:cubicBezTo>
                    <a:pt x="0" y="1"/>
                    <a:pt x="98" y="1692"/>
                    <a:pt x="358" y="3481"/>
                  </a:cubicBezTo>
                  <a:cubicBezTo>
                    <a:pt x="651" y="5302"/>
                    <a:pt x="553" y="5302"/>
                    <a:pt x="2244" y="7448"/>
                  </a:cubicBezTo>
                  <a:cubicBezTo>
                    <a:pt x="3968" y="9594"/>
                    <a:pt x="5756" y="11415"/>
                    <a:pt x="6016" y="11058"/>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2"/>
            <p:cNvSpPr/>
            <p:nvPr/>
          </p:nvSpPr>
          <p:spPr>
            <a:xfrm>
              <a:off x="1507539" y="2229315"/>
              <a:ext cx="45388" cy="191610"/>
            </a:xfrm>
            <a:custGeom>
              <a:avLst/>
              <a:gdLst/>
              <a:ahLst/>
              <a:cxnLst/>
              <a:rect l="l" t="t" r="r" b="b"/>
              <a:pathLst>
                <a:path w="2342" h="9887" fill="none" extrusionOk="0">
                  <a:moveTo>
                    <a:pt x="2147" y="9886"/>
                  </a:moveTo>
                  <a:cubicBezTo>
                    <a:pt x="2147" y="9886"/>
                    <a:pt x="2342" y="6732"/>
                    <a:pt x="1692" y="4683"/>
                  </a:cubicBezTo>
                  <a:cubicBezTo>
                    <a:pt x="1074" y="2602"/>
                    <a:pt x="163" y="1886"/>
                    <a:pt x="163" y="1431"/>
                  </a:cubicBezTo>
                  <a:cubicBezTo>
                    <a:pt x="131" y="943"/>
                    <a:pt x="66" y="456"/>
                    <a:pt x="1" y="0"/>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2"/>
            <p:cNvSpPr/>
            <p:nvPr/>
          </p:nvSpPr>
          <p:spPr>
            <a:xfrm>
              <a:off x="1392209" y="2269645"/>
              <a:ext cx="92656" cy="216184"/>
            </a:xfrm>
            <a:custGeom>
              <a:avLst/>
              <a:gdLst/>
              <a:ahLst/>
              <a:cxnLst/>
              <a:rect l="l" t="t" r="r" b="b"/>
              <a:pathLst>
                <a:path w="4781" h="11155" fill="none" extrusionOk="0">
                  <a:moveTo>
                    <a:pt x="1984" y="1"/>
                  </a:moveTo>
                  <a:cubicBezTo>
                    <a:pt x="1269" y="651"/>
                    <a:pt x="781" y="1496"/>
                    <a:pt x="553" y="2440"/>
                  </a:cubicBezTo>
                  <a:cubicBezTo>
                    <a:pt x="293" y="3870"/>
                    <a:pt x="0" y="5561"/>
                    <a:pt x="0" y="5561"/>
                  </a:cubicBezTo>
                  <a:lnTo>
                    <a:pt x="2797" y="11155"/>
                  </a:lnTo>
                  <a:cubicBezTo>
                    <a:pt x="3025" y="10179"/>
                    <a:pt x="3415" y="9236"/>
                    <a:pt x="3870" y="8358"/>
                  </a:cubicBezTo>
                  <a:cubicBezTo>
                    <a:pt x="4098" y="7935"/>
                    <a:pt x="4423" y="7545"/>
                    <a:pt x="4781" y="7187"/>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2"/>
            <p:cNvSpPr/>
            <p:nvPr/>
          </p:nvSpPr>
          <p:spPr>
            <a:xfrm>
              <a:off x="1517617" y="2253889"/>
              <a:ext cx="108431" cy="184672"/>
            </a:xfrm>
            <a:custGeom>
              <a:avLst/>
              <a:gdLst/>
              <a:ahLst/>
              <a:cxnLst/>
              <a:rect l="l" t="t" r="r" b="b"/>
              <a:pathLst>
                <a:path w="5595" h="9529" fill="none" extrusionOk="0">
                  <a:moveTo>
                    <a:pt x="2245" y="7090"/>
                  </a:moveTo>
                  <a:cubicBezTo>
                    <a:pt x="2667" y="6992"/>
                    <a:pt x="3090" y="7057"/>
                    <a:pt x="3415" y="7285"/>
                  </a:cubicBezTo>
                  <a:cubicBezTo>
                    <a:pt x="4131" y="7643"/>
                    <a:pt x="5594" y="9529"/>
                    <a:pt x="5594" y="9529"/>
                  </a:cubicBezTo>
                  <a:cubicBezTo>
                    <a:pt x="5594" y="9529"/>
                    <a:pt x="4586" y="4846"/>
                    <a:pt x="2895" y="2440"/>
                  </a:cubicBezTo>
                  <a:cubicBezTo>
                    <a:pt x="1172" y="1"/>
                    <a:pt x="1" y="163"/>
                    <a:pt x="1" y="163"/>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2"/>
            <p:cNvSpPr/>
            <p:nvPr/>
          </p:nvSpPr>
          <p:spPr>
            <a:xfrm>
              <a:off x="1075830" y="2337707"/>
              <a:ext cx="311359" cy="833825"/>
            </a:xfrm>
            <a:custGeom>
              <a:avLst/>
              <a:gdLst/>
              <a:ahLst/>
              <a:cxnLst/>
              <a:rect l="l" t="t" r="r" b="b"/>
              <a:pathLst>
                <a:path w="16066" h="43025" fill="none" extrusionOk="0">
                  <a:moveTo>
                    <a:pt x="16065" y="1"/>
                  </a:moveTo>
                  <a:lnTo>
                    <a:pt x="7448" y="3318"/>
                  </a:lnTo>
                  <a:cubicBezTo>
                    <a:pt x="7448" y="3318"/>
                    <a:pt x="4293" y="20455"/>
                    <a:pt x="3123" y="25041"/>
                  </a:cubicBezTo>
                  <a:cubicBezTo>
                    <a:pt x="1952" y="29626"/>
                    <a:pt x="1" y="42569"/>
                    <a:pt x="1" y="42569"/>
                  </a:cubicBezTo>
                  <a:lnTo>
                    <a:pt x="2310" y="43024"/>
                  </a:lnTo>
                  <a:lnTo>
                    <a:pt x="3123" y="40683"/>
                  </a:ln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2"/>
            <p:cNvSpPr/>
            <p:nvPr/>
          </p:nvSpPr>
          <p:spPr>
            <a:xfrm>
              <a:off x="1145153" y="2586643"/>
              <a:ext cx="175854" cy="513667"/>
            </a:xfrm>
            <a:custGeom>
              <a:avLst/>
              <a:gdLst/>
              <a:ahLst/>
              <a:cxnLst/>
              <a:rect l="l" t="t" r="r" b="b"/>
              <a:pathLst>
                <a:path w="9074" h="26505" fill="none" extrusionOk="0">
                  <a:moveTo>
                    <a:pt x="1" y="26504"/>
                  </a:moveTo>
                  <a:cubicBezTo>
                    <a:pt x="1" y="26504"/>
                    <a:pt x="554" y="25691"/>
                    <a:pt x="1984" y="21204"/>
                  </a:cubicBezTo>
                  <a:cubicBezTo>
                    <a:pt x="3415" y="16748"/>
                    <a:pt x="7253" y="5757"/>
                    <a:pt x="7903" y="3611"/>
                  </a:cubicBezTo>
                  <a:cubicBezTo>
                    <a:pt x="8553" y="1432"/>
                    <a:pt x="9074" y="1"/>
                    <a:pt x="9074" y="1"/>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2"/>
            <p:cNvSpPr/>
            <p:nvPr/>
          </p:nvSpPr>
          <p:spPr>
            <a:xfrm>
              <a:off x="1291375" y="2535596"/>
              <a:ext cx="165137" cy="318917"/>
            </a:xfrm>
            <a:custGeom>
              <a:avLst/>
              <a:gdLst/>
              <a:ahLst/>
              <a:cxnLst/>
              <a:rect l="l" t="t" r="r" b="b"/>
              <a:pathLst>
                <a:path w="8521" h="16456" fill="none" extrusionOk="0">
                  <a:moveTo>
                    <a:pt x="0" y="1"/>
                  </a:moveTo>
                  <a:cubicBezTo>
                    <a:pt x="0" y="1"/>
                    <a:pt x="7285" y="13009"/>
                    <a:pt x="7903" y="13561"/>
                  </a:cubicBezTo>
                  <a:cubicBezTo>
                    <a:pt x="8520" y="14147"/>
                    <a:pt x="7642" y="15643"/>
                    <a:pt x="7447" y="16456"/>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2"/>
            <p:cNvSpPr/>
            <p:nvPr/>
          </p:nvSpPr>
          <p:spPr>
            <a:xfrm>
              <a:off x="1375193" y="2436662"/>
              <a:ext cx="378162" cy="588648"/>
            </a:xfrm>
            <a:custGeom>
              <a:avLst/>
              <a:gdLst/>
              <a:ahLst/>
              <a:cxnLst/>
              <a:rect l="l" t="t" r="r" b="b"/>
              <a:pathLst>
                <a:path w="19513" h="30374" fill="none" extrusionOk="0">
                  <a:moveTo>
                    <a:pt x="2342" y="23187"/>
                  </a:moveTo>
                  <a:lnTo>
                    <a:pt x="0" y="28032"/>
                  </a:lnTo>
                  <a:cubicBezTo>
                    <a:pt x="0" y="28032"/>
                    <a:pt x="1529" y="30374"/>
                    <a:pt x="8000" y="30374"/>
                  </a:cubicBezTo>
                  <a:cubicBezTo>
                    <a:pt x="11838" y="30374"/>
                    <a:pt x="15642" y="29463"/>
                    <a:pt x="19057" y="27674"/>
                  </a:cubicBezTo>
                  <a:cubicBezTo>
                    <a:pt x="19057" y="27674"/>
                    <a:pt x="17529" y="19577"/>
                    <a:pt x="17594" y="18146"/>
                  </a:cubicBezTo>
                  <a:cubicBezTo>
                    <a:pt x="17691" y="16715"/>
                    <a:pt x="17886" y="12943"/>
                    <a:pt x="17886" y="12943"/>
                  </a:cubicBezTo>
                  <a:cubicBezTo>
                    <a:pt x="17886" y="12943"/>
                    <a:pt x="19512" y="10504"/>
                    <a:pt x="19317" y="8618"/>
                  </a:cubicBezTo>
                  <a:cubicBezTo>
                    <a:pt x="19122" y="6764"/>
                    <a:pt x="18309" y="4586"/>
                    <a:pt x="18309" y="4228"/>
                  </a:cubicBezTo>
                  <a:cubicBezTo>
                    <a:pt x="18309" y="3870"/>
                    <a:pt x="18146" y="0"/>
                    <a:pt x="18146" y="0"/>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2"/>
            <p:cNvSpPr/>
            <p:nvPr/>
          </p:nvSpPr>
          <p:spPr>
            <a:xfrm>
              <a:off x="1529594" y="2654725"/>
              <a:ext cx="124807" cy="76260"/>
            </a:xfrm>
            <a:custGeom>
              <a:avLst/>
              <a:gdLst/>
              <a:ahLst/>
              <a:cxnLst/>
              <a:rect l="l" t="t" r="r" b="b"/>
              <a:pathLst>
                <a:path w="6440" h="3935" fill="none" extrusionOk="0">
                  <a:moveTo>
                    <a:pt x="1" y="3935"/>
                  </a:moveTo>
                  <a:lnTo>
                    <a:pt x="6440" y="0"/>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2"/>
            <p:cNvSpPr/>
            <p:nvPr/>
          </p:nvSpPr>
          <p:spPr>
            <a:xfrm>
              <a:off x="1595776" y="2667942"/>
              <a:ext cx="67442" cy="39109"/>
            </a:xfrm>
            <a:custGeom>
              <a:avLst/>
              <a:gdLst/>
              <a:ahLst/>
              <a:cxnLst/>
              <a:rect l="l" t="t" r="r" b="b"/>
              <a:pathLst>
                <a:path w="3480" h="2018" fill="none" extrusionOk="0">
                  <a:moveTo>
                    <a:pt x="0" y="2017"/>
                  </a:moveTo>
                  <a:lnTo>
                    <a:pt x="3480" y="1"/>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2"/>
            <p:cNvSpPr/>
            <p:nvPr/>
          </p:nvSpPr>
          <p:spPr>
            <a:xfrm>
              <a:off x="1943667" y="2555131"/>
              <a:ext cx="25213" cy="62423"/>
            </a:xfrm>
            <a:custGeom>
              <a:avLst/>
              <a:gdLst/>
              <a:ahLst/>
              <a:cxnLst/>
              <a:rect l="l" t="t" r="r" b="b"/>
              <a:pathLst>
                <a:path w="1301" h="3221" fill="none" extrusionOk="0">
                  <a:moveTo>
                    <a:pt x="1301" y="1"/>
                  </a:moveTo>
                  <a:lnTo>
                    <a:pt x="0" y="3220"/>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2"/>
            <p:cNvSpPr/>
            <p:nvPr/>
          </p:nvSpPr>
          <p:spPr>
            <a:xfrm>
              <a:off x="1934830" y="2582244"/>
              <a:ext cx="23973" cy="23973"/>
            </a:xfrm>
            <a:custGeom>
              <a:avLst/>
              <a:gdLst/>
              <a:ahLst/>
              <a:cxnLst/>
              <a:rect l="l" t="t" r="r" b="b"/>
              <a:pathLst>
                <a:path w="1237" h="1237" fill="none" extrusionOk="0">
                  <a:moveTo>
                    <a:pt x="1237" y="0"/>
                  </a:moveTo>
                  <a:lnTo>
                    <a:pt x="1" y="1236"/>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2"/>
            <p:cNvSpPr/>
            <p:nvPr/>
          </p:nvSpPr>
          <p:spPr>
            <a:xfrm>
              <a:off x="1177304" y="2803447"/>
              <a:ext cx="69962" cy="68082"/>
            </a:xfrm>
            <a:custGeom>
              <a:avLst/>
              <a:gdLst/>
              <a:ahLst/>
              <a:cxnLst/>
              <a:rect l="l" t="t" r="r" b="b"/>
              <a:pathLst>
                <a:path w="3610" h="3513" fill="none" extrusionOk="0">
                  <a:moveTo>
                    <a:pt x="3610" y="1"/>
                  </a:moveTo>
                  <a:cubicBezTo>
                    <a:pt x="3610" y="1"/>
                    <a:pt x="1464" y="2472"/>
                    <a:pt x="0" y="3513"/>
                  </a:cubicBez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2"/>
            <p:cNvSpPr/>
            <p:nvPr/>
          </p:nvSpPr>
          <p:spPr>
            <a:xfrm>
              <a:off x="1133815" y="2816684"/>
              <a:ext cx="89516" cy="69981"/>
            </a:xfrm>
            <a:custGeom>
              <a:avLst/>
              <a:gdLst/>
              <a:ahLst/>
              <a:cxnLst/>
              <a:rect l="l" t="t" r="r" b="b"/>
              <a:pathLst>
                <a:path w="4619" h="3611" fill="none" extrusionOk="0">
                  <a:moveTo>
                    <a:pt x="4618" y="1"/>
                  </a:moveTo>
                  <a:cubicBezTo>
                    <a:pt x="4618" y="1"/>
                    <a:pt x="911" y="2927"/>
                    <a:pt x="0" y="3610"/>
                  </a:cubicBez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2"/>
            <p:cNvSpPr/>
            <p:nvPr/>
          </p:nvSpPr>
          <p:spPr>
            <a:xfrm>
              <a:off x="1236549" y="2411448"/>
              <a:ext cx="58625" cy="96435"/>
            </a:xfrm>
            <a:custGeom>
              <a:avLst/>
              <a:gdLst/>
              <a:ahLst/>
              <a:cxnLst/>
              <a:rect l="l" t="t" r="r" b="b"/>
              <a:pathLst>
                <a:path w="3025" h="4976" fill="none" extrusionOk="0">
                  <a:moveTo>
                    <a:pt x="0" y="0"/>
                  </a:moveTo>
                  <a:cubicBezTo>
                    <a:pt x="1106" y="1594"/>
                    <a:pt x="2114" y="3252"/>
                    <a:pt x="3024" y="4976"/>
                  </a:cubicBez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2"/>
            <p:cNvSpPr/>
            <p:nvPr/>
          </p:nvSpPr>
          <p:spPr>
            <a:xfrm>
              <a:off x="1302092" y="2522999"/>
              <a:ext cx="15136" cy="26492"/>
            </a:xfrm>
            <a:custGeom>
              <a:avLst/>
              <a:gdLst/>
              <a:ahLst/>
              <a:cxnLst/>
              <a:rect l="l" t="t" r="r" b="b"/>
              <a:pathLst>
                <a:path w="781" h="1367" fill="none" extrusionOk="0">
                  <a:moveTo>
                    <a:pt x="0" y="0"/>
                  </a:moveTo>
                  <a:lnTo>
                    <a:pt x="781" y="1366"/>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2"/>
            <p:cNvSpPr/>
            <p:nvPr/>
          </p:nvSpPr>
          <p:spPr>
            <a:xfrm>
              <a:off x="1730022" y="2420906"/>
              <a:ext cx="19554" cy="97695"/>
            </a:xfrm>
            <a:custGeom>
              <a:avLst/>
              <a:gdLst/>
              <a:ahLst/>
              <a:cxnLst/>
              <a:rect l="l" t="t" r="r" b="b"/>
              <a:pathLst>
                <a:path w="1009" h="5041" fill="none" extrusionOk="0">
                  <a:moveTo>
                    <a:pt x="0" y="5041"/>
                  </a:moveTo>
                  <a:lnTo>
                    <a:pt x="1008" y="0"/>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2"/>
            <p:cNvSpPr/>
            <p:nvPr/>
          </p:nvSpPr>
          <p:spPr>
            <a:xfrm>
              <a:off x="1737580" y="2483929"/>
              <a:ext cx="29012" cy="41609"/>
            </a:xfrm>
            <a:custGeom>
              <a:avLst/>
              <a:gdLst/>
              <a:ahLst/>
              <a:cxnLst/>
              <a:rect l="l" t="t" r="r" b="b"/>
              <a:pathLst>
                <a:path w="1497" h="2147" fill="none" extrusionOk="0">
                  <a:moveTo>
                    <a:pt x="0" y="2147"/>
                  </a:moveTo>
                  <a:lnTo>
                    <a:pt x="1496" y="0"/>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2"/>
            <p:cNvSpPr/>
            <p:nvPr/>
          </p:nvSpPr>
          <p:spPr>
            <a:xfrm>
              <a:off x="1237169" y="2541275"/>
              <a:ext cx="83838" cy="45388"/>
            </a:xfrm>
            <a:custGeom>
              <a:avLst/>
              <a:gdLst/>
              <a:ahLst/>
              <a:cxnLst/>
              <a:rect l="l" t="t" r="r" b="b"/>
              <a:pathLst>
                <a:path w="4326" h="2342" fill="none" extrusionOk="0">
                  <a:moveTo>
                    <a:pt x="4326" y="2342"/>
                  </a:moveTo>
                  <a:lnTo>
                    <a:pt x="1" y="1"/>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2"/>
            <p:cNvSpPr/>
            <p:nvPr/>
          </p:nvSpPr>
          <p:spPr>
            <a:xfrm>
              <a:off x="1545989" y="2441700"/>
              <a:ext cx="41609" cy="108412"/>
            </a:xfrm>
            <a:custGeom>
              <a:avLst/>
              <a:gdLst/>
              <a:ahLst/>
              <a:cxnLst/>
              <a:rect l="l" t="t" r="r" b="b"/>
              <a:pathLst>
                <a:path w="2147" h="5594" fill="none" extrusionOk="0">
                  <a:moveTo>
                    <a:pt x="0" y="0"/>
                  </a:moveTo>
                  <a:cubicBezTo>
                    <a:pt x="0" y="0"/>
                    <a:pt x="1626" y="3252"/>
                    <a:pt x="2147" y="5594"/>
                  </a:cubicBez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2"/>
            <p:cNvSpPr/>
            <p:nvPr/>
          </p:nvSpPr>
          <p:spPr>
            <a:xfrm>
              <a:off x="1106083" y="3119186"/>
              <a:ext cx="21454" cy="8217"/>
            </a:xfrm>
            <a:custGeom>
              <a:avLst/>
              <a:gdLst/>
              <a:ahLst/>
              <a:cxnLst/>
              <a:rect l="l" t="t" r="r" b="b"/>
              <a:pathLst>
                <a:path w="1107" h="424" fill="none" extrusionOk="0">
                  <a:moveTo>
                    <a:pt x="1" y="1"/>
                  </a:moveTo>
                  <a:lnTo>
                    <a:pt x="1106" y="424"/>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2"/>
            <p:cNvSpPr/>
            <p:nvPr/>
          </p:nvSpPr>
          <p:spPr>
            <a:xfrm>
              <a:off x="1065113" y="3165834"/>
              <a:ext cx="88896" cy="260390"/>
            </a:xfrm>
            <a:custGeom>
              <a:avLst/>
              <a:gdLst/>
              <a:ahLst/>
              <a:cxnLst/>
              <a:rect l="l" t="t" r="r" b="b"/>
              <a:pathLst>
                <a:path w="4587" h="13436" extrusionOk="0">
                  <a:moveTo>
                    <a:pt x="521" y="0"/>
                  </a:moveTo>
                  <a:cubicBezTo>
                    <a:pt x="521" y="1561"/>
                    <a:pt x="456" y="3090"/>
                    <a:pt x="261" y="4618"/>
                  </a:cubicBezTo>
                  <a:cubicBezTo>
                    <a:pt x="1" y="6504"/>
                    <a:pt x="98" y="10829"/>
                    <a:pt x="456" y="12163"/>
                  </a:cubicBezTo>
                  <a:cubicBezTo>
                    <a:pt x="679" y="13014"/>
                    <a:pt x="826" y="13436"/>
                    <a:pt x="992" y="13436"/>
                  </a:cubicBezTo>
                  <a:cubicBezTo>
                    <a:pt x="1092" y="13436"/>
                    <a:pt x="1199" y="13282"/>
                    <a:pt x="1334" y="12976"/>
                  </a:cubicBezTo>
                  <a:cubicBezTo>
                    <a:pt x="1692" y="12163"/>
                    <a:pt x="2797" y="7415"/>
                    <a:pt x="2797" y="7415"/>
                  </a:cubicBezTo>
                  <a:cubicBezTo>
                    <a:pt x="2797" y="7415"/>
                    <a:pt x="2947" y="10324"/>
                    <a:pt x="3680" y="10324"/>
                  </a:cubicBezTo>
                  <a:cubicBezTo>
                    <a:pt x="3710" y="10324"/>
                    <a:pt x="3741" y="10319"/>
                    <a:pt x="3773" y="10309"/>
                  </a:cubicBezTo>
                  <a:cubicBezTo>
                    <a:pt x="4586" y="10016"/>
                    <a:pt x="4131" y="8488"/>
                    <a:pt x="4131" y="7155"/>
                  </a:cubicBezTo>
                  <a:cubicBezTo>
                    <a:pt x="4131" y="5789"/>
                    <a:pt x="4228" y="5334"/>
                    <a:pt x="4131" y="4260"/>
                  </a:cubicBezTo>
                  <a:cubicBezTo>
                    <a:pt x="4033" y="3187"/>
                    <a:pt x="2830" y="521"/>
                    <a:pt x="2830" y="521"/>
                  </a:cubicBezTo>
                  <a:lnTo>
                    <a:pt x="5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2"/>
            <p:cNvSpPr/>
            <p:nvPr/>
          </p:nvSpPr>
          <p:spPr>
            <a:xfrm>
              <a:off x="1065113" y="3165834"/>
              <a:ext cx="88896" cy="267231"/>
            </a:xfrm>
            <a:custGeom>
              <a:avLst/>
              <a:gdLst/>
              <a:ahLst/>
              <a:cxnLst/>
              <a:rect l="l" t="t" r="r" b="b"/>
              <a:pathLst>
                <a:path w="4587" h="13789" fill="none" extrusionOk="0">
                  <a:moveTo>
                    <a:pt x="521" y="0"/>
                  </a:moveTo>
                  <a:cubicBezTo>
                    <a:pt x="521" y="1561"/>
                    <a:pt x="456" y="3090"/>
                    <a:pt x="261" y="4618"/>
                  </a:cubicBezTo>
                  <a:cubicBezTo>
                    <a:pt x="1" y="6504"/>
                    <a:pt x="98" y="10829"/>
                    <a:pt x="456" y="12163"/>
                  </a:cubicBezTo>
                  <a:cubicBezTo>
                    <a:pt x="814" y="13529"/>
                    <a:pt x="976" y="13789"/>
                    <a:pt x="1334" y="12976"/>
                  </a:cubicBezTo>
                  <a:cubicBezTo>
                    <a:pt x="1692" y="12163"/>
                    <a:pt x="2797" y="7415"/>
                    <a:pt x="2797" y="7415"/>
                  </a:cubicBezTo>
                  <a:cubicBezTo>
                    <a:pt x="2797" y="7415"/>
                    <a:pt x="2960" y="10569"/>
                    <a:pt x="3773" y="10309"/>
                  </a:cubicBezTo>
                  <a:cubicBezTo>
                    <a:pt x="4586" y="10016"/>
                    <a:pt x="4131" y="8488"/>
                    <a:pt x="4131" y="7155"/>
                  </a:cubicBezTo>
                  <a:cubicBezTo>
                    <a:pt x="4131" y="5789"/>
                    <a:pt x="4228" y="5334"/>
                    <a:pt x="4131" y="4260"/>
                  </a:cubicBezTo>
                  <a:cubicBezTo>
                    <a:pt x="4033" y="3187"/>
                    <a:pt x="2830" y="521"/>
                    <a:pt x="2830" y="521"/>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2"/>
            <p:cNvSpPr/>
            <p:nvPr/>
          </p:nvSpPr>
          <p:spPr>
            <a:xfrm>
              <a:off x="2078532" y="2084353"/>
              <a:ext cx="56745" cy="190990"/>
            </a:xfrm>
            <a:custGeom>
              <a:avLst/>
              <a:gdLst/>
              <a:ahLst/>
              <a:cxnLst/>
              <a:rect l="l" t="t" r="r" b="b"/>
              <a:pathLst>
                <a:path w="2928" h="9855" fill="none" extrusionOk="0">
                  <a:moveTo>
                    <a:pt x="228" y="9854"/>
                  </a:moveTo>
                  <a:cubicBezTo>
                    <a:pt x="195" y="9041"/>
                    <a:pt x="195" y="8261"/>
                    <a:pt x="228" y="7448"/>
                  </a:cubicBezTo>
                  <a:cubicBezTo>
                    <a:pt x="326" y="6700"/>
                    <a:pt x="0" y="5594"/>
                    <a:pt x="98" y="4619"/>
                  </a:cubicBezTo>
                  <a:cubicBezTo>
                    <a:pt x="163" y="3643"/>
                    <a:pt x="1139" y="3253"/>
                    <a:pt x="976" y="1985"/>
                  </a:cubicBezTo>
                  <a:cubicBezTo>
                    <a:pt x="846" y="716"/>
                    <a:pt x="521" y="586"/>
                    <a:pt x="748" y="293"/>
                  </a:cubicBezTo>
                  <a:cubicBezTo>
                    <a:pt x="976" y="1"/>
                    <a:pt x="2374" y="424"/>
                    <a:pt x="2472" y="1237"/>
                  </a:cubicBezTo>
                  <a:cubicBezTo>
                    <a:pt x="2569" y="2082"/>
                    <a:pt x="2569" y="2960"/>
                    <a:pt x="2472" y="3806"/>
                  </a:cubicBezTo>
                  <a:cubicBezTo>
                    <a:pt x="2407" y="4001"/>
                    <a:pt x="2927" y="5432"/>
                    <a:pt x="2634" y="6017"/>
                  </a:cubicBezTo>
                  <a:cubicBezTo>
                    <a:pt x="2472" y="6342"/>
                    <a:pt x="2342" y="6700"/>
                    <a:pt x="2244" y="7058"/>
                  </a:cubicBezTo>
                </a:path>
              </a:pathLst>
            </a:custGeom>
            <a:noFill/>
            <a:ln w="895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2"/>
            <p:cNvSpPr/>
            <p:nvPr/>
          </p:nvSpPr>
          <p:spPr>
            <a:xfrm>
              <a:off x="2132099" y="2037724"/>
              <a:ext cx="71241" cy="136144"/>
            </a:xfrm>
            <a:custGeom>
              <a:avLst/>
              <a:gdLst/>
              <a:ahLst/>
              <a:cxnLst/>
              <a:rect l="l" t="t" r="r" b="b"/>
              <a:pathLst>
                <a:path w="3676" h="7025" fill="none" extrusionOk="0">
                  <a:moveTo>
                    <a:pt x="1" y="3578"/>
                  </a:moveTo>
                  <a:cubicBezTo>
                    <a:pt x="1" y="3578"/>
                    <a:pt x="1724" y="163"/>
                    <a:pt x="2700" y="98"/>
                  </a:cubicBezTo>
                  <a:cubicBezTo>
                    <a:pt x="3675" y="0"/>
                    <a:pt x="3383" y="911"/>
                    <a:pt x="3057" y="1366"/>
                  </a:cubicBezTo>
                  <a:cubicBezTo>
                    <a:pt x="2765" y="1821"/>
                    <a:pt x="1789" y="3447"/>
                    <a:pt x="1724" y="4130"/>
                  </a:cubicBezTo>
                  <a:cubicBezTo>
                    <a:pt x="1659" y="4781"/>
                    <a:pt x="748" y="7025"/>
                    <a:pt x="748" y="7025"/>
                  </a:cubicBezTo>
                </a:path>
              </a:pathLst>
            </a:custGeom>
            <a:noFill/>
            <a:ln w="895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2"/>
            <p:cNvSpPr/>
            <p:nvPr/>
          </p:nvSpPr>
          <p:spPr>
            <a:xfrm>
              <a:off x="2159192" y="2117764"/>
              <a:ext cx="57384" cy="89516"/>
            </a:xfrm>
            <a:custGeom>
              <a:avLst/>
              <a:gdLst/>
              <a:ahLst/>
              <a:cxnLst/>
              <a:rect l="l" t="t" r="r" b="b"/>
              <a:pathLst>
                <a:path w="2961" h="4619" fill="none" extrusionOk="0">
                  <a:moveTo>
                    <a:pt x="359" y="0"/>
                  </a:moveTo>
                  <a:cubicBezTo>
                    <a:pt x="359" y="0"/>
                    <a:pt x="2960" y="1561"/>
                    <a:pt x="2375" y="2830"/>
                  </a:cubicBezTo>
                  <a:cubicBezTo>
                    <a:pt x="1789" y="4098"/>
                    <a:pt x="1464" y="4618"/>
                    <a:pt x="1042" y="4456"/>
                  </a:cubicBezTo>
                  <a:cubicBezTo>
                    <a:pt x="619" y="4260"/>
                    <a:pt x="294" y="3968"/>
                    <a:pt x="1" y="3643"/>
                  </a:cubicBezTo>
                </a:path>
              </a:pathLst>
            </a:custGeom>
            <a:noFill/>
            <a:ln w="895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2"/>
            <p:cNvSpPr/>
            <p:nvPr/>
          </p:nvSpPr>
          <p:spPr>
            <a:xfrm>
              <a:off x="2134618" y="2204102"/>
              <a:ext cx="49807" cy="76280"/>
            </a:xfrm>
            <a:custGeom>
              <a:avLst/>
              <a:gdLst/>
              <a:ahLst/>
              <a:cxnLst/>
              <a:rect l="l" t="t" r="r" b="b"/>
              <a:pathLst>
                <a:path w="2570" h="3936" fill="none" extrusionOk="0">
                  <a:moveTo>
                    <a:pt x="2570" y="1"/>
                  </a:moveTo>
                  <a:cubicBezTo>
                    <a:pt x="2570" y="1"/>
                    <a:pt x="1887" y="1139"/>
                    <a:pt x="1366" y="1789"/>
                  </a:cubicBezTo>
                  <a:cubicBezTo>
                    <a:pt x="1074" y="2179"/>
                    <a:pt x="716" y="2537"/>
                    <a:pt x="326" y="2830"/>
                  </a:cubicBezTo>
                  <a:lnTo>
                    <a:pt x="1" y="3935"/>
                  </a:lnTo>
                </a:path>
              </a:pathLst>
            </a:custGeom>
            <a:noFill/>
            <a:ln w="895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2"/>
            <p:cNvSpPr/>
            <p:nvPr/>
          </p:nvSpPr>
          <p:spPr>
            <a:xfrm>
              <a:off x="1576862" y="2274683"/>
              <a:ext cx="564714" cy="423531"/>
            </a:xfrm>
            <a:custGeom>
              <a:avLst/>
              <a:gdLst/>
              <a:ahLst/>
              <a:cxnLst/>
              <a:rect l="l" t="t" r="r" b="b"/>
              <a:pathLst>
                <a:path w="29139" h="21854" fill="none" extrusionOk="0">
                  <a:moveTo>
                    <a:pt x="1" y="1789"/>
                  </a:moveTo>
                  <a:cubicBezTo>
                    <a:pt x="1" y="1789"/>
                    <a:pt x="6212" y="1724"/>
                    <a:pt x="7025" y="2700"/>
                  </a:cubicBezTo>
                  <a:cubicBezTo>
                    <a:pt x="7838" y="3675"/>
                    <a:pt x="17626" y="12683"/>
                    <a:pt x="18797" y="13496"/>
                  </a:cubicBezTo>
                  <a:cubicBezTo>
                    <a:pt x="20000" y="14277"/>
                    <a:pt x="20260" y="14472"/>
                    <a:pt x="20260" y="14472"/>
                  </a:cubicBezTo>
                  <a:cubicBezTo>
                    <a:pt x="20260" y="14472"/>
                    <a:pt x="25106" y="3480"/>
                    <a:pt x="25106" y="2960"/>
                  </a:cubicBezTo>
                  <a:cubicBezTo>
                    <a:pt x="25106" y="2440"/>
                    <a:pt x="25919" y="1"/>
                    <a:pt x="25919" y="1"/>
                  </a:cubicBezTo>
                  <a:cubicBezTo>
                    <a:pt x="25919" y="1"/>
                    <a:pt x="27447" y="196"/>
                    <a:pt x="27805" y="196"/>
                  </a:cubicBezTo>
                  <a:cubicBezTo>
                    <a:pt x="28163" y="196"/>
                    <a:pt x="29138" y="1367"/>
                    <a:pt x="29138" y="1367"/>
                  </a:cubicBezTo>
                  <a:cubicBezTo>
                    <a:pt x="29138" y="1367"/>
                    <a:pt x="27805" y="6830"/>
                    <a:pt x="27805" y="7448"/>
                  </a:cubicBezTo>
                  <a:cubicBezTo>
                    <a:pt x="27805" y="8066"/>
                    <a:pt x="25268" y="16618"/>
                    <a:pt x="24098" y="19252"/>
                  </a:cubicBezTo>
                  <a:cubicBezTo>
                    <a:pt x="22927" y="21854"/>
                    <a:pt x="21334" y="21496"/>
                    <a:pt x="18732" y="20683"/>
                  </a:cubicBezTo>
                  <a:cubicBezTo>
                    <a:pt x="16130" y="19870"/>
                    <a:pt x="9009" y="15838"/>
                    <a:pt x="9009" y="15838"/>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2"/>
            <p:cNvSpPr/>
            <p:nvPr/>
          </p:nvSpPr>
          <p:spPr>
            <a:xfrm>
              <a:off x="1148932" y="2972984"/>
              <a:ext cx="663029" cy="1394720"/>
            </a:xfrm>
            <a:custGeom>
              <a:avLst/>
              <a:gdLst/>
              <a:ahLst/>
              <a:cxnLst/>
              <a:rect l="l" t="t" r="r" b="b"/>
              <a:pathLst>
                <a:path w="34212" h="71967" extrusionOk="0">
                  <a:moveTo>
                    <a:pt x="30699" y="0"/>
                  </a:moveTo>
                  <a:cubicBezTo>
                    <a:pt x="30699" y="0"/>
                    <a:pt x="25352" y="2697"/>
                    <a:pt x="19578" y="2697"/>
                  </a:cubicBezTo>
                  <a:cubicBezTo>
                    <a:pt x="16868" y="2697"/>
                    <a:pt x="14064" y="2103"/>
                    <a:pt x="11675" y="358"/>
                  </a:cubicBezTo>
                  <a:cubicBezTo>
                    <a:pt x="11675" y="358"/>
                    <a:pt x="8066" y="9366"/>
                    <a:pt x="7090" y="15480"/>
                  </a:cubicBezTo>
                  <a:cubicBezTo>
                    <a:pt x="6115" y="21626"/>
                    <a:pt x="6537" y="35935"/>
                    <a:pt x="6277" y="37463"/>
                  </a:cubicBezTo>
                  <a:cubicBezTo>
                    <a:pt x="5985" y="38991"/>
                    <a:pt x="2082" y="46243"/>
                    <a:pt x="2082" y="49723"/>
                  </a:cubicBezTo>
                  <a:cubicBezTo>
                    <a:pt x="2082" y="53202"/>
                    <a:pt x="1" y="71153"/>
                    <a:pt x="1" y="71153"/>
                  </a:cubicBezTo>
                  <a:lnTo>
                    <a:pt x="1399" y="71966"/>
                  </a:lnTo>
                  <a:cubicBezTo>
                    <a:pt x="1399" y="71966"/>
                    <a:pt x="6277" y="56942"/>
                    <a:pt x="8066" y="53040"/>
                  </a:cubicBezTo>
                  <a:cubicBezTo>
                    <a:pt x="9854" y="49170"/>
                    <a:pt x="12391" y="39967"/>
                    <a:pt x="13074" y="38178"/>
                  </a:cubicBezTo>
                  <a:cubicBezTo>
                    <a:pt x="13757" y="36357"/>
                    <a:pt x="18635" y="21886"/>
                    <a:pt x="18927" y="20065"/>
                  </a:cubicBezTo>
                  <a:cubicBezTo>
                    <a:pt x="19187" y="18276"/>
                    <a:pt x="20879" y="13821"/>
                    <a:pt x="20879" y="13821"/>
                  </a:cubicBezTo>
                  <a:cubicBezTo>
                    <a:pt x="20879" y="13821"/>
                    <a:pt x="24488" y="35935"/>
                    <a:pt x="25171" y="40520"/>
                  </a:cubicBezTo>
                  <a:cubicBezTo>
                    <a:pt x="25887" y="45138"/>
                    <a:pt x="30732" y="70015"/>
                    <a:pt x="30732" y="70015"/>
                  </a:cubicBezTo>
                  <a:cubicBezTo>
                    <a:pt x="31057" y="70113"/>
                    <a:pt x="31382" y="70145"/>
                    <a:pt x="31708" y="70178"/>
                  </a:cubicBezTo>
                  <a:cubicBezTo>
                    <a:pt x="32130" y="70178"/>
                    <a:pt x="32293" y="69462"/>
                    <a:pt x="32293" y="69462"/>
                  </a:cubicBezTo>
                  <a:cubicBezTo>
                    <a:pt x="32293" y="69462"/>
                    <a:pt x="34212" y="51804"/>
                    <a:pt x="33659" y="47056"/>
                  </a:cubicBezTo>
                  <a:cubicBezTo>
                    <a:pt x="33106" y="42341"/>
                    <a:pt x="31447" y="36487"/>
                    <a:pt x="31447" y="34829"/>
                  </a:cubicBezTo>
                  <a:cubicBezTo>
                    <a:pt x="31447" y="33138"/>
                    <a:pt x="33951" y="18699"/>
                    <a:pt x="33951" y="13691"/>
                  </a:cubicBezTo>
                  <a:cubicBezTo>
                    <a:pt x="33951" y="8683"/>
                    <a:pt x="30699" y="0"/>
                    <a:pt x="3069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2"/>
            <p:cNvSpPr/>
            <p:nvPr/>
          </p:nvSpPr>
          <p:spPr>
            <a:xfrm>
              <a:off x="1700390" y="3665605"/>
              <a:ext cx="56745" cy="157579"/>
            </a:xfrm>
            <a:custGeom>
              <a:avLst/>
              <a:gdLst/>
              <a:ahLst/>
              <a:cxnLst/>
              <a:rect l="l" t="t" r="r" b="b"/>
              <a:pathLst>
                <a:path w="2928" h="8131" fill="none" extrusionOk="0">
                  <a:moveTo>
                    <a:pt x="2927" y="0"/>
                  </a:moveTo>
                  <a:cubicBezTo>
                    <a:pt x="2927" y="0"/>
                    <a:pt x="1692" y="5301"/>
                    <a:pt x="1" y="8130"/>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2"/>
            <p:cNvSpPr/>
            <p:nvPr/>
          </p:nvSpPr>
          <p:spPr>
            <a:xfrm>
              <a:off x="1691572" y="3770858"/>
              <a:ext cx="59264" cy="109671"/>
            </a:xfrm>
            <a:custGeom>
              <a:avLst/>
              <a:gdLst/>
              <a:ahLst/>
              <a:cxnLst/>
              <a:rect l="l" t="t" r="r" b="b"/>
              <a:pathLst>
                <a:path w="3058" h="5659" fill="none" extrusionOk="0">
                  <a:moveTo>
                    <a:pt x="3057" y="0"/>
                  </a:moveTo>
                  <a:cubicBezTo>
                    <a:pt x="3057" y="0"/>
                    <a:pt x="2049" y="3838"/>
                    <a:pt x="0" y="5659"/>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2"/>
            <p:cNvSpPr/>
            <p:nvPr/>
          </p:nvSpPr>
          <p:spPr>
            <a:xfrm>
              <a:off x="1284437" y="3738087"/>
              <a:ext cx="32791" cy="126687"/>
            </a:xfrm>
            <a:custGeom>
              <a:avLst/>
              <a:gdLst/>
              <a:ahLst/>
              <a:cxnLst/>
              <a:rect l="l" t="t" r="r" b="b"/>
              <a:pathLst>
                <a:path w="1692" h="6537" fill="none" extrusionOk="0">
                  <a:moveTo>
                    <a:pt x="1" y="0"/>
                  </a:moveTo>
                  <a:cubicBezTo>
                    <a:pt x="1" y="0"/>
                    <a:pt x="814" y="4618"/>
                    <a:pt x="1692" y="6537"/>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2"/>
            <p:cNvSpPr/>
            <p:nvPr/>
          </p:nvSpPr>
          <p:spPr>
            <a:xfrm>
              <a:off x="1280018" y="3790393"/>
              <a:ext cx="37210" cy="100854"/>
            </a:xfrm>
            <a:custGeom>
              <a:avLst/>
              <a:gdLst/>
              <a:ahLst/>
              <a:cxnLst/>
              <a:rect l="l" t="t" r="r" b="b"/>
              <a:pathLst>
                <a:path w="1920" h="5204" fill="none" extrusionOk="0">
                  <a:moveTo>
                    <a:pt x="1" y="0"/>
                  </a:moveTo>
                  <a:cubicBezTo>
                    <a:pt x="1" y="0"/>
                    <a:pt x="684" y="3285"/>
                    <a:pt x="1920" y="5203"/>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2"/>
            <p:cNvSpPr/>
            <p:nvPr/>
          </p:nvSpPr>
          <p:spPr>
            <a:xfrm>
              <a:off x="1560485" y="3168993"/>
              <a:ext cx="87617" cy="71861"/>
            </a:xfrm>
            <a:custGeom>
              <a:avLst/>
              <a:gdLst/>
              <a:ahLst/>
              <a:cxnLst/>
              <a:rect l="l" t="t" r="r" b="b"/>
              <a:pathLst>
                <a:path w="4521" h="3708" fill="none" extrusionOk="0">
                  <a:moveTo>
                    <a:pt x="0" y="3707"/>
                  </a:moveTo>
                  <a:lnTo>
                    <a:pt x="4520" y="0"/>
                  </a:ln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2"/>
            <p:cNvSpPr/>
            <p:nvPr/>
          </p:nvSpPr>
          <p:spPr>
            <a:xfrm>
              <a:off x="1602075" y="3164574"/>
              <a:ext cx="102753" cy="46028"/>
            </a:xfrm>
            <a:custGeom>
              <a:avLst/>
              <a:gdLst/>
              <a:ahLst/>
              <a:cxnLst/>
              <a:rect l="l" t="t" r="r" b="b"/>
              <a:pathLst>
                <a:path w="5302" h="2375" fill="none" extrusionOk="0">
                  <a:moveTo>
                    <a:pt x="1" y="2374"/>
                  </a:moveTo>
                  <a:lnTo>
                    <a:pt x="5301" y="0"/>
                  </a:ln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2"/>
            <p:cNvSpPr/>
            <p:nvPr/>
          </p:nvSpPr>
          <p:spPr>
            <a:xfrm>
              <a:off x="1376453" y="3087674"/>
              <a:ext cx="107152" cy="81318"/>
            </a:xfrm>
            <a:custGeom>
              <a:avLst/>
              <a:gdLst/>
              <a:ahLst/>
              <a:cxnLst/>
              <a:rect l="l" t="t" r="r" b="b"/>
              <a:pathLst>
                <a:path w="5529" h="4196" fill="none" extrusionOk="0">
                  <a:moveTo>
                    <a:pt x="0" y="1"/>
                  </a:moveTo>
                  <a:cubicBezTo>
                    <a:pt x="0" y="1"/>
                    <a:pt x="3513" y="2277"/>
                    <a:pt x="5529" y="4196"/>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2"/>
            <p:cNvSpPr/>
            <p:nvPr/>
          </p:nvSpPr>
          <p:spPr>
            <a:xfrm>
              <a:off x="1049357" y="4351289"/>
              <a:ext cx="129226" cy="161048"/>
            </a:xfrm>
            <a:custGeom>
              <a:avLst/>
              <a:gdLst/>
              <a:ahLst/>
              <a:cxnLst/>
              <a:rect l="l" t="t" r="r" b="b"/>
              <a:pathLst>
                <a:path w="6668" h="8310" extrusionOk="0">
                  <a:moveTo>
                    <a:pt x="5301" y="1"/>
                  </a:moveTo>
                  <a:cubicBezTo>
                    <a:pt x="5301" y="1"/>
                    <a:pt x="1" y="4488"/>
                    <a:pt x="1" y="6700"/>
                  </a:cubicBezTo>
                  <a:cubicBezTo>
                    <a:pt x="1" y="7789"/>
                    <a:pt x="505" y="8310"/>
                    <a:pt x="1286" y="8310"/>
                  </a:cubicBezTo>
                  <a:cubicBezTo>
                    <a:pt x="2090" y="8310"/>
                    <a:pt x="3187" y="7756"/>
                    <a:pt x="4326" y="6700"/>
                  </a:cubicBezTo>
                  <a:cubicBezTo>
                    <a:pt x="6537" y="4619"/>
                    <a:pt x="6667" y="326"/>
                    <a:pt x="6667" y="326"/>
                  </a:cubicBezTo>
                  <a:lnTo>
                    <a:pt x="5301" y="1"/>
                  </a:lnTo>
                  <a:close/>
                </a:path>
              </a:pathLst>
            </a:custGeom>
            <a:solidFill>
              <a:srgbClr val="FFFFFF"/>
            </a:solid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2"/>
            <p:cNvSpPr/>
            <p:nvPr/>
          </p:nvSpPr>
          <p:spPr>
            <a:xfrm>
              <a:off x="1277499" y="1931968"/>
              <a:ext cx="276708" cy="299634"/>
            </a:xfrm>
            <a:custGeom>
              <a:avLst/>
              <a:gdLst/>
              <a:ahLst/>
              <a:cxnLst/>
              <a:rect l="l" t="t" r="r" b="b"/>
              <a:pathLst>
                <a:path w="14278" h="15461" extrusionOk="0">
                  <a:moveTo>
                    <a:pt x="3997" y="1"/>
                  </a:moveTo>
                  <a:cubicBezTo>
                    <a:pt x="3672" y="1"/>
                    <a:pt x="3313" y="205"/>
                    <a:pt x="3155" y="970"/>
                  </a:cubicBezTo>
                  <a:cubicBezTo>
                    <a:pt x="2798" y="2596"/>
                    <a:pt x="5302" y="3929"/>
                    <a:pt x="4489" y="5295"/>
                  </a:cubicBezTo>
                  <a:cubicBezTo>
                    <a:pt x="4001" y="6108"/>
                    <a:pt x="3220" y="6726"/>
                    <a:pt x="2342" y="7083"/>
                  </a:cubicBezTo>
                  <a:cubicBezTo>
                    <a:pt x="2180" y="7148"/>
                    <a:pt x="2050" y="7148"/>
                    <a:pt x="1887" y="7181"/>
                  </a:cubicBezTo>
                  <a:cubicBezTo>
                    <a:pt x="1172" y="7278"/>
                    <a:pt x="1" y="7181"/>
                    <a:pt x="359" y="8417"/>
                  </a:cubicBezTo>
                  <a:cubicBezTo>
                    <a:pt x="716" y="9685"/>
                    <a:pt x="1887" y="10758"/>
                    <a:pt x="2602" y="10758"/>
                  </a:cubicBezTo>
                  <a:lnTo>
                    <a:pt x="3318" y="10758"/>
                  </a:lnTo>
                  <a:cubicBezTo>
                    <a:pt x="3318" y="10758"/>
                    <a:pt x="4131" y="13197"/>
                    <a:pt x="7188" y="14530"/>
                  </a:cubicBezTo>
                  <a:cubicBezTo>
                    <a:pt x="8593" y="15143"/>
                    <a:pt x="9791" y="15460"/>
                    <a:pt x="10746" y="15460"/>
                  </a:cubicBezTo>
                  <a:cubicBezTo>
                    <a:pt x="11869" y="15460"/>
                    <a:pt x="12655" y="15021"/>
                    <a:pt x="13041" y="14108"/>
                  </a:cubicBezTo>
                  <a:cubicBezTo>
                    <a:pt x="13757" y="12384"/>
                    <a:pt x="14277" y="10953"/>
                    <a:pt x="14277" y="8709"/>
                  </a:cubicBezTo>
                  <a:cubicBezTo>
                    <a:pt x="14277" y="6465"/>
                    <a:pt x="13464" y="2693"/>
                    <a:pt x="13464" y="2693"/>
                  </a:cubicBezTo>
                  <a:cubicBezTo>
                    <a:pt x="13464" y="2693"/>
                    <a:pt x="13201" y="3052"/>
                    <a:pt x="12379" y="3052"/>
                  </a:cubicBezTo>
                  <a:cubicBezTo>
                    <a:pt x="11844" y="3052"/>
                    <a:pt x="11073" y="2900"/>
                    <a:pt x="9984" y="2401"/>
                  </a:cubicBezTo>
                  <a:cubicBezTo>
                    <a:pt x="8131" y="1588"/>
                    <a:pt x="6407" y="905"/>
                    <a:pt x="5432" y="547"/>
                  </a:cubicBezTo>
                  <a:cubicBezTo>
                    <a:pt x="5074" y="417"/>
                    <a:pt x="4749" y="254"/>
                    <a:pt x="4391" y="92"/>
                  </a:cubicBezTo>
                  <a:cubicBezTo>
                    <a:pt x="4281" y="41"/>
                    <a:pt x="4142" y="1"/>
                    <a:pt x="39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2"/>
            <p:cNvSpPr/>
            <p:nvPr/>
          </p:nvSpPr>
          <p:spPr>
            <a:xfrm>
              <a:off x="1273720" y="1928460"/>
              <a:ext cx="197288" cy="294576"/>
            </a:xfrm>
            <a:custGeom>
              <a:avLst/>
              <a:gdLst/>
              <a:ahLst/>
              <a:cxnLst/>
              <a:rect l="l" t="t" r="r" b="b"/>
              <a:pathLst>
                <a:path w="10180" h="15200" extrusionOk="0">
                  <a:moveTo>
                    <a:pt x="4635" y="0"/>
                  </a:moveTo>
                  <a:cubicBezTo>
                    <a:pt x="4586" y="0"/>
                    <a:pt x="4537" y="4"/>
                    <a:pt x="4488" y="12"/>
                  </a:cubicBezTo>
                  <a:cubicBezTo>
                    <a:pt x="4066" y="78"/>
                    <a:pt x="3350" y="338"/>
                    <a:pt x="3350" y="1151"/>
                  </a:cubicBezTo>
                  <a:cubicBezTo>
                    <a:pt x="3383" y="2289"/>
                    <a:pt x="4228" y="2614"/>
                    <a:pt x="4749" y="4305"/>
                  </a:cubicBezTo>
                  <a:cubicBezTo>
                    <a:pt x="5269" y="6029"/>
                    <a:pt x="3220" y="6679"/>
                    <a:pt x="2700" y="7004"/>
                  </a:cubicBezTo>
                  <a:cubicBezTo>
                    <a:pt x="1822" y="7655"/>
                    <a:pt x="1" y="6972"/>
                    <a:pt x="196" y="8240"/>
                  </a:cubicBezTo>
                  <a:cubicBezTo>
                    <a:pt x="424" y="9508"/>
                    <a:pt x="3188" y="11134"/>
                    <a:pt x="3188" y="11134"/>
                  </a:cubicBezTo>
                  <a:cubicBezTo>
                    <a:pt x="3188" y="11134"/>
                    <a:pt x="3383" y="11882"/>
                    <a:pt x="4586" y="13280"/>
                  </a:cubicBezTo>
                  <a:cubicBezTo>
                    <a:pt x="5789" y="14679"/>
                    <a:pt x="9074" y="15199"/>
                    <a:pt x="9074" y="15199"/>
                  </a:cubicBezTo>
                  <a:cubicBezTo>
                    <a:pt x="7968" y="14321"/>
                    <a:pt x="6895" y="13411"/>
                    <a:pt x="5887" y="12402"/>
                  </a:cubicBezTo>
                  <a:cubicBezTo>
                    <a:pt x="5009" y="11459"/>
                    <a:pt x="4911" y="8337"/>
                    <a:pt x="5139" y="6419"/>
                  </a:cubicBezTo>
                  <a:cubicBezTo>
                    <a:pt x="5334" y="4500"/>
                    <a:pt x="4586" y="2549"/>
                    <a:pt x="5236" y="2451"/>
                  </a:cubicBezTo>
                  <a:cubicBezTo>
                    <a:pt x="5351" y="2434"/>
                    <a:pt x="5579" y="2427"/>
                    <a:pt x="5877" y="2427"/>
                  </a:cubicBezTo>
                  <a:cubicBezTo>
                    <a:pt x="7268" y="2427"/>
                    <a:pt x="10179" y="2582"/>
                    <a:pt x="10179" y="2582"/>
                  </a:cubicBezTo>
                  <a:lnTo>
                    <a:pt x="5074" y="110"/>
                  </a:lnTo>
                  <a:cubicBezTo>
                    <a:pt x="4928" y="37"/>
                    <a:pt x="4781" y="0"/>
                    <a:pt x="4635" y="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2"/>
            <p:cNvSpPr/>
            <p:nvPr/>
          </p:nvSpPr>
          <p:spPr>
            <a:xfrm>
              <a:off x="1277499" y="1929313"/>
              <a:ext cx="276708" cy="310099"/>
            </a:xfrm>
            <a:custGeom>
              <a:avLst/>
              <a:gdLst/>
              <a:ahLst/>
              <a:cxnLst/>
              <a:rect l="l" t="t" r="r" b="b"/>
              <a:pathLst>
                <a:path w="14278" h="16001" fill="none" extrusionOk="0">
                  <a:moveTo>
                    <a:pt x="5432" y="684"/>
                  </a:moveTo>
                  <a:cubicBezTo>
                    <a:pt x="5074" y="554"/>
                    <a:pt x="4749" y="391"/>
                    <a:pt x="4391" y="229"/>
                  </a:cubicBezTo>
                  <a:cubicBezTo>
                    <a:pt x="4033" y="66"/>
                    <a:pt x="3383" y="1"/>
                    <a:pt x="3155" y="1107"/>
                  </a:cubicBezTo>
                  <a:cubicBezTo>
                    <a:pt x="2798" y="2733"/>
                    <a:pt x="5302" y="4066"/>
                    <a:pt x="4489" y="5432"/>
                  </a:cubicBezTo>
                  <a:cubicBezTo>
                    <a:pt x="4001" y="6245"/>
                    <a:pt x="3220" y="6863"/>
                    <a:pt x="2342" y="7220"/>
                  </a:cubicBezTo>
                  <a:cubicBezTo>
                    <a:pt x="2180" y="7285"/>
                    <a:pt x="2050" y="7285"/>
                    <a:pt x="1887" y="7318"/>
                  </a:cubicBezTo>
                  <a:cubicBezTo>
                    <a:pt x="1172" y="7415"/>
                    <a:pt x="1" y="7318"/>
                    <a:pt x="359" y="8554"/>
                  </a:cubicBezTo>
                  <a:cubicBezTo>
                    <a:pt x="716" y="9822"/>
                    <a:pt x="1887" y="10895"/>
                    <a:pt x="2602" y="10895"/>
                  </a:cubicBezTo>
                  <a:lnTo>
                    <a:pt x="3318" y="10895"/>
                  </a:lnTo>
                  <a:cubicBezTo>
                    <a:pt x="3318" y="10895"/>
                    <a:pt x="4131" y="13334"/>
                    <a:pt x="7188" y="14667"/>
                  </a:cubicBezTo>
                  <a:cubicBezTo>
                    <a:pt x="10245" y="16001"/>
                    <a:pt x="12326" y="15936"/>
                    <a:pt x="13041" y="14245"/>
                  </a:cubicBezTo>
                  <a:cubicBezTo>
                    <a:pt x="13757" y="12521"/>
                    <a:pt x="14277" y="11090"/>
                    <a:pt x="14277" y="8846"/>
                  </a:cubicBezTo>
                  <a:cubicBezTo>
                    <a:pt x="14277" y="6602"/>
                    <a:pt x="13464" y="2830"/>
                    <a:pt x="13464" y="2830"/>
                  </a:cubicBezTo>
                  <a:cubicBezTo>
                    <a:pt x="13464" y="2830"/>
                    <a:pt x="12749" y="3806"/>
                    <a:pt x="9984" y="2538"/>
                  </a:cubicBezTo>
                  <a:cubicBezTo>
                    <a:pt x="8131" y="1725"/>
                    <a:pt x="6407" y="1042"/>
                    <a:pt x="5432" y="684"/>
                  </a:cubicBezTo>
                  <a:close/>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2"/>
            <p:cNvSpPr/>
            <p:nvPr/>
          </p:nvSpPr>
          <p:spPr>
            <a:xfrm>
              <a:off x="1431279" y="2034527"/>
              <a:ext cx="14516" cy="24070"/>
            </a:xfrm>
            <a:custGeom>
              <a:avLst/>
              <a:gdLst/>
              <a:ahLst/>
              <a:cxnLst/>
              <a:rect l="l" t="t" r="r" b="b"/>
              <a:pathLst>
                <a:path w="749" h="1242" extrusionOk="0">
                  <a:moveTo>
                    <a:pt x="318" y="0"/>
                  </a:moveTo>
                  <a:cubicBezTo>
                    <a:pt x="310" y="0"/>
                    <a:pt x="302" y="1"/>
                    <a:pt x="293" y="3"/>
                  </a:cubicBezTo>
                  <a:cubicBezTo>
                    <a:pt x="98" y="35"/>
                    <a:pt x="1" y="328"/>
                    <a:pt x="66" y="686"/>
                  </a:cubicBezTo>
                  <a:cubicBezTo>
                    <a:pt x="127" y="992"/>
                    <a:pt x="275" y="1241"/>
                    <a:pt x="456" y="1241"/>
                  </a:cubicBezTo>
                  <a:cubicBezTo>
                    <a:pt x="466" y="1241"/>
                    <a:pt x="477" y="1240"/>
                    <a:pt x="488" y="1239"/>
                  </a:cubicBezTo>
                  <a:cubicBezTo>
                    <a:pt x="651" y="1206"/>
                    <a:pt x="749" y="913"/>
                    <a:pt x="684" y="588"/>
                  </a:cubicBezTo>
                  <a:cubicBezTo>
                    <a:pt x="622" y="280"/>
                    <a:pt x="472" y="0"/>
                    <a:pt x="3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2"/>
            <p:cNvSpPr/>
            <p:nvPr/>
          </p:nvSpPr>
          <p:spPr>
            <a:xfrm>
              <a:off x="1503760" y="2022550"/>
              <a:ext cx="13876" cy="24070"/>
            </a:xfrm>
            <a:custGeom>
              <a:avLst/>
              <a:gdLst/>
              <a:ahLst/>
              <a:cxnLst/>
              <a:rect l="l" t="t" r="r" b="b"/>
              <a:pathLst>
                <a:path w="716" h="1242" extrusionOk="0">
                  <a:moveTo>
                    <a:pt x="289" y="0"/>
                  </a:moveTo>
                  <a:cubicBezTo>
                    <a:pt x="279" y="0"/>
                    <a:pt x="270" y="1"/>
                    <a:pt x="261" y="3"/>
                  </a:cubicBezTo>
                  <a:cubicBezTo>
                    <a:pt x="98" y="35"/>
                    <a:pt x="0" y="328"/>
                    <a:pt x="65" y="686"/>
                  </a:cubicBezTo>
                  <a:cubicBezTo>
                    <a:pt x="96" y="993"/>
                    <a:pt x="271" y="1241"/>
                    <a:pt x="428" y="1241"/>
                  </a:cubicBezTo>
                  <a:cubicBezTo>
                    <a:pt x="437" y="1241"/>
                    <a:pt x="446" y="1240"/>
                    <a:pt x="456" y="1239"/>
                  </a:cubicBezTo>
                  <a:cubicBezTo>
                    <a:pt x="618" y="1206"/>
                    <a:pt x="716" y="913"/>
                    <a:pt x="683" y="556"/>
                  </a:cubicBezTo>
                  <a:cubicBezTo>
                    <a:pt x="622" y="249"/>
                    <a:pt x="445" y="0"/>
                    <a:pt x="28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2"/>
            <p:cNvSpPr/>
            <p:nvPr/>
          </p:nvSpPr>
          <p:spPr>
            <a:xfrm>
              <a:off x="1402926" y="1992336"/>
              <a:ext cx="40349" cy="21454"/>
            </a:xfrm>
            <a:custGeom>
              <a:avLst/>
              <a:gdLst/>
              <a:ahLst/>
              <a:cxnLst/>
              <a:rect l="l" t="t" r="r" b="b"/>
              <a:pathLst>
                <a:path w="2082" h="1107" fill="none" extrusionOk="0">
                  <a:moveTo>
                    <a:pt x="0" y="1107"/>
                  </a:moveTo>
                  <a:cubicBezTo>
                    <a:pt x="456" y="391"/>
                    <a:pt x="1236" y="1"/>
                    <a:pt x="2082" y="1"/>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2"/>
            <p:cNvSpPr/>
            <p:nvPr/>
          </p:nvSpPr>
          <p:spPr>
            <a:xfrm>
              <a:off x="1496822" y="1992976"/>
              <a:ext cx="38469" cy="15136"/>
            </a:xfrm>
            <a:custGeom>
              <a:avLst/>
              <a:gdLst/>
              <a:ahLst/>
              <a:cxnLst/>
              <a:rect l="l" t="t" r="r" b="b"/>
              <a:pathLst>
                <a:path w="1985" h="781" fill="none" extrusionOk="0">
                  <a:moveTo>
                    <a:pt x="1" y="261"/>
                  </a:moveTo>
                  <a:cubicBezTo>
                    <a:pt x="716" y="0"/>
                    <a:pt x="1497" y="228"/>
                    <a:pt x="1984" y="781"/>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2"/>
            <p:cNvSpPr/>
            <p:nvPr/>
          </p:nvSpPr>
          <p:spPr>
            <a:xfrm>
              <a:off x="1481066" y="2027647"/>
              <a:ext cx="20814" cy="71222"/>
            </a:xfrm>
            <a:custGeom>
              <a:avLst/>
              <a:gdLst/>
              <a:ahLst/>
              <a:cxnLst/>
              <a:rect l="l" t="t" r="r" b="b"/>
              <a:pathLst>
                <a:path w="1074" h="3675" fill="none" extrusionOk="0">
                  <a:moveTo>
                    <a:pt x="456" y="0"/>
                  </a:moveTo>
                  <a:cubicBezTo>
                    <a:pt x="424" y="553"/>
                    <a:pt x="424" y="1138"/>
                    <a:pt x="456" y="1691"/>
                  </a:cubicBezTo>
                  <a:cubicBezTo>
                    <a:pt x="554" y="2406"/>
                    <a:pt x="1074" y="2602"/>
                    <a:pt x="911" y="3122"/>
                  </a:cubicBezTo>
                  <a:cubicBezTo>
                    <a:pt x="716" y="3675"/>
                    <a:pt x="1" y="3675"/>
                    <a:pt x="1" y="3675"/>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2"/>
            <p:cNvSpPr/>
            <p:nvPr/>
          </p:nvSpPr>
          <p:spPr>
            <a:xfrm>
              <a:off x="1428760" y="2133520"/>
              <a:ext cx="35310" cy="10097"/>
            </a:xfrm>
            <a:custGeom>
              <a:avLst/>
              <a:gdLst/>
              <a:ahLst/>
              <a:cxnLst/>
              <a:rect l="l" t="t" r="r" b="b"/>
              <a:pathLst>
                <a:path w="1822" h="521" fill="none" extrusionOk="0">
                  <a:moveTo>
                    <a:pt x="1822" y="358"/>
                  </a:moveTo>
                  <a:cubicBezTo>
                    <a:pt x="1171" y="521"/>
                    <a:pt x="521" y="391"/>
                    <a:pt x="1" y="0"/>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2"/>
            <p:cNvSpPr/>
            <p:nvPr/>
          </p:nvSpPr>
          <p:spPr>
            <a:xfrm flipH="1">
              <a:off x="1746436" y="4320439"/>
              <a:ext cx="129226" cy="161048"/>
            </a:xfrm>
            <a:custGeom>
              <a:avLst/>
              <a:gdLst/>
              <a:ahLst/>
              <a:cxnLst/>
              <a:rect l="l" t="t" r="r" b="b"/>
              <a:pathLst>
                <a:path w="6668" h="8310" extrusionOk="0">
                  <a:moveTo>
                    <a:pt x="5301" y="1"/>
                  </a:moveTo>
                  <a:cubicBezTo>
                    <a:pt x="5301" y="1"/>
                    <a:pt x="1" y="4488"/>
                    <a:pt x="1" y="6700"/>
                  </a:cubicBezTo>
                  <a:cubicBezTo>
                    <a:pt x="1" y="7789"/>
                    <a:pt x="505" y="8310"/>
                    <a:pt x="1286" y="8310"/>
                  </a:cubicBezTo>
                  <a:cubicBezTo>
                    <a:pt x="2090" y="8310"/>
                    <a:pt x="3187" y="7756"/>
                    <a:pt x="4326" y="6700"/>
                  </a:cubicBezTo>
                  <a:cubicBezTo>
                    <a:pt x="6537" y="4619"/>
                    <a:pt x="6667" y="326"/>
                    <a:pt x="6667" y="326"/>
                  </a:cubicBezTo>
                  <a:lnTo>
                    <a:pt x="5301" y="1"/>
                  </a:lnTo>
                  <a:close/>
                </a:path>
              </a:pathLst>
            </a:custGeom>
            <a:solidFill>
              <a:srgbClr val="FFFFFF"/>
            </a:solid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42"/>
          <p:cNvGrpSpPr/>
          <p:nvPr/>
        </p:nvGrpSpPr>
        <p:grpSpPr>
          <a:xfrm>
            <a:off x="6727197" y="1825666"/>
            <a:ext cx="1366368" cy="2758530"/>
            <a:chOff x="6727197" y="1825666"/>
            <a:chExt cx="1366368" cy="2758530"/>
          </a:xfrm>
        </p:grpSpPr>
        <p:sp>
          <p:nvSpPr>
            <p:cNvPr id="1451" name="Google Shape;1451;p42"/>
            <p:cNvSpPr/>
            <p:nvPr/>
          </p:nvSpPr>
          <p:spPr>
            <a:xfrm>
              <a:off x="7306388" y="2978020"/>
              <a:ext cx="787177" cy="1462492"/>
            </a:xfrm>
            <a:custGeom>
              <a:avLst/>
              <a:gdLst/>
              <a:ahLst/>
              <a:cxnLst/>
              <a:rect l="l" t="t" r="r" b="b"/>
              <a:pathLst>
                <a:path w="40618" h="75464" extrusionOk="0">
                  <a:moveTo>
                    <a:pt x="21459" y="0"/>
                  </a:moveTo>
                  <a:cubicBezTo>
                    <a:pt x="18889" y="0"/>
                    <a:pt x="16964" y="3044"/>
                    <a:pt x="16130" y="5644"/>
                  </a:cubicBezTo>
                  <a:cubicBezTo>
                    <a:pt x="13463" y="13936"/>
                    <a:pt x="14699" y="23107"/>
                    <a:pt x="14732" y="31692"/>
                  </a:cubicBezTo>
                  <a:lnTo>
                    <a:pt x="14732" y="32082"/>
                  </a:lnTo>
                  <a:cubicBezTo>
                    <a:pt x="14504" y="38424"/>
                    <a:pt x="13756" y="45253"/>
                    <a:pt x="14439" y="51561"/>
                  </a:cubicBezTo>
                  <a:lnTo>
                    <a:pt x="14439" y="51561"/>
                  </a:lnTo>
                  <a:cubicBezTo>
                    <a:pt x="14437" y="51548"/>
                    <a:pt x="13972" y="47269"/>
                    <a:pt x="11060" y="47269"/>
                  </a:cubicBezTo>
                  <a:cubicBezTo>
                    <a:pt x="10431" y="47269"/>
                    <a:pt x="9689" y="47468"/>
                    <a:pt x="8813" y="47952"/>
                  </a:cubicBezTo>
                  <a:cubicBezTo>
                    <a:pt x="3838" y="50651"/>
                    <a:pt x="11285" y="64862"/>
                    <a:pt x="11285" y="64862"/>
                  </a:cubicBezTo>
                  <a:cubicBezTo>
                    <a:pt x="11285" y="64862"/>
                    <a:pt x="8383" y="62734"/>
                    <a:pt x="5724" y="62734"/>
                  </a:cubicBezTo>
                  <a:cubicBezTo>
                    <a:pt x="4606" y="62734"/>
                    <a:pt x="3531" y="63111"/>
                    <a:pt x="2732" y="64179"/>
                  </a:cubicBezTo>
                  <a:cubicBezTo>
                    <a:pt x="0" y="67789"/>
                    <a:pt x="6114" y="71854"/>
                    <a:pt x="6114" y="71854"/>
                  </a:cubicBezTo>
                  <a:cubicBezTo>
                    <a:pt x="6114" y="71854"/>
                    <a:pt x="3599" y="71145"/>
                    <a:pt x="1923" y="71145"/>
                  </a:cubicBezTo>
                  <a:cubicBezTo>
                    <a:pt x="1084" y="71145"/>
                    <a:pt x="456" y="71323"/>
                    <a:pt x="456" y="71854"/>
                  </a:cubicBezTo>
                  <a:cubicBezTo>
                    <a:pt x="456" y="73415"/>
                    <a:pt x="2277" y="74780"/>
                    <a:pt x="7447" y="75463"/>
                  </a:cubicBezTo>
                  <a:lnTo>
                    <a:pt x="35414" y="75463"/>
                  </a:lnTo>
                  <a:cubicBezTo>
                    <a:pt x="35414" y="75463"/>
                    <a:pt x="39934" y="72959"/>
                    <a:pt x="39024" y="70260"/>
                  </a:cubicBezTo>
                  <a:cubicBezTo>
                    <a:pt x="38602" y="69009"/>
                    <a:pt x="37361" y="68673"/>
                    <a:pt x="36152" y="68673"/>
                  </a:cubicBezTo>
                  <a:cubicBezTo>
                    <a:pt x="34754" y="68673"/>
                    <a:pt x="33398" y="69122"/>
                    <a:pt x="33398" y="69122"/>
                  </a:cubicBezTo>
                  <a:cubicBezTo>
                    <a:pt x="33398" y="69122"/>
                    <a:pt x="40617" y="60342"/>
                    <a:pt x="40162" y="56504"/>
                  </a:cubicBezTo>
                  <a:cubicBezTo>
                    <a:pt x="40026" y="55361"/>
                    <a:pt x="39108" y="54960"/>
                    <a:pt x="37886" y="54960"/>
                  </a:cubicBezTo>
                  <a:cubicBezTo>
                    <a:pt x="35006" y="54960"/>
                    <a:pt x="30439" y="57187"/>
                    <a:pt x="30439" y="57187"/>
                  </a:cubicBezTo>
                  <a:cubicBezTo>
                    <a:pt x="30439" y="57187"/>
                    <a:pt x="37658" y="38911"/>
                    <a:pt x="36325" y="30781"/>
                  </a:cubicBezTo>
                  <a:cubicBezTo>
                    <a:pt x="35913" y="28338"/>
                    <a:pt x="34928" y="27472"/>
                    <a:pt x="33718" y="27472"/>
                  </a:cubicBezTo>
                  <a:cubicBezTo>
                    <a:pt x="31771" y="27472"/>
                    <a:pt x="29241" y="29713"/>
                    <a:pt x="27577" y="31237"/>
                  </a:cubicBezTo>
                  <a:cubicBezTo>
                    <a:pt x="28227" y="26977"/>
                    <a:pt x="28487" y="22684"/>
                    <a:pt x="28357" y="18391"/>
                  </a:cubicBezTo>
                  <a:cubicBezTo>
                    <a:pt x="28227" y="13318"/>
                    <a:pt x="28618" y="4636"/>
                    <a:pt x="24162" y="1091"/>
                  </a:cubicBezTo>
                  <a:cubicBezTo>
                    <a:pt x="23203" y="324"/>
                    <a:pt x="22297" y="0"/>
                    <a:pt x="21459" y="0"/>
                  </a:cubicBezTo>
                  <a:close/>
                </a:path>
              </a:pathLst>
            </a:custGeom>
            <a:solidFill>
              <a:srgbClr val="F78A8A"/>
            </a:solid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2"/>
            <p:cNvSpPr/>
            <p:nvPr/>
          </p:nvSpPr>
          <p:spPr>
            <a:xfrm>
              <a:off x="7306388" y="2978020"/>
              <a:ext cx="787177" cy="1462492"/>
            </a:xfrm>
            <a:custGeom>
              <a:avLst/>
              <a:gdLst/>
              <a:ahLst/>
              <a:cxnLst/>
              <a:rect l="l" t="t" r="r" b="b"/>
              <a:pathLst>
                <a:path w="40618" h="75464" extrusionOk="0">
                  <a:moveTo>
                    <a:pt x="21459" y="0"/>
                  </a:moveTo>
                  <a:cubicBezTo>
                    <a:pt x="18889" y="0"/>
                    <a:pt x="16964" y="3044"/>
                    <a:pt x="16130" y="5644"/>
                  </a:cubicBezTo>
                  <a:cubicBezTo>
                    <a:pt x="13463" y="13936"/>
                    <a:pt x="14699" y="23107"/>
                    <a:pt x="14732" y="31692"/>
                  </a:cubicBezTo>
                  <a:lnTo>
                    <a:pt x="14732" y="32082"/>
                  </a:lnTo>
                  <a:cubicBezTo>
                    <a:pt x="14504" y="38424"/>
                    <a:pt x="13756" y="45253"/>
                    <a:pt x="14439" y="51561"/>
                  </a:cubicBezTo>
                  <a:lnTo>
                    <a:pt x="14439" y="51561"/>
                  </a:lnTo>
                  <a:cubicBezTo>
                    <a:pt x="14437" y="51548"/>
                    <a:pt x="13972" y="47269"/>
                    <a:pt x="11060" y="47269"/>
                  </a:cubicBezTo>
                  <a:cubicBezTo>
                    <a:pt x="10431" y="47269"/>
                    <a:pt x="9689" y="47468"/>
                    <a:pt x="8813" y="47952"/>
                  </a:cubicBezTo>
                  <a:cubicBezTo>
                    <a:pt x="3838" y="50651"/>
                    <a:pt x="11285" y="64862"/>
                    <a:pt x="11285" y="64862"/>
                  </a:cubicBezTo>
                  <a:cubicBezTo>
                    <a:pt x="11285" y="64862"/>
                    <a:pt x="8383" y="62734"/>
                    <a:pt x="5724" y="62734"/>
                  </a:cubicBezTo>
                  <a:cubicBezTo>
                    <a:pt x="4606" y="62734"/>
                    <a:pt x="3531" y="63111"/>
                    <a:pt x="2732" y="64179"/>
                  </a:cubicBezTo>
                  <a:cubicBezTo>
                    <a:pt x="0" y="67789"/>
                    <a:pt x="6114" y="71854"/>
                    <a:pt x="6114" y="71854"/>
                  </a:cubicBezTo>
                  <a:cubicBezTo>
                    <a:pt x="6114" y="71854"/>
                    <a:pt x="3599" y="71145"/>
                    <a:pt x="1923" y="71145"/>
                  </a:cubicBezTo>
                  <a:cubicBezTo>
                    <a:pt x="1084" y="71145"/>
                    <a:pt x="456" y="71323"/>
                    <a:pt x="456" y="71854"/>
                  </a:cubicBezTo>
                  <a:cubicBezTo>
                    <a:pt x="456" y="73415"/>
                    <a:pt x="2277" y="74780"/>
                    <a:pt x="7447" y="75463"/>
                  </a:cubicBezTo>
                  <a:lnTo>
                    <a:pt x="35414" y="75463"/>
                  </a:lnTo>
                  <a:cubicBezTo>
                    <a:pt x="35414" y="75463"/>
                    <a:pt x="39934" y="72959"/>
                    <a:pt x="39024" y="70260"/>
                  </a:cubicBezTo>
                  <a:cubicBezTo>
                    <a:pt x="38602" y="69009"/>
                    <a:pt x="37361" y="68673"/>
                    <a:pt x="36152" y="68673"/>
                  </a:cubicBezTo>
                  <a:cubicBezTo>
                    <a:pt x="34754" y="68673"/>
                    <a:pt x="33398" y="69122"/>
                    <a:pt x="33398" y="69122"/>
                  </a:cubicBezTo>
                  <a:cubicBezTo>
                    <a:pt x="33398" y="69122"/>
                    <a:pt x="40617" y="60342"/>
                    <a:pt x="40162" y="56504"/>
                  </a:cubicBezTo>
                  <a:cubicBezTo>
                    <a:pt x="40026" y="55361"/>
                    <a:pt x="39108" y="54960"/>
                    <a:pt x="37886" y="54960"/>
                  </a:cubicBezTo>
                  <a:cubicBezTo>
                    <a:pt x="35006" y="54960"/>
                    <a:pt x="30439" y="57187"/>
                    <a:pt x="30439" y="57187"/>
                  </a:cubicBezTo>
                  <a:cubicBezTo>
                    <a:pt x="30439" y="57187"/>
                    <a:pt x="37658" y="38911"/>
                    <a:pt x="36325" y="30781"/>
                  </a:cubicBezTo>
                  <a:cubicBezTo>
                    <a:pt x="35913" y="28338"/>
                    <a:pt x="34928" y="27472"/>
                    <a:pt x="33718" y="27472"/>
                  </a:cubicBezTo>
                  <a:cubicBezTo>
                    <a:pt x="31771" y="27472"/>
                    <a:pt x="29241" y="29713"/>
                    <a:pt x="27577" y="31237"/>
                  </a:cubicBezTo>
                  <a:cubicBezTo>
                    <a:pt x="28227" y="26977"/>
                    <a:pt x="28487" y="22684"/>
                    <a:pt x="28357" y="18391"/>
                  </a:cubicBezTo>
                  <a:cubicBezTo>
                    <a:pt x="28227" y="13318"/>
                    <a:pt x="28618" y="4636"/>
                    <a:pt x="24162" y="1091"/>
                  </a:cubicBezTo>
                  <a:cubicBezTo>
                    <a:pt x="23203" y="324"/>
                    <a:pt x="22297" y="0"/>
                    <a:pt x="21459" y="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2"/>
            <p:cNvSpPr/>
            <p:nvPr/>
          </p:nvSpPr>
          <p:spPr>
            <a:xfrm>
              <a:off x="7681991" y="3233603"/>
              <a:ext cx="39729" cy="1201870"/>
            </a:xfrm>
            <a:custGeom>
              <a:avLst/>
              <a:gdLst/>
              <a:ahLst/>
              <a:cxnLst/>
              <a:rect l="l" t="t" r="r" b="b"/>
              <a:pathLst>
                <a:path w="2050" h="62016" extrusionOk="0">
                  <a:moveTo>
                    <a:pt x="1" y="62015"/>
                  </a:moveTo>
                  <a:lnTo>
                    <a:pt x="205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2"/>
            <p:cNvSpPr/>
            <p:nvPr/>
          </p:nvSpPr>
          <p:spPr>
            <a:xfrm>
              <a:off x="7681991" y="3233603"/>
              <a:ext cx="39729" cy="1201870"/>
            </a:xfrm>
            <a:custGeom>
              <a:avLst/>
              <a:gdLst/>
              <a:ahLst/>
              <a:cxnLst/>
              <a:rect l="l" t="t" r="r" b="b"/>
              <a:pathLst>
                <a:path w="2050" h="62016" fill="none" extrusionOk="0">
                  <a:moveTo>
                    <a:pt x="1" y="62015"/>
                  </a:moveTo>
                  <a:lnTo>
                    <a:pt x="205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2"/>
            <p:cNvSpPr/>
            <p:nvPr/>
          </p:nvSpPr>
          <p:spPr>
            <a:xfrm>
              <a:off x="7704065" y="3740933"/>
              <a:ext cx="205467" cy="192250"/>
            </a:xfrm>
            <a:custGeom>
              <a:avLst/>
              <a:gdLst/>
              <a:ahLst/>
              <a:cxnLst/>
              <a:rect l="l" t="t" r="r" b="b"/>
              <a:pathLst>
                <a:path w="10602" h="9920" extrusionOk="0">
                  <a:moveTo>
                    <a:pt x="0" y="9919"/>
                  </a:moveTo>
                  <a:lnTo>
                    <a:pt x="10602"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2"/>
            <p:cNvSpPr/>
            <p:nvPr/>
          </p:nvSpPr>
          <p:spPr>
            <a:xfrm>
              <a:off x="7704065" y="3740933"/>
              <a:ext cx="205467" cy="192250"/>
            </a:xfrm>
            <a:custGeom>
              <a:avLst/>
              <a:gdLst/>
              <a:ahLst/>
              <a:cxnLst/>
              <a:rect l="l" t="t" r="r" b="b"/>
              <a:pathLst>
                <a:path w="10602" h="9920" fill="none" extrusionOk="0">
                  <a:moveTo>
                    <a:pt x="0" y="9919"/>
                  </a:moveTo>
                  <a:lnTo>
                    <a:pt x="10602"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2"/>
            <p:cNvSpPr/>
            <p:nvPr/>
          </p:nvSpPr>
          <p:spPr>
            <a:xfrm>
              <a:off x="7800481" y="3723297"/>
              <a:ext cx="43508" cy="122268"/>
            </a:xfrm>
            <a:custGeom>
              <a:avLst/>
              <a:gdLst/>
              <a:ahLst/>
              <a:cxnLst/>
              <a:rect l="l" t="t" r="r" b="b"/>
              <a:pathLst>
                <a:path w="2245" h="6309" extrusionOk="0">
                  <a:moveTo>
                    <a:pt x="1" y="6309"/>
                  </a:moveTo>
                  <a:lnTo>
                    <a:pt x="2244"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2"/>
            <p:cNvSpPr/>
            <p:nvPr/>
          </p:nvSpPr>
          <p:spPr>
            <a:xfrm>
              <a:off x="7800481" y="3723297"/>
              <a:ext cx="43508" cy="122268"/>
            </a:xfrm>
            <a:custGeom>
              <a:avLst/>
              <a:gdLst/>
              <a:ahLst/>
              <a:cxnLst/>
              <a:rect l="l" t="t" r="r" b="b"/>
              <a:pathLst>
                <a:path w="2245" h="6309" fill="none" extrusionOk="0">
                  <a:moveTo>
                    <a:pt x="1" y="6309"/>
                  </a:moveTo>
                  <a:lnTo>
                    <a:pt x="2244"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2"/>
            <p:cNvSpPr/>
            <p:nvPr/>
          </p:nvSpPr>
          <p:spPr>
            <a:xfrm>
              <a:off x="7533889" y="4081885"/>
              <a:ext cx="156959" cy="170176"/>
            </a:xfrm>
            <a:custGeom>
              <a:avLst/>
              <a:gdLst/>
              <a:ahLst/>
              <a:cxnLst/>
              <a:rect l="l" t="t" r="r" b="b"/>
              <a:pathLst>
                <a:path w="8099" h="8781" extrusionOk="0">
                  <a:moveTo>
                    <a:pt x="1" y="1"/>
                  </a:moveTo>
                  <a:lnTo>
                    <a:pt x="8098" y="878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2"/>
            <p:cNvSpPr/>
            <p:nvPr/>
          </p:nvSpPr>
          <p:spPr>
            <a:xfrm>
              <a:off x="7533889" y="4081885"/>
              <a:ext cx="156959" cy="170176"/>
            </a:xfrm>
            <a:custGeom>
              <a:avLst/>
              <a:gdLst/>
              <a:ahLst/>
              <a:cxnLst/>
              <a:rect l="l" t="t" r="r" b="b"/>
              <a:pathLst>
                <a:path w="8099" h="8781" fill="none" extrusionOk="0">
                  <a:moveTo>
                    <a:pt x="1" y="1"/>
                  </a:moveTo>
                  <a:lnTo>
                    <a:pt x="8098" y="878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2"/>
            <p:cNvSpPr/>
            <p:nvPr/>
          </p:nvSpPr>
          <p:spPr>
            <a:xfrm>
              <a:off x="7690829" y="4177681"/>
              <a:ext cx="262812" cy="135524"/>
            </a:xfrm>
            <a:custGeom>
              <a:avLst/>
              <a:gdLst/>
              <a:ahLst/>
              <a:cxnLst/>
              <a:rect l="l" t="t" r="r" b="b"/>
              <a:pathLst>
                <a:path w="13561" h="6993" extrusionOk="0">
                  <a:moveTo>
                    <a:pt x="13561" y="1"/>
                  </a:moveTo>
                  <a:lnTo>
                    <a:pt x="0" y="6992"/>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2"/>
            <p:cNvSpPr/>
            <p:nvPr/>
          </p:nvSpPr>
          <p:spPr>
            <a:xfrm>
              <a:off x="7690829" y="4177681"/>
              <a:ext cx="262812" cy="135524"/>
            </a:xfrm>
            <a:custGeom>
              <a:avLst/>
              <a:gdLst/>
              <a:ahLst/>
              <a:cxnLst/>
              <a:rect l="l" t="t" r="r" b="b"/>
              <a:pathLst>
                <a:path w="13561" h="6993" fill="none" extrusionOk="0">
                  <a:moveTo>
                    <a:pt x="13561" y="1"/>
                  </a:moveTo>
                  <a:lnTo>
                    <a:pt x="0" y="6992"/>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2"/>
            <p:cNvSpPr/>
            <p:nvPr/>
          </p:nvSpPr>
          <p:spPr>
            <a:xfrm>
              <a:off x="7813717" y="4252042"/>
              <a:ext cx="95815" cy="4438"/>
            </a:xfrm>
            <a:custGeom>
              <a:avLst/>
              <a:gdLst/>
              <a:ahLst/>
              <a:cxnLst/>
              <a:rect l="l" t="t" r="r" b="b"/>
              <a:pathLst>
                <a:path w="4944" h="229" extrusionOk="0">
                  <a:moveTo>
                    <a:pt x="1" y="229"/>
                  </a:moveTo>
                  <a:lnTo>
                    <a:pt x="4944"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2"/>
            <p:cNvSpPr/>
            <p:nvPr/>
          </p:nvSpPr>
          <p:spPr>
            <a:xfrm>
              <a:off x="7813717" y="4252042"/>
              <a:ext cx="95815" cy="4438"/>
            </a:xfrm>
            <a:custGeom>
              <a:avLst/>
              <a:gdLst/>
              <a:ahLst/>
              <a:cxnLst/>
              <a:rect l="l" t="t" r="r" b="b"/>
              <a:pathLst>
                <a:path w="4944" h="229" fill="none" extrusionOk="0">
                  <a:moveTo>
                    <a:pt x="1" y="229"/>
                  </a:moveTo>
                  <a:lnTo>
                    <a:pt x="4944"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2"/>
            <p:cNvSpPr/>
            <p:nvPr/>
          </p:nvSpPr>
          <p:spPr>
            <a:xfrm>
              <a:off x="7681991" y="3233603"/>
              <a:ext cx="39729" cy="1201870"/>
            </a:xfrm>
            <a:custGeom>
              <a:avLst/>
              <a:gdLst/>
              <a:ahLst/>
              <a:cxnLst/>
              <a:rect l="l" t="t" r="r" b="b"/>
              <a:pathLst>
                <a:path w="2050" h="62016" extrusionOk="0">
                  <a:moveTo>
                    <a:pt x="1" y="62015"/>
                  </a:moveTo>
                  <a:lnTo>
                    <a:pt x="2050"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2"/>
            <p:cNvSpPr/>
            <p:nvPr/>
          </p:nvSpPr>
          <p:spPr>
            <a:xfrm>
              <a:off x="7681991" y="3233603"/>
              <a:ext cx="39729" cy="1201870"/>
            </a:xfrm>
            <a:custGeom>
              <a:avLst/>
              <a:gdLst/>
              <a:ahLst/>
              <a:cxnLst/>
              <a:rect l="l" t="t" r="r" b="b"/>
              <a:pathLst>
                <a:path w="2050" h="62016" fill="none" extrusionOk="0">
                  <a:moveTo>
                    <a:pt x="1" y="62015"/>
                  </a:moveTo>
                  <a:lnTo>
                    <a:pt x="2050"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2"/>
            <p:cNvSpPr/>
            <p:nvPr/>
          </p:nvSpPr>
          <p:spPr>
            <a:xfrm>
              <a:off x="7704065" y="3740933"/>
              <a:ext cx="205467" cy="192250"/>
            </a:xfrm>
            <a:custGeom>
              <a:avLst/>
              <a:gdLst/>
              <a:ahLst/>
              <a:cxnLst/>
              <a:rect l="l" t="t" r="r" b="b"/>
              <a:pathLst>
                <a:path w="10602" h="9920" extrusionOk="0">
                  <a:moveTo>
                    <a:pt x="0" y="9919"/>
                  </a:moveTo>
                  <a:lnTo>
                    <a:pt x="10602"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2"/>
            <p:cNvSpPr/>
            <p:nvPr/>
          </p:nvSpPr>
          <p:spPr>
            <a:xfrm>
              <a:off x="7704065" y="3740933"/>
              <a:ext cx="205467" cy="192250"/>
            </a:xfrm>
            <a:custGeom>
              <a:avLst/>
              <a:gdLst/>
              <a:ahLst/>
              <a:cxnLst/>
              <a:rect l="l" t="t" r="r" b="b"/>
              <a:pathLst>
                <a:path w="10602" h="9920" fill="none" extrusionOk="0">
                  <a:moveTo>
                    <a:pt x="0" y="9919"/>
                  </a:moveTo>
                  <a:lnTo>
                    <a:pt x="10602"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2"/>
            <p:cNvSpPr/>
            <p:nvPr/>
          </p:nvSpPr>
          <p:spPr>
            <a:xfrm>
              <a:off x="7800481" y="3723297"/>
              <a:ext cx="43508" cy="122268"/>
            </a:xfrm>
            <a:custGeom>
              <a:avLst/>
              <a:gdLst/>
              <a:ahLst/>
              <a:cxnLst/>
              <a:rect l="l" t="t" r="r" b="b"/>
              <a:pathLst>
                <a:path w="2245" h="6309" extrusionOk="0">
                  <a:moveTo>
                    <a:pt x="1" y="6309"/>
                  </a:moveTo>
                  <a:lnTo>
                    <a:pt x="2244"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2"/>
            <p:cNvSpPr/>
            <p:nvPr/>
          </p:nvSpPr>
          <p:spPr>
            <a:xfrm>
              <a:off x="7800481" y="3723297"/>
              <a:ext cx="43508" cy="122268"/>
            </a:xfrm>
            <a:custGeom>
              <a:avLst/>
              <a:gdLst/>
              <a:ahLst/>
              <a:cxnLst/>
              <a:rect l="l" t="t" r="r" b="b"/>
              <a:pathLst>
                <a:path w="2245" h="6309" fill="none" extrusionOk="0">
                  <a:moveTo>
                    <a:pt x="1" y="6309"/>
                  </a:moveTo>
                  <a:lnTo>
                    <a:pt x="2244"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2"/>
            <p:cNvSpPr/>
            <p:nvPr/>
          </p:nvSpPr>
          <p:spPr>
            <a:xfrm>
              <a:off x="7533889" y="4081885"/>
              <a:ext cx="156959" cy="170176"/>
            </a:xfrm>
            <a:custGeom>
              <a:avLst/>
              <a:gdLst/>
              <a:ahLst/>
              <a:cxnLst/>
              <a:rect l="l" t="t" r="r" b="b"/>
              <a:pathLst>
                <a:path w="8099" h="8781" extrusionOk="0">
                  <a:moveTo>
                    <a:pt x="1" y="1"/>
                  </a:moveTo>
                  <a:lnTo>
                    <a:pt x="8098" y="878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2"/>
            <p:cNvSpPr/>
            <p:nvPr/>
          </p:nvSpPr>
          <p:spPr>
            <a:xfrm>
              <a:off x="7533889" y="4081885"/>
              <a:ext cx="156959" cy="170176"/>
            </a:xfrm>
            <a:custGeom>
              <a:avLst/>
              <a:gdLst/>
              <a:ahLst/>
              <a:cxnLst/>
              <a:rect l="l" t="t" r="r" b="b"/>
              <a:pathLst>
                <a:path w="8099" h="8781" fill="none" extrusionOk="0">
                  <a:moveTo>
                    <a:pt x="1" y="1"/>
                  </a:moveTo>
                  <a:lnTo>
                    <a:pt x="8098" y="878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2"/>
            <p:cNvSpPr/>
            <p:nvPr/>
          </p:nvSpPr>
          <p:spPr>
            <a:xfrm>
              <a:off x="7690829" y="4177681"/>
              <a:ext cx="262812" cy="135524"/>
            </a:xfrm>
            <a:custGeom>
              <a:avLst/>
              <a:gdLst/>
              <a:ahLst/>
              <a:cxnLst/>
              <a:rect l="l" t="t" r="r" b="b"/>
              <a:pathLst>
                <a:path w="13561" h="6993" extrusionOk="0">
                  <a:moveTo>
                    <a:pt x="13561" y="1"/>
                  </a:moveTo>
                  <a:lnTo>
                    <a:pt x="0" y="6992"/>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2"/>
            <p:cNvSpPr/>
            <p:nvPr/>
          </p:nvSpPr>
          <p:spPr>
            <a:xfrm>
              <a:off x="7690829" y="4177681"/>
              <a:ext cx="262812" cy="135524"/>
            </a:xfrm>
            <a:custGeom>
              <a:avLst/>
              <a:gdLst/>
              <a:ahLst/>
              <a:cxnLst/>
              <a:rect l="l" t="t" r="r" b="b"/>
              <a:pathLst>
                <a:path w="13561" h="6993" fill="none" extrusionOk="0">
                  <a:moveTo>
                    <a:pt x="13561" y="1"/>
                  </a:moveTo>
                  <a:lnTo>
                    <a:pt x="0" y="6992"/>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2"/>
            <p:cNvSpPr/>
            <p:nvPr/>
          </p:nvSpPr>
          <p:spPr>
            <a:xfrm>
              <a:off x="7813717" y="4252042"/>
              <a:ext cx="95815" cy="4438"/>
            </a:xfrm>
            <a:custGeom>
              <a:avLst/>
              <a:gdLst/>
              <a:ahLst/>
              <a:cxnLst/>
              <a:rect l="l" t="t" r="r" b="b"/>
              <a:pathLst>
                <a:path w="4944" h="229" extrusionOk="0">
                  <a:moveTo>
                    <a:pt x="1" y="229"/>
                  </a:moveTo>
                  <a:lnTo>
                    <a:pt x="4944"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2"/>
            <p:cNvSpPr/>
            <p:nvPr/>
          </p:nvSpPr>
          <p:spPr>
            <a:xfrm>
              <a:off x="7813717" y="4252042"/>
              <a:ext cx="95815" cy="4438"/>
            </a:xfrm>
            <a:custGeom>
              <a:avLst/>
              <a:gdLst/>
              <a:ahLst/>
              <a:cxnLst/>
              <a:rect l="l" t="t" r="r" b="b"/>
              <a:pathLst>
                <a:path w="4944" h="229" fill="none" extrusionOk="0">
                  <a:moveTo>
                    <a:pt x="1" y="229"/>
                  </a:moveTo>
                  <a:lnTo>
                    <a:pt x="4944"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2"/>
            <p:cNvSpPr/>
            <p:nvPr/>
          </p:nvSpPr>
          <p:spPr>
            <a:xfrm>
              <a:off x="7681991" y="3233603"/>
              <a:ext cx="39729" cy="1201870"/>
            </a:xfrm>
            <a:custGeom>
              <a:avLst/>
              <a:gdLst/>
              <a:ahLst/>
              <a:cxnLst/>
              <a:rect l="l" t="t" r="r" b="b"/>
              <a:pathLst>
                <a:path w="2050" h="62016" extrusionOk="0">
                  <a:moveTo>
                    <a:pt x="1" y="62015"/>
                  </a:moveTo>
                  <a:lnTo>
                    <a:pt x="205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2"/>
            <p:cNvSpPr/>
            <p:nvPr/>
          </p:nvSpPr>
          <p:spPr>
            <a:xfrm>
              <a:off x="7681991" y="3233603"/>
              <a:ext cx="39729" cy="1201870"/>
            </a:xfrm>
            <a:custGeom>
              <a:avLst/>
              <a:gdLst/>
              <a:ahLst/>
              <a:cxnLst/>
              <a:rect l="l" t="t" r="r" b="b"/>
              <a:pathLst>
                <a:path w="2050" h="62016" fill="none" extrusionOk="0">
                  <a:moveTo>
                    <a:pt x="1" y="62015"/>
                  </a:moveTo>
                  <a:lnTo>
                    <a:pt x="205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2"/>
            <p:cNvSpPr/>
            <p:nvPr/>
          </p:nvSpPr>
          <p:spPr>
            <a:xfrm>
              <a:off x="7704065" y="3740933"/>
              <a:ext cx="205467" cy="192250"/>
            </a:xfrm>
            <a:custGeom>
              <a:avLst/>
              <a:gdLst/>
              <a:ahLst/>
              <a:cxnLst/>
              <a:rect l="l" t="t" r="r" b="b"/>
              <a:pathLst>
                <a:path w="10602" h="9920" extrusionOk="0">
                  <a:moveTo>
                    <a:pt x="0" y="9919"/>
                  </a:moveTo>
                  <a:lnTo>
                    <a:pt x="10602"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2"/>
            <p:cNvSpPr/>
            <p:nvPr/>
          </p:nvSpPr>
          <p:spPr>
            <a:xfrm>
              <a:off x="7704065" y="3740933"/>
              <a:ext cx="205467" cy="192250"/>
            </a:xfrm>
            <a:custGeom>
              <a:avLst/>
              <a:gdLst/>
              <a:ahLst/>
              <a:cxnLst/>
              <a:rect l="l" t="t" r="r" b="b"/>
              <a:pathLst>
                <a:path w="10602" h="9920" fill="none" extrusionOk="0">
                  <a:moveTo>
                    <a:pt x="0" y="9919"/>
                  </a:moveTo>
                  <a:lnTo>
                    <a:pt x="10602"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2"/>
            <p:cNvSpPr/>
            <p:nvPr/>
          </p:nvSpPr>
          <p:spPr>
            <a:xfrm>
              <a:off x="7800481" y="3723297"/>
              <a:ext cx="43508" cy="122268"/>
            </a:xfrm>
            <a:custGeom>
              <a:avLst/>
              <a:gdLst/>
              <a:ahLst/>
              <a:cxnLst/>
              <a:rect l="l" t="t" r="r" b="b"/>
              <a:pathLst>
                <a:path w="2245" h="6309" extrusionOk="0">
                  <a:moveTo>
                    <a:pt x="1" y="6309"/>
                  </a:moveTo>
                  <a:lnTo>
                    <a:pt x="2244"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2"/>
            <p:cNvSpPr/>
            <p:nvPr/>
          </p:nvSpPr>
          <p:spPr>
            <a:xfrm>
              <a:off x="7800481" y="3723297"/>
              <a:ext cx="43508" cy="122268"/>
            </a:xfrm>
            <a:custGeom>
              <a:avLst/>
              <a:gdLst/>
              <a:ahLst/>
              <a:cxnLst/>
              <a:rect l="l" t="t" r="r" b="b"/>
              <a:pathLst>
                <a:path w="2245" h="6309" fill="none" extrusionOk="0">
                  <a:moveTo>
                    <a:pt x="1" y="6309"/>
                  </a:moveTo>
                  <a:lnTo>
                    <a:pt x="2244"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2"/>
            <p:cNvSpPr/>
            <p:nvPr/>
          </p:nvSpPr>
          <p:spPr>
            <a:xfrm>
              <a:off x="7533889" y="4081885"/>
              <a:ext cx="156959" cy="170176"/>
            </a:xfrm>
            <a:custGeom>
              <a:avLst/>
              <a:gdLst/>
              <a:ahLst/>
              <a:cxnLst/>
              <a:rect l="l" t="t" r="r" b="b"/>
              <a:pathLst>
                <a:path w="8099" h="8781" extrusionOk="0">
                  <a:moveTo>
                    <a:pt x="1" y="1"/>
                  </a:moveTo>
                  <a:lnTo>
                    <a:pt x="8098" y="878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2"/>
            <p:cNvSpPr/>
            <p:nvPr/>
          </p:nvSpPr>
          <p:spPr>
            <a:xfrm>
              <a:off x="7533889" y="4081885"/>
              <a:ext cx="156959" cy="170176"/>
            </a:xfrm>
            <a:custGeom>
              <a:avLst/>
              <a:gdLst/>
              <a:ahLst/>
              <a:cxnLst/>
              <a:rect l="l" t="t" r="r" b="b"/>
              <a:pathLst>
                <a:path w="8099" h="8781" fill="none" extrusionOk="0">
                  <a:moveTo>
                    <a:pt x="1" y="1"/>
                  </a:moveTo>
                  <a:lnTo>
                    <a:pt x="8098" y="878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2"/>
            <p:cNvSpPr/>
            <p:nvPr/>
          </p:nvSpPr>
          <p:spPr>
            <a:xfrm>
              <a:off x="7690829" y="4177681"/>
              <a:ext cx="262812" cy="135524"/>
            </a:xfrm>
            <a:custGeom>
              <a:avLst/>
              <a:gdLst/>
              <a:ahLst/>
              <a:cxnLst/>
              <a:rect l="l" t="t" r="r" b="b"/>
              <a:pathLst>
                <a:path w="13561" h="6993" extrusionOk="0">
                  <a:moveTo>
                    <a:pt x="13561" y="1"/>
                  </a:moveTo>
                  <a:lnTo>
                    <a:pt x="0" y="6992"/>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2"/>
            <p:cNvSpPr/>
            <p:nvPr/>
          </p:nvSpPr>
          <p:spPr>
            <a:xfrm>
              <a:off x="7690829" y="4177681"/>
              <a:ext cx="262812" cy="135524"/>
            </a:xfrm>
            <a:custGeom>
              <a:avLst/>
              <a:gdLst/>
              <a:ahLst/>
              <a:cxnLst/>
              <a:rect l="l" t="t" r="r" b="b"/>
              <a:pathLst>
                <a:path w="13561" h="6993" fill="none" extrusionOk="0">
                  <a:moveTo>
                    <a:pt x="13561" y="1"/>
                  </a:moveTo>
                  <a:lnTo>
                    <a:pt x="0" y="6992"/>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2"/>
            <p:cNvSpPr/>
            <p:nvPr/>
          </p:nvSpPr>
          <p:spPr>
            <a:xfrm>
              <a:off x="7813717" y="4252042"/>
              <a:ext cx="95815" cy="4438"/>
            </a:xfrm>
            <a:custGeom>
              <a:avLst/>
              <a:gdLst/>
              <a:ahLst/>
              <a:cxnLst/>
              <a:rect l="l" t="t" r="r" b="b"/>
              <a:pathLst>
                <a:path w="4944" h="229" extrusionOk="0">
                  <a:moveTo>
                    <a:pt x="1" y="229"/>
                  </a:moveTo>
                  <a:lnTo>
                    <a:pt x="4944"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2"/>
            <p:cNvSpPr/>
            <p:nvPr/>
          </p:nvSpPr>
          <p:spPr>
            <a:xfrm>
              <a:off x="7813717" y="4252042"/>
              <a:ext cx="95815" cy="4438"/>
            </a:xfrm>
            <a:custGeom>
              <a:avLst/>
              <a:gdLst/>
              <a:ahLst/>
              <a:cxnLst/>
              <a:rect l="l" t="t" r="r" b="b"/>
              <a:pathLst>
                <a:path w="4944" h="229" fill="none" extrusionOk="0">
                  <a:moveTo>
                    <a:pt x="1" y="229"/>
                  </a:moveTo>
                  <a:lnTo>
                    <a:pt x="4944"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2"/>
            <p:cNvSpPr/>
            <p:nvPr/>
          </p:nvSpPr>
          <p:spPr>
            <a:xfrm>
              <a:off x="6931404" y="3971594"/>
              <a:ext cx="194129" cy="442445"/>
            </a:xfrm>
            <a:custGeom>
              <a:avLst/>
              <a:gdLst/>
              <a:ahLst/>
              <a:cxnLst/>
              <a:rect l="l" t="t" r="r" b="b"/>
              <a:pathLst>
                <a:path w="10017" h="22830" extrusionOk="0">
                  <a:moveTo>
                    <a:pt x="5008" y="1"/>
                  </a:moveTo>
                  <a:cubicBezTo>
                    <a:pt x="5008" y="1"/>
                    <a:pt x="0" y="5106"/>
                    <a:pt x="0" y="11415"/>
                  </a:cubicBezTo>
                  <a:cubicBezTo>
                    <a:pt x="0" y="17724"/>
                    <a:pt x="5008" y="22830"/>
                    <a:pt x="5008" y="22830"/>
                  </a:cubicBezTo>
                  <a:cubicBezTo>
                    <a:pt x="5008" y="22830"/>
                    <a:pt x="10016" y="17724"/>
                    <a:pt x="10016" y="11415"/>
                  </a:cubicBezTo>
                  <a:cubicBezTo>
                    <a:pt x="10016" y="5106"/>
                    <a:pt x="5008" y="1"/>
                    <a:pt x="5008"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2"/>
            <p:cNvSpPr/>
            <p:nvPr/>
          </p:nvSpPr>
          <p:spPr>
            <a:xfrm>
              <a:off x="6817333" y="4248263"/>
              <a:ext cx="178374" cy="191610"/>
            </a:xfrm>
            <a:custGeom>
              <a:avLst/>
              <a:gdLst/>
              <a:ahLst/>
              <a:cxnLst/>
              <a:rect l="l" t="t" r="r" b="b"/>
              <a:pathLst>
                <a:path w="9204" h="9887" extrusionOk="0">
                  <a:moveTo>
                    <a:pt x="195" y="1"/>
                  </a:moveTo>
                  <a:cubicBezTo>
                    <a:pt x="195" y="1"/>
                    <a:pt x="0" y="4131"/>
                    <a:pt x="2439" y="6862"/>
                  </a:cubicBezTo>
                  <a:cubicBezTo>
                    <a:pt x="4878" y="9594"/>
                    <a:pt x="8975" y="9887"/>
                    <a:pt x="8975" y="9887"/>
                  </a:cubicBezTo>
                  <a:cubicBezTo>
                    <a:pt x="8975" y="9887"/>
                    <a:pt x="9203" y="5757"/>
                    <a:pt x="6764" y="3025"/>
                  </a:cubicBezTo>
                  <a:cubicBezTo>
                    <a:pt x="4358" y="294"/>
                    <a:pt x="195" y="1"/>
                    <a:pt x="195"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2"/>
            <p:cNvSpPr/>
            <p:nvPr/>
          </p:nvSpPr>
          <p:spPr>
            <a:xfrm>
              <a:off x="7061851" y="4252042"/>
              <a:ext cx="179013" cy="184052"/>
            </a:xfrm>
            <a:custGeom>
              <a:avLst/>
              <a:gdLst/>
              <a:ahLst/>
              <a:cxnLst/>
              <a:rect l="l" t="t" r="r" b="b"/>
              <a:pathLst>
                <a:path w="9237" h="9497" extrusionOk="0">
                  <a:moveTo>
                    <a:pt x="9236" y="1"/>
                  </a:moveTo>
                  <a:cubicBezTo>
                    <a:pt x="9236" y="1"/>
                    <a:pt x="5106" y="99"/>
                    <a:pt x="2537" y="2733"/>
                  </a:cubicBezTo>
                  <a:cubicBezTo>
                    <a:pt x="1" y="5367"/>
                    <a:pt x="1" y="9497"/>
                    <a:pt x="1" y="9497"/>
                  </a:cubicBezTo>
                  <a:cubicBezTo>
                    <a:pt x="1" y="9497"/>
                    <a:pt x="4163" y="9399"/>
                    <a:pt x="6700" y="6765"/>
                  </a:cubicBezTo>
                  <a:cubicBezTo>
                    <a:pt x="9236" y="4131"/>
                    <a:pt x="9236" y="1"/>
                    <a:pt x="9236"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2"/>
            <p:cNvSpPr/>
            <p:nvPr/>
          </p:nvSpPr>
          <p:spPr>
            <a:xfrm>
              <a:off x="6931404" y="3971594"/>
              <a:ext cx="194129" cy="442445"/>
            </a:xfrm>
            <a:custGeom>
              <a:avLst/>
              <a:gdLst/>
              <a:ahLst/>
              <a:cxnLst/>
              <a:rect l="l" t="t" r="r" b="b"/>
              <a:pathLst>
                <a:path w="10017" h="22830" extrusionOk="0">
                  <a:moveTo>
                    <a:pt x="5008" y="1"/>
                  </a:moveTo>
                  <a:cubicBezTo>
                    <a:pt x="5008" y="1"/>
                    <a:pt x="0" y="5106"/>
                    <a:pt x="0" y="11415"/>
                  </a:cubicBezTo>
                  <a:cubicBezTo>
                    <a:pt x="0" y="17724"/>
                    <a:pt x="5008" y="22830"/>
                    <a:pt x="5008" y="22830"/>
                  </a:cubicBezTo>
                  <a:cubicBezTo>
                    <a:pt x="5008" y="22830"/>
                    <a:pt x="10016" y="17724"/>
                    <a:pt x="10016" y="11415"/>
                  </a:cubicBezTo>
                  <a:cubicBezTo>
                    <a:pt x="10016" y="5106"/>
                    <a:pt x="5008" y="1"/>
                    <a:pt x="5008"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2"/>
            <p:cNvSpPr/>
            <p:nvPr/>
          </p:nvSpPr>
          <p:spPr>
            <a:xfrm>
              <a:off x="7028459" y="3971594"/>
              <a:ext cx="19" cy="442445"/>
            </a:xfrm>
            <a:custGeom>
              <a:avLst/>
              <a:gdLst/>
              <a:ahLst/>
              <a:cxnLst/>
              <a:rect l="l" t="t" r="r" b="b"/>
              <a:pathLst>
                <a:path w="1" h="22830" extrusionOk="0">
                  <a:moveTo>
                    <a:pt x="0" y="22830"/>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2"/>
            <p:cNvSpPr/>
            <p:nvPr/>
          </p:nvSpPr>
          <p:spPr>
            <a:xfrm>
              <a:off x="7028459" y="3971594"/>
              <a:ext cx="19" cy="442445"/>
            </a:xfrm>
            <a:custGeom>
              <a:avLst/>
              <a:gdLst/>
              <a:ahLst/>
              <a:cxnLst/>
              <a:rect l="l" t="t" r="r" b="b"/>
              <a:pathLst>
                <a:path w="1" h="22830" fill="none" extrusionOk="0">
                  <a:moveTo>
                    <a:pt x="0" y="22830"/>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2"/>
            <p:cNvSpPr/>
            <p:nvPr/>
          </p:nvSpPr>
          <p:spPr>
            <a:xfrm>
              <a:off x="6974253" y="4081265"/>
              <a:ext cx="54225" cy="47287"/>
            </a:xfrm>
            <a:custGeom>
              <a:avLst/>
              <a:gdLst/>
              <a:ahLst/>
              <a:cxnLst/>
              <a:rect l="l" t="t" r="r" b="b"/>
              <a:pathLst>
                <a:path w="2798" h="2440" extrusionOk="0">
                  <a:moveTo>
                    <a:pt x="2797" y="2439"/>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2"/>
            <p:cNvSpPr/>
            <p:nvPr/>
          </p:nvSpPr>
          <p:spPr>
            <a:xfrm>
              <a:off x="6974253" y="4081265"/>
              <a:ext cx="54225" cy="47287"/>
            </a:xfrm>
            <a:custGeom>
              <a:avLst/>
              <a:gdLst/>
              <a:ahLst/>
              <a:cxnLst/>
              <a:rect l="l" t="t" r="r" b="b"/>
              <a:pathLst>
                <a:path w="2798" h="2440" fill="none" extrusionOk="0">
                  <a:moveTo>
                    <a:pt x="2797" y="2439"/>
                  </a:moveTo>
                  <a:lnTo>
                    <a:pt x="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2"/>
            <p:cNvSpPr/>
            <p:nvPr/>
          </p:nvSpPr>
          <p:spPr>
            <a:xfrm>
              <a:off x="7029079" y="4104579"/>
              <a:ext cx="67462" cy="97074"/>
            </a:xfrm>
            <a:custGeom>
              <a:avLst/>
              <a:gdLst/>
              <a:ahLst/>
              <a:cxnLst/>
              <a:rect l="l" t="t" r="r" b="b"/>
              <a:pathLst>
                <a:path w="3481" h="5009" extrusionOk="0">
                  <a:moveTo>
                    <a:pt x="1" y="5008"/>
                  </a:moveTo>
                  <a:lnTo>
                    <a:pt x="348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2"/>
            <p:cNvSpPr/>
            <p:nvPr/>
          </p:nvSpPr>
          <p:spPr>
            <a:xfrm>
              <a:off x="7029079" y="4104579"/>
              <a:ext cx="67462" cy="97074"/>
            </a:xfrm>
            <a:custGeom>
              <a:avLst/>
              <a:gdLst/>
              <a:ahLst/>
              <a:cxnLst/>
              <a:rect l="l" t="t" r="r" b="b"/>
              <a:pathLst>
                <a:path w="3481" h="5009" fill="none" extrusionOk="0">
                  <a:moveTo>
                    <a:pt x="1" y="5008"/>
                  </a:moveTo>
                  <a:lnTo>
                    <a:pt x="348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2"/>
            <p:cNvSpPr/>
            <p:nvPr/>
          </p:nvSpPr>
          <p:spPr>
            <a:xfrm>
              <a:off x="6948420" y="4172642"/>
              <a:ext cx="80059" cy="71241"/>
            </a:xfrm>
            <a:custGeom>
              <a:avLst/>
              <a:gdLst/>
              <a:ahLst/>
              <a:cxnLst/>
              <a:rect l="l" t="t" r="r" b="b"/>
              <a:pathLst>
                <a:path w="4131" h="3676" extrusionOk="0">
                  <a:moveTo>
                    <a:pt x="4130" y="3675"/>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2"/>
            <p:cNvSpPr/>
            <p:nvPr/>
          </p:nvSpPr>
          <p:spPr>
            <a:xfrm>
              <a:off x="6948420" y="4172642"/>
              <a:ext cx="80059" cy="71241"/>
            </a:xfrm>
            <a:custGeom>
              <a:avLst/>
              <a:gdLst/>
              <a:ahLst/>
              <a:cxnLst/>
              <a:rect l="l" t="t" r="r" b="b"/>
              <a:pathLst>
                <a:path w="4131" h="3676" fill="none" extrusionOk="0">
                  <a:moveTo>
                    <a:pt x="4130" y="3675"/>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2"/>
            <p:cNvSpPr/>
            <p:nvPr/>
          </p:nvSpPr>
          <p:spPr>
            <a:xfrm>
              <a:off x="7029079" y="4230627"/>
              <a:ext cx="79439" cy="69962"/>
            </a:xfrm>
            <a:custGeom>
              <a:avLst/>
              <a:gdLst/>
              <a:ahLst/>
              <a:cxnLst/>
              <a:rect l="l" t="t" r="r" b="b"/>
              <a:pathLst>
                <a:path w="4099" h="3610" extrusionOk="0">
                  <a:moveTo>
                    <a:pt x="1" y="3610"/>
                  </a:moveTo>
                  <a:lnTo>
                    <a:pt x="4098"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2"/>
            <p:cNvSpPr/>
            <p:nvPr/>
          </p:nvSpPr>
          <p:spPr>
            <a:xfrm>
              <a:off x="7029079" y="4230627"/>
              <a:ext cx="79439" cy="69962"/>
            </a:xfrm>
            <a:custGeom>
              <a:avLst/>
              <a:gdLst/>
              <a:ahLst/>
              <a:cxnLst/>
              <a:rect l="l" t="t" r="r" b="b"/>
              <a:pathLst>
                <a:path w="4099" h="3610" fill="none" extrusionOk="0">
                  <a:moveTo>
                    <a:pt x="1" y="3610"/>
                  </a:moveTo>
                  <a:lnTo>
                    <a:pt x="4098"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2"/>
            <p:cNvSpPr/>
            <p:nvPr/>
          </p:nvSpPr>
          <p:spPr>
            <a:xfrm>
              <a:off x="6967315" y="4300569"/>
              <a:ext cx="61783" cy="49186"/>
            </a:xfrm>
            <a:custGeom>
              <a:avLst/>
              <a:gdLst/>
              <a:ahLst/>
              <a:cxnLst/>
              <a:rect l="l" t="t" r="r" b="b"/>
              <a:pathLst>
                <a:path w="3188" h="2538" extrusionOk="0">
                  <a:moveTo>
                    <a:pt x="3188" y="2538"/>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2"/>
            <p:cNvSpPr/>
            <p:nvPr/>
          </p:nvSpPr>
          <p:spPr>
            <a:xfrm>
              <a:off x="6967315" y="4300569"/>
              <a:ext cx="61783" cy="49186"/>
            </a:xfrm>
            <a:custGeom>
              <a:avLst/>
              <a:gdLst/>
              <a:ahLst/>
              <a:cxnLst/>
              <a:rect l="l" t="t" r="r" b="b"/>
              <a:pathLst>
                <a:path w="3188" h="2538" fill="none" extrusionOk="0">
                  <a:moveTo>
                    <a:pt x="3188" y="2538"/>
                  </a:moveTo>
                  <a:lnTo>
                    <a:pt x="1"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2"/>
            <p:cNvSpPr/>
            <p:nvPr/>
          </p:nvSpPr>
          <p:spPr>
            <a:xfrm>
              <a:off x="6817333" y="4248263"/>
              <a:ext cx="178374" cy="191610"/>
            </a:xfrm>
            <a:custGeom>
              <a:avLst/>
              <a:gdLst/>
              <a:ahLst/>
              <a:cxnLst/>
              <a:rect l="l" t="t" r="r" b="b"/>
              <a:pathLst>
                <a:path w="9204" h="9887" extrusionOk="0">
                  <a:moveTo>
                    <a:pt x="195" y="1"/>
                  </a:moveTo>
                  <a:cubicBezTo>
                    <a:pt x="195" y="1"/>
                    <a:pt x="0" y="4131"/>
                    <a:pt x="2439" y="6862"/>
                  </a:cubicBezTo>
                  <a:cubicBezTo>
                    <a:pt x="4878" y="9594"/>
                    <a:pt x="8975" y="9887"/>
                    <a:pt x="8975" y="9887"/>
                  </a:cubicBezTo>
                  <a:cubicBezTo>
                    <a:pt x="8975" y="9887"/>
                    <a:pt x="9203" y="5757"/>
                    <a:pt x="6764" y="3025"/>
                  </a:cubicBezTo>
                  <a:cubicBezTo>
                    <a:pt x="4358" y="294"/>
                    <a:pt x="195" y="1"/>
                    <a:pt x="195"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2"/>
            <p:cNvSpPr/>
            <p:nvPr/>
          </p:nvSpPr>
          <p:spPr>
            <a:xfrm>
              <a:off x="6821112" y="4248263"/>
              <a:ext cx="170796" cy="191610"/>
            </a:xfrm>
            <a:custGeom>
              <a:avLst/>
              <a:gdLst/>
              <a:ahLst/>
              <a:cxnLst/>
              <a:rect l="l" t="t" r="r" b="b"/>
              <a:pathLst>
                <a:path w="8813" h="9887" extrusionOk="0">
                  <a:moveTo>
                    <a:pt x="8813" y="9887"/>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2"/>
            <p:cNvSpPr/>
            <p:nvPr/>
          </p:nvSpPr>
          <p:spPr>
            <a:xfrm>
              <a:off x="6821112" y="4248263"/>
              <a:ext cx="170796" cy="191610"/>
            </a:xfrm>
            <a:custGeom>
              <a:avLst/>
              <a:gdLst/>
              <a:ahLst/>
              <a:cxnLst/>
              <a:rect l="l" t="t" r="r" b="b"/>
              <a:pathLst>
                <a:path w="8813" h="9887" fill="none" extrusionOk="0">
                  <a:moveTo>
                    <a:pt x="8813" y="9887"/>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2"/>
            <p:cNvSpPr/>
            <p:nvPr/>
          </p:nvSpPr>
          <p:spPr>
            <a:xfrm>
              <a:off x="7061851" y="4252042"/>
              <a:ext cx="179013" cy="184052"/>
            </a:xfrm>
            <a:custGeom>
              <a:avLst/>
              <a:gdLst/>
              <a:ahLst/>
              <a:cxnLst/>
              <a:rect l="l" t="t" r="r" b="b"/>
              <a:pathLst>
                <a:path w="9237" h="9497" extrusionOk="0">
                  <a:moveTo>
                    <a:pt x="9236" y="1"/>
                  </a:moveTo>
                  <a:cubicBezTo>
                    <a:pt x="9236" y="1"/>
                    <a:pt x="5106" y="99"/>
                    <a:pt x="2537" y="2733"/>
                  </a:cubicBezTo>
                  <a:cubicBezTo>
                    <a:pt x="1" y="5367"/>
                    <a:pt x="1" y="9497"/>
                    <a:pt x="1" y="9497"/>
                  </a:cubicBezTo>
                  <a:cubicBezTo>
                    <a:pt x="1" y="9497"/>
                    <a:pt x="4163" y="9399"/>
                    <a:pt x="6700" y="6765"/>
                  </a:cubicBezTo>
                  <a:cubicBezTo>
                    <a:pt x="9236" y="4131"/>
                    <a:pt x="9236" y="1"/>
                    <a:pt x="9236"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2"/>
            <p:cNvSpPr/>
            <p:nvPr/>
          </p:nvSpPr>
          <p:spPr>
            <a:xfrm>
              <a:off x="7061851" y="4252042"/>
              <a:ext cx="179013" cy="184052"/>
            </a:xfrm>
            <a:custGeom>
              <a:avLst/>
              <a:gdLst/>
              <a:ahLst/>
              <a:cxnLst/>
              <a:rect l="l" t="t" r="r" b="b"/>
              <a:pathLst>
                <a:path w="9237" h="9497" extrusionOk="0">
                  <a:moveTo>
                    <a:pt x="1" y="9497"/>
                  </a:moveTo>
                  <a:lnTo>
                    <a:pt x="9236"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2"/>
            <p:cNvSpPr/>
            <p:nvPr/>
          </p:nvSpPr>
          <p:spPr>
            <a:xfrm>
              <a:off x="7061851" y="4252042"/>
              <a:ext cx="179013" cy="184052"/>
            </a:xfrm>
            <a:custGeom>
              <a:avLst/>
              <a:gdLst/>
              <a:ahLst/>
              <a:cxnLst/>
              <a:rect l="l" t="t" r="r" b="b"/>
              <a:pathLst>
                <a:path w="9237" h="9497" fill="none" extrusionOk="0">
                  <a:moveTo>
                    <a:pt x="1" y="9497"/>
                  </a:moveTo>
                  <a:lnTo>
                    <a:pt x="9236"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2"/>
            <p:cNvSpPr/>
            <p:nvPr/>
          </p:nvSpPr>
          <p:spPr>
            <a:xfrm>
              <a:off x="7174042" y="4275995"/>
              <a:ext cx="3159" cy="41609"/>
            </a:xfrm>
            <a:custGeom>
              <a:avLst/>
              <a:gdLst/>
              <a:ahLst/>
              <a:cxnLst/>
              <a:rect l="l" t="t" r="r" b="b"/>
              <a:pathLst>
                <a:path w="163" h="2147" extrusionOk="0">
                  <a:moveTo>
                    <a:pt x="163" y="2147"/>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2"/>
            <p:cNvSpPr/>
            <p:nvPr/>
          </p:nvSpPr>
          <p:spPr>
            <a:xfrm>
              <a:off x="7174042" y="4275995"/>
              <a:ext cx="3159" cy="41609"/>
            </a:xfrm>
            <a:custGeom>
              <a:avLst/>
              <a:gdLst/>
              <a:ahLst/>
              <a:cxnLst/>
              <a:rect l="l" t="t" r="r" b="b"/>
              <a:pathLst>
                <a:path w="163" h="2147" fill="none" extrusionOk="0">
                  <a:moveTo>
                    <a:pt x="163" y="2147"/>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2"/>
            <p:cNvSpPr/>
            <p:nvPr/>
          </p:nvSpPr>
          <p:spPr>
            <a:xfrm>
              <a:off x="7148189" y="4334620"/>
              <a:ext cx="67462" cy="13876"/>
            </a:xfrm>
            <a:custGeom>
              <a:avLst/>
              <a:gdLst/>
              <a:ahLst/>
              <a:cxnLst/>
              <a:rect l="l" t="t" r="r" b="b"/>
              <a:pathLst>
                <a:path w="3481" h="716" extrusionOk="0">
                  <a:moveTo>
                    <a:pt x="1" y="715"/>
                  </a:moveTo>
                  <a:lnTo>
                    <a:pt x="348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2"/>
            <p:cNvSpPr/>
            <p:nvPr/>
          </p:nvSpPr>
          <p:spPr>
            <a:xfrm>
              <a:off x="7148189" y="4334620"/>
              <a:ext cx="67462" cy="13876"/>
            </a:xfrm>
            <a:custGeom>
              <a:avLst/>
              <a:gdLst/>
              <a:ahLst/>
              <a:cxnLst/>
              <a:rect l="l" t="t" r="r" b="b"/>
              <a:pathLst>
                <a:path w="3481" h="716" fill="none" extrusionOk="0">
                  <a:moveTo>
                    <a:pt x="1" y="715"/>
                  </a:moveTo>
                  <a:lnTo>
                    <a:pt x="348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2"/>
            <p:cNvSpPr/>
            <p:nvPr/>
          </p:nvSpPr>
          <p:spPr>
            <a:xfrm>
              <a:off x="7126134" y="4303108"/>
              <a:ext cx="4438" cy="62404"/>
            </a:xfrm>
            <a:custGeom>
              <a:avLst/>
              <a:gdLst/>
              <a:ahLst/>
              <a:cxnLst/>
              <a:rect l="l" t="t" r="r" b="b"/>
              <a:pathLst>
                <a:path w="229" h="3220" extrusionOk="0">
                  <a:moveTo>
                    <a:pt x="228" y="3219"/>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2"/>
            <p:cNvSpPr/>
            <p:nvPr/>
          </p:nvSpPr>
          <p:spPr>
            <a:xfrm>
              <a:off x="7126134" y="4303108"/>
              <a:ext cx="4438" cy="62404"/>
            </a:xfrm>
            <a:custGeom>
              <a:avLst/>
              <a:gdLst/>
              <a:ahLst/>
              <a:cxnLst/>
              <a:rect l="l" t="t" r="r" b="b"/>
              <a:pathLst>
                <a:path w="229" h="3220" fill="none" extrusionOk="0">
                  <a:moveTo>
                    <a:pt x="228" y="3219"/>
                  </a:moveTo>
                  <a:lnTo>
                    <a:pt x="1"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2"/>
            <p:cNvSpPr/>
            <p:nvPr/>
          </p:nvSpPr>
          <p:spPr>
            <a:xfrm>
              <a:off x="7107859" y="4389446"/>
              <a:ext cx="61783" cy="2539"/>
            </a:xfrm>
            <a:custGeom>
              <a:avLst/>
              <a:gdLst/>
              <a:ahLst/>
              <a:cxnLst/>
              <a:rect l="l" t="t" r="r" b="b"/>
              <a:pathLst>
                <a:path w="3188" h="131" extrusionOk="0">
                  <a:moveTo>
                    <a:pt x="1" y="0"/>
                  </a:moveTo>
                  <a:lnTo>
                    <a:pt x="3187" y="13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2"/>
            <p:cNvSpPr/>
            <p:nvPr/>
          </p:nvSpPr>
          <p:spPr>
            <a:xfrm>
              <a:off x="7107859" y="4389446"/>
              <a:ext cx="61783" cy="2539"/>
            </a:xfrm>
            <a:custGeom>
              <a:avLst/>
              <a:gdLst/>
              <a:ahLst/>
              <a:cxnLst/>
              <a:rect l="l" t="t" r="r" b="b"/>
              <a:pathLst>
                <a:path w="3188" h="131" fill="none" extrusionOk="0">
                  <a:moveTo>
                    <a:pt x="1" y="0"/>
                  </a:moveTo>
                  <a:lnTo>
                    <a:pt x="3187" y="13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2"/>
            <p:cNvSpPr/>
            <p:nvPr/>
          </p:nvSpPr>
          <p:spPr>
            <a:xfrm>
              <a:off x="7082646" y="4364233"/>
              <a:ext cx="5698" cy="45388"/>
            </a:xfrm>
            <a:custGeom>
              <a:avLst/>
              <a:gdLst/>
              <a:ahLst/>
              <a:cxnLst/>
              <a:rect l="l" t="t" r="r" b="b"/>
              <a:pathLst>
                <a:path w="294" h="2342" extrusionOk="0">
                  <a:moveTo>
                    <a:pt x="293" y="2342"/>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2"/>
            <p:cNvSpPr/>
            <p:nvPr/>
          </p:nvSpPr>
          <p:spPr>
            <a:xfrm>
              <a:off x="7082646" y="4364233"/>
              <a:ext cx="5698" cy="45388"/>
            </a:xfrm>
            <a:custGeom>
              <a:avLst/>
              <a:gdLst/>
              <a:ahLst/>
              <a:cxnLst/>
              <a:rect l="l" t="t" r="r" b="b"/>
              <a:pathLst>
                <a:path w="294" h="2342" fill="none" extrusionOk="0">
                  <a:moveTo>
                    <a:pt x="293" y="2342"/>
                  </a:moveTo>
                  <a:lnTo>
                    <a:pt x="1"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2"/>
            <p:cNvSpPr/>
            <p:nvPr/>
          </p:nvSpPr>
          <p:spPr>
            <a:xfrm>
              <a:off x="7028459" y="3971594"/>
              <a:ext cx="19" cy="442445"/>
            </a:xfrm>
            <a:custGeom>
              <a:avLst/>
              <a:gdLst/>
              <a:ahLst/>
              <a:cxnLst/>
              <a:rect l="l" t="t" r="r" b="b"/>
              <a:pathLst>
                <a:path w="1" h="22830" extrusionOk="0">
                  <a:moveTo>
                    <a:pt x="0" y="22830"/>
                  </a:moveTo>
                  <a:lnTo>
                    <a:pt x="0"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2"/>
            <p:cNvSpPr/>
            <p:nvPr/>
          </p:nvSpPr>
          <p:spPr>
            <a:xfrm>
              <a:off x="7028459" y="3971594"/>
              <a:ext cx="19" cy="442445"/>
            </a:xfrm>
            <a:custGeom>
              <a:avLst/>
              <a:gdLst/>
              <a:ahLst/>
              <a:cxnLst/>
              <a:rect l="l" t="t" r="r" b="b"/>
              <a:pathLst>
                <a:path w="1" h="22830" fill="none" extrusionOk="0">
                  <a:moveTo>
                    <a:pt x="0" y="22830"/>
                  </a:moveTo>
                  <a:lnTo>
                    <a:pt x="0"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2"/>
            <p:cNvSpPr/>
            <p:nvPr/>
          </p:nvSpPr>
          <p:spPr>
            <a:xfrm>
              <a:off x="6974253" y="4081265"/>
              <a:ext cx="54225" cy="47287"/>
            </a:xfrm>
            <a:custGeom>
              <a:avLst/>
              <a:gdLst/>
              <a:ahLst/>
              <a:cxnLst/>
              <a:rect l="l" t="t" r="r" b="b"/>
              <a:pathLst>
                <a:path w="2798" h="2440" extrusionOk="0">
                  <a:moveTo>
                    <a:pt x="2797" y="2439"/>
                  </a:moveTo>
                  <a:lnTo>
                    <a:pt x="0"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2"/>
            <p:cNvSpPr/>
            <p:nvPr/>
          </p:nvSpPr>
          <p:spPr>
            <a:xfrm>
              <a:off x="6974253" y="4081265"/>
              <a:ext cx="54225" cy="47287"/>
            </a:xfrm>
            <a:custGeom>
              <a:avLst/>
              <a:gdLst/>
              <a:ahLst/>
              <a:cxnLst/>
              <a:rect l="l" t="t" r="r" b="b"/>
              <a:pathLst>
                <a:path w="2798" h="2440" fill="none" extrusionOk="0">
                  <a:moveTo>
                    <a:pt x="2797" y="2439"/>
                  </a:moveTo>
                  <a:lnTo>
                    <a:pt x="0"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2"/>
            <p:cNvSpPr/>
            <p:nvPr/>
          </p:nvSpPr>
          <p:spPr>
            <a:xfrm>
              <a:off x="7029079" y="4104579"/>
              <a:ext cx="67462" cy="97074"/>
            </a:xfrm>
            <a:custGeom>
              <a:avLst/>
              <a:gdLst/>
              <a:ahLst/>
              <a:cxnLst/>
              <a:rect l="l" t="t" r="r" b="b"/>
              <a:pathLst>
                <a:path w="3481" h="5009" extrusionOk="0">
                  <a:moveTo>
                    <a:pt x="1" y="5008"/>
                  </a:moveTo>
                  <a:lnTo>
                    <a:pt x="3480"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2"/>
            <p:cNvSpPr/>
            <p:nvPr/>
          </p:nvSpPr>
          <p:spPr>
            <a:xfrm>
              <a:off x="7029079" y="4104579"/>
              <a:ext cx="67462" cy="97074"/>
            </a:xfrm>
            <a:custGeom>
              <a:avLst/>
              <a:gdLst/>
              <a:ahLst/>
              <a:cxnLst/>
              <a:rect l="l" t="t" r="r" b="b"/>
              <a:pathLst>
                <a:path w="3481" h="5009" fill="none" extrusionOk="0">
                  <a:moveTo>
                    <a:pt x="1" y="5008"/>
                  </a:moveTo>
                  <a:lnTo>
                    <a:pt x="3480"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2"/>
            <p:cNvSpPr/>
            <p:nvPr/>
          </p:nvSpPr>
          <p:spPr>
            <a:xfrm>
              <a:off x="6948420" y="4172642"/>
              <a:ext cx="80059" cy="71241"/>
            </a:xfrm>
            <a:custGeom>
              <a:avLst/>
              <a:gdLst/>
              <a:ahLst/>
              <a:cxnLst/>
              <a:rect l="l" t="t" r="r" b="b"/>
              <a:pathLst>
                <a:path w="4131" h="3676" extrusionOk="0">
                  <a:moveTo>
                    <a:pt x="4130" y="3675"/>
                  </a:moveTo>
                  <a:lnTo>
                    <a:pt x="0"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2"/>
            <p:cNvSpPr/>
            <p:nvPr/>
          </p:nvSpPr>
          <p:spPr>
            <a:xfrm>
              <a:off x="6948420" y="4172642"/>
              <a:ext cx="80059" cy="71241"/>
            </a:xfrm>
            <a:custGeom>
              <a:avLst/>
              <a:gdLst/>
              <a:ahLst/>
              <a:cxnLst/>
              <a:rect l="l" t="t" r="r" b="b"/>
              <a:pathLst>
                <a:path w="4131" h="3676" fill="none" extrusionOk="0">
                  <a:moveTo>
                    <a:pt x="4130" y="3675"/>
                  </a:moveTo>
                  <a:lnTo>
                    <a:pt x="0"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2"/>
            <p:cNvSpPr/>
            <p:nvPr/>
          </p:nvSpPr>
          <p:spPr>
            <a:xfrm>
              <a:off x="7029079" y="4230627"/>
              <a:ext cx="79439" cy="69962"/>
            </a:xfrm>
            <a:custGeom>
              <a:avLst/>
              <a:gdLst/>
              <a:ahLst/>
              <a:cxnLst/>
              <a:rect l="l" t="t" r="r" b="b"/>
              <a:pathLst>
                <a:path w="4099" h="3610" extrusionOk="0">
                  <a:moveTo>
                    <a:pt x="1" y="3610"/>
                  </a:moveTo>
                  <a:lnTo>
                    <a:pt x="4098"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2"/>
            <p:cNvSpPr/>
            <p:nvPr/>
          </p:nvSpPr>
          <p:spPr>
            <a:xfrm>
              <a:off x="7029079" y="4230627"/>
              <a:ext cx="79439" cy="69962"/>
            </a:xfrm>
            <a:custGeom>
              <a:avLst/>
              <a:gdLst/>
              <a:ahLst/>
              <a:cxnLst/>
              <a:rect l="l" t="t" r="r" b="b"/>
              <a:pathLst>
                <a:path w="4099" h="3610" fill="none" extrusionOk="0">
                  <a:moveTo>
                    <a:pt x="1" y="3610"/>
                  </a:moveTo>
                  <a:lnTo>
                    <a:pt x="4098"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2"/>
            <p:cNvSpPr/>
            <p:nvPr/>
          </p:nvSpPr>
          <p:spPr>
            <a:xfrm>
              <a:off x="6967315" y="4300569"/>
              <a:ext cx="61783" cy="49186"/>
            </a:xfrm>
            <a:custGeom>
              <a:avLst/>
              <a:gdLst/>
              <a:ahLst/>
              <a:cxnLst/>
              <a:rect l="l" t="t" r="r" b="b"/>
              <a:pathLst>
                <a:path w="3188" h="2538" extrusionOk="0">
                  <a:moveTo>
                    <a:pt x="3188" y="2538"/>
                  </a:moveTo>
                  <a:lnTo>
                    <a:pt x="1"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2"/>
            <p:cNvSpPr/>
            <p:nvPr/>
          </p:nvSpPr>
          <p:spPr>
            <a:xfrm>
              <a:off x="6967315" y="4300569"/>
              <a:ext cx="61783" cy="49186"/>
            </a:xfrm>
            <a:custGeom>
              <a:avLst/>
              <a:gdLst/>
              <a:ahLst/>
              <a:cxnLst/>
              <a:rect l="l" t="t" r="r" b="b"/>
              <a:pathLst>
                <a:path w="3188" h="2538" fill="none" extrusionOk="0">
                  <a:moveTo>
                    <a:pt x="3188" y="2538"/>
                  </a:moveTo>
                  <a:lnTo>
                    <a:pt x="1"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2"/>
            <p:cNvSpPr/>
            <p:nvPr/>
          </p:nvSpPr>
          <p:spPr>
            <a:xfrm>
              <a:off x="7028459" y="3971594"/>
              <a:ext cx="19" cy="442445"/>
            </a:xfrm>
            <a:custGeom>
              <a:avLst/>
              <a:gdLst/>
              <a:ahLst/>
              <a:cxnLst/>
              <a:rect l="l" t="t" r="r" b="b"/>
              <a:pathLst>
                <a:path w="1" h="22830" extrusionOk="0">
                  <a:moveTo>
                    <a:pt x="0" y="22830"/>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2"/>
            <p:cNvSpPr/>
            <p:nvPr/>
          </p:nvSpPr>
          <p:spPr>
            <a:xfrm>
              <a:off x="7028459" y="3971594"/>
              <a:ext cx="19" cy="442445"/>
            </a:xfrm>
            <a:custGeom>
              <a:avLst/>
              <a:gdLst/>
              <a:ahLst/>
              <a:cxnLst/>
              <a:rect l="l" t="t" r="r" b="b"/>
              <a:pathLst>
                <a:path w="1" h="22830" fill="none" extrusionOk="0">
                  <a:moveTo>
                    <a:pt x="0" y="22830"/>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2"/>
            <p:cNvSpPr/>
            <p:nvPr/>
          </p:nvSpPr>
          <p:spPr>
            <a:xfrm>
              <a:off x="6974253" y="4081265"/>
              <a:ext cx="54225" cy="47287"/>
            </a:xfrm>
            <a:custGeom>
              <a:avLst/>
              <a:gdLst/>
              <a:ahLst/>
              <a:cxnLst/>
              <a:rect l="l" t="t" r="r" b="b"/>
              <a:pathLst>
                <a:path w="2798" h="2440" extrusionOk="0">
                  <a:moveTo>
                    <a:pt x="2797" y="2439"/>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2"/>
            <p:cNvSpPr/>
            <p:nvPr/>
          </p:nvSpPr>
          <p:spPr>
            <a:xfrm>
              <a:off x="6974253" y="4081265"/>
              <a:ext cx="54225" cy="47287"/>
            </a:xfrm>
            <a:custGeom>
              <a:avLst/>
              <a:gdLst/>
              <a:ahLst/>
              <a:cxnLst/>
              <a:rect l="l" t="t" r="r" b="b"/>
              <a:pathLst>
                <a:path w="2798" h="2440" fill="none" extrusionOk="0">
                  <a:moveTo>
                    <a:pt x="2797" y="2439"/>
                  </a:moveTo>
                  <a:lnTo>
                    <a:pt x="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2"/>
            <p:cNvSpPr/>
            <p:nvPr/>
          </p:nvSpPr>
          <p:spPr>
            <a:xfrm>
              <a:off x="7029079" y="4104579"/>
              <a:ext cx="67462" cy="97074"/>
            </a:xfrm>
            <a:custGeom>
              <a:avLst/>
              <a:gdLst/>
              <a:ahLst/>
              <a:cxnLst/>
              <a:rect l="l" t="t" r="r" b="b"/>
              <a:pathLst>
                <a:path w="3481" h="5009" extrusionOk="0">
                  <a:moveTo>
                    <a:pt x="1" y="5008"/>
                  </a:moveTo>
                  <a:lnTo>
                    <a:pt x="348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2"/>
            <p:cNvSpPr/>
            <p:nvPr/>
          </p:nvSpPr>
          <p:spPr>
            <a:xfrm>
              <a:off x="7029079" y="4104579"/>
              <a:ext cx="67462" cy="97074"/>
            </a:xfrm>
            <a:custGeom>
              <a:avLst/>
              <a:gdLst/>
              <a:ahLst/>
              <a:cxnLst/>
              <a:rect l="l" t="t" r="r" b="b"/>
              <a:pathLst>
                <a:path w="3481" h="5009" fill="none" extrusionOk="0">
                  <a:moveTo>
                    <a:pt x="1" y="5008"/>
                  </a:moveTo>
                  <a:lnTo>
                    <a:pt x="348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2"/>
            <p:cNvSpPr/>
            <p:nvPr/>
          </p:nvSpPr>
          <p:spPr>
            <a:xfrm>
              <a:off x="6948420" y="4172642"/>
              <a:ext cx="80059" cy="71241"/>
            </a:xfrm>
            <a:custGeom>
              <a:avLst/>
              <a:gdLst/>
              <a:ahLst/>
              <a:cxnLst/>
              <a:rect l="l" t="t" r="r" b="b"/>
              <a:pathLst>
                <a:path w="4131" h="3676" extrusionOk="0">
                  <a:moveTo>
                    <a:pt x="4130" y="3675"/>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2"/>
            <p:cNvSpPr/>
            <p:nvPr/>
          </p:nvSpPr>
          <p:spPr>
            <a:xfrm>
              <a:off x="6948420" y="4172642"/>
              <a:ext cx="80059" cy="71241"/>
            </a:xfrm>
            <a:custGeom>
              <a:avLst/>
              <a:gdLst/>
              <a:ahLst/>
              <a:cxnLst/>
              <a:rect l="l" t="t" r="r" b="b"/>
              <a:pathLst>
                <a:path w="4131" h="3676" fill="none" extrusionOk="0">
                  <a:moveTo>
                    <a:pt x="4130" y="3675"/>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2"/>
            <p:cNvSpPr/>
            <p:nvPr/>
          </p:nvSpPr>
          <p:spPr>
            <a:xfrm>
              <a:off x="7029079" y="4230627"/>
              <a:ext cx="79439" cy="69962"/>
            </a:xfrm>
            <a:custGeom>
              <a:avLst/>
              <a:gdLst/>
              <a:ahLst/>
              <a:cxnLst/>
              <a:rect l="l" t="t" r="r" b="b"/>
              <a:pathLst>
                <a:path w="4099" h="3610" extrusionOk="0">
                  <a:moveTo>
                    <a:pt x="1" y="3610"/>
                  </a:moveTo>
                  <a:lnTo>
                    <a:pt x="4098"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2"/>
            <p:cNvSpPr/>
            <p:nvPr/>
          </p:nvSpPr>
          <p:spPr>
            <a:xfrm>
              <a:off x="7029079" y="4230627"/>
              <a:ext cx="79439" cy="69962"/>
            </a:xfrm>
            <a:custGeom>
              <a:avLst/>
              <a:gdLst/>
              <a:ahLst/>
              <a:cxnLst/>
              <a:rect l="l" t="t" r="r" b="b"/>
              <a:pathLst>
                <a:path w="4099" h="3610" fill="none" extrusionOk="0">
                  <a:moveTo>
                    <a:pt x="1" y="3610"/>
                  </a:moveTo>
                  <a:lnTo>
                    <a:pt x="4098"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2"/>
            <p:cNvSpPr/>
            <p:nvPr/>
          </p:nvSpPr>
          <p:spPr>
            <a:xfrm>
              <a:off x="6967315" y="4300569"/>
              <a:ext cx="61783" cy="49186"/>
            </a:xfrm>
            <a:custGeom>
              <a:avLst/>
              <a:gdLst/>
              <a:ahLst/>
              <a:cxnLst/>
              <a:rect l="l" t="t" r="r" b="b"/>
              <a:pathLst>
                <a:path w="3188" h="2538" extrusionOk="0">
                  <a:moveTo>
                    <a:pt x="3188" y="2538"/>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2"/>
            <p:cNvSpPr/>
            <p:nvPr/>
          </p:nvSpPr>
          <p:spPr>
            <a:xfrm>
              <a:off x="6967315" y="4300569"/>
              <a:ext cx="61783" cy="49186"/>
            </a:xfrm>
            <a:custGeom>
              <a:avLst/>
              <a:gdLst/>
              <a:ahLst/>
              <a:cxnLst/>
              <a:rect l="l" t="t" r="r" b="b"/>
              <a:pathLst>
                <a:path w="3188" h="2538" fill="none" extrusionOk="0">
                  <a:moveTo>
                    <a:pt x="3188" y="2538"/>
                  </a:moveTo>
                  <a:lnTo>
                    <a:pt x="1"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2"/>
            <p:cNvSpPr/>
            <p:nvPr/>
          </p:nvSpPr>
          <p:spPr>
            <a:xfrm>
              <a:off x="6821112" y="4248263"/>
              <a:ext cx="170796" cy="191610"/>
            </a:xfrm>
            <a:custGeom>
              <a:avLst/>
              <a:gdLst/>
              <a:ahLst/>
              <a:cxnLst/>
              <a:rect l="l" t="t" r="r" b="b"/>
              <a:pathLst>
                <a:path w="8813" h="9887" extrusionOk="0">
                  <a:moveTo>
                    <a:pt x="8813" y="9887"/>
                  </a:moveTo>
                  <a:lnTo>
                    <a:pt x="0"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2"/>
            <p:cNvSpPr/>
            <p:nvPr/>
          </p:nvSpPr>
          <p:spPr>
            <a:xfrm>
              <a:off x="6821112" y="4248263"/>
              <a:ext cx="170796" cy="191610"/>
            </a:xfrm>
            <a:custGeom>
              <a:avLst/>
              <a:gdLst/>
              <a:ahLst/>
              <a:cxnLst/>
              <a:rect l="l" t="t" r="r" b="b"/>
              <a:pathLst>
                <a:path w="8813" h="9887" fill="none" extrusionOk="0">
                  <a:moveTo>
                    <a:pt x="8813" y="9887"/>
                  </a:moveTo>
                  <a:lnTo>
                    <a:pt x="0"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2"/>
            <p:cNvSpPr/>
            <p:nvPr/>
          </p:nvSpPr>
          <p:spPr>
            <a:xfrm>
              <a:off x="6821112" y="4248263"/>
              <a:ext cx="170796" cy="191610"/>
            </a:xfrm>
            <a:custGeom>
              <a:avLst/>
              <a:gdLst/>
              <a:ahLst/>
              <a:cxnLst/>
              <a:rect l="l" t="t" r="r" b="b"/>
              <a:pathLst>
                <a:path w="8813" h="9887" extrusionOk="0">
                  <a:moveTo>
                    <a:pt x="8813" y="9887"/>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2"/>
            <p:cNvSpPr/>
            <p:nvPr/>
          </p:nvSpPr>
          <p:spPr>
            <a:xfrm>
              <a:off x="6821112" y="4248263"/>
              <a:ext cx="170796" cy="191610"/>
            </a:xfrm>
            <a:custGeom>
              <a:avLst/>
              <a:gdLst/>
              <a:ahLst/>
              <a:cxnLst/>
              <a:rect l="l" t="t" r="r" b="b"/>
              <a:pathLst>
                <a:path w="8813" h="9887" fill="none" extrusionOk="0">
                  <a:moveTo>
                    <a:pt x="8813" y="9887"/>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2"/>
            <p:cNvSpPr/>
            <p:nvPr/>
          </p:nvSpPr>
          <p:spPr>
            <a:xfrm>
              <a:off x="7061851" y="4252042"/>
              <a:ext cx="179013" cy="184052"/>
            </a:xfrm>
            <a:custGeom>
              <a:avLst/>
              <a:gdLst/>
              <a:ahLst/>
              <a:cxnLst/>
              <a:rect l="l" t="t" r="r" b="b"/>
              <a:pathLst>
                <a:path w="9237" h="9497" extrusionOk="0">
                  <a:moveTo>
                    <a:pt x="1" y="9497"/>
                  </a:moveTo>
                  <a:lnTo>
                    <a:pt x="9236"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2"/>
            <p:cNvSpPr/>
            <p:nvPr/>
          </p:nvSpPr>
          <p:spPr>
            <a:xfrm>
              <a:off x="7061851" y="4252042"/>
              <a:ext cx="179013" cy="184052"/>
            </a:xfrm>
            <a:custGeom>
              <a:avLst/>
              <a:gdLst/>
              <a:ahLst/>
              <a:cxnLst/>
              <a:rect l="l" t="t" r="r" b="b"/>
              <a:pathLst>
                <a:path w="9237" h="9497" fill="none" extrusionOk="0">
                  <a:moveTo>
                    <a:pt x="1" y="9497"/>
                  </a:moveTo>
                  <a:lnTo>
                    <a:pt x="9236"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2"/>
            <p:cNvSpPr/>
            <p:nvPr/>
          </p:nvSpPr>
          <p:spPr>
            <a:xfrm>
              <a:off x="7174042" y="4275995"/>
              <a:ext cx="3159" cy="41609"/>
            </a:xfrm>
            <a:custGeom>
              <a:avLst/>
              <a:gdLst/>
              <a:ahLst/>
              <a:cxnLst/>
              <a:rect l="l" t="t" r="r" b="b"/>
              <a:pathLst>
                <a:path w="163" h="2147" extrusionOk="0">
                  <a:moveTo>
                    <a:pt x="163" y="2147"/>
                  </a:moveTo>
                  <a:lnTo>
                    <a:pt x="0"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2"/>
            <p:cNvSpPr/>
            <p:nvPr/>
          </p:nvSpPr>
          <p:spPr>
            <a:xfrm>
              <a:off x="7174042" y="4275995"/>
              <a:ext cx="3159" cy="41609"/>
            </a:xfrm>
            <a:custGeom>
              <a:avLst/>
              <a:gdLst/>
              <a:ahLst/>
              <a:cxnLst/>
              <a:rect l="l" t="t" r="r" b="b"/>
              <a:pathLst>
                <a:path w="163" h="2147" fill="none" extrusionOk="0">
                  <a:moveTo>
                    <a:pt x="163" y="2147"/>
                  </a:moveTo>
                  <a:lnTo>
                    <a:pt x="0"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2"/>
            <p:cNvSpPr/>
            <p:nvPr/>
          </p:nvSpPr>
          <p:spPr>
            <a:xfrm>
              <a:off x="7148189" y="4334620"/>
              <a:ext cx="67462" cy="13876"/>
            </a:xfrm>
            <a:custGeom>
              <a:avLst/>
              <a:gdLst/>
              <a:ahLst/>
              <a:cxnLst/>
              <a:rect l="l" t="t" r="r" b="b"/>
              <a:pathLst>
                <a:path w="3481" h="716" extrusionOk="0">
                  <a:moveTo>
                    <a:pt x="1" y="715"/>
                  </a:moveTo>
                  <a:lnTo>
                    <a:pt x="3480"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2"/>
            <p:cNvSpPr/>
            <p:nvPr/>
          </p:nvSpPr>
          <p:spPr>
            <a:xfrm>
              <a:off x="7148189" y="4334620"/>
              <a:ext cx="67462" cy="13876"/>
            </a:xfrm>
            <a:custGeom>
              <a:avLst/>
              <a:gdLst/>
              <a:ahLst/>
              <a:cxnLst/>
              <a:rect l="l" t="t" r="r" b="b"/>
              <a:pathLst>
                <a:path w="3481" h="716" fill="none" extrusionOk="0">
                  <a:moveTo>
                    <a:pt x="1" y="715"/>
                  </a:moveTo>
                  <a:lnTo>
                    <a:pt x="3480"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2"/>
            <p:cNvSpPr/>
            <p:nvPr/>
          </p:nvSpPr>
          <p:spPr>
            <a:xfrm>
              <a:off x="7126134" y="4303108"/>
              <a:ext cx="4438" cy="62404"/>
            </a:xfrm>
            <a:custGeom>
              <a:avLst/>
              <a:gdLst/>
              <a:ahLst/>
              <a:cxnLst/>
              <a:rect l="l" t="t" r="r" b="b"/>
              <a:pathLst>
                <a:path w="229" h="3220" extrusionOk="0">
                  <a:moveTo>
                    <a:pt x="228" y="3219"/>
                  </a:moveTo>
                  <a:lnTo>
                    <a:pt x="1"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2"/>
            <p:cNvSpPr/>
            <p:nvPr/>
          </p:nvSpPr>
          <p:spPr>
            <a:xfrm>
              <a:off x="7126134" y="4303108"/>
              <a:ext cx="4438" cy="62404"/>
            </a:xfrm>
            <a:custGeom>
              <a:avLst/>
              <a:gdLst/>
              <a:ahLst/>
              <a:cxnLst/>
              <a:rect l="l" t="t" r="r" b="b"/>
              <a:pathLst>
                <a:path w="229" h="3220" fill="none" extrusionOk="0">
                  <a:moveTo>
                    <a:pt x="228" y="3219"/>
                  </a:moveTo>
                  <a:lnTo>
                    <a:pt x="1"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2"/>
            <p:cNvSpPr/>
            <p:nvPr/>
          </p:nvSpPr>
          <p:spPr>
            <a:xfrm>
              <a:off x="7107859" y="4389446"/>
              <a:ext cx="61783" cy="2539"/>
            </a:xfrm>
            <a:custGeom>
              <a:avLst/>
              <a:gdLst/>
              <a:ahLst/>
              <a:cxnLst/>
              <a:rect l="l" t="t" r="r" b="b"/>
              <a:pathLst>
                <a:path w="3188" h="131" extrusionOk="0">
                  <a:moveTo>
                    <a:pt x="1" y="0"/>
                  </a:moveTo>
                  <a:lnTo>
                    <a:pt x="3187" y="13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2"/>
            <p:cNvSpPr/>
            <p:nvPr/>
          </p:nvSpPr>
          <p:spPr>
            <a:xfrm>
              <a:off x="7107859" y="4389446"/>
              <a:ext cx="61783" cy="2539"/>
            </a:xfrm>
            <a:custGeom>
              <a:avLst/>
              <a:gdLst/>
              <a:ahLst/>
              <a:cxnLst/>
              <a:rect l="l" t="t" r="r" b="b"/>
              <a:pathLst>
                <a:path w="3188" h="131" fill="none" extrusionOk="0">
                  <a:moveTo>
                    <a:pt x="1" y="0"/>
                  </a:moveTo>
                  <a:lnTo>
                    <a:pt x="3187" y="13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2"/>
            <p:cNvSpPr/>
            <p:nvPr/>
          </p:nvSpPr>
          <p:spPr>
            <a:xfrm>
              <a:off x="7082646" y="4364233"/>
              <a:ext cx="5698" cy="45388"/>
            </a:xfrm>
            <a:custGeom>
              <a:avLst/>
              <a:gdLst/>
              <a:ahLst/>
              <a:cxnLst/>
              <a:rect l="l" t="t" r="r" b="b"/>
              <a:pathLst>
                <a:path w="294" h="2342" extrusionOk="0">
                  <a:moveTo>
                    <a:pt x="293" y="2342"/>
                  </a:moveTo>
                  <a:lnTo>
                    <a:pt x="1"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2"/>
            <p:cNvSpPr/>
            <p:nvPr/>
          </p:nvSpPr>
          <p:spPr>
            <a:xfrm>
              <a:off x="7082646" y="4364233"/>
              <a:ext cx="5698" cy="45388"/>
            </a:xfrm>
            <a:custGeom>
              <a:avLst/>
              <a:gdLst/>
              <a:ahLst/>
              <a:cxnLst/>
              <a:rect l="l" t="t" r="r" b="b"/>
              <a:pathLst>
                <a:path w="294" h="2342" fill="none" extrusionOk="0">
                  <a:moveTo>
                    <a:pt x="293" y="2342"/>
                  </a:moveTo>
                  <a:lnTo>
                    <a:pt x="1"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2"/>
            <p:cNvSpPr/>
            <p:nvPr/>
          </p:nvSpPr>
          <p:spPr>
            <a:xfrm>
              <a:off x="7061851" y="4252042"/>
              <a:ext cx="179013" cy="184052"/>
            </a:xfrm>
            <a:custGeom>
              <a:avLst/>
              <a:gdLst/>
              <a:ahLst/>
              <a:cxnLst/>
              <a:rect l="l" t="t" r="r" b="b"/>
              <a:pathLst>
                <a:path w="9237" h="9497" extrusionOk="0">
                  <a:moveTo>
                    <a:pt x="1" y="9497"/>
                  </a:moveTo>
                  <a:lnTo>
                    <a:pt x="9236"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2"/>
            <p:cNvSpPr/>
            <p:nvPr/>
          </p:nvSpPr>
          <p:spPr>
            <a:xfrm>
              <a:off x="7061851" y="4252042"/>
              <a:ext cx="179013" cy="184052"/>
            </a:xfrm>
            <a:custGeom>
              <a:avLst/>
              <a:gdLst/>
              <a:ahLst/>
              <a:cxnLst/>
              <a:rect l="l" t="t" r="r" b="b"/>
              <a:pathLst>
                <a:path w="9237" h="9497" fill="none" extrusionOk="0">
                  <a:moveTo>
                    <a:pt x="1" y="9497"/>
                  </a:moveTo>
                  <a:lnTo>
                    <a:pt x="9236"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2"/>
            <p:cNvSpPr/>
            <p:nvPr/>
          </p:nvSpPr>
          <p:spPr>
            <a:xfrm>
              <a:off x="7174042" y="4275995"/>
              <a:ext cx="3159" cy="41609"/>
            </a:xfrm>
            <a:custGeom>
              <a:avLst/>
              <a:gdLst/>
              <a:ahLst/>
              <a:cxnLst/>
              <a:rect l="l" t="t" r="r" b="b"/>
              <a:pathLst>
                <a:path w="163" h="2147" extrusionOk="0">
                  <a:moveTo>
                    <a:pt x="163" y="2147"/>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2"/>
            <p:cNvSpPr/>
            <p:nvPr/>
          </p:nvSpPr>
          <p:spPr>
            <a:xfrm>
              <a:off x="7174042" y="4275995"/>
              <a:ext cx="3159" cy="41609"/>
            </a:xfrm>
            <a:custGeom>
              <a:avLst/>
              <a:gdLst/>
              <a:ahLst/>
              <a:cxnLst/>
              <a:rect l="l" t="t" r="r" b="b"/>
              <a:pathLst>
                <a:path w="163" h="2147" fill="none" extrusionOk="0">
                  <a:moveTo>
                    <a:pt x="163" y="2147"/>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2"/>
            <p:cNvSpPr/>
            <p:nvPr/>
          </p:nvSpPr>
          <p:spPr>
            <a:xfrm>
              <a:off x="7148189" y="4334620"/>
              <a:ext cx="67462" cy="13876"/>
            </a:xfrm>
            <a:custGeom>
              <a:avLst/>
              <a:gdLst/>
              <a:ahLst/>
              <a:cxnLst/>
              <a:rect l="l" t="t" r="r" b="b"/>
              <a:pathLst>
                <a:path w="3481" h="716" extrusionOk="0">
                  <a:moveTo>
                    <a:pt x="1" y="715"/>
                  </a:moveTo>
                  <a:lnTo>
                    <a:pt x="348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2"/>
            <p:cNvSpPr/>
            <p:nvPr/>
          </p:nvSpPr>
          <p:spPr>
            <a:xfrm>
              <a:off x="7148189" y="4334620"/>
              <a:ext cx="67462" cy="13876"/>
            </a:xfrm>
            <a:custGeom>
              <a:avLst/>
              <a:gdLst/>
              <a:ahLst/>
              <a:cxnLst/>
              <a:rect l="l" t="t" r="r" b="b"/>
              <a:pathLst>
                <a:path w="3481" h="716" fill="none" extrusionOk="0">
                  <a:moveTo>
                    <a:pt x="1" y="715"/>
                  </a:moveTo>
                  <a:lnTo>
                    <a:pt x="348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2"/>
            <p:cNvSpPr/>
            <p:nvPr/>
          </p:nvSpPr>
          <p:spPr>
            <a:xfrm>
              <a:off x="7126134" y="4303108"/>
              <a:ext cx="4438" cy="62404"/>
            </a:xfrm>
            <a:custGeom>
              <a:avLst/>
              <a:gdLst/>
              <a:ahLst/>
              <a:cxnLst/>
              <a:rect l="l" t="t" r="r" b="b"/>
              <a:pathLst>
                <a:path w="229" h="3220" extrusionOk="0">
                  <a:moveTo>
                    <a:pt x="228" y="3219"/>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2"/>
            <p:cNvSpPr/>
            <p:nvPr/>
          </p:nvSpPr>
          <p:spPr>
            <a:xfrm>
              <a:off x="7126134" y="4303108"/>
              <a:ext cx="4438" cy="62404"/>
            </a:xfrm>
            <a:custGeom>
              <a:avLst/>
              <a:gdLst/>
              <a:ahLst/>
              <a:cxnLst/>
              <a:rect l="l" t="t" r="r" b="b"/>
              <a:pathLst>
                <a:path w="229" h="3220" fill="none" extrusionOk="0">
                  <a:moveTo>
                    <a:pt x="228" y="3219"/>
                  </a:moveTo>
                  <a:lnTo>
                    <a:pt x="1"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2"/>
            <p:cNvSpPr/>
            <p:nvPr/>
          </p:nvSpPr>
          <p:spPr>
            <a:xfrm>
              <a:off x="7107859" y="4389446"/>
              <a:ext cx="61783" cy="2539"/>
            </a:xfrm>
            <a:custGeom>
              <a:avLst/>
              <a:gdLst/>
              <a:ahLst/>
              <a:cxnLst/>
              <a:rect l="l" t="t" r="r" b="b"/>
              <a:pathLst>
                <a:path w="3188" h="131" extrusionOk="0">
                  <a:moveTo>
                    <a:pt x="1" y="0"/>
                  </a:moveTo>
                  <a:lnTo>
                    <a:pt x="3187" y="13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2"/>
            <p:cNvSpPr/>
            <p:nvPr/>
          </p:nvSpPr>
          <p:spPr>
            <a:xfrm>
              <a:off x="7107859" y="4389446"/>
              <a:ext cx="61783" cy="2539"/>
            </a:xfrm>
            <a:custGeom>
              <a:avLst/>
              <a:gdLst/>
              <a:ahLst/>
              <a:cxnLst/>
              <a:rect l="l" t="t" r="r" b="b"/>
              <a:pathLst>
                <a:path w="3188" h="131" fill="none" extrusionOk="0">
                  <a:moveTo>
                    <a:pt x="1" y="0"/>
                  </a:moveTo>
                  <a:lnTo>
                    <a:pt x="3187" y="13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2"/>
            <p:cNvSpPr/>
            <p:nvPr/>
          </p:nvSpPr>
          <p:spPr>
            <a:xfrm>
              <a:off x="7082646" y="4364233"/>
              <a:ext cx="5698" cy="45388"/>
            </a:xfrm>
            <a:custGeom>
              <a:avLst/>
              <a:gdLst/>
              <a:ahLst/>
              <a:cxnLst/>
              <a:rect l="l" t="t" r="r" b="b"/>
              <a:pathLst>
                <a:path w="294" h="2342" extrusionOk="0">
                  <a:moveTo>
                    <a:pt x="293" y="2342"/>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2"/>
            <p:cNvSpPr/>
            <p:nvPr/>
          </p:nvSpPr>
          <p:spPr>
            <a:xfrm>
              <a:off x="7082646" y="4364233"/>
              <a:ext cx="5698" cy="45388"/>
            </a:xfrm>
            <a:custGeom>
              <a:avLst/>
              <a:gdLst/>
              <a:ahLst/>
              <a:cxnLst/>
              <a:rect l="l" t="t" r="r" b="b"/>
              <a:pathLst>
                <a:path w="294" h="2342" fill="none" extrusionOk="0">
                  <a:moveTo>
                    <a:pt x="293" y="2342"/>
                  </a:moveTo>
                  <a:lnTo>
                    <a:pt x="1"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2"/>
            <p:cNvSpPr/>
            <p:nvPr/>
          </p:nvSpPr>
          <p:spPr>
            <a:xfrm>
              <a:off x="6785182" y="4437973"/>
              <a:ext cx="1087160" cy="146222"/>
            </a:xfrm>
            <a:custGeom>
              <a:avLst/>
              <a:gdLst/>
              <a:ahLst/>
              <a:cxnLst/>
              <a:rect l="l" t="t" r="r" b="b"/>
              <a:pathLst>
                <a:path w="56097" h="7545" extrusionOk="0">
                  <a:moveTo>
                    <a:pt x="28032" y="0"/>
                  </a:moveTo>
                  <a:cubicBezTo>
                    <a:pt x="12553" y="0"/>
                    <a:pt x="0" y="1691"/>
                    <a:pt x="0" y="3773"/>
                  </a:cubicBezTo>
                  <a:cubicBezTo>
                    <a:pt x="0" y="5854"/>
                    <a:pt x="12553" y="7545"/>
                    <a:pt x="28032" y="7545"/>
                  </a:cubicBezTo>
                  <a:cubicBezTo>
                    <a:pt x="43544" y="7545"/>
                    <a:pt x="56097" y="5854"/>
                    <a:pt x="56097" y="3773"/>
                  </a:cubicBezTo>
                  <a:cubicBezTo>
                    <a:pt x="56097" y="1691"/>
                    <a:pt x="43544" y="0"/>
                    <a:pt x="28032" y="0"/>
                  </a:cubicBezTo>
                  <a:close/>
                </a:path>
              </a:pathLst>
            </a:custGeom>
            <a:solidFill>
              <a:srgbClr val="FFC8C8">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2"/>
            <p:cNvSpPr/>
            <p:nvPr/>
          </p:nvSpPr>
          <p:spPr>
            <a:xfrm>
              <a:off x="6727197" y="1932895"/>
              <a:ext cx="834445" cy="1076656"/>
            </a:xfrm>
            <a:custGeom>
              <a:avLst/>
              <a:gdLst/>
              <a:ahLst/>
              <a:cxnLst/>
              <a:rect l="l" t="t" r="r" b="b"/>
              <a:pathLst>
                <a:path w="43057" h="55555" extrusionOk="0">
                  <a:moveTo>
                    <a:pt x="29101" y="1"/>
                  </a:moveTo>
                  <a:cubicBezTo>
                    <a:pt x="26169" y="1"/>
                    <a:pt x="23122" y="289"/>
                    <a:pt x="23122" y="289"/>
                  </a:cubicBezTo>
                  <a:lnTo>
                    <a:pt x="23122" y="2305"/>
                  </a:lnTo>
                  <a:cubicBezTo>
                    <a:pt x="23122" y="2305"/>
                    <a:pt x="21854" y="9101"/>
                    <a:pt x="22049" y="11996"/>
                  </a:cubicBezTo>
                  <a:cubicBezTo>
                    <a:pt x="22212" y="13752"/>
                    <a:pt x="23090" y="15345"/>
                    <a:pt x="24520" y="16386"/>
                  </a:cubicBezTo>
                  <a:cubicBezTo>
                    <a:pt x="24520" y="16386"/>
                    <a:pt x="24488" y="18174"/>
                    <a:pt x="24293" y="18174"/>
                  </a:cubicBezTo>
                  <a:cubicBezTo>
                    <a:pt x="24098" y="18174"/>
                    <a:pt x="22699" y="19378"/>
                    <a:pt x="22699" y="19378"/>
                  </a:cubicBezTo>
                  <a:cubicBezTo>
                    <a:pt x="22699" y="19378"/>
                    <a:pt x="20130" y="19800"/>
                    <a:pt x="17854" y="19995"/>
                  </a:cubicBezTo>
                  <a:cubicBezTo>
                    <a:pt x="15545" y="20191"/>
                    <a:pt x="14992" y="20353"/>
                    <a:pt x="14732" y="20581"/>
                  </a:cubicBezTo>
                  <a:cubicBezTo>
                    <a:pt x="14504" y="20841"/>
                    <a:pt x="13854" y="21589"/>
                    <a:pt x="13854" y="21589"/>
                  </a:cubicBezTo>
                  <a:lnTo>
                    <a:pt x="4618" y="32906"/>
                  </a:lnTo>
                  <a:cubicBezTo>
                    <a:pt x="4618" y="32906"/>
                    <a:pt x="1724" y="36645"/>
                    <a:pt x="879" y="38141"/>
                  </a:cubicBezTo>
                  <a:cubicBezTo>
                    <a:pt x="1" y="39670"/>
                    <a:pt x="1692" y="40028"/>
                    <a:pt x="1692" y="40028"/>
                  </a:cubicBezTo>
                  <a:lnTo>
                    <a:pt x="14862" y="42564"/>
                  </a:lnTo>
                  <a:lnTo>
                    <a:pt x="14927" y="53003"/>
                  </a:lnTo>
                  <a:cubicBezTo>
                    <a:pt x="17789" y="55117"/>
                    <a:pt x="21659" y="55507"/>
                    <a:pt x="21659" y="55507"/>
                  </a:cubicBezTo>
                  <a:cubicBezTo>
                    <a:pt x="22297" y="55540"/>
                    <a:pt x="22915" y="55555"/>
                    <a:pt x="23514" y="55555"/>
                  </a:cubicBezTo>
                  <a:cubicBezTo>
                    <a:pt x="30603" y="55555"/>
                    <a:pt x="34862" y="53426"/>
                    <a:pt x="34862" y="53426"/>
                  </a:cubicBezTo>
                  <a:lnTo>
                    <a:pt x="34732" y="48970"/>
                  </a:lnTo>
                  <a:lnTo>
                    <a:pt x="34732" y="48970"/>
                  </a:lnTo>
                  <a:cubicBezTo>
                    <a:pt x="34862" y="49002"/>
                    <a:pt x="34993" y="49017"/>
                    <a:pt x="35121" y="49017"/>
                  </a:cubicBezTo>
                  <a:cubicBezTo>
                    <a:pt x="36047" y="49017"/>
                    <a:pt x="36877" y="48223"/>
                    <a:pt x="37106" y="47052"/>
                  </a:cubicBezTo>
                  <a:cubicBezTo>
                    <a:pt x="37268" y="46336"/>
                    <a:pt x="37366" y="45588"/>
                    <a:pt x="37398" y="44840"/>
                  </a:cubicBezTo>
                  <a:lnTo>
                    <a:pt x="39317" y="38727"/>
                  </a:lnTo>
                  <a:cubicBezTo>
                    <a:pt x="39317" y="38727"/>
                    <a:pt x="42927" y="26662"/>
                    <a:pt x="42992" y="26142"/>
                  </a:cubicBezTo>
                  <a:cubicBezTo>
                    <a:pt x="43057" y="25589"/>
                    <a:pt x="42309" y="25361"/>
                    <a:pt x="42309" y="25361"/>
                  </a:cubicBezTo>
                  <a:cubicBezTo>
                    <a:pt x="40878" y="24873"/>
                    <a:pt x="39480" y="24288"/>
                    <a:pt x="38179" y="23573"/>
                  </a:cubicBezTo>
                  <a:cubicBezTo>
                    <a:pt x="36553" y="22662"/>
                    <a:pt x="33789" y="21036"/>
                    <a:pt x="33789" y="21036"/>
                  </a:cubicBezTo>
                  <a:cubicBezTo>
                    <a:pt x="32618" y="18630"/>
                    <a:pt x="31675" y="17947"/>
                    <a:pt x="31675" y="17947"/>
                  </a:cubicBezTo>
                  <a:lnTo>
                    <a:pt x="31252" y="14825"/>
                  </a:lnTo>
                  <a:lnTo>
                    <a:pt x="33398" y="12386"/>
                  </a:lnTo>
                  <a:cubicBezTo>
                    <a:pt x="33984" y="11963"/>
                    <a:pt x="34602" y="11605"/>
                    <a:pt x="35252" y="11313"/>
                  </a:cubicBezTo>
                  <a:cubicBezTo>
                    <a:pt x="35772" y="11085"/>
                    <a:pt x="36228" y="10727"/>
                    <a:pt x="36618" y="10305"/>
                  </a:cubicBezTo>
                  <a:cubicBezTo>
                    <a:pt x="38081" y="8614"/>
                    <a:pt x="36520" y="7573"/>
                    <a:pt x="36358" y="7443"/>
                  </a:cubicBezTo>
                  <a:cubicBezTo>
                    <a:pt x="35870" y="7215"/>
                    <a:pt x="35350" y="7020"/>
                    <a:pt x="34797" y="6890"/>
                  </a:cubicBezTo>
                  <a:cubicBezTo>
                    <a:pt x="34797" y="6890"/>
                    <a:pt x="34992" y="2825"/>
                    <a:pt x="34406" y="1037"/>
                  </a:cubicBezTo>
                  <a:cubicBezTo>
                    <a:pt x="34119" y="219"/>
                    <a:pt x="31654" y="1"/>
                    <a:pt x="29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2"/>
            <p:cNvSpPr/>
            <p:nvPr/>
          </p:nvSpPr>
          <p:spPr>
            <a:xfrm>
              <a:off x="6997567" y="2959454"/>
              <a:ext cx="623319" cy="1485109"/>
            </a:xfrm>
            <a:custGeom>
              <a:avLst/>
              <a:gdLst/>
              <a:ahLst/>
              <a:cxnLst/>
              <a:rect l="l" t="t" r="r" b="b"/>
              <a:pathLst>
                <a:path w="32163" h="76631" extrusionOk="0">
                  <a:moveTo>
                    <a:pt x="1139" y="0"/>
                  </a:moveTo>
                  <a:cubicBezTo>
                    <a:pt x="1139" y="0"/>
                    <a:pt x="1" y="16683"/>
                    <a:pt x="1" y="24650"/>
                  </a:cubicBezTo>
                  <a:cubicBezTo>
                    <a:pt x="1" y="32617"/>
                    <a:pt x="521" y="39089"/>
                    <a:pt x="749" y="44682"/>
                  </a:cubicBezTo>
                  <a:cubicBezTo>
                    <a:pt x="1009" y="50276"/>
                    <a:pt x="1" y="54145"/>
                    <a:pt x="879" y="58243"/>
                  </a:cubicBezTo>
                  <a:cubicBezTo>
                    <a:pt x="1757" y="62340"/>
                    <a:pt x="3740" y="74308"/>
                    <a:pt x="3740" y="74308"/>
                  </a:cubicBezTo>
                  <a:lnTo>
                    <a:pt x="6082" y="75706"/>
                  </a:lnTo>
                  <a:cubicBezTo>
                    <a:pt x="6082" y="75706"/>
                    <a:pt x="6505" y="66210"/>
                    <a:pt x="7350" y="62861"/>
                  </a:cubicBezTo>
                  <a:cubicBezTo>
                    <a:pt x="8196" y="59479"/>
                    <a:pt x="8456" y="45300"/>
                    <a:pt x="8976" y="40942"/>
                  </a:cubicBezTo>
                  <a:cubicBezTo>
                    <a:pt x="9464" y="36585"/>
                    <a:pt x="11090" y="21171"/>
                    <a:pt x="11090" y="21171"/>
                  </a:cubicBezTo>
                  <a:cubicBezTo>
                    <a:pt x="11090" y="21171"/>
                    <a:pt x="17301" y="37333"/>
                    <a:pt x="18829" y="43674"/>
                  </a:cubicBezTo>
                  <a:cubicBezTo>
                    <a:pt x="20325" y="50048"/>
                    <a:pt x="25398" y="64357"/>
                    <a:pt x="26537" y="67836"/>
                  </a:cubicBezTo>
                  <a:cubicBezTo>
                    <a:pt x="27675" y="71316"/>
                    <a:pt x="29398" y="76486"/>
                    <a:pt x="29398" y="76486"/>
                  </a:cubicBezTo>
                  <a:cubicBezTo>
                    <a:pt x="29745" y="76573"/>
                    <a:pt x="30107" y="76631"/>
                    <a:pt x="30473" y="76631"/>
                  </a:cubicBezTo>
                  <a:cubicBezTo>
                    <a:pt x="30656" y="76631"/>
                    <a:pt x="30840" y="76616"/>
                    <a:pt x="31024" y="76584"/>
                  </a:cubicBezTo>
                  <a:cubicBezTo>
                    <a:pt x="31512" y="76551"/>
                    <a:pt x="31935" y="76259"/>
                    <a:pt x="32163" y="75836"/>
                  </a:cubicBezTo>
                  <a:cubicBezTo>
                    <a:pt x="32163" y="75836"/>
                    <a:pt x="30504" y="65430"/>
                    <a:pt x="29756" y="60357"/>
                  </a:cubicBezTo>
                  <a:cubicBezTo>
                    <a:pt x="28878" y="54080"/>
                    <a:pt x="27415" y="44682"/>
                    <a:pt x="26504" y="41203"/>
                  </a:cubicBezTo>
                  <a:cubicBezTo>
                    <a:pt x="25626" y="37723"/>
                    <a:pt x="24260" y="32227"/>
                    <a:pt x="24260" y="29626"/>
                  </a:cubicBezTo>
                  <a:cubicBezTo>
                    <a:pt x="24260" y="26992"/>
                    <a:pt x="20911" y="748"/>
                    <a:pt x="20911" y="748"/>
                  </a:cubicBezTo>
                  <a:cubicBezTo>
                    <a:pt x="20911" y="748"/>
                    <a:pt x="16181" y="2811"/>
                    <a:pt x="10663" y="2811"/>
                  </a:cubicBezTo>
                  <a:cubicBezTo>
                    <a:pt x="7500" y="2811"/>
                    <a:pt x="4077" y="2133"/>
                    <a:pt x="1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2"/>
            <p:cNvSpPr/>
            <p:nvPr/>
          </p:nvSpPr>
          <p:spPr>
            <a:xfrm>
              <a:off x="7115417" y="3256917"/>
              <a:ext cx="97074" cy="112830"/>
            </a:xfrm>
            <a:custGeom>
              <a:avLst/>
              <a:gdLst/>
              <a:ahLst/>
              <a:cxnLst/>
              <a:rect l="l" t="t" r="r" b="b"/>
              <a:pathLst>
                <a:path w="5009" h="5822" fill="none" extrusionOk="0">
                  <a:moveTo>
                    <a:pt x="5009" y="5822"/>
                  </a:moveTo>
                  <a:lnTo>
                    <a:pt x="1" y="1"/>
                  </a:ln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2"/>
            <p:cNvSpPr/>
            <p:nvPr/>
          </p:nvSpPr>
          <p:spPr>
            <a:xfrm>
              <a:off x="7090843" y="3265115"/>
              <a:ext cx="79419" cy="73760"/>
            </a:xfrm>
            <a:custGeom>
              <a:avLst/>
              <a:gdLst/>
              <a:ahLst/>
              <a:cxnLst/>
              <a:rect l="l" t="t" r="r" b="b"/>
              <a:pathLst>
                <a:path w="4098" h="3806" fill="none" extrusionOk="0">
                  <a:moveTo>
                    <a:pt x="1" y="0"/>
                  </a:moveTo>
                  <a:lnTo>
                    <a:pt x="4098" y="3805"/>
                  </a:ln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2"/>
            <p:cNvSpPr/>
            <p:nvPr/>
          </p:nvSpPr>
          <p:spPr>
            <a:xfrm>
              <a:off x="7261000" y="3152304"/>
              <a:ext cx="107171" cy="121028"/>
            </a:xfrm>
            <a:custGeom>
              <a:avLst/>
              <a:gdLst/>
              <a:ahLst/>
              <a:cxnLst/>
              <a:rect l="l" t="t" r="r" b="b"/>
              <a:pathLst>
                <a:path w="5530" h="6245" fill="none" extrusionOk="0">
                  <a:moveTo>
                    <a:pt x="1" y="6244"/>
                  </a:moveTo>
                  <a:cubicBezTo>
                    <a:pt x="1041" y="3577"/>
                    <a:pt x="3025" y="1366"/>
                    <a:pt x="5529" y="0"/>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2"/>
            <p:cNvSpPr/>
            <p:nvPr/>
          </p:nvSpPr>
          <p:spPr>
            <a:xfrm>
              <a:off x="7362473" y="3001683"/>
              <a:ext cx="214304" cy="1191153"/>
            </a:xfrm>
            <a:custGeom>
              <a:avLst/>
              <a:gdLst/>
              <a:ahLst/>
              <a:cxnLst/>
              <a:rect l="l" t="t" r="r" b="b"/>
              <a:pathLst>
                <a:path w="11058" h="61463" fill="none" extrusionOk="0">
                  <a:moveTo>
                    <a:pt x="586" y="0"/>
                  </a:moveTo>
                  <a:cubicBezTo>
                    <a:pt x="586" y="0"/>
                    <a:pt x="0" y="2114"/>
                    <a:pt x="716" y="3382"/>
                  </a:cubicBezTo>
                  <a:cubicBezTo>
                    <a:pt x="1431" y="4650"/>
                    <a:pt x="2147" y="4650"/>
                    <a:pt x="2147" y="4650"/>
                  </a:cubicBezTo>
                  <a:cubicBezTo>
                    <a:pt x="2147" y="4650"/>
                    <a:pt x="3415" y="11610"/>
                    <a:pt x="3415" y="15577"/>
                  </a:cubicBezTo>
                  <a:cubicBezTo>
                    <a:pt x="3415" y="19544"/>
                    <a:pt x="2570" y="19967"/>
                    <a:pt x="3415" y="24357"/>
                  </a:cubicBezTo>
                  <a:cubicBezTo>
                    <a:pt x="4261" y="28747"/>
                    <a:pt x="4813" y="30146"/>
                    <a:pt x="4813" y="32715"/>
                  </a:cubicBezTo>
                  <a:cubicBezTo>
                    <a:pt x="4813" y="35251"/>
                    <a:pt x="5952" y="36942"/>
                    <a:pt x="6960" y="38503"/>
                  </a:cubicBezTo>
                  <a:cubicBezTo>
                    <a:pt x="7935" y="40064"/>
                    <a:pt x="8228" y="44617"/>
                    <a:pt x="8228" y="46438"/>
                  </a:cubicBezTo>
                  <a:cubicBezTo>
                    <a:pt x="8228" y="48292"/>
                    <a:pt x="8781" y="50275"/>
                    <a:pt x="9366" y="52096"/>
                  </a:cubicBezTo>
                  <a:cubicBezTo>
                    <a:pt x="9366" y="52096"/>
                    <a:pt x="9496" y="56226"/>
                    <a:pt x="10212" y="57202"/>
                  </a:cubicBezTo>
                  <a:cubicBezTo>
                    <a:pt x="10927" y="58178"/>
                    <a:pt x="11057" y="61462"/>
                    <a:pt x="11057" y="61462"/>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2"/>
            <p:cNvSpPr/>
            <p:nvPr/>
          </p:nvSpPr>
          <p:spPr>
            <a:xfrm>
              <a:off x="7107239" y="3358391"/>
              <a:ext cx="90757" cy="1068885"/>
            </a:xfrm>
            <a:custGeom>
              <a:avLst/>
              <a:gdLst/>
              <a:ahLst/>
              <a:cxnLst/>
              <a:rect l="l" t="t" r="r" b="b"/>
              <a:pathLst>
                <a:path w="4683" h="55154" fill="none" extrusionOk="0">
                  <a:moveTo>
                    <a:pt x="4390" y="0"/>
                  </a:moveTo>
                  <a:cubicBezTo>
                    <a:pt x="4390" y="0"/>
                    <a:pt x="4683" y="3252"/>
                    <a:pt x="3675" y="8911"/>
                  </a:cubicBezTo>
                  <a:cubicBezTo>
                    <a:pt x="2699" y="14602"/>
                    <a:pt x="1984" y="16130"/>
                    <a:pt x="1854" y="22666"/>
                  </a:cubicBezTo>
                  <a:cubicBezTo>
                    <a:pt x="1691" y="29170"/>
                    <a:pt x="2276" y="30308"/>
                    <a:pt x="1984" y="33690"/>
                  </a:cubicBezTo>
                  <a:cubicBezTo>
                    <a:pt x="1691" y="37105"/>
                    <a:pt x="0" y="42471"/>
                    <a:pt x="0" y="44910"/>
                  </a:cubicBezTo>
                  <a:cubicBezTo>
                    <a:pt x="0" y="47349"/>
                    <a:pt x="260" y="55153"/>
                    <a:pt x="260" y="55153"/>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2"/>
            <p:cNvSpPr/>
            <p:nvPr/>
          </p:nvSpPr>
          <p:spPr>
            <a:xfrm>
              <a:off x="7131813" y="3018059"/>
              <a:ext cx="41609" cy="30272"/>
            </a:xfrm>
            <a:custGeom>
              <a:avLst/>
              <a:gdLst/>
              <a:ahLst/>
              <a:cxnLst/>
              <a:rect l="l" t="t" r="r" b="b"/>
              <a:pathLst>
                <a:path w="2147" h="1562" fill="none" extrusionOk="0">
                  <a:moveTo>
                    <a:pt x="0" y="1"/>
                  </a:moveTo>
                  <a:lnTo>
                    <a:pt x="293" y="1139"/>
                  </a:lnTo>
                  <a:lnTo>
                    <a:pt x="2147" y="1562"/>
                  </a:lnTo>
                  <a:lnTo>
                    <a:pt x="1854" y="131"/>
                  </a:ln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2"/>
            <p:cNvSpPr/>
            <p:nvPr/>
          </p:nvSpPr>
          <p:spPr>
            <a:xfrm>
              <a:off x="7173402" y="3012381"/>
              <a:ext cx="98974" cy="35950"/>
            </a:xfrm>
            <a:custGeom>
              <a:avLst/>
              <a:gdLst/>
              <a:ahLst/>
              <a:cxnLst/>
              <a:rect l="l" t="t" r="r" b="b"/>
              <a:pathLst>
                <a:path w="5107" h="1855" fill="none" extrusionOk="0">
                  <a:moveTo>
                    <a:pt x="1" y="1855"/>
                  </a:moveTo>
                  <a:cubicBezTo>
                    <a:pt x="1" y="1855"/>
                    <a:pt x="3415" y="1692"/>
                    <a:pt x="5106" y="1139"/>
                  </a:cubicBezTo>
                  <a:lnTo>
                    <a:pt x="4683" y="1"/>
                  </a:ln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2"/>
            <p:cNvSpPr/>
            <p:nvPr/>
          </p:nvSpPr>
          <p:spPr>
            <a:xfrm>
              <a:off x="7293771" y="3006722"/>
              <a:ext cx="68721" cy="27752"/>
            </a:xfrm>
            <a:custGeom>
              <a:avLst/>
              <a:gdLst/>
              <a:ahLst/>
              <a:cxnLst/>
              <a:rect l="l" t="t" r="r" b="b"/>
              <a:pathLst>
                <a:path w="3546" h="1432" fill="none" extrusionOk="0">
                  <a:moveTo>
                    <a:pt x="1" y="0"/>
                  </a:moveTo>
                  <a:lnTo>
                    <a:pt x="424" y="1431"/>
                  </a:lnTo>
                  <a:cubicBezTo>
                    <a:pt x="424" y="1431"/>
                    <a:pt x="3155" y="1269"/>
                    <a:pt x="3545" y="878"/>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2"/>
            <p:cNvSpPr/>
            <p:nvPr/>
          </p:nvSpPr>
          <p:spPr>
            <a:xfrm>
              <a:off x="7060591" y="2992846"/>
              <a:ext cx="76900" cy="47287"/>
            </a:xfrm>
            <a:custGeom>
              <a:avLst/>
              <a:gdLst/>
              <a:ahLst/>
              <a:cxnLst/>
              <a:rect l="l" t="t" r="r" b="b"/>
              <a:pathLst>
                <a:path w="3968" h="2440" fill="none" extrusionOk="0">
                  <a:moveTo>
                    <a:pt x="3968" y="2440"/>
                  </a:moveTo>
                  <a:cubicBezTo>
                    <a:pt x="3025" y="2407"/>
                    <a:pt x="2114" y="2147"/>
                    <a:pt x="1269" y="1724"/>
                  </a:cubicBezTo>
                  <a:lnTo>
                    <a:pt x="1" y="1009"/>
                  </a:lnTo>
                  <a:lnTo>
                    <a:pt x="423" y="1"/>
                  </a:ln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2"/>
            <p:cNvSpPr/>
            <p:nvPr/>
          </p:nvSpPr>
          <p:spPr>
            <a:xfrm>
              <a:off x="6927586" y="4399523"/>
              <a:ext cx="185331" cy="135466"/>
            </a:xfrm>
            <a:custGeom>
              <a:avLst/>
              <a:gdLst/>
              <a:ahLst/>
              <a:cxnLst/>
              <a:rect l="l" t="t" r="r" b="b"/>
              <a:pathLst>
                <a:path w="9563" h="6990" extrusionOk="0">
                  <a:moveTo>
                    <a:pt x="7351" y="1"/>
                  </a:moveTo>
                  <a:cubicBezTo>
                    <a:pt x="7351" y="1"/>
                    <a:pt x="1270" y="3968"/>
                    <a:pt x="392" y="5854"/>
                  </a:cubicBezTo>
                  <a:cubicBezTo>
                    <a:pt x="1" y="6680"/>
                    <a:pt x="475" y="6989"/>
                    <a:pt x="1342" y="6989"/>
                  </a:cubicBezTo>
                  <a:cubicBezTo>
                    <a:pt x="2421" y="6989"/>
                    <a:pt x="4110" y="6511"/>
                    <a:pt x="5498" y="5952"/>
                  </a:cubicBezTo>
                  <a:cubicBezTo>
                    <a:pt x="7969" y="4976"/>
                    <a:pt x="9563" y="1399"/>
                    <a:pt x="9563" y="1399"/>
                  </a:cubicBezTo>
                  <a:lnTo>
                    <a:pt x="7351" y="1"/>
                  </a:lnTo>
                  <a:close/>
                </a:path>
              </a:pathLst>
            </a:custGeom>
            <a:solidFill>
              <a:srgbClr val="FFFFFF"/>
            </a:solid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2"/>
            <p:cNvSpPr/>
            <p:nvPr/>
          </p:nvSpPr>
          <p:spPr>
            <a:xfrm>
              <a:off x="7571080" y="4429776"/>
              <a:ext cx="109671" cy="152986"/>
            </a:xfrm>
            <a:custGeom>
              <a:avLst/>
              <a:gdLst/>
              <a:ahLst/>
              <a:cxnLst/>
              <a:rect l="l" t="t" r="r" b="b"/>
              <a:pathLst>
                <a:path w="5659" h="7894" extrusionOk="0">
                  <a:moveTo>
                    <a:pt x="2537" y="0"/>
                  </a:moveTo>
                  <a:cubicBezTo>
                    <a:pt x="2537" y="0"/>
                    <a:pt x="1282" y="680"/>
                    <a:pt x="320" y="680"/>
                  </a:cubicBezTo>
                  <a:cubicBezTo>
                    <a:pt x="209" y="680"/>
                    <a:pt x="101" y="671"/>
                    <a:pt x="0" y="651"/>
                  </a:cubicBezTo>
                  <a:lnTo>
                    <a:pt x="0" y="651"/>
                  </a:lnTo>
                  <a:cubicBezTo>
                    <a:pt x="293" y="2374"/>
                    <a:pt x="911" y="4000"/>
                    <a:pt x="1789" y="5496"/>
                  </a:cubicBezTo>
                  <a:cubicBezTo>
                    <a:pt x="2591" y="6748"/>
                    <a:pt x="3828" y="7894"/>
                    <a:pt x="4687" y="7894"/>
                  </a:cubicBezTo>
                  <a:cubicBezTo>
                    <a:pt x="5256" y="7894"/>
                    <a:pt x="5659" y="7391"/>
                    <a:pt x="5659" y="6082"/>
                  </a:cubicBezTo>
                  <a:cubicBezTo>
                    <a:pt x="5659" y="2797"/>
                    <a:pt x="2537" y="0"/>
                    <a:pt x="2537" y="0"/>
                  </a:cubicBezTo>
                  <a:close/>
                </a:path>
              </a:pathLst>
            </a:custGeom>
            <a:solidFill>
              <a:srgbClr val="FFFFFF"/>
            </a:solid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2"/>
            <p:cNvSpPr/>
            <p:nvPr/>
          </p:nvSpPr>
          <p:spPr>
            <a:xfrm>
              <a:off x="7148828" y="1982586"/>
              <a:ext cx="312619" cy="275041"/>
            </a:xfrm>
            <a:custGeom>
              <a:avLst/>
              <a:gdLst/>
              <a:ahLst/>
              <a:cxnLst/>
              <a:rect l="l" t="t" r="r" b="b"/>
              <a:pathLst>
                <a:path w="16131" h="14192" extrusionOk="0">
                  <a:moveTo>
                    <a:pt x="1334" y="1"/>
                  </a:moveTo>
                  <a:cubicBezTo>
                    <a:pt x="1334" y="1"/>
                    <a:pt x="0" y="8196"/>
                    <a:pt x="456" y="10212"/>
                  </a:cubicBezTo>
                  <a:cubicBezTo>
                    <a:pt x="1135" y="13280"/>
                    <a:pt x="2995" y="14192"/>
                    <a:pt x="4813" y="14192"/>
                  </a:cubicBezTo>
                  <a:cubicBezTo>
                    <a:pt x="5693" y="14192"/>
                    <a:pt x="6563" y="13978"/>
                    <a:pt x="7285" y="13692"/>
                  </a:cubicBezTo>
                  <a:cubicBezTo>
                    <a:pt x="9399" y="12879"/>
                    <a:pt x="11480" y="10017"/>
                    <a:pt x="11740" y="9627"/>
                  </a:cubicBezTo>
                  <a:cubicBezTo>
                    <a:pt x="11772" y="9594"/>
                    <a:pt x="11805" y="9594"/>
                    <a:pt x="11837" y="9562"/>
                  </a:cubicBezTo>
                  <a:cubicBezTo>
                    <a:pt x="12163" y="9497"/>
                    <a:pt x="14244" y="8814"/>
                    <a:pt x="15154" y="7220"/>
                  </a:cubicBezTo>
                  <a:cubicBezTo>
                    <a:pt x="16130" y="5497"/>
                    <a:pt x="14276" y="4749"/>
                    <a:pt x="14276" y="4749"/>
                  </a:cubicBezTo>
                  <a:lnTo>
                    <a:pt x="13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2"/>
            <p:cNvSpPr/>
            <p:nvPr/>
          </p:nvSpPr>
          <p:spPr>
            <a:xfrm>
              <a:off x="7320244" y="1985744"/>
              <a:ext cx="133625" cy="269750"/>
            </a:xfrm>
            <a:custGeom>
              <a:avLst/>
              <a:gdLst/>
              <a:ahLst/>
              <a:cxnLst/>
              <a:rect l="l" t="t" r="r" b="b"/>
              <a:pathLst>
                <a:path w="6895" h="13919" extrusionOk="0">
                  <a:moveTo>
                    <a:pt x="2147" y="1"/>
                  </a:moveTo>
                  <a:cubicBezTo>
                    <a:pt x="2147" y="1"/>
                    <a:pt x="1204" y="5139"/>
                    <a:pt x="1074" y="7285"/>
                  </a:cubicBezTo>
                  <a:cubicBezTo>
                    <a:pt x="1041" y="8488"/>
                    <a:pt x="684" y="9626"/>
                    <a:pt x="1" y="10634"/>
                  </a:cubicBezTo>
                  <a:cubicBezTo>
                    <a:pt x="1" y="10634"/>
                    <a:pt x="131" y="11935"/>
                    <a:pt x="358" y="13269"/>
                  </a:cubicBezTo>
                  <a:cubicBezTo>
                    <a:pt x="391" y="13399"/>
                    <a:pt x="423" y="13659"/>
                    <a:pt x="456" y="13919"/>
                  </a:cubicBezTo>
                  <a:lnTo>
                    <a:pt x="781" y="13399"/>
                  </a:lnTo>
                  <a:lnTo>
                    <a:pt x="944" y="13919"/>
                  </a:lnTo>
                  <a:cubicBezTo>
                    <a:pt x="749" y="13041"/>
                    <a:pt x="651" y="12163"/>
                    <a:pt x="976" y="11578"/>
                  </a:cubicBezTo>
                  <a:lnTo>
                    <a:pt x="2927" y="9399"/>
                  </a:lnTo>
                  <a:cubicBezTo>
                    <a:pt x="2927" y="9399"/>
                    <a:pt x="5269" y="8683"/>
                    <a:pt x="6309" y="7057"/>
                  </a:cubicBezTo>
                  <a:cubicBezTo>
                    <a:pt x="6895" y="6082"/>
                    <a:pt x="6570" y="5236"/>
                    <a:pt x="6212" y="5009"/>
                  </a:cubicBezTo>
                  <a:cubicBezTo>
                    <a:pt x="5692" y="4748"/>
                    <a:pt x="5204" y="4488"/>
                    <a:pt x="4683" y="4293"/>
                  </a:cubicBezTo>
                  <a:lnTo>
                    <a:pt x="4001" y="5757"/>
                  </a:lnTo>
                  <a:lnTo>
                    <a:pt x="3448" y="5854"/>
                  </a:lnTo>
                  <a:cubicBezTo>
                    <a:pt x="3448" y="5854"/>
                    <a:pt x="3675" y="4358"/>
                    <a:pt x="2992" y="3448"/>
                  </a:cubicBezTo>
                  <a:cubicBezTo>
                    <a:pt x="2310" y="2570"/>
                    <a:pt x="2147" y="1"/>
                    <a:pt x="2147"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2"/>
            <p:cNvSpPr/>
            <p:nvPr/>
          </p:nvSpPr>
          <p:spPr>
            <a:xfrm>
              <a:off x="7148828" y="1982586"/>
              <a:ext cx="312619" cy="286146"/>
            </a:xfrm>
            <a:custGeom>
              <a:avLst/>
              <a:gdLst/>
              <a:ahLst/>
              <a:cxnLst/>
              <a:rect l="l" t="t" r="r" b="b"/>
              <a:pathLst>
                <a:path w="16131" h="14765" fill="none" extrusionOk="0">
                  <a:moveTo>
                    <a:pt x="1334" y="1"/>
                  </a:moveTo>
                  <a:cubicBezTo>
                    <a:pt x="1334" y="1"/>
                    <a:pt x="0" y="8196"/>
                    <a:pt x="456" y="10212"/>
                  </a:cubicBezTo>
                  <a:cubicBezTo>
                    <a:pt x="1464" y="14765"/>
                    <a:pt x="5073" y="14570"/>
                    <a:pt x="7285" y="13692"/>
                  </a:cubicBezTo>
                  <a:cubicBezTo>
                    <a:pt x="9399" y="12879"/>
                    <a:pt x="11480" y="10017"/>
                    <a:pt x="11740" y="9627"/>
                  </a:cubicBezTo>
                  <a:cubicBezTo>
                    <a:pt x="11772" y="9594"/>
                    <a:pt x="11805" y="9594"/>
                    <a:pt x="11837" y="9562"/>
                  </a:cubicBezTo>
                  <a:cubicBezTo>
                    <a:pt x="12163" y="9497"/>
                    <a:pt x="14244" y="8814"/>
                    <a:pt x="15154" y="7220"/>
                  </a:cubicBezTo>
                  <a:cubicBezTo>
                    <a:pt x="16130" y="5497"/>
                    <a:pt x="14276" y="4749"/>
                    <a:pt x="14276" y="4749"/>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2"/>
            <p:cNvSpPr/>
            <p:nvPr/>
          </p:nvSpPr>
          <p:spPr>
            <a:xfrm>
              <a:off x="7271097" y="2053129"/>
              <a:ext cx="14516" cy="22810"/>
            </a:xfrm>
            <a:custGeom>
              <a:avLst/>
              <a:gdLst/>
              <a:ahLst/>
              <a:cxnLst/>
              <a:rect l="l" t="t" r="r" b="b"/>
              <a:pathLst>
                <a:path w="749" h="1177" extrusionOk="0">
                  <a:moveTo>
                    <a:pt x="489" y="0"/>
                  </a:moveTo>
                  <a:cubicBezTo>
                    <a:pt x="333" y="0"/>
                    <a:pt x="157" y="219"/>
                    <a:pt x="65" y="523"/>
                  </a:cubicBezTo>
                  <a:cubicBezTo>
                    <a:pt x="0" y="849"/>
                    <a:pt x="65" y="1141"/>
                    <a:pt x="228" y="1174"/>
                  </a:cubicBezTo>
                  <a:cubicBezTo>
                    <a:pt x="238" y="1176"/>
                    <a:pt x="249" y="1177"/>
                    <a:pt x="259" y="1177"/>
                  </a:cubicBezTo>
                  <a:cubicBezTo>
                    <a:pt x="415" y="1177"/>
                    <a:pt x="590" y="958"/>
                    <a:pt x="651" y="654"/>
                  </a:cubicBezTo>
                  <a:cubicBezTo>
                    <a:pt x="748" y="328"/>
                    <a:pt x="651" y="36"/>
                    <a:pt x="520" y="3"/>
                  </a:cubicBezTo>
                  <a:cubicBezTo>
                    <a:pt x="510" y="1"/>
                    <a:pt x="500" y="0"/>
                    <a:pt x="48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2"/>
            <p:cNvSpPr/>
            <p:nvPr/>
          </p:nvSpPr>
          <p:spPr>
            <a:xfrm>
              <a:off x="7203654" y="2036733"/>
              <a:ext cx="13876" cy="22830"/>
            </a:xfrm>
            <a:custGeom>
              <a:avLst/>
              <a:gdLst/>
              <a:ahLst/>
              <a:cxnLst/>
              <a:rect l="l" t="t" r="r" b="b"/>
              <a:pathLst>
                <a:path w="716" h="1178" extrusionOk="0">
                  <a:moveTo>
                    <a:pt x="459" y="0"/>
                  </a:moveTo>
                  <a:cubicBezTo>
                    <a:pt x="326" y="0"/>
                    <a:pt x="126" y="192"/>
                    <a:pt x="66" y="524"/>
                  </a:cubicBezTo>
                  <a:cubicBezTo>
                    <a:pt x="1" y="849"/>
                    <a:pt x="66" y="1142"/>
                    <a:pt x="228" y="1174"/>
                  </a:cubicBezTo>
                  <a:cubicBezTo>
                    <a:pt x="236" y="1176"/>
                    <a:pt x="245" y="1177"/>
                    <a:pt x="254" y="1177"/>
                  </a:cubicBezTo>
                  <a:cubicBezTo>
                    <a:pt x="387" y="1177"/>
                    <a:pt x="590" y="958"/>
                    <a:pt x="651" y="654"/>
                  </a:cubicBezTo>
                  <a:cubicBezTo>
                    <a:pt x="716" y="329"/>
                    <a:pt x="651" y="36"/>
                    <a:pt x="488" y="4"/>
                  </a:cubicBezTo>
                  <a:cubicBezTo>
                    <a:pt x="479" y="1"/>
                    <a:pt x="469" y="0"/>
                    <a:pt x="4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2"/>
            <p:cNvSpPr/>
            <p:nvPr/>
          </p:nvSpPr>
          <p:spPr>
            <a:xfrm>
              <a:off x="7278015" y="2012838"/>
              <a:ext cx="36570" cy="22713"/>
            </a:xfrm>
            <a:custGeom>
              <a:avLst/>
              <a:gdLst/>
              <a:ahLst/>
              <a:cxnLst/>
              <a:rect l="l" t="t" r="r" b="b"/>
              <a:pathLst>
                <a:path w="1887" h="1172" fill="none" extrusionOk="0">
                  <a:moveTo>
                    <a:pt x="1887" y="1172"/>
                  </a:moveTo>
                  <a:cubicBezTo>
                    <a:pt x="1497" y="489"/>
                    <a:pt x="781" y="33"/>
                    <a:pt x="1" y="1"/>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2"/>
            <p:cNvSpPr/>
            <p:nvPr/>
          </p:nvSpPr>
          <p:spPr>
            <a:xfrm>
              <a:off x="7189158" y="2008438"/>
              <a:ext cx="37210" cy="12616"/>
            </a:xfrm>
            <a:custGeom>
              <a:avLst/>
              <a:gdLst/>
              <a:ahLst/>
              <a:cxnLst/>
              <a:rect l="l" t="t" r="r" b="b"/>
              <a:pathLst>
                <a:path w="1920" h="651" fill="none" extrusionOk="0">
                  <a:moveTo>
                    <a:pt x="1919" y="293"/>
                  </a:moveTo>
                  <a:cubicBezTo>
                    <a:pt x="1236" y="0"/>
                    <a:pt x="488" y="130"/>
                    <a:pt x="1" y="651"/>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2"/>
            <p:cNvSpPr/>
            <p:nvPr/>
          </p:nvSpPr>
          <p:spPr>
            <a:xfrm>
              <a:off x="7215631" y="2042470"/>
              <a:ext cx="18295" cy="68702"/>
            </a:xfrm>
            <a:custGeom>
              <a:avLst/>
              <a:gdLst/>
              <a:ahLst/>
              <a:cxnLst/>
              <a:rect l="l" t="t" r="r" b="b"/>
              <a:pathLst>
                <a:path w="944" h="3545" fill="none" extrusionOk="0">
                  <a:moveTo>
                    <a:pt x="781" y="0"/>
                  </a:moveTo>
                  <a:cubicBezTo>
                    <a:pt x="781" y="553"/>
                    <a:pt x="748" y="1106"/>
                    <a:pt x="651" y="1626"/>
                  </a:cubicBezTo>
                  <a:cubicBezTo>
                    <a:pt x="521" y="2309"/>
                    <a:pt x="0" y="2439"/>
                    <a:pt x="130" y="2960"/>
                  </a:cubicBezTo>
                  <a:cubicBezTo>
                    <a:pt x="261" y="3480"/>
                    <a:pt x="943" y="3545"/>
                    <a:pt x="943" y="3545"/>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2"/>
            <p:cNvSpPr/>
            <p:nvPr/>
          </p:nvSpPr>
          <p:spPr>
            <a:xfrm>
              <a:off x="7247763" y="2148343"/>
              <a:ext cx="33430" cy="7578"/>
            </a:xfrm>
            <a:custGeom>
              <a:avLst/>
              <a:gdLst/>
              <a:ahLst/>
              <a:cxnLst/>
              <a:rect l="l" t="t" r="r" b="b"/>
              <a:pathLst>
                <a:path w="1725" h="391" fill="none" extrusionOk="0">
                  <a:moveTo>
                    <a:pt x="1" y="196"/>
                  </a:moveTo>
                  <a:cubicBezTo>
                    <a:pt x="586" y="391"/>
                    <a:pt x="1204" y="293"/>
                    <a:pt x="1724" y="1"/>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2"/>
            <p:cNvSpPr/>
            <p:nvPr/>
          </p:nvSpPr>
          <p:spPr>
            <a:xfrm>
              <a:off x="7054293" y="1825666"/>
              <a:ext cx="400216" cy="279847"/>
            </a:xfrm>
            <a:custGeom>
              <a:avLst/>
              <a:gdLst/>
              <a:ahLst/>
              <a:cxnLst/>
              <a:rect l="l" t="t" r="r" b="b"/>
              <a:pathLst>
                <a:path w="20651" h="14440" extrusionOk="0">
                  <a:moveTo>
                    <a:pt x="11057" y="1"/>
                  </a:moveTo>
                  <a:cubicBezTo>
                    <a:pt x="8455" y="1"/>
                    <a:pt x="6342" y="1496"/>
                    <a:pt x="4716" y="1627"/>
                  </a:cubicBezTo>
                  <a:cubicBezTo>
                    <a:pt x="4646" y="1632"/>
                    <a:pt x="4577" y="1635"/>
                    <a:pt x="4509" y="1635"/>
                  </a:cubicBezTo>
                  <a:cubicBezTo>
                    <a:pt x="3637" y="1635"/>
                    <a:pt x="2918" y="1207"/>
                    <a:pt x="2280" y="1207"/>
                  </a:cubicBezTo>
                  <a:cubicBezTo>
                    <a:pt x="1811" y="1207"/>
                    <a:pt x="1385" y="1439"/>
                    <a:pt x="976" y="2244"/>
                  </a:cubicBezTo>
                  <a:cubicBezTo>
                    <a:pt x="0" y="4228"/>
                    <a:pt x="3708" y="7578"/>
                    <a:pt x="6212" y="8098"/>
                  </a:cubicBezTo>
                  <a:cubicBezTo>
                    <a:pt x="6807" y="8215"/>
                    <a:pt x="7463" y="8261"/>
                    <a:pt x="8129" y="8261"/>
                  </a:cubicBezTo>
                  <a:cubicBezTo>
                    <a:pt x="10228" y="8261"/>
                    <a:pt x="12430" y="7806"/>
                    <a:pt x="13171" y="7708"/>
                  </a:cubicBezTo>
                  <a:cubicBezTo>
                    <a:pt x="13642" y="7675"/>
                    <a:pt x="14122" y="7659"/>
                    <a:pt x="14602" y="7659"/>
                  </a:cubicBezTo>
                  <a:cubicBezTo>
                    <a:pt x="15081" y="7659"/>
                    <a:pt x="15561" y="7675"/>
                    <a:pt x="16033" y="7708"/>
                  </a:cubicBezTo>
                  <a:cubicBezTo>
                    <a:pt x="16033" y="7708"/>
                    <a:pt x="15285" y="10082"/>
                    <a:pt x="16033" y="10830"/>
                  </a:cubicBezTo>
                  <a:cubicBezTo>
                    <a:pt x="16781" y="11578"/>
                    <a:pt x="16911" y="12065"/>
                    <a:pt x="16911" y="12586"/>
                  </a:cubicBezTo>
                  <a:cubicBezTo>
                    <a:pt x="16943" y="13106"/>
                    <a:pt x="17041" y="13659"/>
                    <a:pt x="17171" y="14212"/>
                  </a:cubicBezTo>
                  <a:lnTo>
                    <a:pt x="17919" y="14439"/>
                  </a:lnTo>
                  <a:lnTo>
                    <a:pt x="18276" y="13073"/>
                  </a:lnTo>
                  <a:cubicBezTo>
                    <a:pt x="19285" y="12000"/>
                    <a:pt x="19967" y="10667"/>
                    <a:pt x="20260" y="9236"/>
                  </a:cubicBezTo>
                  <a:cubicBezTo>
                    <a:pt x="20650" y="6992"/>
                    <a:pt x="18764" y="4748"/>
                    <a:pt x="18764" y="4748"/>
                  </a:cubicBezTo>
                  <a:lnTo>
                    <a:pt x="16423" y="2375"/>
                  </a:lnTo>
                  <a:cubicBezTo>
                    <a:pt x="16423" y="2375"/>
                    <a:pt x="13691" y="1"/>
                    <a:pt x="110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2"/>
            <p:cNvSpPr/>
            <p:nvPr/>
          </p:nvSpPr>
          <p:spPr>
            <a:xfrm>
              <a:off x="7168983" y="1871674"/>
              <a:ext cx="211785" cy="106532"/>
            </a:xfrm>
            <a:custGeom>
              <a:avLst/>
              <a:gdLst/>
              <a:ahLst/>
              <a:cxnLst/>
              <a:rect l="l" t="t" r="r" b="b"/>
              <a:pathLst>
                <a:path w="10928" h="5497" fill="none" extrusionOk="0">
                  <a:moveTo>
                    <a:pt x="1" y="4683"/>
                  </a:moveTo>
                  <a:cubicBezTo>
                    <a:pt x="1" y="4683"/>
                    <a:pt x="4261" y="5496"/>
                    <a:pt x="7611" y="4131"/>
                  </a:cubicBezTo>
                  <a:cubicBezTo>
                    <a:pt x="10928" y="2732"/>
                    <a:pt x="8066" y="1"/>
                    <a:pt x="8066" y="1"/>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2"/>
            <p:cNvSpPr/>
            <p:nvPr/>
          </p:nvSpPr>
          <p:spPr>
            <a:xfrm>
              <a:off x="7339159" y="1866635"/>
              <a:ext cx="61783" cy="107152"/>
            </a:xfrm>
            <a:custGeom>
              <a:avLst/>
              <a:gdLst/>
              <a:ahLst/>
              <a:cxnLst/>
              <a:rect l="l" t="t" r="r" b="b"/>
              <a:pathLst>
                <a:path w="3188" h="5529" fill="none" extrusionOk="0">
                  <a:moveTo>
                    <a:pt x="0" y="0"/>
                  </a:moveTo>
                  <a:cubicBezTo>
                    <a:pt x="325" y="0"/>
                    <a:pt x="3187" y="2212"/>
                    <a:pt x="2634" y="3805"/>
                  </a:cubicBezTo>
                  <a:cubicBezTo>
                    <a:pt x="2049" y="5431"/>
                    <a:pt x="911" y="5529"/>
                    <a:pt x="911" y="5529"/>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2"/>
            <p:cNvSpPr/>
            <p:nvPr/>
          </p:nvSpPr>
          <p:spPr>
            <a:xfrm>
              <a:off x="7021521" y="2759665"/>
              <a:ext cx="382503" cy="238238"/>
            </a:xfrm>
            <a:custGeom>
              <a:avLst/>
              <a:gdLst/>
              <a:ahLst/>
              <a:cxnLst/>
              <a:rect l="l" t="t" r="r" b="b"/>
              <a:pathLst>
                <a:path w="19737" h="12293" extrusionOk="0">
                  <a:moveTo>
                    <a:pt x="130" y="1"/>
                  </a:moveTo>
                  <a:lnTo>
                    <a:pt x="0" y="2017"/>
                  </a:lnTo>
                  <a:cubicBezTo>
                    <a:pt x="0" y="2017"/>
                    <a:pt x="9789" y="3350"/>
                    <a:pt x="11838" y="3578"/>
                  </a:cubicBezTo>
                  <a:cubicBezTo>
                    <a:pt x="13854" y="3838"/>
                    <a:pt x="15642" y="4781"/>
                    <a:pt x="16000" y="5366"/>
                  </a:cubicBezTo>
                  <a:cubicBezTo>
                    <a:pt x="16358" y="5984"/>
                    <a:pt x="17106" y="6570"/>
                    <a:pt x="16748" y="8228"/>
                  </a:cubicBezTo>
                  <a:cubicBezTo>
                    <a:pt x="16411" y="9788"/>
                    <a:pt x="14261" y="12011"/>
                    <a:pt x="14008" y="12268"/>
                  </a:cubicBezTo>
                  <a:lnTo>
                    <a:pt x="14008" y="12268"/>
                  </a:lnTo>
                  <a:cubicBezTo>
                    <a:pt x="14422" y="12090"/>
                    <a:pt x="19737" y="11677"/>
                    <a:pt x="19675" y="11057"/>
                  </a:cubicBezTo>
                  <a:cubicBezTo>
                    <a:pt x="19545" y="9822"/>
                    <a:pt x="18894" y="6179"/>
                    <a:pt x="18894" y="6179"/>
                  </a:cubicBezTo>
                  <a:lnTo>
                    <a:pt x="15902" y="3318"/>
                  </a:lnTo>
                  <a:lnTo>
                    <a:pt x="12325" y="1431"/>
                  </a:lnTo>
                  <a:cubicBezTo>
                    <a:pt x="11382" y="1366"/>
                    <a:pt x="10472" y="1236"/>
                    <a:pt x="9561" y="1074"/>
                  </a:cubicBezTo>
                  <a:cubicBezTo>
                    <a:pt x="8716" y="814"/>
                    <a:pt x="130" y="1"/>
                    <a:pt x="130" y="1"/>
                  </a:cubicBezTo>
                  <a:close/>
                  <a:moveTo>
                    <a:pt x="14008" y="12268"/>
                  </a:moveTo>
                  <a:cubicBezTo>
                    <a:pt x="13988" y="12277"/>
                    <a:pt x="13979" y="12285"/>
                    <a:pt x="13984" y="12293"/>
                  </a:cubicBezTo>
                  <a:cubicBezTo>
                    <a:pt x="13984" y="12293"/>
                    <a:pt x="13992" y="12285"/>
                    <a:pt x="14008" y="12268"/>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2"/>
            <p:cNvSpPr/>
            <p:nvPr/>
          </p:nvSpPr>
          <p:spPr>
            <a:xfrm>
              <a:off x="7021521" y="2759665"/>
              <a:ext cx="382503" cy="238238"/>
            </a:xfrm>
            <a:custGeom>
              <a:avLst/>
              <a:gdLst/>
              <a:ahLst/>
              <a:cxnLst/>
              <a:rect l="l" t="t" r="r" b="b"/>
              <a:pathLst>
                <a:path w="19737" h="12293" extrusionOk="0">
                  <a:moveTo>
                    <a:pt x="130" y="1"/>
                  </a:moveTo>
                  <a:lnTo>
                    <a:pt x="0" y="2017"/>
                  </a:lnTo>
                  <a:cubicBezTo>
                    <a:pt x="0" y="2017"/>
                    <a:pt x="9789" y="3350"/>
                    <a:pt x="11838" y="3578"/>
                  </a:cubicBezTo>
                  <a:cubicBezTo>
                    <a:pt x="13854" y="3838"/>
                    <a:pt x="15642" y="4781"/>
                    <a:pt x="16000" y="5366"/>
                  </a:cubicBezTo>
                  <a:cubicBezTo>
                    <a:pt x="16358" y="5984"/>
                    <a:pt x="17106" y="6570"/>
                    <a:pt x="16748" y="8228"/>
                  </a:cubicBezTo>
                  <a:cubicBezTo>
                    <a:pt x="16415" y="9773"/>
                    <a:pt x="14303" y="11968"/>
                    <a:pt x="14016" y="12260"/>
                  </a:cubicBezTo>
                  <a:lnTo>
                    <a:pt x="14016" y="12260"/>
                  </a:lnTo>
                  <a:cubicBezTo>
                    <a:pt x="14485" y="12053"/>
                    <a:pt x="19736" y="11643"/>
                    <a:pt x="19675" y="11057"/>
                  </a:cubicBezTo>
                  <a:cubicBezTo>
                    <a:pt x="19480" y="9496"/>
                    <a:pt x="18894" y="6179"/>
                    <a:pt x="18894" y="6179"/>
                  </a:cubicBezTo>
                  <a:lnTo>
                    <a:pt x="15902" y="3318"/>
                  </a:lnTo>
                  <a:lnTo>
                    <a:pt x="12325" y="1431"/>
                  </a:lnTo>
                  <a:cubicBezTo>
                    <a:pt x="11382" y="1366"/>
                    <a:pt x="10472" y="1236"/>
                    <a:pt x="9561" y="1074"/>
                  </a:cubicBezTo>
                  <a:cubicBezTo>
                    <a:pt x="8716" y="814"/>
                    <a:pt x="130" y="1"/>
                    <a:pt x="130" y="1"/>
                  </a:cubicBezTo>
                  <a:close/>
                  <a:moveTo>
                    <a:pt x="14016" y="12260"/>
                  </a:moveTo>
                  <a:cubicBezTo>
                    <a:pt x="13990" y="12272"/>
                    <a:pt x="13979" y="12283"/>
                    <a:pt x="13984" y="12293"/>
                  </a:cubicBezTo>
                  <a:cubicBezTo>
                    <a:pt x="13984" y="12293"/>
                    <a:pt x="13995" y="12282"/>
                    <a:pt x="14016" y="1226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2"/>
            <p:cNvSpPr/>
            <p:nvPr/>
          </p:nvSpPr>
          <p:spPr>
            <a:xfrm>
              <a:off x="7329062" y="2245398"/>
              <a:ext cx="234479" cy="639075"/>
            </a:xfrm>
            <a:custGeom>
              <a:avLst/>
              <a:gdLst/>
              <a:ahLst/>
              <a:cxnLst/>
              <a:rect l="l" t="t" r="r" b="b"/>
              <a:pathLst>
                <a:path w="12099" h="32976" extrusionOk="0">
                  <a:moveTo>
                    <a:pt x="326" y="1"/>
                  </a:moveTo>
                  <a:lnTo>
                    <a:pt x="1" y="521"/>
                  </a:lnTo>
                  <a:cubicBezTo>
                    <a:pt x="196" y="2765"/>
                    <a:pt x="391" y="8456"/>
                    <a:pt x="391" y="8456"/>
                  </a:cubicBezTo>
                  <a:lnTo>
                    <a:pt x="1107" y="12033"/>
                  </a:lnTo>
                  <a:cubicBezTo>
                    <a:pt x="1107" y="12033"/>
                    <a:pt x="3871" y="23870"/>
                    <a:pt x="4586" y="26504"/>
                  </a:cubicBezTo>
                  <a:cubicBezTo>
                    <a:pt x="5302" y="29138"/>
                    <a:pt x="5302" y="30927"/>
                    <a:pt x="4814" y="31772"/>
                  </a:cubicBezTo>
                  <a:cubicBezTo>
                    <a:pt x="4359" y="32585"/>
                    <a:pt x="4521" y="32975"/>
                    <a:pt x="4521" y="32975"/>
                  </a:cubicBezTo>
                  <a:cubicBezTo>
                    <a:pt x="4521" y="32975"/>
                    <a:pt x="6375" y="31545"/>
                    <a:pt x="6277" y="30114"/>
                  </a:cubicBezTo>
                  <a:cubicBezTo>
                    <a:pt x="6115" y="28423"/>
                    <a:pt x="12098" y="10960"/>
                    <a:pt x="11903" y="9952"/>
                  </a:cubicBezTo>
                  <a:cubicBezTo>
                    <a:pt x="11578" y="8488"/>
                    <a:pt x="9204" y="8683"/>
                    <a:pt x="7773" y="7838"/>
                  </a:cubicBezTo>
                  <a:cubicBezTo>
                    <a:pt x="6342" y="7025"/>
                    <a:pt x="2895" y="5106"/>
                    <a:pt x="2895" y="5106"/>
                  </a:cubicBezTo>
                  <a:lnTo>
                    <a:pt x="1237" y="2602"/>
                  </a:lnTo>
                  <a:cubicBezTo>
                    <a:pt x="911" y="1919"/>
                    <a:pt x="684" y="1204"/>
                    <a:pt x="489" y="488"/>
                  </a:cubicBezTo>
                  <a:lnTo>
                    <a:pt x="326" y="1"/>
                  </a:ln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2"/>
            <p:cNvSpPr/>
            <p:nvPr/>
          </p:nvSpPr>
          <p:spPr>
            <a:xfrm>
              <a:off x="7329062" y="2245398"/>
              <a:ext cx="233219" cy="639075"/>
            </a:xfrm>
            <a:custGeom>
              <a:avLst/>
              <a:gdLst/>
              <a:ahLst/>
              <a:cxnLst/>
              <a:rect l="l" t="t" r="r" b="b"/>
              <a:pathLst>
                <a:path w="12034" h="32976" extrusionOk="0">
                  <a:moveTo>
                    <a:pt x="326" y="1"/>
                  </a:moveTo>
                  <a:lnTo>
                    <a:pt x="1" y="521"/>
                  </a:lnTo>
                  <a:cubicBezTo>
                    <a:pt x="196" y="2765"/>
                    <a:pt x="391" y="8456"/>
                    <a:pt x="391" y="8456"/>
                  </a:cubicBezTo>
                  <a:lnTo>
                    <a:pt x="1107" y="12033"/>
                  </a:lnTo>
                  <a:cubicBezTo>
                    <a:pt x="1107" y="12033"/>
                    <a:pt x="3871" y="23870"/>
                    <a:pt x="4586" y="26504"/>
                  </a:cubicBezTo>
                  <a:cubicBezTo>
                    <a:pt x="5302" y="29138"/>
                    <a:pt x="5302" y="30927"/>
                    <a:pt x="4814" y="31772"/>
                  </a:cubicBezTo>
                  <a:cubicBezTo>
                    <a:pt x="4359" y="32585"/>
                    <a:pt x="4521" y="32975"/>
                    <a:pt x="4521" y="32975"/>
                  </a:cubicBezTo>
                  <a:cubicBezTo>
                    <a:pt x="4521" y="32975"/>
                    <a:pt x="6440" y="31545"/>
                    <a:pt x="6277" y="30114"/>
                  </a:cubicBezTo>
                  <a:cubicBezTo>
                    <a:pt x="6082" y="28585"/>
                    <a:pt x="12033" y="11220"/>
                    <a:pt x="11903" y="9952"/>
                  </a:cubicBezTo>
                  <a:cubicBezTo>
                    <a:pt x="11741" y="8456"/>
                    <a:pt x="9204" y="8683"/>
                    <a:pt x="7773" y="7838"/>
                  </a:cubicBezTo>
                  <a:cubicBezTo>
                    <a:pt x="6342" y="7025"/>
                    <a:pt x="2895" y="5106"/>
                    <a:pt x="2895" y="5106"/>
                  </a:cubicBezTo>
                  <a:lnTo>
                    <a:pt x="1237" y="2602"/>
                  </a:lnTo>
                  <a:cubicBezTo>
                    <a:pt x="911" y="1919"/>
                    <a:pt x="684" y="1204"/>
                    <a:pt x="489" y="488"/>
                  </a:cubicBezTo>
                  <a:lnTo>
                    <a:pt x="326" y="1"/>
                  </a:ln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2"/>
            <p:cNvSpPr/>
            <p:nvPr/>
          </p:nvSpPr>
          <p:spPr>
            <a:xfrm>
              <a:off x="7233965" y="2191754"/>
              <a:ext cx="122850" cy="222560"/>
            </a:xfrm>
            <a:custGeom>
              <a:avLst/>
              <a:gdLst/>
              <a:ahLst/>
              <a:cxnLst/>
              <a:rect l="l" t="t" r="r" b="b"/>
              <a:pathLst>
                <a:path w="6339" h="11484" extrusionOk="0">
                  <a:moveTo>
                    <a:pt x="1667" y="1"/>
                  </a:moveTo>
                  <a:cubicBezTo>
                    <a:pt x="712" y="1"/>
                    <a:pt x="1" y="104"/>
                    <a:pt x="225" y="655"/>
                  </a:cubicBezTo>
                  <a:cubicBezTo>
                    <a:pt x="373" y="1018"/>
                    <a:pt x="889" y="1103"/>
                    <a:pt x="1470" y="1103"/>
                  </a:cubicBezTo>
                  <a:cubicBezTo>
                    <a:pt x="1980" y="1103"/>
                    <a:pt x="2539" y="1038"/>
                    <a:pt x="2946" y="1038"/>
                  </a:cubicBezTo>
                  <a:cubicBezTo>
                    <a:pt x="3197" y="1038"/>
                    <a:pt x="3390" y="1063"/>
                    <a:pt x="3477" y="1143"/>
                  </a:cubicBezTo>
                  <a:cubicBezTo>
                    <a:pt x="3900" y="1533"/>
                    <a:pt x="3607" y="2411"/>
                    <a:pt x="3607" y="2411"/>
                  </a:cubicBezTo>
                  <a:cubicBezTo>
                    <a:pt x="3607" y="2411"/>
                    <a:pt x="355" y="2639"/>
                    <a:pt x="355" y="3517"/>
                  </a:cubicBezTo>
                  <a:cubicBezTo>
                    <a:pt x="355" y="4395"/>
                    <a:pt x="485" y="6769"/>
                    <a:pt x="1103" y="6996"/>
                  </a:cubicBezTo>
                  <a:cubicBezTo>
                    <a:pt x="1152" y="7014"/>
                    <a:pt x="1198" y="7022"/>
                    <a:pt x="1242" y="7022"/>
                  </a:cubicBezTo>
                  <a:cubicBezTo>
                    <a:pt x="1760" y="7022"/>
                    <a:pt x="1981" y="5891"/>
                    <a:pt x="1981" y="5891"/>
                  </a:cubicBezTo>
                  <a:cubicBezTo>
                    <a:pt x="1981" y="5891"/>
                    <a:pt x="2111" y="8720"/>
                    <a:pt x="2729" y="9760"/>
                  </a:cubicBezTo>
                  <a:cubicBezTo>
                    <a:pt x="3119" y="10378"/>
                    <a:pt x="3575" y="10964"/>
                    <a:pt x="4095" y="11484"/>
                  </a:cubicBezTo>
                  <a:lnTo>
                    <a:pt x="6339" y="11224"/>
                  </a:lnTo>
                  <a:cubicBezTo>
                    <a:pt x="6339" y="11224"/>
                    <a:pt x="5591" y="4525"/>
                    <a:pt x="5233" y="2769"/>
                  </a:cubicBezTo>
                  <a:cubicBezTo>
                    <a:pt x="4843" y="1045"/>
                    <a:pt x="5103" y="37"/>
                    <a:pt x="3477" y="37"/>
                  </a:cubicBezTo>
                  <a:cubicBezTo>
                    <a:pt x="2884" y="37"/>
                    <a:pt x="2233" y="1"/>
                    <a:pt x="1667" y="1"/>
                  </a:cubicBezTo>
                  <a:close/>
                </a:path>
              </a:pathLst>
            </a:custGeom>
            <a:solidFill>
              <a:srgbClr val="FFFFFF"/>
            </a:solid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2"/>
            <p:cNvSpPr/>
            <p:nvPr/>
          </p:nvSpPr>
          <p:spPr>
            <a:xfrm>
              <a:off x="7306388" y="2423752"/>
              <a:ext cx="156939" cy="482775"/>
            </a:xfrm>
            <a:custGeom>
              <a:avLst/>
              <a:gdLst/>
              <a:ahLst/>
              <a:cxnLst/>
              <a:rect l="l" t="t" r="r" b="b"/>
              <a:pathLst>
                <a:path w="8098" h="24911" fill="none" extrusionOk="0">
                  <a:moveTo>
                    <a:pt x="358" y="1139"/>
                  </a:moveTo>
                  <a:cubicBezTo>
                    <a:pt x="358" y="1139"/>
                    <a:pt x="0" y="16586"/>
                    <a:pt x="618" y="19057"/>
                  </a:cubicBezTo>
                  <a:cubicBezTo>
                    <a:pt x="1236" y="21529"/>
                    <a:pt x="4618" y="24911"/>
                    <a:pt x="6342" y="23285"/>
                  </a:cubicBezTo>
                  <a:cubicBezTo>
                    <a:pt x="8098" y="21659"/>
                    <a:pt x="7220" y="18179"/>
                    <a:pt x="7220" y="16553"/>
                  </a:cubicBezTo>
                  <a:cubicBezTo>
                    <a:pt x="7220" y="14960"/>
                    <a:pt x="3252" y="2992"/>
                    <a:pt x="3252" y="2114"/>
                  </a:cubicBezTo>
                  <a:cubicBezTo>
                    <a:pt x="3187" y="1399"/>
                    <a:pt x="2992" y="684"/>
                    <a:pt x="2732" y="1"/>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2"/>
            <p:cNvSpPr/>
            <p:nvPr/>
          </p:nvSpPr>
          <p:spPr>
            <a:xfrm>
              <a:off x="7318364" y="2476698"/>
              <a:ext cx="48547" cy="5058"/>
            </a:xfrm>
            <a:custGeom>
              <a:avLst/>
              <a:gdLst/>
              <a:ahLst/>
              <a:cxnLst/>
              <a:rect l="l" t="t" r="r" b="b"/>
              <a:pathLst>
                <a:path w="2505" h="261" fill="none" extrusionOk="0">
                  <a:moveTo>
                    <a:pt x="0" y="260"/>
                  </a:moveTo>
                  <a:lnTo>
                    <a:pt x="2504" y="0"/>
                  </a:ln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2"/>
            <p:cNvSpPr/>
            <p:nvPr/>
          </p:nvSpPr>
          <p:spPr>
            <a:xfrm>
              <a:off x="6905551" y="2364294"/>
              <a:ext cx="114090" cy="267463"/>
            </a:xfrm>
            <a:custGeom>
              <a:avLst/>
              <a:gdLst/>
              <a:ahLst/>
              <a:cxnLst/>
              <a:rect l="l" t="t" r="r" b="b"/>
              <a:pathLst>
                <a:path w="5887" h="13801" extrusionOk="0">
                  <a:moveTo>
                    <a:pt x="5704" y="1"/>
                  </a:moveTo>
                  <a:cubicBezTo>
                    <a:pt x="5503" y="1"/>
                    <a:pt x="5189" y="152"/>
                    <a:pt x="5041" y="1020"/>
                  </a:cubicBezTo>
                  <a:cubicBezTo>
                    <a:pt x="4814" y="2321"/>
                    <a:pt x="4684" y="4955"/>
                    <a:pt x="4684" y="4955"/>
                  </a:cubicBezTo>
                  <a:cubicBezTo>
                    <a:pt x="4684" y="4955"/>
                    <a:pt x="2990" y="3896"/>
                    <a:pt x="2534" y="3896"/>
                  </a:cubicBezTo>
                  <a:cubicBezTo>
                    <a:pt x="2398" y="3896"/>
                    <a:pt x="2372" y="3992"/>
                    <a:pt x="2537" y="4239"/>
                  </a:cubicBezTo>
                  <a:cubicBezTo>
                    <a:pt x="3253" y="5313"/>
                    <a:pt x="4423" y="7686"/>
                    <a:pt x="4423" y="7686"/>
                  </a:cubicBezTo>
                  <a:lnTo>
                    <a:pt x="1" y="12109"/>
                  </a:lnTo>
                  <a:lnTo>
                    <a:pt x="2049" y="12955"/>
                  </a:lnTo>
                  <a:lnTo>
                    <a:pt x="5399" y="13800"/>
                  </a:lnTo>
                  <a:lnTo>
                    <a:pt x="5887" y="44"/>
                  </a:lnTo>
                  <a:cubicBezTo>
                    <a:pt x="5887" y="44"/>
                    <a:pt x="5811" y="1"/>
                    <a:pt x="5704"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2"/>
            <p:cNvSpPr/>
            <p:nvPr/>
          </p:nvSpPr>
          <p:spPr>
            <a:xfrm>
              <a:off x="6905551" y="2364294"/>
              <a:ext cx="114090" cy="267463"/>
            </a:xfrm>
            <a:custGeom>
              <a:avLst/>
              <a:gdLst/>
              <a:ahLst/>
              <a:cxnLst/>
              <a:rect l="l" t="t" r="r" b="b"/>
              <a:pathLst>
                <a:path w="5887" h="13801" extrusionOk="0">
                  <a:moveTo>
                    <a:pt x="5704" y="1"/>
                  </a:moveTo>
                  <a:cubicBezTo>
                    <a:pt x="5503" y="1"/>
                    <a:pt x="5189" y="152"/>
                    <a:pt x="5041" y="1020"/>
                  </a:cubicBezTo>
                  <a:cubicBezTo>
                    <a:pt x="4814" y="2321"/>
                    <a:pt x="4684" y="4955"/>
                    <a:pt x="4684" y="4955"/>
                  </a:cubicBezTo>
                  <a:cubicBezTo>
                    <a:pt x="4684" y="4955"/>
                    <a:pt x="2990" y="3896"/>
                    <a:pt x="2534" y="3896"/>
                  </a:cubicBezTo>
                  <a:cubicBezTo>
                    <a:pt x="2398" y="3896"/>
                    <a:pt x="2372" y="3992"/>
                    <a:pt x="2537" y="4239"/>
                  </a:cubicBezTo>
                  <a:cubicBezTo>
                    <a:pt x="3253" y="5313"/>
                    <a:pt x="4423" y="7686"/>
                    <a:pt x="4423" y="7686"/>
                  </a:cubicBezTo>
                  <a:lnTo>
                    <a:pt x="1" y="12109"/>
                  </a:lnTo>
                  <a:lnTo>
                    <a:pt x="2049" y="12955"/>
                  </a:lnTo>
                  <a:lnTo>
                    <a:pt x="5399" y="13800"/>
                  </a:lnTo>
                  <a:lnTo>
                    <a:pt x="5887" y="44"/>
                  </a:lnTo>
                  <a:cubicBezTo>
                    <a:pt x="5887" y="44"/>
                    <a:pt x="5811" y="1"/>
                    <a:pt x="5704"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2"/>
            <p:cNvSpPr/>
            <p:nvPr/>
          </p:nvSpPr>
          <p:spPr>
            <a:xfrm>
              <a:off x="7121095" y="2401058"/>
              <a:ext cx="69342" cy="39729"/>
            </a:xfrm>
            <a:custGeom>
              <a:avLst/>
              <a:gdLst/>
              <a:ahLst/>
              <a:cxnLst/>
              <a:rect l="l" t="t" r="r" b="b"/>
              <a:pathLst>
                <a:path w="3578" h="2050" extrusionOk="0">
                  <a:moveTo>
                    <a:pt x="3480" y="1"/>
                  </a:moveTo>
                  <a:cubicBezTo>
                    <a:pt x="3480" y="1"/>
                    <a:pt x="1171" y="1139"/>
                    <a:pt x="228" y="1237"/>
                  </a:cubicBezTo>
                  <a:cubicBezTo>
                    <a:pt x="228" y="1237"/>
                    <a:pt x="0" y="2050"/>
                    <a:pt x="944" y="2050"/>
                  </a:cubicBezTo>
                  <a:cubicBezTo>
                    <a:pt x="1919" y="2050"/>
                    <a:pt x="3578" y="1367"/>
                    <a:pt x="3578" y="1367"/>
                  </a:cubicBezTo>
                  <a:lnTo>
                    <a:pt x="3480" y="1"/>
                  </a:ln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2"/>
            <p:cNvSpPr/>
            <p:nvPr/>
          </p:nvSpPr>
          <p:spPr>
            <a:xfrm>
              <a:off x="7121095" y="2401058"/>
              <a:ext cx="69342" cy="39729"/>
            </a:xfrm>
            <a:custGeom>
              <a:avLst/>
              <a:gdLst/>
              <a:ahLst/>
              <a:cxnLst/>
              <a:rect l="l" t="t" r="r" b="b"/>
              <a:pathLst>
                <a:path w="3578" h="2050" extrusionOk="0">
                  <a:moveTo>
                    <a:pt x="3480" y="1"/>
                  </a:moveTo>
                  <a:cubicBezTo>
                    <a:pt x="3480" y="1"/>
                    <a:pt x="1171" y="1139"/>
                    <a:pt x="228" y="1237"/>
                  </a:cubicBezTo>
                  <a:cubicBezTo>
                    <a:pt x="228" y="1237"/>
                    <a:pt x="0" y="2050"/>
                    <a:pt x="944" y="2050"/>
                  </a:cubicBezTo>
                  <a:cubicBezTo>
                    <a:pt x="1919" y="2050"/>
                    <a:pt x="3578" y="1367"/>
                    <a:pt x="3578" y="1367"/>
                  </a:cubicBezTo>
                  <a:lnTo>
                    <a:pt x="3480" y="1"/>
                  </a:ln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2"/>
            <p:cNvSpPr/>
            <p:nvPr/>
          </p:nvSpPr>
          <p:spPr>
            <a:xfrm>
              <a:off x="7180960" y="2248557"/>
              <a:ext cx="105912" cy="204847"/>
            </a:xfrm>
            <a:custGeom>
              <a:avLst/>
              <a:gdLst/>
              <a:ahLst/>
              <a:cxnLst/>
              <a:rect l="l" t="t" r="r" b="b"/>
              <a:pathLst>
                <a:path w="5465" h="10570" fill="none" extrusionOk="0">
                  <a:moveTo>
                    <a:pt x="1237" y="0"/>
                  </a:moveTo>
                  <a:cubicBezTo>
                    <a:pt x="1237" y="0"/>
                    <a:pt x="1" y="7317"/>
                    <a:pt x="749" y="8943"/>
                  </a:cubicBezTo>
                  <a:cubicBezTo>
                    <a:pt x="1497" y="10569"/>
                    <a:pt x="2602" y="10179"/>
                    <a:pt x="3480" y="9431"/>
                  </a:cubicBezTo>
                  <a:cubicBezTo>
                    <a:pt x="4358" y="8683"/>
                    <a:pt x="5464" y="6829"/>
                    <a:pt x="5464" y="6829"/>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2"/>
            <p:cNvSpPr/>
            <p:nvPr/>
          </p:nvSpPr>
          <p:spPr>
            <a:xfrm>
              <a:off x="7014583" y="2761565"/>
              <a:ext cx="388240" cy="250835"/>
            </a:xfrm>
            <a:custGeom>
              <a:avLst/>
              <a:gdLst/>
              <a:ahLst/>
              <a:cxnLst/>
              <a:rect l="l" t="t" r="r" b="b"/>
              <a:pathLst>
                <a:path w="20033" h="12943" fill="none" extrusionOk="0">
                  <a:moveTo>
                    <a:pt x="1" y="0"/>
                  </a:moveTo>
                  <a:lnTo>
                    <a:pt x="261" y="10211"/>
                  </a:lnTo>
                  <a:cubicBezTo>
                    <a:pt x="261" y="10211"/>
                    <a:pt x="3090" y="12943"/>
                    <a:pt x="8586" y="12943"/>
                  </a:cubicBezTo>
                  <a:cubicBezTo>
                    <a:pt x="14082" y="12943"/>
                    <a:pt x="20033" y="10959"/>
                    <a:pt x="20033" y="10959"/>
                  </a:cubicBezTo>
                  <a:lnTo>
                    <a:pt x="20033" y="7350"/>
                  </a:ln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2"/>
            <p:cNvSpPr/>
            <p:nvPr/>
          </p:nvSpPr>
          <p:spPr>
            <a:xfrm>
              <a:off x="7340419" y="2276910"/>
              <a:ext cx="42869" cy="134885"/>
            </a:xfrm>
            <a:custGeom>
              <a:avLst/>
              <a:gdLst/>
              <a:ahLst/>
              <a:cxnLst/>
              <a:rect l="l" t="t" r="r" b="b"/>
              <a:pathLst>
                <a:path w="2212" h="6960" fill="none" extrusionOk="0">
                  <a:moveTo>
                    <a:pt x="0" y="1"/>
                  </a:moveTo>
                  <a:cubicBezTo>
                    <a:pt x="0" y="1"/>
                    <a:pt x="2212" y="2244"/>
                    <a:pt x="2212" y="4358"/>
                  </a:cubicBezTo>
                  <a:cubicBezTo>
                    <a:pt x="2212" y="6472"/>
                    <a:pt x="1854" y="6960"/>
                    <a:pt x="1854" y="6960"/>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2"/>
            <p:cNvSpPr/>
            <p:nvPr/>
          </p:nvSpPr>
          <p:spPr>
            <a:xfrm>
              <a:off x="7378849" y="2337414"/>
              <a:ext cx="180912" cy="448104"/>
            </a:xfrm>
            <a:custGeom>
              <a:avLst/>
              <a:gdLst/>
              <a:ahLst/>
              <a:cxnLst/>
              <a:rect l="l" t="t" r="r" b="b"/>
              <a:pathLst>
                <a:path w="9335" h="23122" fill="none" extrusionOk="0">
                  <a:moveTo>
                    <a:pt x="1" y="0"/>
                  </a:moveTo>
                  <a:cubicBezTo>
                    <a:pt x="1" y="0"/>
                    <a:pt x="3351" y="1984"/>
                    <a:pt x="5204" y="3090"/>
                  </a:cubicBezTo>
                  <a:cubicBezTo>
                    <a:pt x="7090" y="4228"/>
                    <a:pt x="9334" y="4228"/>
                    <a:pt x="9334" y="5204"/>
                  </a:cubicBezTo>
                  <a:cubicBezTo>
                    <a:pt x="9334" y="6212"/>
                    <a:pt x="4098" y="23122"/>
                    <a:pt x="4098" y="23122"/>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2"/>
            <p:cNvSpPr/>
            <p:nvPr/>
          </p:nvSpPr>
          <p:spPr>
            <a:xfrm>
              <a:off x="7395884" y="2445806"/>
              <a:ext cx="23954" cy="96454"/>
            </a:xfrm>
            <a:custGeom>
              <a:avLst/>
              <a:gdLst/>
              <a:ahLst/>
              <a:cxnLst/>
              <a:rect l="l" t="t" r="r" b="b"/>
              <a:pathLst>
                <a:path w="1236" h="4977" fill="none" extrusionOk="0">
                  <a:moveTo>
                    <a:pt x="1236" y="1"/>
                  </a:moveTo>
                  <a:lnTo>
                    <a:pt x="0" y="4976"/>
                  </a:ln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2"/>
            <p:cNvSpPr/>
            <p:nvPr/>
          </p:nvSpPr>
          <p:spPr>
            <a:xfrm>
              <a:off x="6976133" y="2420612"/>
              <a:ext cx="39109" cy="81939"/>
            </a:xfrm>
            <a:custGeom>
              <a:avLst/>
              <a:gdLst/>
              <a:ahLst/>
              <a:cxnLst/>
              <a:rect l="l" t="t" r="r" b="b"/>
              <a:pathLst>
                <a:path w="2018" h="4228" fill="none" extrusionOk="0">
                  <a:moveTo>
                    <a:pt x="2017" y="4228"/>
                  </a:moveTo>
                  <a:lnTo>
                    <a:pt x="1" y="0"/>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2"/>
            <p:cNvSpPr/>
            <p:nvPr/>
          </p:nvSpPr>
          <p:spPr>
            <a:xfrm>
              <a:off x="6956598" y="2490555"/>
              <a:ext cx="58644" cy="35310"/>
            </a:xfrm>
            <a:custGeom>
              <a:avLst/>
              <a:gdLst/>
              <a:ahLst/>
              <a:cxnLst/>
              <a:rect l="l" t="t" r="r" b="b"/>
              <a:pathLst>
                <a:path w="3026" h="1822" fill="none" extrusionOk="0">
                  <a:moveTo>
                    <a:pt x="3025" y="1822"/>
                  </a:moveTo>
                  <a:lnTo>
                    <a:pt x="1" y="1"/>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2"/>
            <p:cNvSpPr/>
            <p:nvPr/>
          </p:nvSpPr>
          <p:spPr>
            <a:xfrm>
              <a:off x="7194197" y="2708618"/>
              <a:ext cx="11376" cy="58624"/>
            </a:xfrm>
            <a:custGeom>
              <a:avLst/>
              <a:gdLst/>
              <a:ahLst/>
              <a:cxnLst/>
              <a:rect l="l" t="t" r="r" b="b"/>
              <a:pathLst>
                <a:path w="587" h="3025" fill="none" extrusionOk="0">
                  <a:moveTo>
                    <a:pt x="586" y="1"/>
                  </a:moveTo>
                  <a:lnTo>
                    <a:pt x="1" y="3025"/>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2"/>
            <p:cNvSpPr/>
            <p:nvPr/>
          </p:nvSpPr>
          <p:spPr>
            <a:xfrm>
              <a:off x="7408481" y="2436368"/>
              <a:ext cx="112830" cy="77520"/>
            </a:xfrm>
            <a:custGeom>
              <a:avLst/>
              <a:gdLst/>
              <a:ahLst/>
              <a:cxnLst/>
              <a:rect l="l" t="t" r="r" b="b"/>
              <a:pathLst>
                <a:path w="5822" h="4000" fill="none" extrusionOk="0">
                  <a:moveTo>
                    <a:pt x="5821" y="0"/>
                  </a:moveTo>
                  <a:cubicBezTo>
                    <a:pt x="5821" y="0"/>
                    <a:pt x="2797" y="585"/>
                    <a:pt x="0" y="4000"/>
                  </a:cubicBez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2"/>
            <p:cNvSpPr/>
            <p:nvPr/>
          </p:nvSpPr>
          <p:spPr>
            <a:xfrm>
              <a:off x="7412261" y="2428791"/>
              <a:ext cx="69981" cy="46667"/>
            </a:xfrm>
            <a:custGeom>
              <a:avLst/>
              <a:gdLst/>
              <a:ahLst/>
              <a:cxnLst/>
              <a:rect l="l" t="t" r="r" b="b"/>
              <a:pathLst>
                <a:path w="3611" h="2408" fill="none" extrusionOk="0">
                  <a:moveTo>
                    <a:pt x="3610" y="196"/>
                  </a:moveTo>
                  <a:cubicBezTo>
                    <a:pt x="3610" y="196"/>
                    <a:pt x="2797" y="1"/>
                    <a:pt x="1" y="2407"/>
                  </a:cubicBez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2"/>
            <p:cNvSpPr/>
            <p:nvPr/>
          </p:nvSpPr>
          <p:spPr>
            <a:xfrm>
              <a:off x="7182860" y="2451485"/>
              <a:ext cx="34671" cy="187191"/>
            </a:xfrm>
            <a:custGeom>
              <a:avLst/>
              <a:gdLst/>
              <a:ahLst/>
              <a:cxnLst/>
              <a:rect l="l" t="t" r="r" b="b"/>
              <a:pathLst>
                <a:path w="1789" h="9659" fill="none" extrusionOk="0">
                  <a:moveTo>
                    <a:pt x="1204" y="1"/>
                  </a:moveTo>
                  <a:lnTo>
                    <a:pt x="0" y="9464"/>
                  </a:lnTo>
                  <a:lnTo>
                    <a:pt x="976" y="9659"/>
                  </a:lnTo>
                  <a:lnTo>
                    <a:pt x="1789" y="6635"/>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2"/>
            <p:cNvSpPr/>
            <p:nvPr/>
          </p:nvSpPr>
          <p:spPr>
            <a:xfrm>
              <a:off x="7054293" y="2930461"/>
              <a:ext cx="167036" cy="58624"/>
            </a:xfrm>
            <a:custGeom>
              <a:avLst/>
              <a:gdLst/>
              <a:ahLst/>
              <a:cxnLst/>
              <a:rect l="l" t="t" r="r" b="b"/>
              <a:pathLst>
                <a:path w="8619" h="3025" fill="none" extrusionOk="0">
                  <a:moveTo>
                    <a:pt x="8618" y="0"/>
                  </a:moveTo>
                  <a:cubicBezTo>
                    <a:pt x="5008" y="3025"/>
                    <a:pt x="0" y="2830"/>
                    <a:pt x="0" y="2830"/>
                  </a:cubicBez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2"/>
            <p:cNvSpPr/>
            <p:nvPr/>
          </p:nvSpPr>
          <p:spPr>
            <a:xfrm>
              <a:off x="7111018" y="2283848"/>
              <a:ext cx="89497" cy="139924"/>
            </a:xfrm>
            <a:custGeom>
              <a:avLst/>
              <a:gdLst/>
              <a:ahLst/>
              <a:cxnLst/>
              <a:rect l="l" t="t" r="r" b="b"/>
              <a:pathLst>
                <a:path w="4618" h="7220" fill="none" extrusionOk="0">
                  <a:moveTo>
                    <a:pt x="4618" y="0"/>
                  </a:moveTo>
                  <a:cubicBezTo>
                    <a:pt x="4618" y="0"/>
                    <a:pt x="3610" y="260"/>
                    <a:pt x="2472" y="2017"/>
                  </a:cubicBezTo>
                  <a:cubicBezTo>
                    <a:pt x="1366" y="3740"/>
                    <a:pt x="0" y="6732"/>
                    <a:pt x="1008" y="6992"/>
                  </a:cubicBezTo>
                  <a:cubicBezTo>
                    <a:pt x="1984" y="7220"/>
                    <a:pt x="3837" y="6114"/>
                    <a:pt x="3837" y="6114"/>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2"/>
            <p:cNvSpPr/>
            <p:nvPr/>
          </p:nvSpPr>
          <p:spPr>
            <a:xfrm>
              <a:off x="7274876" y="2411775"/>
              <a:ext cx="24593" cy="22074"/>
            </a:xfrm>
            <a:custGeom>
              <a:avLst/>
              <a:gdLst/>
              <a:ahLst/>
              <a:cxnLst/>
              <a:rect l="l" t="t" r="r" b="b"/>
              <a:pathLst>
                <a:path w="1269" h="1139" fill="none" extrusionOk="0">
                  <a:moveTo>
                    <a:pt x="0" y="1"/>
                  </a:moveTo>
                  <a:lnTo>
                    <a:pt x="1269" y="1139"/>
                  </a:ln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2"/>
            <p:cNvSpPr/>
            <p:nvPr/>
          </p:nvSpPr>
          <p:spPr>
            <a:xfrm>
              <a:off x="6733495" y="2308421"/>
              <a:ext cx="577950" cy="472698"/>
            </a:xfrm>
            <a:custGeom>
              <a:avLst/>
              <a:gdLst/>
              <a:ahLst/>
              <a:cxnLst/>
              <a:rect l="l" t="t" r="r" b="b"/>
              <a:pathLst>
                <a:path w="29822" h="24391" fill="none" extrusionOk="0">
                  <a:moveTo>
                    <a:pt x="22342" y="1"/>
                  </a:moveTo>
                  <a:cubicBezTo>
                    <a:pt x="22342" y="1"/>
                    <a:pt x="17724" y="618"/>
                    <a:pt x="15870" y="749"/>
                  </a:cubicBezTo>
                  <a:cubicBezTo>
                    <a:pt x="14017" y="879"/>
                    <a:pt x="14375" y="1562"/>
                    <a:pt x="13757" y="1984"/>
                  </a:cubicBezTo>
                  <a:cubicBezTo>
                    <a:pt x="12781" y="2667"/>
                    <a:pt x="1497" y="16976"/>
                    <a:pt x="749" y="18342"/>
                  </a:cubicBezTo>
                  <a:cubicBezTo>
                    <a:pt x="1" y="19707"/>
                    <a:pt x="131" y="20325"/>
                    <a:pt x="1367" y="20716"/>
                  </a:cubicBezTo>
                  <a:cubicBezTo>
                    <a:pt x="2602" y="21073"/>
                    <a:pt x="14992" y="23252"/>
                    <a:pt x="14992" y="23252"/>
                  </a:cubicBezTo>
                  <a:lnTo>
                    <a:pt x="25952" y="24390"/>
                  </a:lnTo>
                  <a:lnTo>
                    <a:pt x="26830" y="21659"/>
                  </a:lnTo>
                  <a:cubicBezTo>
                    <a:pt x="26830" y="21659"/>
                    <a:pt x="29366" y="21984"/>
                    <a:pt x="29821" y="21984"/>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a:off x="7094002" y="2653153"/>
              <a:ext cx="135505" cy="55485"/>
            </a:xfrm>
            <a:custGeom>
              <a:avLst/>
              <a:gdLst/>
              <a:ahLst/>
              <a:cxnLst/>
              <a:rect l="l" t="t" r="r" b="b"/>
              <a:pathLst>
                <a:path w="6992" h="2863" fill="none" extrusionOk="0">
                  <a:moveTo>
                    <a:pt x="6992" y="2863"/>
                  </a:moveTo>
                  <a:cubicBezTo>
                    <a:pt x="4553" y="2147"/>
                    <a:pt x="2211" y="1204"/>
                    <a:pt x="0" y="1"/>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2"/>
            <p:cNvSpPr/>
            <p:nvPr/>
          </p:nvSpPr>
          <p:spPr>
            <a:xfrm>
              <a:off x="6868380" y="2610924"/>
              <a:ext cx="206726" cy="37210"/>
            </a:xfrm>
            <a:custGeom>
              <a:avLst/>
              <a:gdLst/>
              <a:ahLst/>
              <a:cxnLst/>
              <a:rect l="l" t="t" r="r" b="b"/>
              <a:pathLst>
                <a:path w="10667" h="1920" fill="none" extrusionOk="0">
                  <a:moveTo>
                    <a:pt x="10667" y="1920"/>
                  </a:moveTo>
                  <a:cubicBezTo>
                    <a:pt x="10667" y="1920"/>
                    <a:pt x="6992" y="586"/>
                    <a:pt x="5008" y="326"/>
                  </a:cubicBezTo>
                  <a:cubicBezTo>
                    <a:pt x="3024" y="66"/>
                    <a:pt x="0" y="1"/>
                    <a:pt x="0" y="1"/>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2"/>
            <p:cNvSpPr/>
            <p:nvPr/>
          </p:nvSpPr>
          <p:spPr>
            <a:xfrm>
              <a:off x="7009544" y="2426271"/>
              <a:ext cx="7578" cy="190350"/>
            </a:xfrm>
            <a:custGeom>
              <a:avLst/>
              <a:gdLst/>
              <a:ahLst/>
              <a:cxnLst/>
              <a:rect l="l" t="t" r="r" b="b"/>
              <a:pathLst>
                <a:path w="391" h="9822" fill="none" extrusionOk="0">
                  <a:moveTo>
                    <a:pt x="0" y="9822"/>
                  </a:moveTo>
                  <a:lnTo>
                    <a:pt x="391" y="1"/>
                  </a:ln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7236426" y="2781100"/>
              <a:ext cx="51706" cy="19554"/>
            </a:xfrm>
            <a:custGeom>
              <a:avLst/>
              <a:gdLst/>
              <a:ahLst/>
              <a:cxnLst/>
              <a:rect l="l" t="t" r="r" b="b"/>
              <a:pathLst>
                <a:path w="2668" h="1009" fill="none" extrusionOk="0">
                  <a:moveTo>
                    <a:pt x="1" y="0"/>
                  </a:moveTo>
                  <a:cubicBezTo>
                    <a:pt x="846" y="423"/>
                    <a:pt x="1757" y="781"/>
                    <a:pt x="2667" y="1008"/>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FBB57D-3819-7AB3-BDEE-EA537B62DF94}"/>
              </a:ext>
            </a:extLst>
          </p:cNvPr>
          <p:cNvSpPr>
            <a:spLocks noGrp="1"/>
          </p:cNvSpPr>
          <p:nvPr>
            <p:ph type="body" idx="1"/>
          </p:nvPr>
        </p:nvSpPr>
        <p:spPr>
          <a:xfrm>
            <a:off x="724800" y="516367"/>
            <a:ext cx="7694400" cy="4055208"/>
          </a:xfrm>
        </p:spPr>
        <p:txBody>
          <a:bodyPr/>
          <a:lstStyle/>
          <a:p>
            <a:pPr marL="152400" indent="0" algn="just">
              <a:buNone/>
            </a:pPr>
            <a:r>
              <a:rPr lang="en-ID" dirty="0" err="1"/>
              <a:t>Axeon</a:t>
            </a:r>
            <a:r>
              <a:rPr lang="en-ID" dirty="0"/>
              <a:t> N.V. </a:t>
            </a:r>
            <a:r>
              <a:rPr lang="en-ID" dirty="0" err="1"/>
              <a:t>berpusat</a:t>
            </a:r>
            <a:r>
              <a:rPr lang="en-ID" dirty="0"/>
              <a:t> di Heerlen, di </a:t>
            </a:r>
            <a:r>
              <a:rPr lang="en-ID" dirty="0" err="1"/>
              <a:t>bagian</a:t>
            </a:r>
            <a:r>
              <a:rPr lang="en-ID" dirty="0"/>
              <a:t> Selatan Belanda. </a:t>
            </a:r>
            <a:r>
              <a:rPr lang="en-ID" dirty="0" err="1"/>
              <a:t>axeon</a:t>
            </a:r>
            <a:r>
              <a:rPr lang="en-ID" dirty="0"/>
              <a:t> </a:t>
            </a:r>
            <a:r>
              <a:rPr lang="en-ID" dirty="0" err="1"/>
              <a:t>memproduksi</a:t>
            </a:r>
            <a:r>
              <a:rPr lang="en-ID" dirty="0"/>
              <a:t> </a:t>
            </a:r>
            <a:r>
              <a:rPr lang="en-ID" dirty="0" err="1"/>
              <a:t>lini</a:t>
            </a:r>
            <a:r>
              <a:rPr lang="en-ID" dirty="0"/>
              <a:t> </a:t>
            </a:r>
            <a:r>
              <a:rPr lang="en-ID" dirty="0" err="1"/>
              <a:t>produk</a:t>
            </a:r>
            <a:r>
              <a:rPr lang="en-ID" dirty="0"/>
              <a:t> </a:t>
            </a:r>
            <a:r>
              <a:rPr lang="en-ID" dirty="0" err="1"/>
              <a:t>bahan-bahan</a:t>
            </a:r>
            <a:r>
              <a:rPr lang="en-ID" dirty="0"/>
              <a:t> </a:t>
            </a:r>
            <a:r>
              <a:rPr lang="en-ID" dirty="0" err="1"/>
              <a:t>kimia</a:t>
            </a:r>
            <a:r>
              <a:rPr lang="en-ID" dirty="0"/>
              <a:t> </a:t>
            </a:r>
            <a:r>
              <a:rPr lang="en-ID" dirty="0" err="1"/>
              <a:t>industri</a:t>
            </a:r>
            <a:r>
              <a:rPr lang="en-ID" dirty="0"/>
              <a:t> di 24 </a:t>
            </a:r>
            <a:r>
              <a:rPr lang="en-ID" dirty="0" err="1"/>
              <a:t>pabrik</a:t>
            </a:r>
            <a:r>
              <a:rPr lang="en-ID" dirty="0"/>
              <a:t>. pada </a:t>
            </a:r>
            <a:r>
              <a:rPr lang="en-ID" dirty="0" err="1"/>
              <a:t>awal</a:t>
            </a:r>
            <a:r>
              <a:rPr lang="en-ID" dirty="0"/>
              <a:t> </a:t>
            </a:r>
            <a:r>
              <a:rPr lang="en-ID" dirty="0" err="1"/>
              <a:t>sejarahnya</a:t>
            </a:r>
            <a:r>
              <a:rPr lang="en-ID" dirty="0"/>
              <a:t> </a:t>
            </a:r>
            <a:r>
              <a:rPr lang="en-ID" dirty="0" err="1"/>
              <a:t>axeon</a:t>
            </a:r>
            <a:r>
              <a:rPr lang="en-ID" dirty="0"/>
              <a:t>, </a:t>
            </a:r>
            <a:r>
              <a:rPr lang="en-ID" dirty="0" err="1"/>
              <a:t>memiliki</a:t>
            </a:r>
            <a:r>
              <a:rPr lang="en-ID" dirty="0"/>
              <a:t> </a:t>
            </a:r>
            <a:r>
              <a:rPr lang="en-ID" dirty="0" err="1"/>
              <a:t>struktur</a:t>
            </a:r>
            <a:r>
              <a:rPr lang="en-ID" dirty="0"/>
              <a:t> </a:t>
            </a:r>
            <a:r>
              <a:rPr lang="en-ID" dirty="0" err="1"/>
              <a:t>organisasi</a:t>
            </a:r>
            <a:r>
              <a:rPr lang="en-ID" dirty="0"/>
              <a:t> yang </a:t>
            </a:r>
            <a:r>
              <a:rPr lang="en-ID" dirty="0" err="1"/>
              <a:t>sederhana</a:t>
            </a:r>
            <a:r>
              <a:rPr lang="en-ID" dirty="0"/>
              <a:t>, </a:t>
            </a:r>
            <a:r>
              <a:rPr lang="en-ID" dirty="0" err="1"/>
              <a:t>hanya</a:t>
            </a:r>
            <a:r>
              <a:rPr lang="en-ID" dirty="0"/>
              <a:t> </a:t>
            </a:r>
            <a:r>
              <a:rPr lang="en-ID" dirty="0" err="1"/>
              <a:t>dengan</a:t>
            </a:r>
            <a:r>
              <a:rPr lang="en-ID" dirty="0"/>
              <a:t> </a:t>
            </a:r>
            <a:r>
              <a:rPr lang="en-ID" dirty="0" err="1"/>
              <a:t>satu</a:t>
            </a:r>
            <a:r>
              <a:rPr lang="en-ID" dirty="0"/>
              <a:t> divisi </a:t>
            </a:r>
            <a:r>
              <a:rPr lang="en-ID" dirty="0" err="1"/>
              <a:t>manufaktur</a:t>
            </a:r>
            <a:r>
              <a:rPr lang="en-ID" dirty="0"/>
              <a:t> dan divisi </a:t>
            </a:r>
            <a:r>
              <a:rPr lang="en-ID" dirty="0" err="1"/>
              <a:t>penjualan</a:t>
            </a:r>
            <a:r>
              <a:rPr lang="en-ID" dirty="0"/>
              <a:t>. </a:t>
            </a:r>
            <a:r>
              <a:rPr lang="en-ID" dirty="0" err="1"/>
              <a:t>namun</a:t>
            </a:r>
            <a:r>
              <a:rPr lang="en-ID" dirty="0"/>
              <a:t> </a:t>
            </a:r>
            <a:r>
              <a:rPr lang="en-ID" dirty="0" err="1"/>
              <a:t>sepanjang</a:t>
            </a:r>
            <a:r>
              <a:rPr lang="en-ID" dirty="0"/>
              <a:t> </a:t>
            </a:r>
            <a:r>
              <a:rPr lang="en-ID" dirty="0" err="1"/>
              <a:t>tahun</a:t>
            </a:r>
            <a:r>
              <a:rPr lang="en-ID" dirty="0"/>
              <a:t> ASEAN </a:t>
            </a:r>
            <a:r>
              <a:rPr lang="en-ID" dirty="0" err="1"/>
              <a:t>mengakui</a:t>
            </a:r>
            <a:r>
              <a:rPr lang="en-ID" dirty="0"/>
              <a:t> Sisi </a:t>
            </a:r>
            <a:r>
              <a:rPr lang="en-ID" dirty="0" err="1"/>
              <a:t>sejumlah</a:t>
            </a:r>
            <a:r>
              <a:rPr lang="en-ID" dirty="0"/>
              <a:t> </a:t>
            </a:r>
            <a:r>
              <a:rPr lang="en-ID" dirty="0" err="1"/>
              <a:t>perusahaan</a:t>
            </a:r>
            <a:r>
              <a:rPr lang="en-ID" dirty="0"/>
              <a:t> </a:t>
            </a:r>
            <a:r>
              <a:rPr lang="en-ID" dirty="0" err="1"/>
              <a:t>asing</a:t>
            </a:r>
            <a:r>
              <a:rPr lang="en-ID" dirty="0"/>
              <a:t> yang </a:t>
            </a:r>
            <a:r>
              <a:rPr lang="en-ID" dirty="0" err="1"/>
              <a:t>diantaranya</a:t>
            </a:r>
            <a:r>
              <a:rPr lang="en-ID" dirty="0"/>
              <a:t> </a:t>
            </a:r>
            <a:r>
              <a:rPr lang="en-ID" dirty="0" err="1"/>
              <a:t>termasuk</a:t>
            </a:r>
            <a:r>
              <a:rPr lang="en-ID" dirty="0"/>
              <a:t> </a:t>
            </a:r>
            <a:r>
              <a:rPr lang="en-ID" dirty="0" err="1"/>
              <a:t>saraceno</a:t>
            </a:r>
            <a:r>
              <a:rPr lang="en-ID" dirty="0"/>
              <a:t>, S.p.A., di Milan, </a:t>
            </a:r>
            <a:r>
              <a:rPr lang="en-ID" dirty="0" err="1"/>
              <a:t>hollandsworth</a:t>
            </a:r>
            <a:r>
              <a:rPr lang="en-ID" dirty="0"/>
              <a:t>, Ltd., di London, dan KAG chemicals, AB di </a:t>
            </a:r>
            <a:r>
              <a:rPr lang="en-ID" dirty="0" err="1"/>
              <a:t>gottenburg</a:t>
            </a:r>
            <a:r>
              <a:rPr lang="en-ID" dirty="0"/>
              <a:t> ,</a:t>
            </a:r>
            <a:r>
              <a:rPr lang="en-ID" dirty="0" err="1"/>
              <a:t>Swedia</a:t>
            </a:r>
            <a:r>
              <a:rPr lang="en-ID" dirty="0"/>
              <a:t>. Guna </a:t>
            </a:r>
            <a:r>
              <a:rPr lang="en-ID" dirty="0" err="1"/>
              <a:t>memanfaatkan</a:t>
            </a:r>
            <a:r>
              <a:rPr lang="en-ID" dirty="0"/>
              <a:t> </a:t>
            </a:r>
            <a:r>
              <a:rPr lang="en-ID" dirty="0" err="1"/>
              <a:t>keahlian</a:t>
            </a:r>
            <a:r>
              <a:rPr lang="en-ID" dirty="0"/>
              <a:t> </a:t>
            </a:r>
            <a:r>
              <a:rPr lang="en-ID" dirty="0" err="1"/>
              <a:t>geografis</a:t>
            </a:r>
            <a:r>
              <a:rPr lang="en-ID" dirty="0"/>
              <a:t> </a:t>
            </a:r>
            <a:r>
              <a:rPr lang="en-ID" dirty="0" err="1"/>
              <a:t>dari</a:t>
            </a:r>
            <a:r>
              <a:rPr lang="en-ID" dirty="0"/>
              <a:t> </a:t>
            </a:r>
            <a:r>
              <a:rPr lang="en-ID" dirty="0" err="1"/>
              <a:t>perusahaan</a:t>
            </a:r>
            <a:r>
              <a:rPr lang="en-ID" dirty="0"/>
              <a:t> yang </a:t>
            </a:r>
            <a:r>
              <a:rPr lang="en-ID" dirty="0" err="1"/>
              <a:t>diakuisisi</a:t>
            </a:r>
            <a:r>
              <a:rPr lang="en-ID" dirty="0"/>
              <a:t> </a:t>
            </a:r>
            <a:r>
              <a:rPr lang="en-ID" dirty="0" err="1"/>
              <a:t>ini</a:t>
            </a:r>
            <a:r>
              <a:rPr lang="en-ID" dirty="0"/>
              <a:t> </a:t>
            </a:r>
            <a:r>
              <a:rPr lang="en-ID" dirty="0" err="1"/>
              <a:t>setiap</a:t>
            </a:r>
            <a:r>
              <a:rPr lang="en-ID" dirty="0"/>
              <a:t> </a:t>
            </a:r>
            <a:r>
              <a:rPr lang="en-ID" dirty="0" err="1"/>
              <a:t>cabang</a:t>
            </a:r>
            <a:r>
              <a:rPr lang="en-ID" dirty="0"/>
              <a:t> </a:t>
            </a:r>
            <a:r>
              <a:rPr lang="en-ID" dirty="0" err="1"/>
              <a:t>diminta</a:t>
            </a:r>
            <a:r>
              <a:rPr lang="en-ID" dirty="0"/>
              <a:t> </a:t>
            </a:r>
            <a:r>
              <a:rPr lang="en-ID" dirty="0" err="1"/>
              <a:t>untuk</a:t>
            </a:r>
            <a:r>
              <a:rPr lang="en-ID" dirty="0"/>
              <a:t> </a:t>
            </a:r>
            <a:r>
              <a:rPr lang="en-ID" dirty="0" err="1"/>
              <a:t>bertanggung</a:t>
            </a:r>
            <a:r>
              <a:rPr lang="en-ID" dirty="0"/>
              <a:t> </a:t>
            </a:r>
            <a:r>
              <a:rPr lang="en-ID" dirty="0" err="1"/>
              <a:t>jawab</a:t>
            </a:r>
            <a:r>
              <a:rPr lang="en-ID" dirty="0"/>
              <a:t> </a:t>
            </a:r>
            <a:r>
              <a:rPr lang="en-ID" dirty="0" err="1"/>
              <a:t>atas</a:t>
            </a:r>
            <a:r>
              <a:rPr lang="en-ID" dirty="0"/>
              <a:t> </a:t>
            </a:r>
            <a:r>
              <a:rPr lang="en-ID" dirty="0" err="1"/>
              <a:t>penjualan</a:t>
            </a:r>
            <a:r>
              <a:rPr lang="en-ID" dirty="0"/>
              <a:t> </a:t>
            </a:r>
            <a:r>
              <a:rPr lang="en-ID" dirty="0" err="1"/>
              <a:t>semua</a:t>
            </a:r>
            <a:r>
              <a:rPr lang="en-ID" dirty="0"/>
              <a:t> </a:t>
            </a:r>
            <a:r>
              <a:rPr lang="en-ID" dirty="0" err="1"/>
              <a:t>produk</a:t>
            </a:r>
            <a:r>
              <a:rPr lang="en-ID" dirty="0"/>
              <a:t> </a:t>
            </a:r>
            <a:r>
              <a:rPr lang="en-ID" dirty="0" err="1"/>
              <a:t>aksen</a:t>
            </a:r>
            <a:r>
              <a:rPr lang="en-ID" dirty="0"/>
              <a:t> yang </a:t>
            </a:r>
            <a:r>
              <a:rPr lang="en-ID" dirty="0" err="1"/>
              <a:t>berada</a:t>
            </a:r>
            <a:r>
              <a:rPr lang="en-ID" dirty="0"/>
              <a:t> di </a:t>
            </a:r>
            <a:r>
              <a:rPr lang="en-ID" dirty="0" err="1"/>
              <a:t>dalam</a:t>
            </a:r>
            <a:r>
              <a:rPr lang="en-ID" dirty="0"/>
              <a:t> wilayah </a:t>
            </a:r>
            <a:r>
              <a:rPr lang="en-ID" dirty="0" err="1"/>
              <a:t>tanggung</a:t>
            </a:r>
            <a:r>
              <a:rPr lang="en-ID" dirty="0"/>
              <a:t> </a:t>
            </a:r>
            <a:r>
              <a:rPr lang="en-ID" dirty="0" err="1"/>
              <a:t>jawabnya</a:t>
            </a:r>
            <a:r>
              <a:rPr lang="en-ID" dirty="0"/>
              <a:t>: </a:t>
            </a:r>
            <a:r>
              <a:rPr lang="en-ID" dirty="0" err="1"/>
              <a:t>Eropa</a:t>
            </a:r>
            <a:r>
              <a:rPr lang="en-ID" dirty="0"/>
              <a:t> </a:t>
            </a:r>
            <a:r>
              <a:rPr lang="en-ID" dirty="0" err="1"/>
              <a:t>selatan</a:t>
            </a:r>
            <a:r>
              <a:rPr lang="en-ID" dirty="0"/>
              <a:t> </a:t>
            </a:r>
            <a:r>
              <a:rPr lang="en-ID" dirty="0" err="1"/>
              <a:t>untuk</a:t>
            </a:r>
            <a:r>
              <a:rPr lang="en-ID" dirty="0"/>
              <a:t> </a:t>
            </a:r>
            <a:r>
              <a:rPr lang="en-ID" dirty="0" err="1"/>
              <a:t>saraceno</a:t>
            </a:r>
            <a:r>
              <a:rPr lang="en-ID" dirty="0"/>
              <a:t>, </a:t>
            </a:r>
            <a:r>
              <a:rPr lang="en-ID" dirty="0" err="1"/>
              <a:t>Inggris</a:t>
            </a:r>
            <a:r>
              <a:rPr lang="en-ID" dirty="0"/>
              <a:t> </a:t>
            </a:r>
            <a:r>
              <a:rPr lang="en-ID" dirty="0" err="1"/>
              <a:t>untuk</a:t>
            </a:r>
            <a:r>
              <a:rPr lang="en-ID" dirty="0"/>
              <a:t> </a:t>
            </a:r>
            <a:r>
              <a:rPr lang="en-ID" dirty="0" err="1"/>
              <a:t>hollandsworth</a:t>
            </a:r>
            <a:r>
              <a:rPr lang="en-ID" dirty="0"/>
              <a:t>, dan </a:t>
            </a:r>
            <a:r>
              <a:rPr lang="en-ID" dirty="0" err="1"/>
              <a:t>Skandinavia</a:t>
            </a:r>
            <a:r>
              <a:rPr lang="en-ID" dirty="0"/>
              <a:t> </a:t>
            </a:r>
            <a:r>
              <a:rPr lang="en-ID" dirty="0" err="1"/>
              <a:t>untuk</a:t>
            </a:r>
            <a:r>
              <a:rPr lang="en-ID" dirty="0"/>
              <a:t> KAG.</a:t>
            </a:r>
          </a:p>
          <a:p>
            <a:pPr marL="152400" indent="0" algn="just">
              <a:buNone/>
            </a:pPr>
            <a:r>
              <a:rPr lang="en-ID" dirty="0" err="1"/>
              <a:t>hollandsworth</a:t>
            </a:r>
            <a:r>
              <a:rPr lang="en-ID" dirty="0"/>
              <a:t> </a:t>
            </a:r>
            <a:r>
              <a:rPr lang="en-ID" dirty="0" err="1"/>
              <a:t>dibeli</a:t>
            </a:r>
            <a:r>
              <a:rPr lang="en-ID" dirty="0"/>
              <a:t> oleh </a:t>
            </a:r>
            <a:r>
              <a:rPr lang="en-ID" dirty="0" err="1"/>
              <a:t>axeon</a:t>
            </a:r>
            <a:r>
              <a:rPr lang="en-ID" dirty="0"/>
              <a:t> pada </a:t>
            </a:r>
            <a:r>
              <a:rPr lang="en-ID" dirty="0" err="1"/>
              <a:t>tahun</a:t>
            </a:r>
            <a:r>
              <a:rPr lang="en-ID" dirty="0"/>
              <a:t> 1992. </a:t>
            </a:r>
            <a:r>
              <a:rPr lang="en-ID" dirty="0" err="1"/>
              <a:t>selama</a:t>
            </a:r>
            <a:r>
              <a:rPr lang="en-ID" dirty="0"/>
              <a:t> 3 </a:t>
            </a:r>
            <a:r>
              <a:rPr lang="en-ID" dirty="0" err="1"/>
              <a:t>tahun</a:t>
            </a:r>
            <a:r>
              <a:rPr lang="en-ID" dirty="0"/>
              <a:t> </a:t>
            </a:r>
            <a:r>
              <a:rPr lang="en-ID" dirty="0" err="1"/>
              <a:t>pertama</a:t>
            </a:r>
            <a:r>
              <a:rPr lang="en-ID" dirty="0"/>
              <a:t> </a:t>
            </a:r>
            <a:r>
              <a:rPr lang="en-ID" dirty="0" err="1"/>
              <a:t>kepemilikan</a:t>
            </a:r>
            <a:r>
              <a:rPr lang="en-ID" dirty="0"/>
              <a:t> </a:t>
            </a:r>
            <a:r>
              <a:rPr lang="en-ID" dirty="0" err="1"/>
              <a:t>axeon</a:t>
            </a:r>
            <a:r>
              <a:rPr lang="en-ID" dirty="0"/>
              <a:t> </a:t>
            </a:r>
            <a:r>
              <a:rPr lang="en-ID" dirty="0" err="1"/>
              <a:t>penjualan</a:t>
            </a:r>
            <a:r>
              <a:rPr lang="en-ID" dirty="0"/>
              <a:t> </a:t>
            </a:r>
            <a:r>
              <a:rPr lang="en-ID" dirty="0" err="1"/>
              <a:t>hollandsworth</a:t>
            </a:r>
            <a:r>
              <a:rPr lang="en-ID" dirty="0"/>
              <a:t> </a:t>
            </a:r>
            <a:r>
              <a:rPr lang="en-ID" dirty="0" err="1"/>
              <a:t>menurun</a:t>
            </a:r>
            <a:r>
              <a:rPr lang="en-ID" dirty="0"/>
              <a:t> </a:t>
            </a:r>
            <a:r>
              <a:rPr lang="en-ID" dirty="0" err="1"/>
              <a:t>perlahan</a:t>
            </a:r>
            <a:r>
              <a:rPr lang="en-ID" dirty="0"/>
              <a:t>. pada </a:t>
            </a:r>
            <a:r>
              <a:rPr lang="en-ID" dirty="0" err="1"/>
              <a:t>tahun</a:t>
            </a:r>
            <a:r>
              <a:rPr lang="en-ID" dirty="0"/>
              <a:t> 1996 </a:t>
            </a:r>
            <a:r>
              <a:rPr lang="en-ID" dirty="0" err="1"/>
              <a:t>mereka</a:t>
            </a:r>
            <a:r>
              <a:rPr lang="en-ID" dirty="0"/>
              <a:t> </a:t>
            </a:r>
            <a:r>
              <a:rPr lang="en-ID" dirty="0" err="1"/>
              <a:t>memperoleh</a:t>
            </a:r>
            <a:r>
              <a:rPr lang="en-ID" dirty="0"/>
              <a:t> £111 </a:t>
            </a:r>
            <a:r>
              <a:rPr lang="en-ID" dirty="0" err="1"/>
              <a:t>juta</a:t>
            </a:r>
            <a:r>
              <a:rPr lang="en-ID" dirty="0"/>
              <a:t> Euro. dewan </a:t>
            </a:r>
            <a:r>
              <a:rPr lang="en-ID" dirty="0" err="1"/>
              <a:t>direksi</a:t>
            </a:r>
            <a:r>
              <a:rPr lang="en-ID" dirty="0"/>
              <a:t> </a:t>
            </a:r>
            <a:r>
              <a:rPr lang="en-ID" dirty="0" err="1"/>
              <a:t>hollandsworth</a:t>
            </a:r>
            <a:r>
              <a:rPr lang="en-ID" dirty="0"/>
              <a:t> </a:t>
            </a:r>
            <a:r>
              <a:rPr lang="en-ID" dirty="0" err="1"/>
              <a:t>memutuskan</a:t>
            </a:r>
            <a:r>
              <a:rPr lang="en-ID" dirty="0"/>
              <a:t> </a:t>
            </a:r>
            <a:r>
              <a:rPr lang="en-ID" dirty="0" err="1"/>
              <a:t>bahwa</a:t>
            </a:r>
            <a:r>
              <a:rPr lang="en-ID" dirty="0"/>
              <a:t> </a:t>
            </a:r>
            <a:r>
              <a:rPr lang="en-ID" dirty="0" err="1"/>
              <a:t>perusahaan</a:t>
            </a:r>
            <a:r>
              <a:rPr lang="en-ID" dirty="0"/>
              <a:t> </a:t>
            </a:r>
            <a:r>
              <a:rPr lang="en-ID" dirty="0" err="1"/>
              <a:t>memerlukan</a:t>
            </a:r>
            <a:r>
              <a:rPr lang="en-ID" dirty="0"/>
              <a:t> </a:t>
            </a:r>
            <a:r>
              <a:rPr lang="en-ID" dirty="0" err="1"/>
              <a:t>tim</a:t>
            </a:r>
            <a:r>
              <a:rPr lang="en-ID" dirty="0"/>
              <a:t> </a:t>
            </a:r>
            <a:r>
              <a:rPr lang="en-ID" dirty="0" err="1"/>
              <a:t>manajemen</a:t>
            </a:r>
            <a:r>
              <a:rPr lang="en-ID" dirty="0"/>
              <a:t> </a:t>
            </a:r>
            <a:r>
              <a:rPr lang="en-ID" dirty="0" err="1"/>
              <a:t>baru</a:t>
            </a:r>
            <a:r>
              <a:rPr lang="en-ID" dirty="0"/>
              <a:t> dan </a:t>
            </a:r>
            <a:r>
              <a:rPr lang="en-ID" dirty="0" err="1"/>
              <a:t>pemeriksaan</a:t>
            </a:r>
            <a:r>
              <a:rPr lang="en-ID" dirty="0"/>
              <a:t> </a:t>
            </a:r>
            <a:r>
              <a:rPr lang="en-ID" dirty="0" err="1"/>
              <a:t>besar-besaran</a:t>
            </a:r>
            <a:r>
              <a:rPr lang="en-ID" dirty="0"/>
              <a:t>. Ian </a:t>
            </a:r>
            <a:r>
              <a:rPr lang="en-ID" dirty="0" err="1"/>
              <a:t>wallingford</a:t>
            </a:r>
            <a:r>
              <a:rPr lang="en-ID" dirty="0"/>
              <a:t> ,</a:t>
            </a:r>
            <a:r>
              <a:rPr lang="en-ID" dirty="0" err="1"/>
              <a:t>seorang</a:t>
            </a:r>
            <a:r>
              <a:rPr lang="en-ID" dirty="0"/>
              <a:t> </a:t>
            </a:r>
            <a:r>
              <a:rPr lang="en-ID" dirty="0" err="1"/>
              <a:t>pria</a:t>
            </a:r>
            <a:r>
              <a:rPr lang="en-ID" dirty="0"/>
              <a:t> 39 </a:t>
            </a:r>
            <a:r>
              <a:rPr lang="en-ID" dirty="0" err="1"/>
              <a:t>tahun</a:t>
            </a:r>
            <a:r>
              <a:rPr lang="en-ID" dirty="0"/>
              <a:t> </a:t>
            </a:r>
            <a:r>
              <a:rPr lang="en-ID" dirty="0" err="1"/>
              <a:t>dengan</a:t>
            </a:r>
            <a:r>
              <a:rPr lang="en-ID" dirty="0"/>
              <a:t> </a:t>
            </a:r>
            <a:r>
              <a:rPr lang="en-ID" dirty="0" err="1"/>
              <a:t>gelar</a:t>
            </a:r>
            <a:r>
              <a:rPr lang="en-ID" dirty="0"/>
              <a:t> universitas di </a:t>
            </a:r>
            <a:r>
              <a:rPr lang="en-ID" dirty="0" err="1"/>
              <a:t>bidang</a:t>
            </a:r>
            <a:r>
              <a:rPr lang="en-ID" dirty="0"/>
              <a:t> </a:t>
            </a:r>
            <a:r>
              <a:rPr lang="en-ID" dirty="0" err="1"/>
              <a:t>teknik</a:t>
            </a:r>
            <a:r>
              <a:rPr lang="en-ID" dirty="0"/>
              <a:t> dan </a:t>
            </a:r>
            <a:r>
              <a:rPr lang="en-ID" dirty="0" err="1"/>
              <a:t>perdagangan</a:t>
            </a:r>
            <a:r>
              <a:rPr lang="en-ID" dirty="0"/>
              <a:t>, </a:t>
            </a:r>
            <a:r>
              <a:rPr lang="en-ID" dirty="0" err="1"/>
              <a:t>dipekerjakan</a:t>
            </a:r>
            <a:r>
              <a:rPr lang="en-ID" dirty="0"/>
              <a:t>. </a:t>
            </a:r>
            <a:r>
              <a:rPr lang="en-ID" dirty="0" err="1"/>
              <a:t>ian</a:t>
            </a:r>
            <a:r>
              <a:rPr lang="en-ID" dirty="0"/>
              <a:t> </a:t>
            </a:r>
            <a:r>
              <a:rPr lang="en-ID" dirty="0" err="1"/>
              <a:t>memiliki</a:t>
            </a:r>
            <a:r>
              <a:rPr lang="en-ID" dirty="0"/>
              <a:t> </a:t>
            </a:r>
            <a:r>
              <a:rPr lang="en-ID" dirty="0" err="1"/>
              <a:t>pengalaman</a:t>
            </a:r>
            <a:r>
              <a:rPr lang="en-ID" dirty="0"/>
              <a:t> </a:t>
            </a:r>
            <a:r>
              <a:rPr lang="en-ID" dirty="0" err="1"/>
              <a:t>sebagai</a:t>
            </a:r>
            <a:r>
              <a:rPr lang="en-ID" dirty="0"/>
              <a:t> </a:t>
            </a:r>
            <a:r>
              <a:rPr lang="en-ID" dirty="0" err="1"/>
              <a:t>insinyur</a:t>
            </a:r>
            <a:r>
              <a:rPr lang="en-ID" dirty="0"/>
              <a:t> </a:t>
            </a:r>
            <a:r>
              <a:rPr lang="en-ID" dirty="0" err="1"/>
              <a:t>manufaktur</a:t>
            </a:r>
            <a:r>
              <a:rPr lang="en-ID" dirty="0"/>
              <a:t> </a:t>
            </a:r>
            <a:r>
              <a:rPr lang="en-ID" dirty="0" err="1"/>
              <a:t>sebagai</a:t>
            </a:r>
            <a:r>
              <a:rPr lang="en-ID" dirty="0"/>
              <a:t> </a:t>
            </a:r>
            <a:r>
              <a:rPr lang="en-ID" dirty="0" err="1"/>
              <a:t>seorang</a:t>
            </a:r>
            <a:r>
              <a:rPr lang="en-ID" dirty="0"/>
              <a:t> </a:t>
            </a:r>
            <a:r>
              <a:rPr lang="en-ID" dirty="0" err="1"/>
              <a:t>manajer</a:t>
            </a:r>
            <a:r>
              <a:rPr lang="en-ID" dirty="0"/>
              <a:t> </a:t>
            </a:r>
            <a:r>
              <a:rPr lang="en-ID" dirty="0" err="1"/>
              <a:t>pemasaran</a:t>
            </a:r>
            <a:r>
              <a:rPr lang="en-ID" dirty="0"/>
              <a:t> </a:t>
            </a:r>
            <a:r>
              <a:rPr lang="en-ID" dirty="0" err="1"/>
              <a:t>untuk</a:t>
            </a:r>
            <a:r>
              <a:rPr lang="en-ID" dirty="0"/>
              <a:t> </a:t>
            </a:r>
            <a:r>
              <a:rPr lang="en-ID" dirty="0" err="1"/>
              <a:t>kantor</a:t>
            </a:r>
            <a:r>
              <a:rPr lang="en-ID" dirty="0"/>
              <a:t> </a:t>
            </a:r>
            <a:r>
              <a:rPr lang="en-ID" dirty="0" err="1"/>
              <a:t>cabang</a:t>
            </a:r>
            <a:r>
              <a:rPr lang="en-ID" dirty="0"/>
              <a:t> </a:t>
            </a:r>
            <a:r>
              <a:rPr lang="en-ID" dirty="0" err="1"/>
              <a:t>suatu</a:t>
            </a:r>
            <a:r>
              <a:rPr lang="en-ID" dirty="0"/>
              <a:t> </a:t>
            </a:r>
            <a:r>
              <a:rPr lang="en-ID" dirty="0" err="1"/>
              <a:t>perusahaan</a:t>
            </a:r>
            <a:r>
              <a:rPr lang="en-ID" dirty="0"/>
              <a:t> di </a:t>
            </a:r>
            <a:r>
              <a:rPr lang="en-ID" dirty="0" err="1"/>
              <a:t>Inggris</a:t>
            </a:r>
            <a:r>
              <a:rPr lang="en-ID" dirty="0"/>
              <a:t> </a:t>
            </a:r>
            <a:r>
              <a:rPr lang="en-ID" dirty="0" err="1"/>
              <a:t>dari</a:t>
            </a:r>
            <a:r>
              <a:rPr lang="en-ID" dirty="0"/>
              <a:t> </a:t>
            </a:r>
            <a:r>
              <a:rPr lang="en-ID" dirty="0" err="1"/>
              <a:t>perusahaan</a:t>
            </a:r>
            <a:r>
              <a:rPr lang="en-ID" dirty="0"/>
              <a:t> yang </a:t>
            </a:r>
            <a:r>
              <a:rPr lang="en-ID" dirty="0" err="1"/>
              <a:t>berpusat</a:t>
            </a:r>
            <a:r>
              <a:rPr lang="en-ID" dirty="0"/>
              <a:t> di Amerika, dan </a:t>
            </a:r>
            <a:r>
              <a:rPr lang="en-ID" dirty="0" err="1"/>
              <a:t>sebagai</a:t>
            </a:r>
            <a:r>
              <a:rPr lang="en-ID" dirty="0"/>
              <a:t> </a:t>
            </a:r>
            <a:r>
              <a:rPr lang="en-ID" dirty="0" err="1"/>
              <a:t>seorang</a:t>
            </a:r>
            <a:r>
              <a:rPr lang="en-ID" dirty="0"/>
              <a:t> </a:t>
            </a:r>
            <a:r>
              <a:rPr lang="en-ID" dirty="0" err="1"/>
              <a:t>manajer</a:t>
            </a:r>
            <a:r>
              <a:rPr lang="en-ID" dirty="0"/>
              <a:t> </a:t>
            </a:r>
            <a:r>
              <a:rPr lang="en-ID" dirty="0" err="1"/>
              <a:t>laba</a:t>
            </a:r>
            <a:r>
              <a:rPr lang="en-ID" dirty="0"/>
              <a:t> </a:t>
            </a:r>
            <a:r>
              <a:rPr lang="en-ID" dirty="0" err="1"/>
              <a:t>pusat</a:t>
            </a:r>
            <a:r>
              <a:rPr lang="en-ID" dirty="0"/>
              <a:t> pada </a:t>
            </a:r>
            <a:r>
              <a:rPr lang="en-ID" dirty="0" err="1"/>
              <a:t>sebuah</a:t>
            </a:r>
            <a:r>
              <a:rPr lang="en-ID" dirty="0"/>
              <a:t> </a:t>
            </a:r>
            <a:r>
              <a:rPr lang="en-ID" dirty="0" err="1"/>
              <a:t>perusahaan</a:t>
            </a:r>
            <a:r>
              <a:rPr lang="en-ID" dirty="0"/>
              <a:t> </a:t>
            </a:r>
            <a:r>
              <a:rPr lang="en-ID" dirty="0" err="1"/>
              <a:t>industri</a:t>
            </a:r>
            <a:r>
              <a:rPr lang="en-ID" dirty="0"/>
              <a:t> </a:t>
            </a:r>
            <a:r>
              <a:rPr lang="en-ID" dirty="0" err="1"/>
              <a:t>besar</a:t>
            </a:r>
            <a:r>
              <a:rPr lang="en-ID" dirty="0"/>
              <a:t> di </a:t>
            </a:r>
            <a:r>
              <a:rPr lang="en-ID" dirty="0" err="1"/>
              <a:t>Inggris</a:t>
            </a:r>
            <a:r>
              <a:rPr lang="en-ID" dirty="0"/>
              <a:t>. </a:t>
            </a:r>
            <a:r>
              <a:rPr lang="en-ID" dirty="0" err="1"/>
              <a:t>dalam</a:t>
            </a:r>
            <a:r>
              <a:rPr lang="en-ID" dirty="0"/>
              <a:t> 4 </a:t>
            </a:r>
            <a:r>
              <a:rPr lang="en-ID" dirty="0" err="1"/>
              <a:t>tahun</a:t>
            </a:r>
            <a:r>
              <a:rPr lang="en-ID" dirty="0"/>
              <a:t> </a:t>
            </a:r>
            <a:r>
              <a:rPr lang="en-ID" dirty="0" err="1"/>
              <a:t>pertama</a:t>
            </a:r>
            <a:r>
              <a:rPr lang="en-ID" dirty="0"/>
              <a:t> masa </a:t>
            </a:r>
            <a:r>
              <a:rPr lang="en-ID" dirty="0" err="1"/>
              <a:t>kepemimpinan</a:t>
            </a:r>
            <a:r>
              <a:rPr lang="en-ID" dirty="0"/>
              <a:t> Ian </a:t>
            </a:r>
            <a:r>
              <a:rPr lang="en-ID" dirty="0" err="1"/>
              <a:t>penjualan</a:t>
            </a:r>
            <a:r>
              <a:rPr lang="en-ID" dirty="0"/>
              <a:t> </a:t>
            </a:r>
            <a:r>
              <a:rPr lang="en-ID" dirty="0" err="1"/>
              <a:t>hollandsworth</a:t>
            </a:r>
            <a:r>
              <a:rPr lang="en-ID" dirty="0"/>
              <a:t> </a:t>
            </a:r>
            <a:r>
              <a:rPr lang="en-ID" dirty="0" err="1"/>
              <a:t>meningkat</a:t>
            </a:r>
            <a:r>
              <a:rPr lang="en-ID" dirty="0"/>
              <a:t> </a:t>
            </a:r>
            <a:r>
              <a:rPr lang="en-ID" dirty="0" err="1"/>
              <a:t>sampai</a:t>
            </a:r>
            <a:r>
              <a:rPr lang="en-ID" dirty="0"/>
              <a:t> £ 160 dan </a:t>
            </a:r>
            <a:r>
              <a:rPr lang="en-ID" dirty="0" err="1"/>
              <a:t>laba</a:t>
            </a:r>
            <a:r>
              <a:rPr lang="en-ID" dirty="0"/>
              <a:t> </a:t>
            </a:r>
            <a:r>
              <a:rPr lang="en-ID" dirty="0" err="1"/>
              <a:t>meningkat</a:t>
            </a:r>
            <a:r>
              <a:rPr lang="en-ID" dirty="0"/>
              <a:t> ,</a:t>
            </a:r>
            <a:r>
              <a:rPr lang="en-ID" dirty="0" err="1"/>
              <a:t>secara</a:t>
            </a:r>
            <a:r>
              <a:rPr lang="en-ID" dirty="0"/>
              <a:t> </a:t>
            </a:r>
            <a:r>
              <a:rPr lang="en-ID" dirty="0" err="1"/>
              <a:t>nyata</a:t>
            </a:r>
            <a:r>
              <a:rPr lang="en-ID" dirty="0"/>
              <a:t> </a:t>
            </a:r>
            <a:r>
              <a:rPr lang="en-ID" dirty="0" err="1"/>
              <a:t>mencapai</a:t>
            </a:r>
            <a:r>
              <a:rPr lang="en-ID" dirty="0"/>
              <a:t> </a:t>
            </a:r>
            <a:r>
              <a:rPr lang="en-ID" dirty="0" err="1"/>
              <a:t>tingkat</a:t>
            </a:r>
            <a:r>
              <a:rPr lang="en-ID" dirty="0"/>
              <a:t> yang </a:t>
            </a:r>
            <a:r>
              <a:rPr lang="en-ID" dirty="0" err="1"/>
              <a:t>dinilai</a:t>
            </a:r>
            <a:r>
              <a:rPr lang="en-ID" dirty="0"/>
              <a:t> </a:t>
            </a:r>
            <a:r>
              <a:rPr lang="en-ID" dirty="0" err="1"/>
              <a:t>manajemen</a:t>
            </a:r>
            <a:r>
              <a:rPr lang="en-ID" dirty="0"/>
              <a:t> </a:t>
            </a:r>
            <a:r>
              <a:rPr lang="en-ID" dirty="0" err="1"/>
              <a:t>Axeon</a:t>
            </a:r>
            <a:r>
              <a:rPr lang="en-ID" dirty="0"/>
              <a:t> </a:t>
            </a:r>
            <a:r>
              <a:rPr lang="en-ID" dirty="0" err="1"/>
              <a:t>sebagai</a:t>
            </a:r>
            <a:r>
              <a:rPr lang="en-ID" dirty="0"/>
              <a:t> </a:t>
            </a:r>
            <a:r>
              <a:rPr lang="en-ID" dirty="0" err="1"/>
              <a:t>hal</a:t>
            </a:r>
            <a:r>
              <a:rPr lang="en-ID" dirty="0"/>
              <a:t> yang </a:t>
            </a:r>
            <a:r>
              <a:rPr lang="en-ID" dirty="0" err="1"/>
              <a:t>dapat</a:t>
            </a:r>
            <a:r>
              <a:rPr lang="en-ID" dirty="0"/>
              <a:t> </a:t>
            </a:r>
            <a:r>
              <a:rPr lang="en-ID" dirty="0" err="1"/>
              <a:t>diterima</a:t>
            </a:r>
            <a:r>
              <a:rPr lang="en-ID" dirty="0"/>
              <a:t>.</a:t>
            </a:r>
          </a:p>
        </p:txBody>
      </p:sp>
    </p:spTree>
    <p:extLst>
      <p:ext uri="{BB962C8B-B14F-4D97-AF65-F5344CB8AC3E}">
        <p14:creationId xmlns:p14="http://schemas.microsoft.com/office/powerpoint/2010/main" val="1494215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F58E0-532B-0AAA-572A-9A657E9FE2C5}"/>
              </a:ext>
            </a:extLst>
          </p:cNvPr>
          <p:cNvSpPr>
            <a:spLocks noGrp="1"/>
          </p:cNvSpPr>
          <p:nvPr>
            <p:ph type="body" idx="1"/>
          </p:nvPr>
        </p:nvSpPr>
        <p:spPr/>
        <p:txBody>
          <a:bodyPr/>
          <a:lstStyle/>
          <a:p>
            <a:pPr marL="152400" indent="0">
              <a:buNone/>
            </a:pPr>
            <a:r>
              <a:rPr lang="en-ID" dirty="0"/>
              <a:t>Pada </a:t>
            </a:r>
            <a:r>
              <a:rPr lang="en-ID" dirty="0" err="1"/>
              <a:t>tahun</a:t>
            </a:r>
            <a:r>
              <a:rPr lang="en-ID" dirty="0"/>
              <a:t> 1998 , Ian </a:t>
            </a:r>
            <a:r>
              <a:rPr lang="en-ID" dirty="0" err="1"/>
              <a:t>menginformasikan</a:t>
            </a:r>
            <a:r>
              <a:rPr lang="en-ID" dirty="0"/>
              <a:t> dewan </a:t>
            </a:r>
            <a:r>
              <a:rPr lang="en-ID" dirty="0" err="1"/>
              <a:t>holandsworth</a:t>
            </a:r>
            <a:r>
              <a:rPr lang="en-ID" dirty="0"/>
              <a:t> </a:t>
            </a:r>
            <a:r>
              <a:rPr lang="en-ID" dirty="0" err="1"/>
              <a:t>bahwa</a:t>
            </a:r>
            <a:r>
              <a:rPr lang="en-ID" dirty="0"/>
              <a:t> </a:t>
            </a:r>
            <a:r>
              <a:rPr lang="en-ID" dirty="0" err="1"/>
              <a:t>ia</a:t>
            </a:r>
            <a:r>
              <a:rPr lang="en-ID" dirty="0"/>
              <a:t> </a:t>
            </a:r>
            <a:r>
              <a:rPr lang="en-ID" dirty="0" err="1"/>
              <a:t>memiliki</a:t>
            </a:r>
            <a:r>
              <a:rPr lang="en-ID" dirty="0"/>
              <a:t> </a:t>
            </a:r>
            <a:r>
              <a:rPr lang="en-ID" dirty="0" err="1"/>
              <a:t>usul</a:t>
            </a:r>
            <a:r>
              <a:rPr lang="en-ID" dirty="0"/>
              <a:t> </a:t>
            </a:r>
            <a:r>
              <a:rPr lang="en-ID" dirty="0" err="1"/>
              <a:t>untuk</a:t>
            </a:r>
            <a:r>
              <a:rPr lang="en-ID" dirty="0"/>
              <a:t> </a:t>
            </a:r>
            <a:r>
              <a:rPr lang="en-ID" dirty="0" err="1"/>
              <a:t>mempelajari</a:t>
            </a:r>
            <a:r>
              <a:rPr lang="en-ID" dirty="0"/>
              <a:t> </a:t>
            </a:r>
            <a:r>
              <a:rPr lang="en-ID" dirty="0" err="1"/>
              <a:t>kemungkinan</a:t>
            </a:r>
            <a:r>
              <a:rPr lang="en-ID" dirty="0"/>
              <a:t> </a:t>
            </a:r>
            <a:r>
              <a:rPr lang="en-ID" dirty="0" err="1"/>
              <a:t>pembangunan</a:t>
            </a:r>
            <a:r>
              <a:rPr lang="en-ID" dirty="0"/>
              <a:t> </a:t>
            </a:r>
            <a:r>
              <a:rPr lang="en-ID" dirty="0" err="1"/>
              <a:t>sebuah</a:t>
            </a:r>
            <a:r>
              <a:rPr lang="en-ID" dirty="0"/>
              <a:t> </a:t>
            </a:r>
            <a:r>
              <a:rPr lang="en-ID" dirty="0" err="1"/>
              <a:t>pabrik</a:t>
            </a:r>
            <a:r>
              <a:rPr lang="en-ID" dirty="0"/>
              <a:t> di </a:t>
            </a:r>
            <a:r>
              <a:rPr lang="en-ID" dirty="0" err="1"/>
              <a:t>Inggris</a:t>
            </a:r>
            <a:r>
              <a:rPr lang="en-ID" dirty="0"/>
              <a:t> </a:t>
            </a:r>
            <a:r>
              <a:rPr lang="en-ID" dirty="0" err="1"/>
              <a:t>untuk</a:t>
            </a:r>
            <a:r>
              <a:rPr lang="en-ID" dirty="0"/>
              <a:t> </a:t>
            </a:r>
            <a:r>
              <a:rPr lang="en-ID" dirty="0" err="1"/>
              <a:t>memproduksi</a:t>
            </a:r>
            <a:r>
              <a:rPr lang="en-ID" dirty="0"/>
              <a:t> </a:t>
            </a:r>
            <a:r>
              <a:rPr lang="en-ID" dirty="0" err="1"/>
              <a:t>lapisan</a:t>
            </a:r>
            <a:r>
              <a:rPr lang="en-ID" dirty="0"/>
              <a:t> </a:t>
            </a:r>
            <a:r>
              <a:rPr lang="en-ID" dirty="0" err="1"/>
              <a:t>kimiawi</a:t>
            </a:r>
            <a:r>
              <a:rPr lang="en-ID" dirty="0"/>
              <a:t> </a:t>
            </a:r>
            <a:r>
              <a:rPr lang="en-ID" dirty="0" err="1"/>
              <a:t>pelindung</a:t>
            </a:r>
            <a:r>
              <a:rPr lang="en-ID" dirty="0"/>
              <a:t> yang </a:t>
            </a:r>
            <a:r>
              <a:rPr lang="en-ID" dirty="0" err="1"/>
              <a:t>dikenal</a:t>
            </a:r>
            <a:r>
              <a:rPr lang="en-ID" dirty="0"/>
              <a:t> </a:t>
            </a:r>
            <a:r>
              <a:rPr lang="en-ID" dirty="0" err="1"/>
              <a:t>dengan</a:t>
            </a:r>
            <a:r>
              <a:rPr lang="en-ID" dirty="0"/>
              <a:t> </a:t>
            </a:r>
            <a:r>
              <a:rPr lang="en-ID" dirty="0" err="1"/>
              <a:t>sebutan</a:t>
            </a:r>
            <a:r>
              <a:rPr lang="en-ID" dirty="0"/>
              <a:t> AR-42. </a:t>
            </a:r>
            <a:r>
              <a:rPr lang="en-ID" dirty="0" err="1"/>
              <a:t>Ia</a:t>
            </a:r>
            <a:r>
              <a:rPr lang="en-ID" dirty="0"/>
              <a:t> </a:t>
            </a:r>
            <a:r>
              <a:rPr lang="en-ID" dirty="0" err="1"/>
              <a:t>menjelaskan</a:t>
            </a:r>
            <a:r>
              <a:rPr lang="en-ID" dirty="0"/>
              <a:t> </a:t>
            </a:r>
            <a:r>
              <a:rPr lang="en-ID" dirty="0" err="1"/>
              <a:t>bahwa</a:t>
            </a:r>
            <a:r>
              <a:rPr lang="en-ID" dirty="0"/>
              <a:t> </a:t>
            </a:r>
            <a:r>
              <a:rPr lang="en-ID" dirty="0" err="1"/>
              <a:t>insinyur</a:t>
            </a:r>
            <a:r>
              <a:rPr lang="en-ID" dirty="0"/>
              <a:t> </a:t>
            </a:r>
            <a:r>
              <a:rPr lang="en-ID" dirty="0" err="1"/>
              <a:t>produk</a:t>
            </a:r>
            <a:r>
              <a:rPr lang="en-ID" dirty="0"/>
              <a:t> di </a:t>
            </a:r>
            <a:r>
              <a:rPr lang="en-ID" dirty="0" err="1"/>
              <a:t>hollandsworth</a:t>
            </a:r>
            <a:r>
              <a:rPr lang="en-ID" dirty="0"/>
              <a:t> </a:t>
            </a:r>
            <a:r>
              <a:rPr lang="en-ID" dirty="0" err="1"/>
              <a:t>telah</a:t>
            </a:r>
            <a:r>
              <a:rPr lang="en-ID" dirty="0"/>
              <a:t> </a:t>
            </a:r>
            <a:r>
              <a:rPr lang="en-ID" dirty="0" err="1"/>
              <a:t>mengembangkan</a:t>
            </a:r>
            <a:r>
              <a:rPr lang="en-ID" dirty="0"/>
              <a:t> </a:t>
            </a:r>
            <a:r>
              <a:rPr lang="en-ID" dirty="0" err="1"/>
              <a:t>cara</a:t>
            </a:r>
            <a:r>
              <a:rPr lang="en-ID" dirty="0"/>
              <a:t> </a:t>
            </a:r>
            <a:r>
              <a:rPr lang="en-ID" dirty="0" err="1"/>
              <a:t>baru</a:t>
            </a:r>
            <a:r>
              <a:rPr lang="en-ID" dirty="0"/>
              <a:t> </a:t>
            </a:r>
            <a:r>
              <a:rPr lang="en-ID" dirty="0" err="1"/>
              <a:t>untuk</a:t>
            </a:r>
            <a:r>
              <a:rPr lang="en-ID" dirty="0"/>
              <a:t> </a:t>
            </a:r>
            <a:r>
              <a:rPr lang="en-ID" dirty="0" err="1"/>
              <a:t>membantu</a:t>
            </a:r>
            <a:r>
              <a:rPr lang="en-ID" dirty="0"/>
              <a:t> para </a:t>
            </a:r>
            <a:r>
              <a:rPr lang="en-ID" dirty="0" err="1"/>
              <a:t>pengguna</a:t>
            </a:r>
            <a:r>
              <a:rPr lang="en-ID" dirty="0"/>
              <a:t> </a:t>
            </a:r>
            <a:r>
              <a:rPr lang="en-ID" dirty="0" err="1"/>
              <a:t>menyimpan</a:t>
            </a:r>
            <a:r>
              <a:rPr lang="en-ID" dirty="0"/>
              <a:t> dan </a:t>
            </a:r>
            <a:r>
              <a:rPr lang="en-ID" dirty="0" err="1"/>
              <a:t>menggunakan</a:t>
            </a:r>
            <a:r>
              <a:rPr lang="en-ID" dirty="0"/>
              <a:t> </a:t>
            </a:r>
            <a:r>
              <a:rPr lang="en-ID" dirty="0" err="1"/>
              <a:t>pelapis</a:t>
            </a:r>
            <a:r>
              <a:rPr lang="en-ID" dirty="0"/>
              <a:t> </a:t>
            </a:r>
            <a:r>
              <a:rPr lang="en-ID" dirty="0" err="1"/>
              <a:t>ini</a:t>
            </a:r>
            <a:r>
              <a:rPr lang="en-ID" dirty="0"/>
              <a:t>. </a:t>
            </a:r>
            <a:r>
              <a:rPr lang="en-ID" dirty="0" err="1"/>
              <a:t>Menurutnya</a:t>
            </a:r>
            <a:r>
              <a:rPr lang="en-ID" dirty="0"/>
              <a:t> </a:t>
            </a:r>
            <a:r>
              <a:rPr lang="en-ID" dirty="0" err="1"/>
              <a:t>hollandsworth</a:t>
            </a:r>
            <a:r>
              <a:rPr lang="en-ID" dirty="0"/>
              <a:t> </a:t>
            </a:r>
            <a:r>
              <a:rPr lang="en-ID" dirty="0" err="1"/>
              <a:t>dapat</a:t>
            </a:r>
            <a:r>
              <a:rPr lang="en-ID" dirty="0"/>
              <a:t> </a:t>
            </a:r>
            <a:r>
              <a:rPr lang="en-ID" dirty="0" err="1"/>
              <a:t>mengembangkan</a:t>
            </a:r>
            <a:r>
              <a:rPr lang="en-ID" dirty="0"/>
              <a:t> pasar di </a:t>
            </a:r>
            <a:r>
              <a:rPr lang="en-ID" dirty="0" err="1"/>
              <a:t>Inggris</a:t>
            </a:r>
            <a:r>
              <a:rPr lang="en-ID" dirty="0"/>
              <a:t> yang </a:t>
            </a:r>
            <a:r>
              <a:rPr lang="en-ID" dirty="0" err="1"/>
              <a:t>akan</a:t>
            </a:r>
            <a:r>
              <a:rPr lang="en-ID" dirty="0"/>
              <a:t> </a:t>
            </a:r>
            <a:r>
              <a:rPr lang="en-ID" dirty="0" err="1"/>
              <a:t>hampir</a:t>
            </a:r>
            <a:r>
              <a:rPr lang="en-ID" dirty="0"/>
              <a:t> </a:t>
            </a:r>
            <a:r>
              <a:rPr lang="en-ID" dirty="0" err="1"/>
              <a:t>sebesar</a:t>
            </a:r>
            <a:r>
              <a:rPr lang="en-ID" dirty="0"/>
              <a:t> pasar global </a:t>
            </a:r>
            <a:r>
              <a:rPr lang="en-ID" dirty="0" err="1"/>
              <a:t>terkini</a:t>
            </a:r>
            <a:r>
              <a:rPr lang="en-ID" dirty="0"/>
              <a:t> </a:t>
            </a:r>
            <a:r>
              <a:rPr lang="en-ID" dirty="0" err="1"/>
              <a:t>Axeon</a:t>
            </a:r>
            <a:r>
              <a:rPr lang="en-ID" dirty="0"/>
              <a:t> yang </a:t>
            </a:r>
            <a:r>
              <a:rPr lang="en-ID" dirty="0" err="1"/>
              <a:t>memasarkan</a:t>
            </a:r>
            <a:r>
              <a:rPr lang="en-ID" dirty="0"/>
              <a:t> AR-42. </a:t>
            </a:r>
            <a:r>
              <a:rPr lang="en-ID" dirty="0" err="1"/>
              <a:t>ada</a:t>
            </a:r>
            <a:r>
              <a:rPr lang="en-ID" dirty="0"/>
              <a:t> </a:t>
            </a:r>
            <a:r>
              <a:rPr lang="en-ID" dirty="0" err="1"/>
              <a:t>sekitar</a:t>
            </a:r>
            <a:r>
              <a:rPr lang="en-ID" dirty="0"/>
              <a:t> 600 ton AR-42 yang </a:t>
            </a:r>
            <a:r>
              <a:rPr lang="en-ID" dirty="0" err="1"/>
              <a:t>dulu</a:t>
            </a:r>
            <a:r>
              <a:rPr lang="en-ID" dirty="0"/>
              <a:t> </a:t>
            </a:r>
            <a:r>
              <a:rPr lang="en-ID" dirty="0" err="1"/>
              <a:t>diproduksi</a:t>
            </a:r>
            <a:r>
              <a:rPr lang="en-ID" dirty="0"/>
              <a:t> </a:t>
            </a:r>
            <a:r>
              <a:rPr lang="en-ID" dirty="0" err="1"/>
              <a:t>tiap</a:t>
            </a:r>
            <a:r>
              <a:rPr lang="en-ID" dirty="0"/>
              <a:t> </a:t>
            </a:r>
            <a:r>
              <a:rPr lang="en-ID" dirty="0" err="1"/>
              <a:t>tahunnya</a:t>
            </a:r>
            <a:r>
              <a:rPr lang="en-ID" dirty="0"/>
              <a:t> di </a:t>
            </a:r>
            <a:r>
              <a:rPr lang="en-ID" dirty="0" err="1"/>
              <a:t>pabrik</a:t>
            </a:r>
            <a:r>
              <a:rPr lang="en-ID" dirty="0"/>
              <a:t> </a:t>
            </a:r>
            <a:r>
              <a:rPr lang="en-ID" dirty="0" err="1"/>
              <a:t>Axeon</a:t>
            </a:r>
            <a:r>
              <a:rPr lang="en-ID" dirty="0"/>
              <a:t> Belanda </a:t>
            </a:r>
            <a:r>
              <a:rPr lang="en-ID" dirty="0" err="1"/>
              <a:t>tetapi</a:t>
            </a:r>
            <a:r>
              <a:rPr lang="en-ID" dirty="0"/>
              <a:t> </a:t>
            </a:r>
            <a:r>
              <a:rPr lang="en-ID" dirty="0" err="1"/>
              <a:t>tidak</a:t>
            </a:r>
            <a:r>
              <a:rPr lang="en-ID" dirty="0"/>
              <a:t> </a:t>
            </a:r>
            <a:r>
              <a:rPr lang="en-ID" dirty="0" err="1"/>
              <a:t>ada</a:t>
            </a:r>
            <a:r>
              <a:rPr lang="en-ID" dirty="0"/>
              <a:t> </a:t>
            </a:r>
            <a:r>
              <a:rPr lang="en-ID" dirty="0" err="1"/>
              <a:t>satupun</a:t>
            </a:r>
            <a:r>
              <a:rPr lang="en-ID" dirty="0"/>
              <a:t> </a:t>
            </a:r>
            <a:r>
              <a:rPr lang="en-ID" dirty="0" err="1"/>
              <a:t>hasilnya</a:t>
            </a:r>
            <a:r>
              <a:rPr lang="en-ID" dirty="0"/>
              <a:t> yang </a:t>
            </a:r>
            <a:r>
              <a:rPr lang="en-ID" dirty="0" err="1"/>
              <a:t>dijual</a:t>
            </a:r>
            <a:r>
              <a:rPr lang="en-ID" dirty="0"/>
              <a:t> di </a:t>
            </a:r>
            <a:r>
              <a:rPr lang="en-ID" dirty="0" err="1"/>
              <a:t>Inggris</a:t>
            </a:r>
            <a:r>
              <a:rPr lang="en-ID" dirty="0"/>
              <a:t>.</a:t>
            </a:r>
          </a:p>
          <a:p>
            <a:pPr marL="152400" indent="0">
              <a:buNone/>
            </a:pPr>
            <a:r>
              <a:rPr lang="en-ID" dirty="0"/>
              <a:t>pada </a:t>
            </a:r>
            <a:r>
              <a:rPr lang="en-ID" dirty="0" err="1"/>
              <a:t>rapat</a:t>
            </a:r>
            <a:r>
              <a:rPr lang="en-ID" dirty="0"/>
              <a:t> dewan </a:t>
            </a:r>
            <a:r>
              <a:rPr lang="en-ID" dirty="0" err="1"/>
              <a:t>direksi</a:t>
            </a:r>
            <a:r>
              <a:rPr lang="en-ID" dirty="0"/>
              <a:t> </a:t>
            </a:r>
            <a:r>
              <a:rPr lang="en-ID" dirty="0" err="1"/>
              <a:t>axeon</a:t>
            </a:r>
            <a:r>
              <a:rPr lang="en-ID" dirty="0"/>
              <a:t>, </a:t>
            </a:r>
            <a:r>
              <a:rPr lang="en-ID" dirty="0" err="1"/>
              <a:t>presentasi</a:t>
            </a:r>
            <a:r>
              <a:rPr lang="en-ID" dirty="0"/>
              <a:t> </a:t>
            </a:r>
            <a:r>
              <a:rPr lang="en-ID" dirty="0" err="1"/>
              <a:t>kepada</a:t>
            </a:r>
            <a:r>
              <a:rPr lang="en-ID" dirty="0"/>
              <a:t> dewan </a:t>
            </a:r>
            <a:r>
              <a:rPr lang="en-ID" dirty="0" err="1"/>
              <a:t>Axeon</a:t>
            </a:r>
            <a:r>
              <a:rPr lang="en-ID" dirty="0"/>
              <a:t> juga </a:t>
            </a:r>
            <a:r>
              <a:rPr lang="en-ID" dirty="0" err="1"/>
              <a:t>berlangsung</a:t>
            </a:r>
            <a:r>
              <a:rPr lang="en-ID" dirty="0"/>
              <a:t> </a:t>
            </a:r>
            <a:r>
              <a:rPr lang="en-ID" dirty="0" err="1"/>
              <a:t>baik</a:t>
            </a:r>
            <a:r>
              <a:rPr lang="en-ID" dirty="0"/>
              <a:t>. </a:t>
            </a:r>
            <a:r>
              <a:rPr lang="en-ID" dirty="0" err="1"/>
              <a:t>hasil</a:t>
            </a:r>
            <a:r>
              <a:rPr lang="en-ID" dirty="0"/>
              <a:t> </a:t>
            </a:r>
            <a:r>
              <a:rPr lang="en-ID" dirty="0" err="1"/>
              <a:t>dari</a:t>
            </a:r>
            <a:r>
              <a:rPr lang="en-ID" dirty="0"/>
              <a:t> </a:t>
            </a:r>
            <a:r>
              <a:rPr lang="en-ID" dirty="0" err="1"/>
              <a:t>rapat</a:t>
            </a:r>
            <a:r>
              <a:rPr lang="en-ID" dirty="0"/>
              <a:t> </a:t>
            </a:r>
            <a:r>
              <a:rPr lang="en-ID" dirty="0" err="1"/>
              <a:t>tersebut</a:t>
            </a:r>
            <a:r>
              <a:rPr lang="en-ID" dirty="0"/>
              <a:t> dewan </a:t>
            </a:r>
            <a:r>
              <a:rPr lang="en-ID" dirty="0" err="1"/>
              <a:t>axeon</a:t>
            </a:r>
            <a:r>
              <a:rPr lang="en-ID" dirty="0"/>
              <a:t> </a:t>
            </a:r>
            <a:r>
              <a:rPr lang="en-ID" dirty="0" err="1"/>
              <a:t>memberikan</a:t>
            </a:r>
            <a:r>
              <a:rPr lang="en-ID" dirty="0"/>
              <a:t> </a:t>
            </a:r>
            <a:r>
              <a:rPr lang="en-ID" dirty="0" err="1"/>
              <a:t>suara</a:t>
            </a:r>
            <a:r>
              <a:rPr lang="en-ID" dirty="0"/>
              <a:t> </a:t>
            </a:r>
            <a:r>
              <a:rPr lang="en-ID" dirty="0" err="1"/>
              <a:t>bulat</a:t>
            </a:r>
            <a:r>
              <a:rPr lang="en-ID" dirty="0"/>
              <a:t> </a:t>
            </a:r>
            <a:r>
              <a:rPr lang="en-ID" dirty="0" err="1"/>
              <a:t>untuk</a:t>
            </a:r>
            <a:r>
              <a:rPr lang="en-ID" dirty="0"/>
              <a:t> </a:t>
            </a:r>
            <a:r>
              <a:rPr lang="en-ID" dirty="0" err="1"/>
              <a:t>mengizinkan</a:t>
            </a:r>
            <a:r>
              <a:rPr lang="en-ID" dirty="0"/>
              <a:t> </a:t>
            </a:r>
            <a:r>
              <a:rPr lang="en-ID" dirty="0" err="1"/>
              <a:t>pembangunan</a:t>
            </a:r>
            <a:r>
              <a:rPr lang="en-ID" dirty="0"/>
              <a:t> </a:t>
            </a:r>
            <a:r>
              <a:rPr lang="en-ID" dirty="0" err="1"/>
              <a:t>pabrik</a:t>
            </a:r>
            <a:r>
              <a:rPr lang="en-ID" dirty="0"/>
              <a:t> </a:t>
            </a:r>
            <a:r>
              <a:rPr lang="en-ID" dirty="0" err="1"/>
              <a:t>ini</a:t>
            </a:r>
            <a:r>
              <a:rPr lang="en-ID" dirty="0"/>
              <a:t>.</a:t>
            </a:r>
          </a:p>
        </p:txBody>
      </p:sp>
      <p:sp>
        <p:nvSpPr>
          <p:cNvPr id="3" name="Title 2">
            <a:extLst>
              <a:ext uri="{FF2B5EF4-FFF2-40B4-BE49-F238E27FC236}">
                <a16:creationId xmlns:a16="http://schemas.microsoft.com/office/drawing/2014/main" id="{BED3D2F9-5994-AC71-4D4D-7FBDF6605A47}"/>
              </a:ext>
            </a:extLst>
          </p:cNvPr>
          <p:cNvSpPr>
            <a:spLocks noGrp="1"/>
          </p:cNvSpPr>
          <p:nvPr>
            <p:ph type="title"/>
          </p:nvPr>
        </p:nvSpPr>
        <p:spPr/>
        <p:txBody>
          <a:bodyPr/>
          <a:lstStyle/>
          <a:p>
            <a:r>
              <a:rPr lang="en-US" sz="1600" dirty="0"/>
              <a:t>Proposal </a:t>
            </a:r>
            <a:r>
              <a:rPr lang="en-US" sz="1600" dirty="0" err="1"/>
              <a:t>investasi</a:t>
            </a:r>
            <a:r>
              <a:rPr lang="en-US" sz="1600" dirty="0"/>
              <a:t> yang </a:t>
            </a:r>
            <a:r>
              <a:rPr lang="en-US" sz="1600" dirty="0" err="1"/>
              <a:t>telah</a:t>
            </a:r>
            <a:r>
              <a:rPr lang="en-US" sz="1600" dirty="0"/>
              <a:t> </a:t>
            </a:r>
            <a:r>
              <a:rPr lang="en-US" sz="1600" dirty="0" err="1"/>
              <a:t>dipresentasikan</a:t>
            </a:r>
            <a:r>
              <a:rPr lang="en-US" sz="1600" dirty="0"/>
              <a:t> </a:t>
            </a:r>
            <a:r>
              <a:rPr lang="en-US" sz="1600" dirty="0" err="1"/>
              <a:t>belum</a:t>
            </a:r>
            <a:r>
              <a:rPr lang="en-US" sz="1600" dirty="0"/>
              <a:t> juga </a:t>
            </a:r>
            <a:r>
              <a:rPr lang="en-US" sz="1600" dirty="0" err="1"/>
              <a:t>disetujui</a:t>
            </a:r>
            <a:r>
              <a:rPr lang="en-US" sz="1600" dirty="0"/>
              <a:t> </a:t>
            </a:r>
            <a:r>
              <a:rPr lang="en-US" sz="1600" dirty="0" err="1"/>
              <a:t>mengenai</a:t>
            </a:r>
            <a:r>
              <a:rPr lang="en-US" sz="1600" dirty="0"/>
              <a:t> </a:t>
            </a:r>
            <a:r>
              <a:rPr lang="en-US" sz="1600" dirty="0" err="1"/>
              <a:t>kemungkinan</a:t>
            </a:r>
            <a:r>
              <a:rPr lang="en-US" sz="1600" dirty="0"/>
              <a:t> </a:t>
            </a:r>
            <a:r>
              <a:rPr lang="en-US" sz="1600" dirty="0" err="1"/>
              <a:t>pembangun</a:t>
            </a:r>
            <a:r>
              <a:rPr lang="en-US" sz="1600" dirty="0"/>
              <a:t> </a:t>
            </a:r>
            <a:r>
              <a:rPr lang="en-US" sz="1600" dirty="0" err="1"/>
              <a:t>pabrik</a:t>
            </a:r>
            <a:r>
              <a:rPr lang="en-US" sz="1600" dirty="0"/>
              <a:t> di </a:t>
            </a:r>
            <a:r>
              <a:rPr lang="en-US" sz="1600" dirty="0" err="1"/>
              <a:t>Inggris</a:t>
            </a:r>
            <a:endParaRPr lang="en-ID" sz="1600" dirty="0"/>
          </a:p>
        </p:txBody>
      </p:sp>
      <p:pic>
        <p:nvPicPr>
          <p:cNvPr id="4" name="Picture 3">
            <a:extLst>
              <a:ext uri="{FF2B5EF4-FFF2-40B4-BE49-F238E27FC236}">
                <a16:creationId xmlns:a16="http://schemas.microsoft.com/office/drawing/2014/main" id="{C9E352E1-8399-CE5F-C9C6-3B492E41F3DE}"/>
              </a:ext>
            </a:extLst>
          </p:cNvPr>
          <p:cNvPicPr>
            <a:picLocks noChangeAspect="1"/>
          </p:cNvPicPr>
          <p:nvPr/>
        </p:nvPicPr>
        <p:blipFill>
          <a:blip r:embed="rId2"/>
          <a:stretch>
            <a:fillRect/>
          </a:stretch>
        </p:blipFill>
        <p:spPr>
          <a:xfrm>
            <a:off x="3045826" y="1076275"/>
            <a:ext cx="3977505" cy="5143500"/>
          </a:xfrm>
          <a:prstGeom prst="rect">
            <a:avLst/>
          </a:prstGeom>
        </p:spPr>
      </p:pic>
      <p:pic>
        <p:nvPicPr>
          <p:cNvPr id="5" name="Picture 4">
            <a:extLst>
              <a:ext uri="{FF2B5EF4-FFF2-40B4-BE49-F238E27FC236}">
                <a16:creationId xmlns:a16="http://schemas.microsoft.com/office/drawing/2014/main" id="{7937075F-49FC-8458-8510-E121221DFC9B}"/>
              </a:ext>
            </a:extLst>
          </p:cNvPr>
          <p:cNvPicPr>
            <a:picLocks noChangeAspect="1"/>
          </p:cNvPicPr>
          <p:nvPr/>
        </p:nvPicPr>
        <p:blipFill>
          <a:blip r:embed="rId3"/>
          <a:stretch>
            <a:fillRect/>
          </a:stretch>
        </p:blipFill>
        <p:spPr>
          <a:xfrm rot="12204123">
            <a:off x="8044263" y="4330763"/>
            <a:ext cx="749873" cy="481626"/>
          </a:xfrm>
          <a:prstGeom prst="rect">
            <a:avLst/>
          </a:prstGeom>
        </p:spPr>
      </p:pic>
    </p:spTree>
    <p:extLst>
      <p:ext uri="{BB962C8B-B14F-4D97-AF65-F5344CB8AC3E}">
        <p14:creationId xmlns:p14="http://schemas.microsoft.com/office/powerpoint/2010/main" val="923730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858AF0-FA99-9F59-A37A-59075483776B}"/>
              </a:ext>
            </a:extLst>
          </p:cNvPr>
          <p:cNvSpPr>
            <a:spLocks noGrp="1"/>
          </p:cNvSpPr>
          <p:nvPr>
            <p:ph type="body" idx="1"/>
          </p:nvPr>
        </p:nvSpPr>
        <p:spPr>
          <a:xfrm>
            <a:off x="724800" y="849854"/>
            <a:ext cx="7694400" cy="1947134"/>
          </a:xfrm>
        </p:spPr>
        <p:txBody>
          <a:bodyPr/>
          <a:lstStyle/>
          <a:p>
            <a:pPr marL="152400" indent="0" algn="just">
              <a:buNone/>
            </a:pPr>
            <a:r>
              <a:rPr lang="en-ID" dirty="0" err="1"/>
              <a:t>Sebulan</a:t>
            </a:r>
            <a:r>
              <a:rPr lang="en-ID" dirty="0"/>
              <a:t> </a:t>
            </a:r>
            <a:r>
              <a:rPr lang="en-ID" dirty="0" err="1"/>
              <a:t>kemudian</a:t>
            </a:r>
            <a:r>
              <a:rPr lang="en-ID" dirty="0"/>
              <a:t> , Marc </a:t>
            </a:r>
            <a:r>
              <a:rPr lang="en-ID" dirty="0" err="1"/>
              <a:t>Oosterling</a:t>
            </a:r>
            <a:r>
              <a:rPr lang="en-ID" dirty="0"/>
              <a:t> (</a:t>
            </a:r>
            <a:r>
              <a:rPr lang="en-ID" dirty="0" err="1"/>
              <a:t>direktur</a:t>
            </a:r>
            <a:r>
              <a:rPr lang="en-ID" dirty="0"/>
              <a:t> </a:t>
            </a:r>
            <a:r>
              <a:rPr lang="en-ID" dirty="0" err="1"/>
              <a:t>manufaktur</a:t>
            </a:r>
            <a:r>
              <a:rPr lang="en-ID" dirty="0"/>
              <a:t>) </a:t>
            </a:r>
            <a:r>
              <a:rPr lang="en-ID" dirty="0" err="1"/>
              <a:t>mengirim</a:t>
            </a:r>
            <a:r>
              <a:rPr lang="en-ID" dirty="0"/>
              <a:t> </a:t>
            </a:r>
            <a:r>
              <a:rPr lang="en-ID" dirty="0" err="1"/>
              <a:t>sebuah</a:t>
            </a:r>
            <a:r>
              <a:rPr lang="en-ID" dirty="0"/>
              <a:t> memorandum </a:t>
            </a:r>
            <a:r>
              <a:rPr lang="en-ID" dirty="0" err="1"/>
              <a:t>kepada</a:t>
            </a:r>
            <a:r>
              <a:rPr lang="en-ID" dirty="0"/>
              <a:t> Van Leuven </a:t>
            </a:r>
            <a:r>
              <a:rPr lang="en-ID" dirty="0" err="1"/>
              <a:t>menjelaskan</a:t>
            </a:r>
            <a:r>
              <a:rPr lang="en-ID" dirty="0"/>
              <a:t> </a:t>
            </a:r>
            <a:r>
              <a:rPr lang="en-ID" dirty="0" err="1"/>
              <a:t>alasannya</a:t>
            </a:r>
            <a:r>
              <a:rPr lang="en-ID" dirty="0"/>
              <a:t> yang </a:t>
            </a:r>
            <a:r>
              <a:rPr lang="en-ID" dirty="0" err="1"/>
              <a:t>menentang</a:t>
            </a:r>
            <a:r>
              <a:rPr lang="en-ID" dirty="0"/>
              <a:t> proposal AR-42 </a:t>
            </a:r>
            <a:r>
              <a:rPr lang="en-ID" dirty="0" err="1"/>
              <a:t>Inggris</a:t>
            </a:r>
            <a:r>
              <a:rPr lang="en-ID" dirty="0"/>
              <a:t>, yang </a:t>
            </a:r>
            <a:r>
              <a:rPr lang="en-ID" dirty="0" err="1"/>
              <a:t>berbunyi</a:t>
            </a:r>
            <a:r>
              <a:rPr lang="en-ID" dirty="0"/>
              <a:t> : " </a:t>
            </a:r>
            <a:r>
              <a:rPr lang="en-ID" dirty="0" err="1"/>
              <a:t>sesuai</a:t>
            </a:r>
            <a:r>
              <a:rPr lang="en-ID" dirty="0"/>
              <a:t> </a:t>
            </a:r>
            <a:r>
              <a:rPr lang="en-ID" dirty="0" err="1"/>
              <a:t>permintaan</a:t>
            </a:r>
            <a:r>
              <a:rPr lang="en-ID" dirty="0"/>
              <a:t> </a:t>
            </a:r>
            <a:r>
              <a:rPr lang="en-ID" dirty="0" err="1"/>
              <a:t>anda</a:t>
            </a:r>
            <a:r>
              <a:rPr lang="en-ID" dirty="0"/>
              <a:t>, Saya </a:t>
            </a:r>
            <a:r>
              <a:rPr lang="en-ID" dirty="0" err="1"/>
              <a:t>telah</a:t>
            </a:r>
            <a:r>
              <a:rPr lang="en-ID" dirty="0"/>
              <a:t> </a:t>
            </a:r>
            <a:r>
              <a:rPr lang="en-ID" dirty="0" err="1"/>
              <a:t>memeriksa</a:t>
            </a:r>
            <a:r>
              <a:rPr lang="en-ID" dirty="0"/>
              <a:t> </a:t>
            </a:r>
            <a:r>
              <a:rPr lang="en-ID" dirty="0" err="1"/>
              <a:t>ulang</a:t>
            </a:r>
            <a:r>
              <a:rPr lang="en-ID" dirty="0"/>
              <a:t> </a:t>
            </a:r>
            <a:r>
              <a:rPr lang="en-ID" dirty="0" err="1"/>
              <a:t>sepenuhnya</a:t>
            </a:r>
            <a:r>
              <a:rPr lang="en-ID" dirty="0"/>
              <a:t> </a:t>
            </a:r>
            <a:r>
              <a:rPr lang="en-ID" dirty="0" err="1"/>
              <a:t>semua</a:t>
            </a:r>
            <a:r>
              <a:rPr lang="en-ID" dirty="0"/>
              <a:t> </a:t>
            </a:r>
            <a:r>
              <a:rPr lang="en-ID" dirty="0" err="1"/>
              <a:t>gambaran</a:t>
            </a:r>
            <a:r>
              <a:rPr lang="en-ID" dirty="0"/>
              <a:t> </a:t>
            </a:r>
            <a:r>
              <a:rPr lang="en-ID" dirty="0" err="1"/>
              <a:t>biaya</a:t>
            </a:r>
            <a:r>
              <a:rPr lang="en-ID" dirty="0"/>
              <a:t> yang </a:t>
            </a:r>
            <a:r>
              <a:rPr lang="en-ID" dirty="0" err="1"/>
              <a:t>ada</a:t>
            </a:r>
            <a:r>
              <a:rPr lang="en-ID" dirty="0"/>
              <a:t> pada proposal AR-42. Saya </a:t>
            </a:r>
            <a:r>
              <a:rPr lang="en-ID" dirty="0" err="1"/>
              <a:t>merasa</a:t>
            </a:r>
            <a:r>
              <a:rPr lang="en-ID" dirty="0"/>
              <a:t> sangat </a:t>
            </a:r>
            <a:r>
              <a:rPr lang="en-ID" dirty="0" err="1"/>
              <a:t>tidak</a:t>
            </a:r>
            <a:r>
              <a:rPr lang="en-ID" dirty="0"/>
              <a:t> </a:t>
            </a:r>
            <a:r>
              <a:rPr lang="en-ID" dirty="0" err="1"/>
              <a:t>ekonomis</a:t>
            </a:r>
            <a:r>
              <a:rPr lang="en-ID" dirty="0"/>
              <a:t> </a:t>
            </a:r>
            <a:r>
              <a:rPr lang="en-ID" dirty="0" err="1"/>
              <a:t>untuk</a:t>
            </a:r>
            <a:r>
              <a:rPr lang="en-ID" dirty="0"/>
              <a:t> </a:t>
            </a:r>
            <a:r>
              <a:rPr lang="en-ID" dirty="0" err="1"/>
              <a:t>menghasilkan</a:t>
            </a:r>
            <a:r>
              <a:rPr lang="en-ID" dirty="0"/>
              <a:t> </a:t>
            </a:r>
            <a:r>
              <a:rPr lang="en-ID" dirty="0" err="1"/>
              <a:t>produk</a:t>
            </a:r>
            <a:r>
              <a:rPr lang="en-ID" dirty="0"/>
              <a:t> </a:t>
            </a:r>
            <a:r>
              <a:rPr lang="en-ID" dirty="0" err="1"/>
              <a:t>ini</a:t>
            </a:r>
            <a:r>
              <a:rPr lang="en-ID" dirty="0"/>
              <a:t> di </a:t>
            </a:r>
            <a:r>
              <a:rPr lang="en-ID" dirty="0" err="1"/>
              <a:t>Inggris</a:t>
            </a:r>
            <a:r>
              <a:rPr lang="en-ID" dirty="0"/>
              <a:t> </a:t>
            </a:r>
            <a:r>
              <a:rPr lang="en-ID" dirty="0" err="1"/>
              <a:t>karena</a:t>
            </a:r>
            <a:r>
              <a:rPr lang="en-ID" dirty="0"/>
              <a:t> dua </a:t>
            </a:r>
            <a:r>
              <a:rPr lang="en-ID" dirty="0" err="1"/>
              <a:t>alasan</a:t>
            </a:r>
            <a:r>
              <a:rPr lang="en-ID" dirty="0"/>
              <a:t>: </a:t>
            </a:r>
            <a:r>
              <a:rPr lang="en-ID" dirty="0" err="1"/>
              <a:t>biaya</a:t>
            </a:r>
            <a:r>
              <a:rPr lang="en-ID" dirty="0"/>
              <a:t> overhead dan </a:t>
            </a:r>
            <a:r>
              <a:rPr lang="en-ID" dirty="0" err="1"/>
              <a:t>biaya</a:t>
            </a:r>
            <a:r>
              <a:rPr lang="en-ID" dirty="0"/>
              <a:t> </a:t>
            </a:r>
            <a:r>
              <a:rPr lang="en-ID" dirty="0" err="1"/>
              <a:t>variabel</a:t>
            </a:r>
            <a:r>
              <a:rPr lang="en-ID" dirty="0"/>
              <a:t> </a:t>
            </a:r>
            <a:r>
              <a:rPr lang="en-ID" dirty="0" err="1"/>
              <a:t>akan</a:t>
            </a:r>
            <a:r>
              <a:rPr lang="en-ID" dirty="0"/>
              <a:t> </a:t>
            </a:r>
            <a:r>
              <a:rPr lang="en-ID" dirty="0" err="1"/>
              <a:t>lebih</a:t>
            </a:r>
            <a:r>
              <a:rPr lang="en-ID" dirty="0"/>
              <a:t> </a:t>
            </a:r>
            <a:r>
              <a:rPr lang="en-ID" dirty="0" err="1"/>
              <a:t>tinggi</a:t>
            </a:r>
            <a:r>
              <a:rPr lang="en-ID" dirty="0"/>
              <a:t> </a:t>
            </a:r>
            <a:r>
              <a:rPr lang="en-ID" dirty="0" err="1"/>
              <a:t>dibandingkan</a:t>
            </a:r>
            <a:r>
              <a:rPr lang="en-ID" dirty="0"/>
              <a:t> </a:t>
            </a:r>
            <a:r>
              <a:rPr lang="en-ID" dirty="0" err="1"/>
              <a:t>dengan</a:t>
            </a:r>
            <a:r>
              <a:rPr lang="en-ID" dirty="0"/>
              <a:t> yang </a:t>
            </a:r>
            <a:r>
              <a:rPr lang="en-ID" dirty="0" err="1"/>
              <a:t>diproyeksikan</a:t>
            </a:r>
            <a:r>
              <a:rPr lang="en-ID" dirty="0"/>
              <a:t>".oleh </a:t>
            </a:r>
            <a:r>
              <a:rPr lang="en-ID" dirty="0" err="1"/>
              <a:t>karenanya</a:t>
            </a:r>
            <a:r>
              <a:rPr lang="en-ID" dirty="0"/>
              <a:t>, </a:t>
            </a:r>
            <a:r>
              <a:rPr lang="en-ID" dirty="0" err="1"/>
              <a:t>saya</a:t>
            </a:r>
            <a:r>
              <a:rPr lang="en-ID" dirty="0"/>
              <a:t> </a:t>
            </a:r>
            <a:r>
              <a:rPr lang="en-ID" dirty="0" err="1"/>
              <a:t>menyimpulkan</a:t>
            </a:r>
            <a:r>
              <a:rPr lang="en-ID" dirty="0"/>
              <a:t> </a:t>
            </a:r>
            <a:r>
              <a:rPr lang="en-ID" dirty="0" err="1"/>
              <a:t>bahwa</a:t>
            </a:r>
            <a:r>
              <a:rPr lang="en-ID" dirty="0"/>
              <a:t> </a:t>
            </a:r>
            <a:r>
              <a:rPr lang="en-ID" dirty="0" err="1"/>
              <a:t>pabrik</a:t>
            </a:r>
            <a:r>
              <a:rPr lang="en-ID" dirty="0"/>
              <a:t> di </a:t>
            </a:r>
            <a:r>
              <a:rPr lang="en-ID" dirty="0" err="1"/>
              <a:t>Inggris</a:t>
            </a:r>
            <a:r>
              <a:rPr lang="en-ID" dirty="0"/>
              <a:t> </a:t>
            </a:r>
            <a:r>
              <a:rPr lang="en-ID" dirty="0" err="1"/>
              <a:t>sudah</a:t>
            </a:r>
            <a:r>
              <a:rPr lang="en-ID" dirty="0"/>
              <a:t> </a:t>
            </a:r>
            <a:r>
              <a:rPr lang="en-ID" dirty="0" err="1"/>
              <a:t>seharusnya</a:t>
            </a:r>
            <a:r>
              <a:rPr lang="en-ID" dirty="0"/>
              <a:t> </a:t>
            </a:r>
            <a:r>
              <a:rPr lang="en-ID" dirty="0" err="1"/>
              <a:t>tidak</a:t>
            </a:r>
            <a:r>
              <a:rPr lang="en-ID" dirty="0"/>
              <a:t> </a:t>
            </a:r>
            <a:r>
              <a:rPr lang="en-ID" dirty="0" err="1"/>
              <a:t>dibangun</a:t>
            </a:r>
            <a:r>
              <a:rPr lang="en-ID" dirty="0"/>
              <a:t>. Ian </a:t>
            </a:r>
            <a:r>
              <a:rPr lang="en-ID" dirty="0" err="1"/>
              <a:t>adalah</a:t>
            </a:r>
            <a:r>
              <a:rPr lang="en-ID" dirty="0"/>
              <a:t> </a:t>
            </a:r>
            <a:r>
              <a:rPr lang="en-ID" dirty="0" err="1"/>
              <a:t>seorang</a:t>
            </a:r>
            <a:r>
              <a:rPr lang="en-ID" dirty="0"/>
              <a:t> pemuda yang </a:t>
            </a:r>
            <a:r>
              <a:rPr lang="en-ID" dirty="0" err="1"/>
              <a:t>cemerlang</a:t>
            </a:r>
            <a:r>
              <a:rPr lang="en-ID" dirty="0"/>
              <a:t>, </a:t>
            </a:r>
            <a:r>
              <a:rPr lang="en-ID" dirty="0" err="1"/>
              <a:t>tetapi</a:t>
            </a:r>
            <a:r>
              <a:rPr lang="en-ID" dirty="0"/>
              <a:t> </a:t>
            </a:r>
            <a:r>
              <a:rPr lang="en-ID" dirty="0" err="1"/>
              <a:t>ia</a:t>
            </a:r>
            <a:r>
              <a:rPr lang="en-ID" dirty="0"/>
              <a:t> </a:t>
            </a:r>
            <a:r>
              <a:rPr lang="en-ID" dirty="0" err="1"/>
              <a:t>tidak</a:t>
            </a:r>
            <a:r>
              <a:rPr lang="en-ID" dirty="0"/>
              <a:t> </a:t>
            </a:r>
            <a:r>
              <a:rPr lang="en-ID" dirty="0" err="1"/>
              <a:t>memahami</a:t>
            </a:r>
            <a:r>
              <a:rPr lang="en-ID" dirty="0"/>
              <a:t> </a:t>
            </a:r>
            <a:r>
              <a:rPr lang="en-ID" dirty="0" err="1"/>
              <a:t>bisnis</a:t>
            </a:r>
            <a:r>
              <a:rPr lang="en-ID" dirty="0"/>
              <a:t> </a:t>
            </a:r>
            <a:r>
              <a:rPr lang="en-ID" dirty="0" err="1"/>
              <a:t>lapisan</a:t>
            </a:r>
            <a:r>
              <a:rPr lang="en-ID" dirty="0"/>
              <a:t>. </a:t>
            </a:r>
            <a:r>
              <a:rPr lang="en-ID" dirty="0" err="1"/>
              <a:t>Ia</a:t>
            </a:r>
            <a:r>
              <a:rPr lang="en-ID" dirty="0"/>
              <a:t> </a:t>
            </a:r>
            <a:r>
              <a:rPr lang="en-ID" dirty="0" err="1"/>
              <a:t>akan</a:t>
            </a:r>
            <a:r>
              <a:rPr lang="en-ID" dirty="0"/>
              <a:t> </a:t>
            </a:r>
            <a:r>
              <a:rPr lang="en-ID" dirty="0" err="1"/>
              <a:t>kewalahan</a:t>
            </a:r>
            <a:r>
              <a:rPr lang="en-ID" dirty="0"/>
              <a:t> </a:t>
            </a:r>
            <a:r>
              <a:rPr lang="en-ID" dirty="0" err="1"/>
              <a:t>dengan</a:t>
            </a:r>
            <a:r>
              <a:rPr lang="en-ID" dirty="0"/>
              <a:t> </a:t>
            </a:r>
            <a:r>
              <a:rPr lang="en-ID" dirty="0" err="1"/>
              <a:t>kesalahan</a:t>
            </a:r>
            <a:r>
              <a:rPr lang="en-ID" dirty="0"/>
              <a:t> </a:t>
            </a:r>
            <a:r>
              <a:rPr lang="en-ID" dirty="0" err="1"/>
              <a:t>produksi</a:t>
            </a:r>
            <a:r>
              <a:rPr lang="en-ID" dirty="0"/>
              <a:t> yang </a:t>
            </a:r>
            <a:r>
              <a:rPr lang="en-ID" dirty="0" err="1"/>
              <a:t>merugikan</a:t>
            </a:r>
            <a:r>
              <a:rPr lang="en-ID" dirty="0"/>
              <a:t> </a:t>
            </a:r>
            <a:r>
              <a:rPr lang="en-ID" dirty="0" err="1"/>
              <a:t>sejak</a:t>
            </a:r>
            <a:r>
              <a:rPr lang="en-ID" dirty="0"/>
              <a:t> </a:t>
            </a:r>
            <a:r>
              <a:rPr lang="en-ID" dirty="0" err="1"/>
              <a:t>awal</a:t>
            </a:r>
            <a:r>
              <a:rPr lang="en-ID" dirty="0"/>
              <a:t>. </a:t>
            </a:r>
            <a:r>
              <a:rPr lang="en-ID" dirty="0" err="1"/>
              <a:t>saya</a:t>
            </a:r>
            <a:r>
              <a:rPr lang="en-ID" dirty="0"/>
              <a:t> </a:t>
            </a:r>
            <a:r>
              <a:rPr lang="en-ID" dirty="0" err="1"/>
              <a:t>merekomendasikan</a:t>
            </a:r>
            <a:r>
              <a:rPr lang="en-ID" dirty="0"/>
              <a:t> Anda </a:t>
            </a:r>
            <a:r>
              <a:rPr lang="en-ID" dirty="0" err="1"/>
              <a:t>menginformasikan</a:t>
            </a:r>
            <a:r>
              <a:rPr lang="en-ID" dirty="0"/>
              <a:t> pada </a:t>
            </a:r>
            <a:r>
              <a:rPr lang="en-ID" dirty="0" err="1"/>
              <a:t>manajemen</a:t>
            </a:r>
            <a:r>
              <a:rPr lang="en-ID" dirty="0"/>
              <a:t> </a:t>
            </a:r>
            <a:r>
              <a:rPr lang="en-ID" dirty="0" err="1"/>
              <a:t>hollandsworth</a:t>
            </a:r>
            <a:r>
              <a:rPr lang="en-ID" dirty="0"/>
              <a:t> </a:t>
            </a:r>
            <a:r>
              <a:rPr lang="en-ID" dirty="0" err="1"/>
              <a:t>bahwa</a:t>
            </a:r>
            <a:r>
              <a:rPr lang="en-ID" dirty="0"/>
              <a:t> </a:t>
            </a:r>
            <a:r>
              <a:rPr lang="en-ID" dirty="0" err="1"/>
              <a:t>ini</a:t>
            </a:r>
            <a:r>
              <a:rPr lang="en-ID" dirty="0"/>
              <a:t> </a:t>
            </a:r>
            <a:r>
              <a:rPr lang="en-ID" dirty="0" err="1"/>
              <a:t>merupakan</a:t>
            </a:r>
            <a:r>
              <a:rPr lang="en-ID" dirty="0"/>
              <a:t> </a:t>
            </a:r>
            <a:r>
              <a:rPr lang="en-ID" dirty="0" err="1"/>
              <a:t>minat</a:t>
            </a:r>
            <a:r>
              <a:rPr lang="en-ID" dirty="0"/>
              <a:t> </a:t>
            </a:r>
            <a:r>
              <a:rPr lang="en-ID" dirty="0" err="1"/>
              <a:t>axeon</a:t>
            </a:r>
            <a:r>
              <a:rPr lang="en-ID" dirty="0"/>
              <a:t> </a:t>
            </a:r>
            <a:r>
              <a:rPr lang="en-ID" dirty="0" err="1"/>
              <a:t>untuk</a:t>
            </a:r>
            <a:r>
              <a:rPr lang="en-ID" dirty="0"/>
              <a:t> </a:t>
            </a:r>
            <a:r>
              <a:rPr lang="en-ID" dirty="0" err="1"/>
              <a:t>membeli</a:t>
            </a:r>
            <a:r>
              <a:rPr lang="en-ID" dirty="0"/>
              <a:t> </a:t>
            </a:r>
            <a:r>
              <a:rPr lang="en-ID" dirty="0" err="1"/>
              <a:t>produk</a:t>
            </a:r>
            <a:r>
              <a:rPr lang="en-ID" dirty="0"/>
              <a:t> AR-42 </a:t>
            </a:r>
            <a:r>
              <a:rPr lang="en-ID" dirty="0" err="1"/>
              <a:t>mereka</a:t>
            </a:r>
            <a:r>
              <a:rPr lang="en-ID" dirty="0"/>
              <a:t> </a:t>
            </a:r>
            <a:r>
              <a:rPr lang="en-ID" dirty="0" err="1"/>
              <a:t>dari</a:t>
            </a:r>
            <a:r>
              <a:rPr lang="en-ID" dirty="0"/>
              <a:t> Belanda.</a:t>
            </a:r>
          </a:p>
        </p:txBody>
      </p:sp>
      <p:sp>
        <p:nvSpPr>
          <p:cNvPr id="3" name="Title 2">
            <a:extLst>
              <a:ext uri="{FF2B5EF4-FFF2-40B4-BE49-F238E27FC236}">
                <a16:creationId xmlns:a16="http://schemas.microsoft.com/office/drawing/2014/main" id="{035A009A-B3EF-6FA7-3D28-DE18213CED69}"/>
              </a:ext>
            </a:extLst>
          </p:cNvPr>
          <p:cNvSpPr>
            <a:spLocks noGrp="1"/>
          </p:cNvSpPr>
          <p:nvPr>
            <p:ph type="title"/>
          </p:nvPr>
        </p:nvSpPr>
        <p:spPr>
          <a:xfrm>
            <a:off x="724800" y="489940"/>
            <a:ext cx="7694400" cy="359914"/>
          </a:xfrm>
        </p:spPr>
        <p:txBody>
          <a:bodyPr/>
          <a:lstStyle/>
          <a:p>
            <a:r>
              <a:rPr lang="en-US" sz="1600" dirty="0" err="1"/>
              <a:t>Laporan</a:t>
            </a:r>
            <a:r>
              <a:rPr lang="en-US" sz="1600" dirty="0"/>
              <a:t> </a:t>
            </a:r>
            <a:r>
              <a:rPr lang="en-US" sz="1600" dirty="0" err="1"/>
              <a:t>dari</a:t>
            </a:r>
            <a:r>
              <a:rPr lang="en-US" sz="1600" dirty="0"/>
              <a:t> </a:t>
            </a:r>
            <a:r>
              <a:rPr lang="en-US" sz="1600" dirty="0" err="1"/>
              <a:t>direktur</a:t>
            </a:r>
            <a:r>
              <a:rPr lang="en-US" sz="1600" dirty="0"/>
              <a:t> </a:t>
            </a:r>
            <a:r>
              <a:rPr lang="en-US" sz="1600" dirty="0" err="1"/>
              <a:t>pabrik</a:t>
            </a:r>
            <a:endParaRPr lang="en-ID" sz="1600" dirty="0"/>
          </a:p>
        </p:txBody>
      </p:sp>
      <p:sp>
        <p:nvSpPr>
          <p:cNvPr id="4" name="Title 2">
            <a:extLst>
              <a:ext uri="{FF2B5EF4-FFF2-40B4-BE49-F238E27FC236}">
                <a16:creationId xmlns:a16="http://schemas.microsoft.com/office/drawing/2014/main" id="{D0176C45-86F9-503D-1E51-0C001888B3A9}"/>
              </a:ext>
            </a:extLst>
          </p:cNvPr>
          <p:cNvSpPr txBox="1">
            <a:spLocks/>
          </p:cNvSpPr>
          <p:nvPr/>
        </p:nvSpPr>
        <p:spPr>
          <a:xfrm>
            <a:off x="724800" y="2796988"/>
            <a:ext cx="7694400" cy="35991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78A8A"/>
              </a:buClr>
              <a:buSzPts val="3000"/>
              <a:buFont typeface="Poppins ExtraBold"/>
              <a:buNone/>
              <a:defRPr sz="3000" b="0" i="0" u="none" strike="noStrike" cap="none">
                <a:solidFill>
                  <a:schemeClr val="accent1"/>
                </a:solidFill>
                <a:latin typeface="Poppins ExtraBold"/>
                <a:ea typeface="Poppins ExtraBold"/>
                <a:cs typeface="Poppins ExtraBold"/>
                <a:sym typeface="Poppins ExtraBold"/>
              </a:defRPr>
            </a:lvl1pPr>
            <a:lvl2pPr marR="0" lvl="1" algn="l" rtl="0">
              <a:lnSpc>
                <a:spcPct val="100000"/>
              </a:lnSpc>
              <a:spcBef>
                <a:spcPts val="0"/>
              </a:spcBef>
              <a:spcAft>
                <a:spcPts val="0"/>
              </a:spcAft>
              <a:buClr>
                <a:schemeClr val="accent6"/>
              </a:buClr>
              <a:buSzPts val="2800"/>
              <a:buFont typeface="Arial"/>
              <a:buNone/>
              <a:defRPr sz="2800" b="0" i="0" u="none" strike="noStrike" cap="none">
                <a:solidFill>
                  <a:schemeClr val="accent6"/>
                </a:solidFill>
                <a:latin typeface="Arial"/>
                <a:ea typeface="Arial"/>
                <a:cs typeface="Arial"/>
                <a:sym typeface="Arial"/>
              </a:defRPr>
            </a:lvl2pPr>
            <a:lvl3pPr marR="0" lvl="2" algn="l" rtl="0">
              <a:lnSpc>
                <a:spcPct val="100000"/>
              </a:lnSpc>
              <a:spcBef>
                <a:spcPts val="0"/>
              </a:spcBef>
              <a:spcAft>
                <a:spcPts val="0"/>
              </a:spcAft>
              <a:buClr>
                <a:schemeClr val="accent6"/>
              </a:buClr>
              <a:buSzPts val="2800"/>
              <a:buFont typeface="Arial"/>
              <a:buNone/>
              <a:defRPr sz="2800" b="0" i="0" u="none" strike="noStrike" cap="none">
                <a:solidFill>
                  <a:schemeClr val="accent6"/>
                </a:solidFill>
                <a:latin typeface="Arial"/>
                <a:ea typeface="Arial"/>
                <a:cs typeface="Arial"/>
                <a:sym typeface="Arial"/>
              </a:defRPr>
            </a:lvl3pPr>
            <a:lvl4pPr marR="0" lvl="3" algn="l" rtl="0">
              <a:lnSpc>
                <a:spcPct val="100000"/>
              </a:lnSpc>
              <a:spcBef>
                <a:spcPts val="0"/>
              </a:spcBef>
              <a:spcAft>
                <a:spcPts val="0"/>
              </a:spcAft>
              <a:buClr>
                <a:schemeClr val="accent6"/>
              </a:buClr>
              <a:buSzPts val="2800"/>
              <a:buFont typeface="Arial"/>
              <a:buNone/>
              <a:defRPr sz="2800" b="0" i="0" u="none" strike="noStrike" cap="none">
                <a:solidFill>
                  <a:schemeClr val="accent6"/>
                </a:solidFill>
                <a:latin typeface="Arial"/>
                <a:ea typeface="Arial"/>
                <a:cs typeface="Arial"/>
                <a:sym typeface="Arial"/>
              </a:defRPr>
            </a:lvl4pPr>
            <a:lvl5pPr marR="0" lvl="4" algn="l" rtl="0">
              <a:lnSpc>
                <a:spcPct val="100000"/>
              </a:lnSpc>
              <a:spcBef>
                <a:spcPts val="0"/>
              </a:spcBef>
              <a:spcAft>
                <a:spcPts val="0"/>
              </a:spcAft>
              <a:buClr>
                <a:schemeClr val="accent6"/>
              </a:buClr>
              <a:buSzPts val="2800"/>
              <a:buFont typeface="Arial"/>
              <a:buNone/>
              <a:defRPr sz="2800" b="0" i="0" u="none" strike="noStrike" cap="none">
                <a:solidFill>
                  <a:schemeClr val="accent6"/>
                </a:solidFill>
                <a:latin typeface="Arial"/>
                <a:ea typeface="Arial"/>
                <a:cs typeface="Arial"/>
                <a:sym typeface="Arial"/>
              </a:defRPr>
            </a:lvl5pPr>
            <a:lvl6pPr marR="0" lvl="5" algn="l" rtl="0">
              <a:lnSpc>
                <a:spcPct val="100000"/>
              </a:lnSpc>
              <a:spcBef>
                <a:spcPts val="0"/>
              </a:spcBef>
              <a:spcAft>
                <a:spcPts val="0"/>
              </a:spcAft>
              <a:buClr>
                <a:schemeClr val="accent6"/>
              </a:buClr>
              <a:buSzPts val="2800"/>
              <a:buFont typeface="Arial"/>
              <a:buNone/>
              <a:defRPr sz="2800" b="0" i="0" u="none" strike="noStrike" cap="none">
                <a:solidFill>
                  <a:schemeClr val="accent6"/>
                </a:solidFill>
                <a:latin typeface="Arial"/>
                <a:ea typeface="Arial"/>
                <a:cs typeface="Arial"/>
                <a:sym typeface="Arial"/>
              </a:defRPr>
            </a:lvl6pPr>
            <a:lvl7pPr marR="0" lvl="6" algn="l" rtl="0">
              <a:lnSpc>
                <a:spcPct val="100000"/>
              </a:lnSpc>
              <a:spcBef>
                <a:spcPts val="0"/>
              </a:spcBef>
              <a:spcAft>
                <a:spcPts val="0"/>
              </a:spcAft>
              <a:buClr>
                <a:schemeClr val="accent6"/>
              </a:buClr>
              <a:buSzPts val="2800"/>
              <a:buFont typeface="Arial"/>
              <a:buNone/>
              <a:defRPr sz="2800" b="0" i="0" u="none" strike="noStrike" cap="none">
                <a:solidFill>
                  <a:schemeClr val="accent6"/>
                </a:solidFill>
                <a:latin typeface="Arial"/>
                <a:ea typeface="Arial"/>
                <a:cs typeface="Arial"/>
                <a:sym typeface="Arial"/>
              </a:defRPr>
            </a:lvl7pPr>
            <a:lvl8pPr marR="0" lvl="7" algn="l" rtl="0">
              <a:lnSpc>
                <a:spcPct val="100000"/>
              </a:lnSpc>
              <a:spcBef>
                <a:spcPts val="0"/>
              </a:spcBef>
              <a:spcAft>
                <a:spcPts val="0"/>
              </a:spcAft>
              <a:buClr>
                <a:schemeClr val="accent6"/>
              </a:buClr>
              <a:buSzPts val="2800"/>
              <a:buFont typeface="Arial"/>
              <a:buNone/>
              <a:defRPr sz="2800" b="0" i="0" u="none" strike="noStrike" cap="none">
                <a:solidFill>
                  <a:schemeClr val="accent6"/>
                </a:solidFill>
                <a:latin typeface="Arial"/>
                <a:ea typeface="Arial"/>
                <a:cs typeface="Arial"/>
                <a:sym typeface="Arial"/>
              </a:defRPr>
            </a:lvl8pPr>
            <a:lvl9pPr marR="0" lvl="8" algn="l" rtl="0">
              <a:lnSpc>
                <a:spcPct val="100000"/>
              </a:lnSpc>
              <a:spcBef>
                <a:spcPts val="0"/>
              </a:spcBef>
              <a:spcAft>
                <a:spcPts val="0"/>
              </a:spcAft>
              <a:buClr>
                <a:schemeClr val="accent6"/>
              </a:buClr>
              <a:buSzPts val="2800"/>
              <a:buFont typeface="Arial"/>
              <a:buNone/>
              <a:defRPr sz="2800" b="0" i="0" u="none" strike="noStrike" cap="none">
                <a:solidFill>
                  <a:schemeClr val="accent6"/>
                </a:solidFill>
                <a:latin typeface="Arial"/>
                <a:ea typeface="Arial"/>
                <a:cs typeface="Arial"/>
                <a:sym typeface="Arial"/>
              </a:defRPr>
            </a:lvl9pPr>
          </a:lstStyle>
          <a:p>
            <a:r>
              <a:rPr lang="en-US" sz="1600"/>
              <a:t>Laporan dari direktur pabrik</a:t>
            </a:r>
            <a:endParaRPr lang="en-ID" sz="1600" dirty="0"/>
          </a:p>
        </p:txBody>
      </p:sp>
      <p:sp>
        <p:nvSpPr>
          <p:cNvPr id="5" name="Text Placeholder 1">
            <a:extLst>
              <a:ext uri="{FF2B5EF4-FFF2-40B4-BE49-F238E27FC236}">
                <a16:creationId xmlns:a16="http://schemas.microsoft.com/office/drawing/2014/main" id="{CE646B97-9758-1F8D-4EB5-75B91B5A0188}"/>
              </a:ext>
            </a:extLst>
          </p:cNvPr>
          <p:cNvSpPr txBox="1">
            <a:spLocks/>
          </p:cNvSpPr>
          <p:nvPr/>
        </p:nvSpPr>
        <p:spPr>
          <a:xfrm>
            <a:off x="724800" y="3156902"/>
            <a:ext cx="7694400" cy="14966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Sintony"/>
              <a:buAutoNum type="arabicPeriod"/>
              <a:defRPr sz="1200" b="0" i="0" u="none" strike="noStrike" cap="none">
                <a:solidFill>
                  <a:srgbClr val="434343"/>
                </a:solidFill>
                <a:latin typeface="Sintony"/>
                <a:ea typeface="Sintony"/>
                <a:cs typeface="Sintony"/>
                <a:sym typeface="Sintony"/>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rgbClr val="434343"/>
                </a:solidFill>
                <a:latin typeface="Sintony"/>
                <a:ea typeface="Sintony"/>
                <a:cs typeface="Sintony"/>
                <a:sym typeface="Sintony"/>
              </a:defRPr>
            </a:lvl2pPr>
            <a:lvl3pPr marL="1371600" marR="0" lvl="2" indent="-304800" algn="l" rtl="0">
              <a:lnSpc>
                <a:spcPct val="100000"/>
              </a:lnSpc>
              <a:spcBef>
                <a:spcPts val="1600"/>
              </a:spcBef>
              <a:spcAft>
                <a:spcPts val="0"/>
              </a:spcAft>
              <a:buClr>
                <a:srgbClr val="434343"/>
              </a:buClr>
              <a:buSzPts val="1200"/>
              <a:buFont typeface="Roboto Condensed Light"/>
              <a:buAutoNum type="romanLcPeriod"/>
              <a:defRPr sz="1400" b="0" i="0" u="none" strike="noStrike" cap="none">
                <a:solidFill>
                  <a:srgbClr val="434343"/>
                </a:solidFill>
                <a:latin typeface="Sintony"/>
                <a:ea typeface="Sintony"/>
                <a:cs typeface="Sintony"/>
                <a:sym typeface="Sintony"/>
              </a:defRPr>
            </a:lvl3pPr>
            <a:lvl4pPr marL="1828800" marR="0" lvl="3" indent="-304800" algn="l" rtl="0">
              <a:lnSpc>
                <a:spcPct val="100000"/>
              </a:lnSpc>
              <a:spcBef>
                <a:spcPts val="1600"/>
              </a:spcBef>
              <a:spcAft>
                <a:spcPts val="0"/>
              </a:spcAft>
              <a:buClr>
                <a:srgbClr val="434343"/>
              </a:buClr>
              <a:buSzPts val="1200"/>
              <a:buFont typeface="Roboto Condensed Light"/>
              <a:buAutoNum type="arabicPeriod"/>
              <a:defRPr sz="1400" b="0" i="0" u="none" strike="noStrike" cap="none">
                <a:solidFill>
                  <a:srgbClr val="434343"/>
                </a:solidFill>
                <a:latin typeface="Sintony"/>
                <a:ea typeface="Sintony"/>
                <a:cs typeface="Sintony"/>
                <a:sym typeface="Sintony"/>
              </a:defRPr>
            </a:lvl4pPr>
            <a:lvl5pPr marL="2286000" marR="0" lvl="4"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rgbClr val="434343"/>
                </a:solidFill>
                <a:latin typeface="Sintony"/>
                <a:ea typeface="Sintony"/>
                <a:cs typeface="Sintony"/>
                <a:sym typeface="Sintony"/>
              </a:defRPr>
            </a:lvl5pPr>
            <a:lvl6pPr marL="2743200" marR="0" lvl="5" indent="-304800" algn="l" rtl="0">
              <a:lnSpc>
                <a:spcPct val="100000"/>
              </a:lnSpc>
              <a:spcBef>
                <a:spcPts val="1600"/>
              </a:spcBef>
              <a:spcAft>
                <a:spcPts val="0"/>
              </a:spcAft>
              <a:buClr>
                <a:srgbClr val="434343"/>
              </a:buClr>
              <a:buSzPts val="1200"/>
              <a:buFont typeface="Roboto Condensed Light"/>
              <a:buAutoNum type="romanLcPeriod"/>
              <a:defRPr sz="1400" b="0" i="0" u="none" strike="noStrike" cap="none">
                <a:solidFill>
                  <a:srgbClr val="434343"/>
                </a:solidFill>
                <a:latin typeface="Sintony"/>
                <a:ea typeface="Sintony"/>
                <a:cs typeface="Sintony"/>
                <a:sym typeface="Sintony"/>
              </a:defRPr>
            </a:lvl6pPr>
            <a:lvl7pPr marL="3200400" marR="0" lvl="6" indent="-304800" algn="l" rtl="0">
              <a:lnSpc>
                <a:spcPct val="100000"/>
              </a:lnSpc>
              <a:spcBef>
                <a:spcPts val="1600"/>
              </a:spcBef>
              <a:spcAft>
                <a:spcPts val="0"/>
              </a:spcAft>
              <a:buClr>
                <a:srgbClr val="434343"/>
              </a:buClr>
              <a:buSzPts val="1200"/>
              <a:buFont typeface="Roboto Condensed Light"/>
              <a:buAutoNum type="arabicPeriod"/>
              <a:defRPr sz="1400" b="0" i="0" u="none" strike="noStrike" cap="none">
                <a:solidFill>
                  <a:srgbClr val="434343"/>
                </a:solidFill>
                <a:latin typeface="Sintony"/>
                <a:ea typeface="Sintony"/>
                <a:cs typeface="Sintony"/>
                <a:sym typeface="Sintony"/>
              </a:defRPr>
            </a:lvl7pPr>
            <a:lvl8pPr marL="3657600" marR="0" lvl="7"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rgbClr val="434343"/>
                </a:solidFill>
                <a:latin typeface="Sintony"/>
                <a:ea typeface="Sintony"/>
                <a:cs typeface="Sintony"/>
                <a:sym typeface="Sintony"/>
              </a:defRPr>
            </a:lvl8pPr>
            <a:lvl9pPr marL="4114800" marR="0" lvl="8" indent="-304800" algn="l" rtl="0">
              <a:lnSpc>
                <a:spcPct val="100000"/>
              </a:lnSpc>
              <a:spcBef>
                <a:spcPts val="1600"/>
              </a:spcBef>
              <a:spcAft>
                <a:spcPts val="1600"/>
              </a:spcAft>
              <a:buClr>
                <a:srgbClr val="434343"/>
              </a:buClr>
              <a:buSzPts val="1200"/>
              <a:buFont typeface="Roboto Condensed Light"/>
              <a:buAutoNum type="romanLcPeriod"/>
              <a:defRPr sz="1400" b="0" i="0" u="none" strike="noStrike" cap="none">
                <a:solidFill>
                  <a:srgbClr val="434343"/>
                </a:solidFill>
                <a:latin typeface="Sintony"/>
                <a:ea typeface="Sintony"/>
                <a:cs typeface="Sintony"/>
                <a:sym typeface="Sintony"/>
              </a:defRPr>
            </a:lvl9pPr>
          </a:lstStyle>
          <a:p>
            <a:pPr marL="152400" indent="0" algn="just">
              <a:buFont typeface="Sintony"/>
              <a:buNone/>
            </a:pPr>
            <a:r>
              <a:rPr lang="en-US" dirty="0"/>
              <a:t>Pada </a:t>
            </a:r>
            <a:r>
              <a:rPr lang="en-US" dirty="0" err="1"/>
              <a:t>hari</a:t>
            </a:r>
            <a:r>
              <a:rPr lang="en-US" dirty="0"/>
              <a:t> yang </a:t>
            </a:r>
            <a:r>
              <a:rPr lang="en-US" dirty="0" err="1"/>
              <a:t>sama</a:t>
            </a:r>
            <a:r>
              <a:rPr lang="en-US" dirty="0"/>
              <a:t>, Van Leuven </a:t>
            </a:r>
            <a:r>
              <a:rPr lang="en-US" dirty="0" err="1"/>
              <a:t>menerima</a:t>
            </a:r>
            <a:r>
              <a:rPr lang="en-US" dirty="0"/>
              <a:t> memorandum </a:t>
            </a:r>
            <a:r>
              <a:rPr lang="en-US" dirty="0" err="1"/>
              <a:t>berikut</a:t>
            </a:r>
            <a:r>
              <a:rPr lang="en-US" dirty="0"/>
              <a:t> </a:t>
            </a:r>
            <a:r>
              <a:rPr lang="en-US" dirty="0" err="1"/>
              <a:t>dari</a:t>
            </a:r>
            <a:r>
              <a:rPr lang="en-US" dirty="0"/>
              <a:t> Arnold </a:t>
            </a:r>
            <a:r>
              <a:rPr lang="en-US" dirty="0" err="1"/>
              <a:t>Koonts</a:t>
            </a:r>
            <a:r>
              <a:rPr lang="en-US" dirty="0"/>
              <a:t> (wakil </a:t>
            </a:r>
            <a:r>
              <a:rPr lang="en-US" dirty="0" err="1"/>
              <a:t>presiden</a:t>
            </a:r>
            <a:r>
              <a:rPr lang="en-US" dirty="0"/>
              <a:t> </a:t>
            </a:r>
            <a:r>
              <a:rPr lang="en-US" dirty="0" err="1"/>
              <a:t>keuangan</a:t>
            </a:r>
            <a:r>
              <a:rPr lang="en-US" dirty="0"/>
              <a:t>) :</a:t>
            </a:r>
          </a:p>
          <a:p>
            <a:pPr marL="152400" indent="0" algn="just">
              <a:buFont typeface="Sintony"/>
              <a:buNone/>
            </a:pPr>
            <a:r>
              <a:rPr lang="en-US" dirty="0"/>
              <a:t>Bersama </a:t>
            </a:r>
            <a:r>
              <a:rPr lang="en-US" dirty="0" err="1"/>
              <a:t>ini</a:t>
            </a:r>
            <a:r>
              <a:rPr lang="en-US" dirty="0"/>
              <a:t>, </a:t>
            </a:r>
            <a:r>
              <a:rPr lang="en-US" dirty="0" err="1"/>
              <a:t>saya</a:t>
            </a:r>
            <a:r>
              <a:rPr lang="en-US" dirty="0"/>
              <a:t> </a:t>
            </a:r>
            <a:r>
              <a:rPr lang="en-US" dirty="0" err="1"/>
              <a:t>mengirimkan</a:t>
            </a:r>
            <a:r>
              <a:rPr lang="en-US" dirty="0"/>
              <a:t> </a:t>
            </a:r>
            <a:r>
              <a:rPr lang="en-US" dirty="0" err="1"/>
              <a:t>perkiraan</a:t>
            </a:r>
            <a:r>
              <a:rPr lang="en-US" dirty="0"/>
              <a:t> </a:t>
            </a:r>
            <a:r>
              <a:rPr lang="en-US" dirty="0" err="1"/>
              <a:t>persyaratan</a:t>
            </a:r>
            <a:r>
              <a:rPr lang="en-US" dirty="0"/>
              <a:t> modal </a:t>
            </a:r>
            <a:r>
              <a:rPr lang="en-US" dirty="0" err="1"/>
              <a:t>kerja</a:t>
            </a:r>
            <a:r>
              <a:rPr lang="en-US" dirty="0"/>
              <a:t> di </a:t>
            </a:r>
            <a:r>
              <a:rPr lang="en-US" dirty="0" err="1"/>
              <a:t>Axeon</a:t>
            </a:r>
            <a:r>
              <a:rPr lang="en-US" dirty="0"/>
              <a:t> </a:t>
            </a:r>
            <a:r>
              <a:rPr lang="en-US" dirty="0" err="1"/>
              <a:t>meningkatkan</a:t>
            </a:r>
            <a:r>
              <a:rPr lang="en-US" dirty="0"/>
              <a:t> </a:t>
            </a:r>
            <a:r>
              <a:rPr lang="en-US" dirty="0" err="1"/>
              <a:t>produksi</a:t>
            </a:r>
            <a:r>
              <a:rPr lang="en-US" dirty="0"/>
              <a:t> AR-42 pada </a:t>
            </a:r>
            <a:r>
              <a:rPr lang="en-US" dirty="0" err="1"/>
              <a:t>pabrik</a:t>
            </a:r>
            <a:r>
              <a:rPr lang="en-US" dirty="0"/>
              <a:t> di Belanda </a:t>
            </a:r>
            <a:r>
              <a:rPr lang="en-US" dirty="0" err="1"/>
              <a:t>dari</a:t>
            </a:r>
            <a:r>
              <a:rPr lang="en-US" dirty="0"/>
              <a:t> 600 </a:t>
            </a:r>
            <a:r>
              <a:rPr lang="en-US" dirty="0" err="1"/>
              <a:t>menjadi</a:t>
            </a:r>
            <a:r>
              <a:rPr lang="en-US" dirty="0"/>
              <a:t> 1.000 ton per </a:t>
            </a:r>
            <a:r>
              <a:rPr lang="en-US" dirty="0" err="1"/>
              <a:t>tahun</a:t>
            </a:r>
            <a:r>
              <a:rPr lang="en-US" dirty="0"/>
              <a:t>. Pada </a:t>
            </a:r>
            <a:r>
              <a:rPr lang="en-US" dirty="0" err="1"/>
              <a:t>awalnya</a:t>
            </a:r>
            <a:r>
              <a:rPr lang="en-US" dirty="0"/>
              <a:t>, kami </a:t>
            </a:r>
            <a:r>
              <a:rPr lang="en-US" dirty="0" err="1"/>
              <a:t>akan</a:t>
            </a:r>
            <a:r>
              <a:rPr lang="en-US" dirty="0"/>
              <a:t> </a:t>
            </a:r>
            <a:r>
              <a:rPr lang="en-US" dirty="0" err="1"/>
              <a:t>membutuhkan</a:t>
            </a:r>
            <a:r>
              <a:rPr lang="en-US" dirty="0"/>
              <a:t> </a:t>
            </a:r>
            <a:r>
              <a:rPr lang="en-ID" dirty="0"/>
              <a:t>£120.000, </a:t>
            </a:r>
            <a:r>
              <a:rPr lang="en-ID" dirty="0" err="1"/>
              <a:t>mayoritas</a:t>
            </a:r>
            <a:r>
              <a:rPr lang="en-ID" dirty="0"/>
              <a:t> </a:t>
            </a:r>
            <a:r>
              <a:rPr lang="en-ID" dirty="0" err="1"/>
              <a:t>untuk</a:t>
            </a:r>
            <a:r>
              <a:rPr lang="en-ID" dirty="0"/>
              <a:t> </a:t>
            </a:r>
            <a:r>
              <a:rPr lang="en-ID" dirty="0" err="1"/>
              <a:t>inventaris</a:t>
            </a:r>
            <a:r>
              <a:rPr lang="en-ID" dirty="0"/>
              <a:t> </a:t>
            </a:r>
            <a:r>
              <a:rPr lang="en-ID" dirty="0" err="1"/>
              <a:t>tambahan</a:t>
            </a:r>
            <a:r>
              <a:rPr lang="en-ID" dirty="0"/>
              <a:t>. Di </a:t>
            </a:r>
            <a:r>
              <a:rPr lang="en-ID" dirty="0" err="1"/>
              <a:t>akhir</a:t>
            </a:r>
            <a:r>
              <a:rPr lang="en-ID" dirty="0"/>
              <a:t> </a:t>
            </a:r>
            <a:r>
              <a:rPr lang="en-ID" dirty="0" err="1"/>
              <a:t>tahun</a:t>
            </a:r>
            <a:r>
              <a:rPr lang="en-ID" dirty="0"/>
              <a:t> </a:t>
            </a:r>
            <a:r>
              <a:rPr lang="en-ID" dirty="0" err="1"/>
              <a:t>kedua</a:t>
            </a:r>
            <a:r>
              <a:rPr lang="en-ID" dirty="0"/>
              <a:t>, </a:t>
            </a:r>
            <a:r>
              <a:rPr lang="en-ID" dirty="0" err="1"/>
              <a:t>akan</a:t>
            </a:r>
            <a:r>
              <a:rPr lang="en-ID" dirty="0"/>
              <a:t> </a:t>
            </a:r>
            <a:r>
              <a:rPr lang="en-ID" dirty="0" err="1"/>
              <a:t>meningkat</a:t>
            </a:r>
            <a:r>
              <a:rPr lang="en-ID" dirty="0"/>
              <a:t> </a:t>
            </a:r>
            <a:r>
              <a:rPr lang="en-ID" dirty="0" err="1"/>
              <a:t>menjadi</a:t>
            </a:r>
            <a:r>
              <a:rPr lang="en-ID" dirty="0"/>
              <a:t> £160.000. </a:t>
            </a:r>
            <a:r>
              <a:rPr lang="en-ID" dirty="0" err="1"/>
              <a:t>saya</a:t>
            </a:r>
            <a:r>
              <a:rPr lang="en-ID" dirty="0"/>
              <a:t> juga </a:t>
            </a:r>
            <a:r>
              <a:rPr lang="en-ID" dirty="0" err="1"/>
              <a:t>sudah</a:t>
            </a:r>
            <a:r>
              <a:rPr lang="en-ID" dirty="0"/>
              <a:t> </a:t>
            </a:r>
            <a:r>
              <a:rPr lang="en-ID" dirty="0" err="1"/>
              <a:t>melihat</a:t>
            </a:r>
            <a:r>
              <a:rPr lang="en-ID" dirty="0"/>
              <a:t> </a:t>
            </a:r>
            <a:r>
              <a:rPr lang="en-ID" dirty="0" err="1"/>
              <a:t>perhitungan</a:t>
            </a:r>
            <a:r>
              <a:rPr lang="en-ID" dirty="0"/>
              <a:t> yang </a:t>
            </a:r>
            <a:r>
              <a:rPr lang="en-ID" dirty="0" err="1"/>
              <a:t>dibuat</a:t>
            </a:r>
            <a:r>
              <a:rPr lang="en-ID" dirty="0"/>
              <a:t> oleh Marc </a:t>
            </a:r>
            <a:r>
              <a:rPr lang="en-ID" dirty="0" err="1"/>
              <a:t>untuk</a:t>
            </a:r>
            <a:r>
              <a:rPr lang="en-ID" dirty="0"/>
              <a:t> </a:t>
            </a:r>
            <a:r>
              <a:rPr lang="en-ID" dirty="0" err="1"/>
              <a:t>biaya</a:t>
            </a:r>
            <a:r>
              <a:rPr lang="en-ID" dirty="0"/>
              <a:t> </a:t>
            </a:r>
            <a:r>
              <a:rPr lang="en-ID" dirty="0" err="1"/>
              <a:t>produksi</a:t>
            </a:r>
            <a:r>
              <a:rPr lang="en-ID" dirty="0"/>
              <a:t> </a:t>
            </a:r>
            <a:r>
              <a:rPr lang="en-ID" dirty="0" err="1"/>
              <a:t>tetap</a:t>
            </a:r>
            <a:r>
              <a:rPr lang="en-ID" dirty="0"/>
              <a:t> dan variable, dan </a:t>
            </a:r>
            <a:r>
              <a:rPr lang="en-ID" dirty="0" err="1"/>
              <a:t>saya</a:t>
            </a:r>
            <a:r>
              <a:rPr lang="en-ID" dirty="0"/>
              <a:t> </a:t>
            </a:r>
            <a:r>
              <a:rPr lang="en-ID" dirty="0" err="1"/>
              <a:t>benar-benar</a:t>
            </a:r>
            <a:r>
              <a:rPr lang="en-ID" dirty="0"/>
              <a:t> </a:t>
            </a:r>
            <a:r>
              <a:rPr lang="en-ID" dirty="0" err="1"/>
              <a:t>setuju</a:t>
            </a:r>
            <a:r>
              <a:rPr lang="en-ID" dirty="0"/>
              <a:t> </a:t>
            </a:r>
            <a:r>
              <a:rPr lang="en-ID" dirty="0" err="1"/>
              <a:t>dengan</a:t>
            </a:r>
            <a:r>
              <a:rPr lang="en-ID" dirty="0"/>
              <a:t> </a:t>
            </a:r>
            <a:r>
              <a:rPr lang="en-ID" dirty="0" err="1"/>
              <a:t>mereka</a:t>
            </a:r>
            <a:r>
              <a:rPr lang="en-ID" dirty="0"/>
              <a:t>.</a:t>
            </a:r>
          </a:p>
        </p:txBody>
      </p:sp>
    </p:spTree>
    <p:extLst>
      <p:ext uri="{BB962C8B-B14F-4D97-AF65-F5344CB8AC3E}">
        <p14:creationId xmlns:p14="http://schemas.microsoft.com/office/powerpoint/2010/main" val="512555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35EB92-CFF0-15A7-10BD-742D77F1F666}"/>
              </a:ext>
            </a:extLst>
          </p:cNvPr>
          <p:cNvPicPr>
            <a:picLocks noChangeAspect="1"/>
          </p:cNvPicPr>
          <p:nvPr/>
        </p:nvPicPr>
        <p:blipFill>
          <a:blip r:embed="rId2"/>
          <a:stretch>
            <a:fillRect/>
          </a:stretch>
        </p:blipFill>
        <p:spPr>
          <a:xfrm>
            <a:off x="3937299" y="1322542"/>
            <a:ext cx="7857328" cy="6347051"/>
          </a:xfrm>
          <a:prstGeom prst="rect">
            <a:avLst/>
          </a:prstGeom>
        </p:spPr>
      </p:pic>
      <p:sp>
        <p:nvSpPr>
          <p:cNvPr id="2" name="Text Placeholder 1">
            <a:extLst>
              <a:ext uri="{FF2B5EF4-FFF2-40B4-BE49-F238E27FC236}">
                <a16:creationId xmlns:a16="http://schemas.microsoft.com/office/drawing/2014/main" id="{BE3F88AF-D87B-E651-195F-7323952FF7F2}"/>
              </a:ext>
            </a:extLst>
          </p:cNvPr>
          <p:cNvSpPr>
            <a:spLocks noGrp="1"/>
          </p:cNvSpPr>
          <p:nvPr>
            <p:ph type="body" idx="1"/>
          </p:nvPr>
        </p:nvSpPr>
        <p:spPr/>
        <p:txBody>
          <a:bodyPr/>
          <a:lstStyle/>
          <a:p>
            <a:pPr marL="152400" indent="0" algn="just">
              <a:buNone/>
            </a:pPr>
            <a:r>
              <a:rPr lang="en-US" dirty="0" err="1"/>
              <a:t>Pengajuan</a:t>
            </a:r>
            <a:r>
              <a:rPr lang="en-US" dirty="0"/>
              <a:t> </a:t>
            </a:r>
            <a:r>
              <a:rPr lang="en-US" dirty="0" err="1"/>
              <a:t>pembangunan</a:t>
            </a:r>
            <a:r>
              <a:rPr lang="en-US" dirty="0"/>
              <a:t> </a:t>
            </a:r>
            <a:r>
              <a:rPr lang="en-US" dirty="0" err="1"/>
              <a:t>pabrik</a:t>
            </a:r>
            <a:r>
              <a:rPr lang="en-US" dirty="0"/>
              <a:t> </a:t>
            </a:r>
            <a:r>
              <a:rPr lang="en-US" dirty="0" err="1"/>
              <a:t>baru</a:t>
            </a:r>
            <a:r>
              <a:rPr lang="en-US" dirty="0"/>
              <a:t> di </a:t>
            </a:r>
            <a:r>
              <a:rPr lang="en-US" dirty="0" err="1"/>
              <a:t>Inggris</a:t>
            </a:r>
            <a:r>
              <a:rPr lang="en-US" dirty="0"/>
              <a:t> </a:t>
            </a:r>
            <a:r>
              <a:rPr lang="en-US" dirty="0" err="1"/>
              <a:t>sebaiknya</a:t>
            </a:r>
            <a:r>
              <a:rPr lang="en-US" dirty="0"/>
              <a:t> </a:t>
            </a:r>
            <a:r>
              <a:rPr lang="en-US" dirty="0" err="1"/>
              <a:t>tidak</a:t>
            </a:r>
            <a:r>
              <a:rPr lang="en-US" dirty="0"/>
              <a:t> </a:t>
            </a:r>
            <a:r>
              <a:rPr lang="en-US" dirty="0" err="1"/>
              <a:t>dilakukan</a:t>
            </a:r>
            <a:r>
              <a:rPr lang="en-US" dirty="0"/>
              <a:t> </a:t>
            </a:r>
            <a:r>
              <a:rPr lang="en-US" dirty="0" err="1"/>
              <a:t>karena</a:t>
            </a:r>
            <a:r>
              <a:rPr lang="en-US" dirty="0"/>
              <a:t> </a:t>
            </a:r>
            <a:r>
              <a:rPr lang="en-US" dirty="0" err="1"/>
              <a:t>perlu</a:t>
            </a:r>
            <a:r>
              <a:rPr lang="en-US" dirty="0"/>
              <a:t> </a:t>
            </a:r>
            <a:r>
              <a:rPr lang="en-US" dirty="0" err="1"/>
              <a:t>dipertimbangkan</a:t>
            </a:r>
            <a:r>
              <a:rPr lang="en-US" dirty="0"/>
              <a:t> juga </a:t>
            </a:r>
            <a:r>
              <a:rPr lang="en-US" dirty="0" err="1"/>
              <a:t>biaya</a:t>
            </a:r>
            <a:r>
              <a:rPr lang="en-US" dirty="0"/>
              <a:t> dan </a:t>
            </a:r>
            <a:r>
              <a:rPr lang="en-US" dirty="0" err="1"/>
              <a:t>waktu</a:t>
            </a:r>
            <a:r>
              <a:rPr lang="en-US" dirty="0"/>
              <a:t> yang </a:t>
            </a:r>
            <a:r>
              <a:rPr lang="en-US" dirty="0" err="1"/>
              <a:t>harus</a:t>
            </a:r>
            <a:r>
              <a:rPr lang="en-US" dirty="0"/>
              <a:t> </a:t>
            </a:r>
            <a:r>
              <a:rPr lang="en-US" dirty="0" err="1"/>
              <a:t>diperlukan</a:t>
            </a:r>
            <a:r>
              <a:rPr lang="en-US" dirty="0"/>
              <a:t> </a:t>
            </a:r>
            <a:r>
              <a:rPr lang="en-US" dirty="0" err="1"/>
              <a:t>dalam</a:t>
            </a:r>
            <a:r>
              <a:rPr lang="en-US" dirty="0"/>
              <a:t> proses </a:t>
            </a:r>
            <a:r>
              <a:rPr lang="en-US" dirty="0" err="1"/>
              <a:t>pembangunan</a:t>
            </a:r>
            <a:r>
              <a:rPr lang="en-US" dirty="0"/>
              <a:t> </a:t>
            </a:r>
            <a:r>
              <a:rPr lang="en-US" dirty="0" err="1"/>
              <a:t>pabrik</a:t>
            </a:r>
            <a:r>
              <a:rPr lang="en-US" dirty="0"/>
              <a:t> </a:t>
            </a:r>
            <a:r>
              <a:rPr lang="en-US" dirty="0" err="1"/>
              <a:t>tersebut</a:t>
            </a:r>
            <a:r>
              <a:rPr lang="en-US" dirty="0"/>
              <a:t>. Marc </a:t>
            </a:r>
            <a:r>
              <a:rPr lang="en-US" dirty="0" err="1"/>
              <a:t>Oosterling</a:t>
            </a:r>
            <a:r>
              <a:rPr lang="en-US" dirty="0"/>
              <a:t> (</a:t>
            </a:r>
            <a:r>
              <a:rPr lang="en-US" dirty="0" err="1"/>
              <a:t>direktur</a:t>
            </a:r>
            <a:r>
              <a:rPr lang="en-US" dirty="0"/>
              <a:t> </a:t>
            </a:r>
            <a:r>
              <a:rPr lang="en-US" dirty="0" err="1"/>
              <a:t>manufaktur</a:t>
            </a:r>
            <a:r>
              <a:rPr lang="en-US" dirty="0"/>
              <a:t> ) </a:t>
            </a:r>
            <a:r>
              <a:rPr lang="en-US" dirty="0" err="1"/>
              <a:t>mengatakan</a:t>
            </a:r>
            <a:r>
              <a:rPr lang="en-US" dirty="0"/>
              <a:t> : “</a:t>
            </a:r>
            <a:r>
              <a:rPr lang="en-US" dirty="0" err="1"/>
              <a:t>Lebih</a:t>
            </a:r>
            <a:r>
              <a:rPr lang="en-US" dirty="0"/>
              <a:t> </a:t>
            </a:r>
            <a:r>
              <a:rPr lang="en-US" dirty="0" err="1"/>
              <a:t>baik</a:t>
            </a:r>
            <a:r>
              <a:rPr lang="en-US" dirty="0"/>
              <a:t> </a:t>
            </a:r>
            <a:r>
              <a:rPr lang="en-US" dirty="0" err="1"/>
              <a:t>memproduksi</a:t>
            </a:r>
            <a:r>
              <a:rPr lang="en-US" dirty="0"/>
              <a:t> </a:t>
            </a:r>
            <a:r>
              <a:rPr lang="en-US" dirty="0" err="1"/>
              <a:t>ekstra</a:t>
            </a:r>
            <a:r>
              <a:rPr lang="en-US" dirty="0"/>
              <a:t> di Belanda </a:t>
            </a:r>
            <a:r>
              <a:rPr lang="en-US" dirty="0" err="1"/>
              <a:t>akan</a:t>
            </a:r>
            <a:r>
              <a:rPr lang="en-US" dirty="0"/>
              <a:t> </a:t>
            </a:r>
            <a:r>
              <a:rPr lang="en-US" dirty="0" err="1"/>
              <a:t>memungkinkan</a:t>
            </a:r>
            <a:r>
              <a:rPr lang="en-US" dirty="0"/>
              <a:t> kami </a:t>
            </a:r>
            <a:r>
              <a:rPr lang="en-US" dirty="0" err="1"/>
              <a:t>mendapatkan</a:t>
            </a:r>
            <a:r>
              <a:rPr lang="en-US" dirty="0"/>
              <a:t> jam </a:t>
            </a:r>
            <a:r>
              <a:rPr lang="en-US" dirty="0" err="1"/>
              <a:t>produksi</a:t>
            </a:r>
            <a:r>
              <a:rPr lang="en-US" dirty="0"/>
              <a:t> yang </a:t>
            </a:r>
            <a:r>
              <a:rPr lang="en-US" dirty="0" err="1"/>
              <a:t>lebih</a:t>
            </a:r>
            <a:r>
              <a:rPr lang="en-US" dirty="0"/>
              <a:t> lama, </a:t>
            </a:r>
            <a:r>
              <a:rPr lang="en-US" i="1" dirty="0"/>
              <a:t>set up costs </a:t>
            </a:r>
            <a:r>
              <a:rPr lang="en-US" dirty="0"/>
              <a:t>yang </a:t>
            </a:r>
            <a:r>
              <a:rPr lang="en-US" dirty="0" err="1"/>
              <a:t>lebih</a:t>
            </a:r>
            <a:r>
              <a:rPr lang="en-US" dirty="0"/>
              <a:t> </a:t>
            </a:r>
            <a:r>
              <a:rPr lang="en-US" dirty="0" err="1"/>
              <a:t>rendah</a:t>
            </a:r>
            <a:r>
              <a:rPr lang="en-US" dirty="0"/>
              <a:t>, dan </a:t>
            </a:r>
            <a:r>
              <a:rPr lang="en-US" dirty="0" err="1"/>
              <a:t>pembelian</a:t>
            </a:r>
            <a:r>
              <a:rPr lang="en-US" dirty="0"/>
              <a:t> </a:t>
            </a:r>
            <a:r>
              <a:rPr lang="en-US" dirty="0" err="1"/>
              <a:t>bahan</a:t>
            </a:r>
            <a:r>
              <a:rPr lang="en-US" dirty="0"/>
              <a:t> </a:t>
            </a:r>
            <a:r>
              <a:rPr lang="en-US" dirty="0" err="1"/>
              <a:t>baku</a:t>
            </a:r>
            <a:r>
              <a:rPr lang="en-US" dirty="0"/>
              <a:t> </a:t>
            </a:r>
            <a:r>
              <a:rPr lang="en-US" dirty="0" err="1"/>
              <a:t>lebih</a:t>
            </a:r>
            <a:r>
              <a:rPr lang="en-US" dirty="0"/>
              <a:t> </a:t>
            </a:r>
            <a:r>
              <a:rPr lang="en-US" dirty="0" err="1"/>
              <a:t>banyak</a:t>
            </a:r>
            <a:r>
              <a:rPr lang="en-US" dirty="0"/>
              <a:t>, yang </a:t>
            </a:r>
            <a:r>
              <a:rPr lang="en-US" dirty="0" err="1"/>
              <a:t>akan</a:t>
            </a:r>
            <a:r>
              <a:rPr lang="en-US" dirty="0"/>
              <a:t> </a:t>
            </a:r>
            <a:r>
              <a:rPr lang="en-US" dirty="0" err="1"/>
              <a:t>mengarah</a:t>
            </a:r>
            <a:r>
              <a:rPr lang="en-US" dirty="0"/>
              <a:t> </a:t>
            </a:r>
            <a:r>
              <a:rPr lang="en-US" dirty="0" err="1"/>
              <a:t>kepada</a:t>
            </a:r>
            <a:r>
              <a:rPr lang="en-US" dirty="0"/>
              <a:t> </a:t>
            </a:r>
            <a:r>
              <a:rPr lang="en-US" dirty="0" err="1"/>
              <a:t>pembelian</a:t>
            </a:r>
            <a:r>
              <a:rPr lang="en-US" dirty="0"/>
              <a:t> </a:t>
            </a:r>
            <a:r>
              <a:rPr lang="en-US" dirty="0" err="1"/>
              <a:t>masal</a:t>
            </a:r>
            <a:r>
              <a:rPr lang="en-US" dirty="0"/>
              <a:t>, </a:t>
            </a:r>
            <a:r>
              <a:rPr lang="en-US" dirty="0" err="1"/>
              <a:t>penanganan</a:t>
            </a:r>
            <a:r>
              <a:rPr lang="en-US" dirty="0"/>
              <a:t> material, dan </a:t>
            </a:r>
            <a:r>
              <a:rPr lang="en-US" dirty="0" err="1"/>
              <a:t>harga</a:t>
            </a:r>
            <a:r>
              <a:rPr lang="en-US" dirty="0"/>
              <a:t> </a:t>
            </a:r>
            <a:r>
              <a:rPr lang="en-US" dirty="0" err="1"/>
              <a:t>pembelian</a:t>
            </a:r>
            <a:r>
              <a:rPr lang="en-US" dirty="0"/>
              <a:t> yang </a:t>
            </a:r>
            <a:r>
              <a:rPr lang="en-US" dirty="0" err="1"/>
              <a:t>lebih</a:t>
            </a:r>
            <a:r>
              <a:rPr lang="en-US" dirty="0"/>
              <a:t> </a:t>
            </a:r>
            <a:r>
              <a:rPr lang="en-US" dirty="0" err="1"/>
              <a:t>rendah</a:t>
            </a:r>
            <a:r>
              <a:rPr lang="en-US" dirty="0"/>
              <a:t>. Akan </a:t>
            </a:r>
            <a:r>
              <a:rPr lang="en-US" dirty="0" err="1"/>
              <a:t>ada</a:t>
            </a:r>
            <a:r>
              <a:rPr lang="en-US" dirty="0"/>
              <a:t> </a:t>
            </a:r>
            <a:r>
              <a:rPr lang="en-US" dirty="0" err="1"/>
              <a:t>beberapa</a:t>
            </a:r>
            <a:r>
              <a:rPr lang="en-US" dirty="0"/>
              <a:t> </a:t>
            </a:r>
            <a:r>
              <a:rPr lang="en-US" dirty="0" err="1"/>
              <a:t>biaya</a:t>
            </a:r>
            <a:r>
              <a:rPr lang="en-US" dirty="0"/>
              <a:t> </a:t>
            </a:r>
            <a:r>
              <a:rPr lang="en-US" dirty="0" err="1"/>
              <a:t>penugasan</a:t>
            </a:r>
            <a:r>
              <a:rPr lang="en-US" dirty="0"/>
              <a:t> </a:t>
            </a:r>
            <a:r>
              <a:rPr lang="en-US" dirty="0" err="1"/>
              <a:t>tambahan</a:t>
            </a:r>
            <a:r>
              <a:rPr lang="en-US" dirty="0"/>
              <a:t>, </a:t>
            </a:r>
            <a:r>
              <a:rPr lang="en-US" dirty="0" err="1"/>
              <a:t>tetapi</a:t>
            </a:r>
            <a:r>
              <a:rPr lang="en-US" dirty="0"/>
              <a:t> </a:t>
            </a:r>
            <a:r>
              <a:rPr lang="en-US" dirty="0" err="1"/>
              <a:t>biaya-biaya</a:t>
            </a:r>
            <a:r>
              <a:rPr lang="en-US" dirty="0"/>
              <a:t> </a:t>
            </a:r>
            <a:r>
              <a:rPr lang="en-US" dirty="0" err="1"/>
              <a:t>ini</a:t>
            </a:r>
            <a:r>
              <a:rPr lang="en-US" dirty="0"/>
              <a:t> </a:t>
            </a:r>
            <a:r>
              <a:rPr lang="en-US" dirty="0" err="1"/>
              <a:t>akan</a:t>
            </a:r>
            <a:r>
              <a:rPr lang="en-US" dirty="0"/>
              <a:t> </a:t>
            </a:r>
            <a:r>
              <a:rPr lang="en-US" dirty="0" err="1"/>
              <a:t>diabaikan</a:t>
            </a:r>
            <a:r>
              <a:rPr lang="en-US" dirty="0"/>
              <a:t>. </a:t>
            </a:r>
            <a:r>
              <a:rPr lang="en-US" dirty="0" err="1"/>
              <a:t>Pajak</a:t>
            </a:r>
            <a:r>
              <a:rPr lang="en-US" dirty="0"/>
              <a:t> pada </a:t>
            </a:r>
            <a:r>
              <a:rPr lang="en-US" dirty="0" err="1"/>
              <a:t>laba</a:t>
            </a:r>
            <a:r>
              <a:rPr lang="en-US" dirty="0"/>
              <a:t> </a:t>
            </a:r>
            <a:r>
              <a:rPr lang="en-US" dirty="0" err="1"/>
              <a:t>tambahan</a:t>
            </a:r>
            <a:r>
              <a:rPr lang="en-US" dirty="0"/>
              <a:t> yang di Belanda </a:t>
            </a:r>
            <a:r>
              <a:rPr lang="en-US" dirty="0" err="1"/>
              <a:t>ini</a:t>
            </a:r>
            <a:r>
              <a:rPr lang="en-US" dirty="0"/>
              <a:t> </a:t>
            </a:r>
            <a:r>
              <a:rPr lang="en-US" dirty="0" err="1"/>
              <a:t>hampir</a:t>
            </a:r>
            <a:r>
              <a:rPr lang="en-US" dirty="0"/>
              <a:t> </a:t>
            </a:r>
            <a:r>
              <a:rPr lang="en-US" dirty="0" err="1"/>
              <a:t>sama</a:t>
            </a:r>
            <a:r>
              <a:rPr lang="en-US" dirty="0"/>
              <a:t> </a:t>
            </a:r>
            <a:r>
              <a:rPr lang="en-US" dirty="0" err="1"/>
              <a:t>dengan</a:t>
            </a:r>
            <a:r>
              <a:rPr lang="en-US" dirty="0"/>
              <a:t> di </a:t>
            </a:r>
            <a:r>
              <a:rPr lang="en-US" dirty="0" err="1"/>
              <a:t>Inggris</a:t>
            </a:r>
            <a:r>
              <a:rPr lang="en-US" dirty="0"/>
              <a:t>.”</a:t>
            </a:r>
            <a:r>
              <a:rPr lang="en-ID" dirty="0"/>
              <a:t> </a:t>
            </a:r>
            <a:r>
              <a:rPr lang="en-ID" dirty="0" err="1"/>
              <a:t>Sehingga</a:t>
            </a:r>
            <a:r>
              <a:rPr lang="en-ID" dirty="0"/>
              <a:t> </a:t>
            </a:r>
            <a:r>
              <a:rPr lang="en-ID" dirty="0" err="1"/>
              <a:t>dari</a:t>
            </a:r>
            <a:r>
              <a:rPr lang="en-ID" dirty="0"/>
              <a:t> </a:t>
            </a:r>
            <a:r>
              <a:rPr lang="en-ID" dirty="0" err="1"/>
              <a:t>beberapa</a:t>
            </a:r>
            <a:r>
              <a:rPr lang="en-ID" dirty="0"/>
              <a:t> </a:t>
            </a:r>
            <a:r>
              <a:rPr lang="en-ID" dirty="0" err="1"/>
              <a:t>pertimbangan</a:t>
            </a:r>
            <a:r>
              <a:rPr lang="en-ID" dirty="0"/>
              <a:t> </a:t>
            </a:r>
            <a:r>
              <a:rPr lang="en-ID" dirty="0" err="1"/>
              <a:t>tersebut</a:t>
            </a:r>
            <a:r>
              <a:rPr lang="en-ID" dirty="0"/>
              <a:t> </a:t>
            </a:r>
            <a:r>
              <a:rPr lang="en-ID" dirty="0" err="1"/>
              <a:t>hollandworth</a:t>
            </a:r>
            <a:r>
              <a:rPr lang="en-ID" dirty="0"/>
              <a:t> </a:t>
            </a:r>
            <a:r>
              <a:rPr lang="en-ID" dirty="0" err="1"/>
              <a:t>lebih</a:t>
            </a:r>
            <a:r>
              <a:rPr lang="en-ID" dirty="0"/>
              <a:t> </a:t>
            </a:r>
            <a:r>
              <a:rPr lang="en-ID" dirty="0" err="1"/>
              <a:t>disarankan</a:t>
            </a:r>
            <a:r>
              <a:rPr lang="en-ID" dirty="0"/>
              <a:t>  </a:t>
            </a:r>
            <a:r>
              <a:rPr lang="en-ID" dirty="0" err="1"/>
              <a:t>membeli</a:t>
            </a:r>
            <a:r>
              <a:rPr lang="en-ID" dirty="0"/>
              <a:t> </a:t>
            </a:r>
            <a:r>
              <a:rPr lang="en-ID" dirty="0" err="1"/>
              <a:t>produk</a:t>
            </a:r>
            <a:r>
              <a:rPr lang="en-ID" dirty="0"/>
              <a:t> AR-42 </a:t>
            </a:r>
            <a:r>
              <a:rPr lang="en-ID" dirty="0" err="1"/>
              <a:t>dari</a:t>
            </a:r>
            <a:r>
              <a:rPr lang="en-ID" dirty="0"/>
              <a:t> </a:t>
            </a:r>
            <a:r>
              <a:rPr lang="en-ID" dirty="0" err="1"/>
              <a:t>belanda</a:t>
            </a:r>
            <a:r>
              <a:rPr lang="en-ID" dirty="0"/>
              <a:t> </a:t>
            </a:r>
            <a:r>
              <a:rPr lang="en-ID" dirty="0" err="1"/>
              <a:t>dari</a:t>
            </a:r>
            <a:r>
              <a:rPr lang="en-ID" dirty="0"/>
              <a:t> pada </a:t>
            </a:r>
            <a:r>
              <a:rPr lang="en-ID" dirty="0" err="1"/>
              <a:t>menginvestasikan</a:t>
            </a:r>
            <a:r>
              <a:rPr lang="en-ID" dirty="0"/>
              <a:t> pada </a:t>
            </a:r>
            <a:r>
              <a:rPr lang="en-ID" dirty="0" err="1"/>
              <a:t>pabrik</a:t>
            </a:r>
            <a:r>
              <a:rPr lang="en-ID" dirty="0"/>
              <a:t> yang </a:t>
            </a:r>
            <a:r>
              <a:rPr lang="en-ID" dirty="0" err="1"/>
              <a:t>akan</a:t>
            </a:r>
            <a:r>
              <a:rPr lang="en-ID" dirty="0"/>
              <a:t> </a:t>
            </a:r>
            <a:r>
              <a:rPr lang="en-ID" dirty="0" err="1"/>
              <a:t>dibangun</a:t>
            </a:r>
            <a:r>
              <a:rPr lang="en-ID" dirty="0"/>
              <a:t> </a:t>
            </a:r>
            <a:r>
              <a:rPr lang="en-ID" dirty="0" err="1"/>
              <a:t>sendiri</a:t>
            </a:r>
            <a:r>
              <a:rPr lang="en-ID" dirty="0"/>
              <a:t> yang </a:t>
            </a:r>
            <a:r>
              <a:rPr lang="en-ID" dirty="0" err="1"/>
              <a:t>dinilai</a:t>
            </a:r>
            <a:r>
              <a:rPr lang="en-ID" dirty="0"/>
              <a:t> </a:t>
            </a:r>
            <a:r>
              <a:rPr lang="en-ID" dirty="0" err="1"/>
              <a:t>tidak</a:t>
            </a:r>
            <a:r>
              <a:rPr lang="en-ID" dirty="0"/>
              <a:t> </a:t>
            </a:r>
            <a:r>
              <a:rPr lang="en-ID" dirty="0" err="1"/>
              <a:t>begitu</a:t>
            </a:r>
            <a:r>
              <a:rPr lang="en-ID" dirty="0"/>
              <a:t> </a:t>
            </a:r>
            <a:r>
              <a:rPr lang="en-ID" dirty="0" err="1"/>
              <a:t>efektif</a:t>
            </a:r>
            <a:r>
              <a:rPr lang="en-ID" dirty="0"/>
              <a:t> dan </a:t>
            </a:r>
            <a:r>
              <a:rPr lang="en-ID" dirty="0" err="1"/>
              <a:t>efisien</a:t>
            </a:r>
            <a:r>
              <a:rPr lang="en-ID" dirty="0"/>
              <a:t> </a:t>
            </a:r>
            <a:r>
              <a:rPr lang="en-ID" dirty="0" err="1"/>
              <a:t>dari</a:t>
            </a:r>
            <a:r>
              <a:rPr lang="en-ID" dirty="0"/>
              <a:t> </a:t>
            </a:r>
            <a:r>
              <a:rPr lang="en-ID" dirty="0" err="1"/>
              <a:t>segi</a:t>
            </a:r>
            <a:r>
              <a:rPr lang="en-ID" dirty="0"/>
              <a:t> </a:t>
            </a:r>
            <a:r>
              <a:rPr lang="en-ID" dirty="0" err="1"/>
              <a:t>biaya</a:t>
            </a:r>
            <a:r>
              <a:rPr lang="en-ID" dirty="0"/>
              <a:t>, </a:t>
            </a:r>
            <a:r>
              <a:rPr lang="en-ID" dirty="0" err="1"/>
              <a:t>waktu</a:t>
            </a:r>
            <a:r>
              <a:rPr lang="en-ID" dirty="0"/>
              <a:t>, dan </a:t>
            </a:r>
            <a:r>
              <a:rPr lang="en-ID" dirty="0" err="1"/>
              <a:t>lainnya</a:t>
            </a:r>
            <a:r>
              <a:rPr lang="en-ID" dirty="0"/>
              <a:t>. Jika </a:t>
            </a:r>
            <a:r>
              <a:rPr lang="en-ID" dirty="0" err="1"/>
              <a:t>membeli</a:t>
            </a:r>
            <a:r>
              <a:rPr lang="en-ID" dirty="0"/>
              <a:t> AR-42 </a:t>
            </a:r>
            <a:r>
              <a:rPr lang="en-ID" dirty="0" err="1"/>
              <a:t>dari</a:t>
            </a:r>
            <a:r>
              <a:rPr lang="en-ID" dirty="0"/>
              <a:t> Belanda </a:t>
            </a:r>
            <a:r>
              <a:rPr lang="en-ID" dirty="0" err="1"/>
              <a:t>diperkirakan</a:t>
            </a:r>
            <a:r>
              <a:rPr lang="en-ID" dirty="0"/>
              <a:t> </a:t>
            </a:r>
            <a:r>
              <a:rPr lang="en-ID" dirty="0" err="1"/>
              <a:t>akan</a:t>
            </a:r>
            <a:r>
              <a:rPr lang="en-ID" dirty="0"/>
              <a:t> </a:t>
            </a:r>
            <a:r>
              <a:rPr lang="en-ID" dirty="0" err="1"/>
              <a:t>lebih</a:t>
            </a:r>
            <a:r>
              <a:rPr lang="en-ID" dirty="0"/>
              <a:t> </a:t>
            </a:r>
            <a:r>
              <a:rPr lang="en-ID" dirty="0" err="1"/>
              <a:t>menguntungkan</a:t>
            </a:r>
            <a:r>
              <a:rPr lang="en-ID" dirty="0"/>
              <a:t> </a:t>
            </a:r>
            <a:r>
              <a:rPr lang="en-ID" dirty="0" err="1"/>
              <a:t>dalam</a:t>
            </a:r>
            <a:r>
              <a:rPr lang="en-ID" dirty="0"/>
              <a:t> </a:t>
            </a:r>
            <a:r>
              <a:rPr lang="en-ID" dirty="0" err="1"/>
              <a:t>jangka</a:t>
            </a:r>
            <a:r>
              <a:rPr lang="en-ID" dirty="0"/>
              <a:t> yang Panjang </a:t>
            </a:r>
            <a:r>
              <a:rPr lang="en-ID" dirty="0" err="1"/>
              <a:t>daripada</a:t>
            </a:r>
            <a:r>
              <a:rPr lang="en-ID" dirty="0"/>
              <a:t> </a:t>
            </a:r>
            <a:r>
              <a:rPr lang="en-ID" dirty="0" err="1"/>
              <a:t>memulai</a:t>
            </a:r>
            <a:r>
              <a:rPr lang="en-ID" dirty="0"/>
              <a:t> </a:t>
            </a:r>
            <a:r>
              <a:rPr lang="en-ID" dirty="0" err="1"/>
              <a:t>dari</a:t>
            </a:r>
            <a:r>
              <a:rPr lang="en-ID" dirty="0"/>
              <a:t> </a:t>
            </a:r>
            <a:r>
              <a:rPr lang="en-ID" dirty="0" err="1"/>
              <a:t>awal</a:t>
            </a:r>
            <a:r>
              <a:rPr lang="en-ID" dirty="0"/>
              <a:t> </a:t>
            </a:r>
            <a:r>
              <a:rPr lang="en-ID" dirty="0" err="1"/>
              <a:t>membangun</a:t>
            </a:r>
            <a:r>
              <a:rPr lang="en-ID" dirty="0"/>
              <a:t> </a:t>
            </a:r>
            <a:r>
              <a:rPr lang="en-ID" dirty="0" err="1"/>
              <a:t>pabrik</a:t>
            </a:r>
            <a:r>
              <a:rPr lang="en-ID" dirty="0"/>
              <a:t> di </a:t>
            </a:r>
            <a:r>
              <a:rPr lang="en-ID" dirty="0" err="1"/>
              <a:t>Inggris</a:t>
            </a:r>
            <a:r>
              <a:rPr lang="en-ID" dirty="0"/>
              <a:t>.</a:t>
            </a:r>
            <a:endParaRPr lang="en-US" dirty="0"/>
          </a:p>
        </p:txBody>
      </p:sp>
      <p:sp>
        <p:nvSpPr>
          <p:cNvPr id="3" name="Title 2">
            <a:extLst>
              <a:ext uri="{FF2B5EF4-FFF2-40B4-BE49-F238E27FC236}">
                <a16:creationId xmlns:a16="http://schemas.microsoft.com/office/drawing/2014/main" id="{E2F79E6A-305C-C5E1-15A0-30D7F83F1064}"/>
              </a:ext>
            </a:extLst>
          </p:cNvPr>
          <p:cNvSpPr>
            <a:spLocks noGrp="1"/>
          </p:cNvSpPr>
          <p:nvPr>
            <p:ph type="title"/>
          </p:nvPr>
        </p:nvSpPr>
        <p:spPr/>
        <p:txBody>
          <a:bodyPr/>
          <a:lstStyle/>
          <a:p>
            <a:r>
              <a:rPr lang="en-US" dirty="0"/>
              <a:t>Kesimpulan</a:t>
            </a:r>
            <a:endParaRPr lang="en-ID" dirty="0"/>
          </a:p>
        </p:txBody>
      </p:sp>
    </p:spTree>
    <p:extLst>
      <p:ext uri="{BB962C8B-B14F-4D97-AF65-F5344CB8AC3E}">
        <p14:creationId xmlns:p14="http://schemas.microsoft.com/office/powerpoint/2010/main" val="1499545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53"/>
        <p:cNvGrpSpPr/>
        <p:nvPr/>
      </p:nvGrpSpPr>
      <p:grpSpPr>
        <a:xfrm>
          <a:off x="0" y="0"/>
          <a:ext cx="0" cy="0"/>
          <a:chOff x="0" y="0"/>
          <a:chExt cx="0" cy="0"/>
        </a:xfrm>
      </p:grpSpPr>
      <p:sp>
        <p:nvSpPr>
          <p:cNvPr id="2654" name="Google Shape;2654;p50"/>
          <p:cNvSpPr txBox="1">
            <a:spLocks noGrp="1"/>
          </p:cNvSpPr>
          <p:nvPr>
            <p:ph type="title"/>
          </p:nvPr>
        </p:nvSpPr>
        <p:spPr>
          <a:xfrm>
            <a:off x="1798385" y="1604006"/>
            <a:ext cx="3138736" cy="1739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STCaiyun" panose="02010800040101010101" pitchFamily="2" charset="-122"/>
                <a:ea typeface="STCaiyun" panose="02010800040101010101" pitchFamily="2" charset="-122"/>
              </a:rPr>
              <a:t>Terima</a:t>
            </a:r>
            <a:br>
              <a:rPr lang="en" dirty="0">
                <a:latin typeface="STCaiyun" panose="02010800040101010101" pitchFamily="2" charset="-122"/>
                <a:ea typeface="STCaiyun" panose="02010800040101010101" pitchFamily="2" charset="-122"/>
              </a:rPr>
            </a:br>
            <a:r>
              <a:rPr lang="en" dirty="0">
                <a:latin typeface="STCaiyun" panose="02010800040101010101" pitchFamily="2" charset="-122"/>
                <a:ea typeface="STCaiyun" panose="02010800040101010101" pitchFamily="2" charset="-122"/>
              </a:rPr>
              <a:t>Kasih</a:t>
            </a:r>
            <a:endParaRPr dirty="0">
              <a:latin typeface="STCaiyun" panose="02010800040101010101" pitchFamily="2" charset="-122"/>
              <a:ea typeface="STCaiyun" panose="02010800040101010101" pitchFamily="2" charset="-122"/>
            </a:endParaRPr>
          </a:p>
        </p:txBody>
      </p:sp>
      <p:grpSp>
        <p:nvGrpSpPr>
          <p:cNvPr id="2655" name="Google Shape;2655;p50"/>
          <p:cNvGrpSpPr/>
          <p:nvPr/>
        </p:nvGrpSpPr>
        <p:grpSpPr>
          <a:xfrm flipH="1">
            <a:off x="-47520" y="-29813"/>
            <a:ext cx="9380450" cy="5495935"/>
            <a:chOff x="-47520" y="-29813"/>
            <a:chExt cx="9380450" cy="5495935"/>
          </a:xfrm>
        </p:grpSpPr>
        <p:grpSp>
          <p:nvGrpSpPr>
            <p:cNvPr id="2656" name="Google Shape;2656;p50"/>
            <p:cNvGrpSpPr/>
            <p:nvPr/>
          </p:nvGrpSpPr>
          <p:grpSpPr>
            <a:xfrm rot="2118701">
              <a:off x="8521653" y="2066954"/>
              <a:ext cx="677494" cy="678539"/>
              <a:chOff x="1176363" y="5022450"/>
              <a:chExt cx="551250" cy="552100"/>
            </a:xfrm>
          </p:grpSpPr>
          <p:sp>
            <p:nvSpPr>
              <p:cNvPr id="2657" name="Google Shape;2657;p50"/>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0"/>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0"/>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0" name="Google Shape;2660;p50"/>
            <p:cNvGrpSpPr/>
            <p:nvPr/>
          </p:nvGrpSpPr>
          <p:grpSpPr>
            <a:xfrm rot="5702752">
              <a:off x="8585757" y="4520592"/>
              <a:ext cx="488921" cy="473558"/>
              <a:chOff x="3103563" y="2976000"/>
              <a:chExt cx="397800" cy="385300"/>
            </a:xfrm>
          </p:grpSpPr>
          <p:sp>
            <p:nvSpPr>
              <p:cNvPr id="2661" name="Google Shape;2661;p50"/>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0"/>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0"/>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0"/>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6" name="Google Shape;2666;p50"/>
            <p:cNvGrpSpPr/>
            <p:nvPr/>
          </p:nvGrpSpPr>
          <p:grpSpPr>
            <a:xfrm>
              <a:off x="-47520" y="-29813"/>
              <a:ext cx="802548" cy="757672"/>
              <a:chOff x="5091638" y="5657900"/>
              <a:chExt cx="402825" cy="380300"/>
            </a:xfrm>
          </p:grpSpPr>
          <p:sp>
            <p:nvSpPr>
              <p:cNvPr id="2667" name="Google Shape;2667;p50"/>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0"/>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9" name="Google Shape;2669;p50"/>
            <p:cNvGrpSpPr/>
            <p:nvPr/>
          </p:nvGrpSpPr>
          <p:grpSpPr>
            <a:xfrm rot="-9254136">
              <a:off x="296060" y="4156858"/>
              <a:ext cx="544220" cy="401782"/>
              <a:chOff x="3525538" y="7232375"/>
              <a:chExt cx="442825" cy="326925"/>
            </a:xfrm>
          </p:grpSpPr>
          <p:sp>
            <p:nvSpPr>
              <p:cNvPr id="2670" name="Google Shape;2670;p50"/>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0"/>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0"/>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0"/>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0"/>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5" name="Google Shape;2675;p50"/>
            <p:cNvSpPr/>
            <p:nvPr/>
          </p:nvSpPr>
          <p:spPr>
            <a:xfrm rot="5400000">
              <a:off x="8473659" y="210527"/>
              <a:ext cx="490480" cy="380610"/>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0"/>
            <p:cNvSpPr/>
            <p:nvPr/>
          </p:nvSpPr>
          <p:spPr>
            <a:xfrm rot="-3782154">
              <a:off x="4378988" y="4959250"/>
              <a:ext cx="502065" cy="389600"/>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0"/>
            <p:cNvSpPr/>
            <p:nvPr/>
          </p:nvSpPr>
          <p:spPr>
            <a:xfrm>
              <a:off x="4397913" y="26713"/>
              <a:ext cx="487800" cy="4878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B117BE20-DAD0-4231-2233-88AC7B340870}"/>
              </a:ext>
            </a:extLst>
          </p:cNvPr>
          <p:cNvPicPr>
            <a:picLocks noChangeAspect="1"/>
          </p:cNvPicPr>
          <p:nvPr/>
        </p:nvPicPr>
        <p:blipFill>
          <a:blip r:embed="rId4"/>
          <a:stretch>
            <a:fillRect/>
          </a:stretch>
        </p:blipFill>
        <p:spPr>
          <a:xfrm>
            <a:off x="627634" y="3123749"/>
            <a:ext cx="1042506" cy="1286367"/>
          </a:xfrm>
          <a:prstGeom prst="rect">
            <a:avLst/>
          </a:prstGeom>
        </p:spPr>
      </p:pic>
      <p:pic>
        <p:nvPicPr>
          <p:cNvPr id="3" name="Picture 2">
            <a:extLst>
              <a:ext uri="{FF2B5EF4-FFF2-40B4-BE49-F238E27FC236}">
                <a16:creationId xmlns:a16="http://schemas.microsoft.com/office/drawing/2014/main" id="{35EC9DB9-1654-E595-337E-1D8C8D56301E}"/>
              </a:ext>
            </a:extLst>
          </p:cNvPr>
          <p:cNvPicPr>
            <a:picLocks noChangeAspect="1"/>
          </p:cNvPicPr>
          <p:nvPr/>
        </p:nvPicPr>
        <p:blipFill>
          <a:blip r:embed="rId5"/>
          <a:stretch>
            <a:fillRect/>
          </a:stretch>
        </p:blipFill>
        <p:spPr>
          <a:xfrm>
            <a:off x="4767878" y="3106609"/>
            <a:ext cx="1042506" cy="1286367"/>
          </a:xfrm>
          <a:prstGeom prst="rect">
            <a:avLst/>
          </a:prstGeom>
        </p:spPr>
      </p:pic>
      <p:pic>
        <p:nvPicPr>
          <p:cNvPr id="5" name="Picture 4">
            <a:extLst>
              <a:ext uri="{FF2B5EF4-FFF2-40B4-BE49-F238E27FC236}">
                <a16:creationId xmlns:a16="http://schemas.microsoft.com/office/drawing/2014/main" id="{334C6999-5269-A81B-C0F1-F4B7886D91C4}"/>
              </a:ext>
            </a:extLst>
          </p:cNvPr>
          <p:cNvPicPr>
            <a:picLocks noChangeAspect="1"/>
          </p:cNvPicPr>
          <p:nvPr/>
        </p:nvPicPr>
        <p:blipFill>
          <a:blip r:embed="rId6"/>
          <a:stretch>
            <a:fillRect/>
          </a:stretch>
        </p:blipFill>
        <p:spPr>
          <a:xfrm>
            <a:off x="5289131" y="646072"/>
            <a:ext cx="621846" cy="6218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9F4F1D-4C42-1761-D3EE-F47B45356733}"/>
              </a:ext>
            </a:extLst>
          </p:cNvPr>
          <p:cNvSpPr>
            <a:spLocks noGrp="1"/>
          </p:cNvSpPr>
          <p:nvPr>
            <p:ph type="body" idx="1"/>
          </p:nvPr>
        </p:nvSpPr>
        <p:spPr>
          <a:xfrm>
            <a:off x="724800" y="1076275"/>
            <a:ext cx="7694400" cy="3829212"/>
          </a:xfrm>
        </p:spPr>
        <p:txBody>
          <a:bodyPr/>
          <a:lstStyle/>
          <a:p>
            <a:pPr marL="152400" indent="0" algn="just">
              <a:buNone/>
            </a:pPr>
            <a:r>
              <a:rPr lang="id-ID" dirty="0">
                <a:effectLst/>
                <a:latin typeface="Sintony" panose="020B0604020202020204" charset="0"/>
                <a:ea typeface="Calibri" panose="020F0502020204030204" pitchFamily="34" charset="0"/>
                <a:cs typeface="Times New Roman" panose="02020603050405020304" pitchFamily="18" charset="0"/>
              </a:rPr>
              <a:t>Pengendalian tindakan adalah bentuk paling langsung dari pengendalian manajemen karena meliputi pengambilan langkah-langkah tertentu untuk memastikan karyawan bertindak sesuai dengan keinginan </a:t>
            </a:r>
            <a:r>
              <a:rPr lang="en-US" dirty="0" err="1">
                <a:effectLst/>
                <a:latin typeface="Sintony" panose="020B0604020202020204" charset="0"/>
                <a:ea typeface="Calibri" panose="020F0502020204030204" pitchFamily="34" charset="0"/>
                <a:cs typeface="Times New Roman" panose="02020603050405020304" pitchFamily="18" charset="0"/>
              </a:rPr>
              <a:t>perusahaan</a:t>
            </a:r>
            <a:r>
              <a:rPr lang="en-US" dirty="0">
                <a:latin typeface="Sintony" panose="020B0604020202020204" charset="0"/>
                <a:ea typeface="Calibri" panose="020F0502020204030204" pitchFamily="34" charset="0"/>
                <a:cs typeface="Times New Roman" panose="02020603050405020304" pitchFamily="18" charset="0"/>
              </a:rPr>
              <a:t>, </a:t>
            </a:r>
            <a:r>
              <a:rPr lang="id-ID" dirty="0">
                <a:effectLst/>
                <a:latin typeface="Sintony" panose="020B0604020202020204" charset="0"/>
                <a:ea typeface="Calibri" panose="020F0502020204030204" pitchFamily="34" charset="0"/>
                <a:cs typeface="Times New Roman" panose="02020603050405020304" pitchFamily="18" charset="0"/>
              </a:rPr>
              <a:t>dengan membuat tindakan karyawan sendiri sebagai fokus pengendalian. Pengendalian tindakan memiliki 4 bentuk dasar </a:t>
            </a:r>
            <a:r>
              <a:rPr lang="en-US" dirty="0">
                <a:effectLst/>
                <a:latin typeface="Sintony" panose="020B0604020202020204" charset="0"/>
                <a:ea typeface="Calibri" panose="020F0502020204030204" pitchFamily="34" charset="0"/>
                <a:cs typeface="Times New Roman" panose="02020603050405020304" pitchFamily="18" charset="0"/>
              </a:rPr>
              <a:t>:</a:t>
            </a:r>
            <a:endParaRPr lang="en-ID" dirty="0">
              <a:effectLst/>
              <a:latin typeface="Sintony" panose="020B0604020202020204" charset="0"/>
              <a:ea typeface="Calibri" panose="020F0502020204030204" pitchFamily="34" charset="0"/>
              <a:cs typeface="Times New Roman" panose="02020603050405020304" pitchFamily="18" charset="0"/>
            </a:endParaRPr>
          </a:p>
          <a:p>
            <a:pPr marL="323850" indent="-171450" algn="just">
              <a:buFont typeface="Arial" panose="020B0604020202020204" pitchFamily="34" charset="0"/>
              <a:buChar char="•"/>
            </a:pPr>
            <a:r>
              <a:rPr lang="en-ID" b="1" dirty="0" err="1">
                <a:latin typeface="Sintony" panose="020B0604020202020204" charset="0"/>
                <a:ea typeface="Calibri" panose="020F0502020204030204" pitchFamily="34" charset="0"/>
                <a:cs typeface="Times New Roman" panose="02020603050405020304" pitchFamily="18" charset="0"/>
              </a:rPr>
              <a:t>Pembatasan</a:t>
            </a:r>
            <a:r>
              <a:rPr lang="en-ID" b="1" dirty="0">
                <a:latin typeface="Sintony" panose="020B0604020202020204" charset="0"/>
                <a:ea typeface="Calibri" panose="020F0502020204030204" pitchFamily="34" charset="0"/>
                <a:cs typeface="Times New Roman" panose="02020603050405020304" pitchFamily="18" charset="0"/>
              </a:rPr>
              <a:t> </a:t>
            </a:r>
            <a:r>
              <a:rPr lang="en-ID" b="1" dirty="0" err="1">
                <a:latin typeface="Sintony" panose="020B0604020202020204" charset="0"/>
                <a:ea typeface="Calibri" panose="020F0502020204030204" pitchFamily="34" charset="0"/>
                <a:cs typeface="Times New Roman" panose="02020603050405020304" pitchFamily="18" charset="0"/>
              </a:rPr>
              <a:t>Perilaku</a:t>
            </a:r>
            <a:endParaRPr lang="en-ID" b="1" dirty="0">
              <a:latin typeface="Sintony" panose="020B0604020202020204" charset="0"/>
              <a:ea typeface="Calibri" panose="020F0502020204030204" pitchFamily="34" charset="0"/>
              <a:cs typeface="Times New Roman" panose="02020603050405020304" pitchFamily="18" charset="0"/>
            </a:endParaRPr>
          </a:p>
          <a:p>
            <a:pPr marL="152400" indent="0" algn="just">
              <a:lnSpc>
                <a:spcPct val="115000"/>
              </a:lnSpc>
              <a:buNone/>
            </a:pPr>
            <a:r>
              <a:rPr lang="en-US" dirty="0">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embatasan perilaku merupakan sebuah bentuk pengendalian tindakan yang bersifat “negatif” atau “memaksa”. pembatasan perilaku membuat karyawan mustahil atau setidaknya lebih sulit untuk melakukan hal-hal yang seharusnya tidak dilakukan.</a:t>
            </a:r>
            <a:r>
              <a:rPr lang="en-US" dirty="0">
                <a:effectLst/>
                <a:latin typeface="Sintony" panose="020B0604020202020204" charset="0"/>
                <a:ea typeface="Calibri" panose="020F0502020204030204" pitchFamily="34" charset="0"/>
                <a:cs typeface="Times New Roman" panose="02020603050405020304" pitchFamily="18" charset="0"/>
              </a:rPr>
              <a:t> </a:t>
            </a:r>
            <a:r>
              <a:rPr lang="en-US" dirty="0">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embatasan dapat diterapkan secara fisik atau administratif. </a:t>
            </a:r>
            <a:r>
              <a:rPr lang="en-US" dirty="0">
                <a:effectLst/>
                <a:latin typeface="Sintony" panose="020B0604020202020204" charset="0"/>
                <a:ea typeface="Calibri" panose="020F0502020204030204" pitchFamily="34" charset="0"/>
                <a:cs typeface="Times New Roman" panose="02020603050405020304" pitchFamily="18" charset="0"/>
              </a:rPr>
              <a:t>S</a:t>
            </a:r>
            <a:r>
              <a:rPr lang="id-ID" dirty="0">
                <a:effectLst/>
                <a:latin typeface="Sintony" panose="020B0604020202020204" charset="0"/>
                <a:ea typeface="Calibri" panose="020F0502020204030204" pitchFamily="34" charset="0"/>
                <a:cs typeface="Times New Roman" panose="02020603050405020304" pitchFamily="18" charset="0"/>
              </a:rPr>
              <a:t>ebagian besar perusahaan menggunakan beragam bentuk pembatasan fisik termasuk mengunci meja ,memasang kata sandi untuk komputer dan membatasi akses karyawan ke area area tertentu. </a:t>
            </a:r>
            <a:r>
              <a:rPr lang="en-US" dirty="0">
                <a:effectLst/>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embatasan administratif dapat pula digunakan untuk membatasi kemampuan karyawan untuk melaksanakan seluruh atau hanya sebagian porsi dari tugas maupun tindakan tertentu. </a:t>
            </a:r>
            <a:r>
              <a:rPr lang="en-US" dirty="0">
                <a:effectLst/>
                <a:latin typeface="Sintony" panose="020B0604020202020204" charset="0"/>
                <a:ea typeface="Calibri" panose="020F0502020204030204" pitchFamily="34" charset="0"/>
                <a:cs typeface="Times New Roman" panose="02020603050405020304" pitchFamily="18" charset="0"/>
              </a:rPr>
              <a:t>S</a:t>
            </a:r>
            <a:r>
              <a:rPr lang="id-ID" dirty="0">
                <a:effectLst/>
                <a:latin typeface="Sintony" panose="020B0604020202020204" charset="0"/>
                <a:ea typeface="Calibri" panose="020F0502020204030204" pitchFamily="34" charset="0"/>
                <a:cs typeface="Times New Roman" panose="02020603050405020304" pitchFamily="18" charset="0"/>
              </a:rPr>
              <a:t>uatu bentuk umum dari pengendalian administratif mencakup pembatasan otoritas dalam pengambilan keputusan. </a:t>
            </a:r>
            <a:r>
              <a:rPr lang="en-US" dirty="0">
                <a:effectLst/>
                <a:latin typeface="Sintony" panose="020B0604020202020204" charset="0"/>
                <a:ea typeface="Calibri" panose="020F0502020204030204" pitchFamily="34" charset="0"/>
                <a:cs typeface="Times New Roman" panose="02020603050405020304" pitchFamily="18" charset="0"/>
              </a:rPr>
              <a:t>B</a:t>
            </a:r>
            <a:r>
              <a:rPr lang="id-ID" dirty="0">
                <a:effectLst/>
                <a:latin typeface="Sintony" panose="020B0604020202020204" charset="0"/>
                <a:ea typeface="Calibri" panose="020F0502020204030204" pitchFamily="34" charset="0"/>
                <a:cs typeface="Times New Roman" panose="02020603050405020304" pitchFamily="18" charset="0"/>
              </a:rPr>
              <a:t>entuk umum lain dari pengendalian administratif biasanya merujuk pada pemisahan tugas hal ini meliputi memecah tugas yang diperlukan untuk menyelesaikan pekerjaan yang perlu penanganan khusus sehingga tidak memungkinkan seseorang atau setidaknya menyulitkan seseorang untuk menyelesaikan tugas tertentu seorang diri.</a:t>
            </a:r>
            <a:endParaRPr lang="en-ID" dirty="0">
              <a:effectLst/>
              <a:latin typeface="Sintony" panose="020B0604020202020204" charset="0"/>
              <a:ea typeface="Calibri" panose="020F0502020204030204" pitchFamily="34" charset="0"/>
              <a:cs typeface="Times New Roman" panose="02020603050405020304" pitchFamily="18" charset="0"/>
            </a:endParaRPr>
          </a:p>
          <a:p>
            <a:pPr marL="152400" indent="0">
              <a:buNone/>
            </a:pPr>
            <a:endParaRPr lang="en-US" dirty="0">
              <a:effectLst/>
              <a:latin typeface="Sintony" panose="020B060402020202020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73760764-FF9A-4EBE-6CBA-3AB1B561D579}"/>
              </a:ext>
            </a:extLst>
          </p:cNvPr>
          <p:cNvSpPr>
            <a:spLocks noGrp="1"/>
          </p:cNvSpPr>
          <p:nvPr>
            <p:ph type="title"/>
          </p:nvPr>
        </p:nvSpPr>
        <p:spPr/>
        <p:txBody>
          <a:bodyPr/>
          <a:lstStyle/>
          <a:p>
            <a:r>
              <a:rPr lang="en-US" dirty="0" err="1"/>
              <a:t>Pengendalian</a:t>
            </a:r>
            <a:r>
              <a:rPr lang="en-US" dirty="0"/>
              <a:t> Tindakan</a:t>
            </a:r>
            <a:endParaRPr lang="en-ID" dirty="0"/>
          </a:p>
        </p:txBody>
      </p:sp>
    </p:spTree>
    <p:extLst>
      <p:ext uri="{BB962C8B-B14F-4D97-AF65-F5344CB8AC3E}">
        <p14:creationId xmlns:p14="http://schemas.microsoft.com/office/powerpoint/2010/main" val="722463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EB5F6B-8AE5-D92C-061F-D18AC6A10DA3}"/>
              </a:ext>
            </a:extLst>
          </p:cNvPr>
          <p:cNvSpPr>
            <a:spLocks noGrp="1"/>
          </p:cNvSpPr>
          <p:nvPr>
            <p:ph type="body" idx="1"/>
          </p:nvPr>
        </p:nvSpPr>
        <p:spPr>
          <a:xfrm>
            <a:off x="724800" y="656888"/>
            <a:ext cx="7694400" cy="3829723"/>
          </a:xfrm>
        </p:spPr>
        <p:txBody>
          <a:bodyPr/>
          <a:lstStyle/>
          <a:p>
            <a:pPr marL="438150" indent="-285750" algn="just">
              <a:buFont typeface="Arial" panose="020B0604020202020204" pitchFamily="34" charset="0"/>
              <a:buChar char="•"/>
            </a:pPr>
            <a:r>
              <a:rPr lang="en-US" b="1" dirty="0">
                <a:latin typeface="Sintony" panose="020B0604020202020204" charset="0"/>
                <a:ea typeface="Calibri" panose="020F0502020204030204" pitchFamily="34" charset="0"/>
                <a:cs typeface="Times New Roman" panose="02020603050405020304" pitchFamily="18" charset="0"/>
              </a:rPr>
              <a:t>P</a:t>
            </a:r>
            <a:r>
              <a:rPr lang="id-ID" b="1" dirty="0">
                <a:effectLst/>
                <a:latin typeface="Sintony" panose="020B0604020202020204" charset="0"/>
                <a:ea typeface="Calibri" panose="020F0502020204030204" pitchFamily="34" charset="0"/>
                <a:cs typeface="Times New Roman" panose="02020603050405020304" pitchFamily="18" charset="0"/>
              </a:rPr>
              <a:t>enilaian </a:t>
            </a:r>
            <a:r>
              <a:rPr lang="en-US" b="1" dirty="0">
                <a:latin typeface="Sintony" panose="020B0604020202020204" charset="0"/>
                <a:ea typeface="Calibri" panose="020F0502020204030204" pitchFamily="34" charset="0"/>
                <a:cs typeface="Times New Roman" panose="02020603050405020304" pitchFamily="18" charset="0"/>
              </a:rPr>
              <a:t>P</a:t>
            </a:r>
            <a:r>
              <a:rPr lang="id-ID" b="1" dirty="0">
                <a:effectLst/>
                <a:latin typeface="Sintony" panose="020B0604020202020204" charset="0"/>
                <a:ea typeface="Calibri" panose="020F0502020204030204" pitchFamily="34" charset="0"/>
                <a:cs typeface="Times New Roman" panose="02020603050405020304" pitchFamily="18" charset="0"/>
              </a:rPr>
              <a:t>ratindakan</a:t>
            </a:r>
            <a:endParaRPr lang="en-US" b="1" dirty="0">
              <a:effectLst/>
              <a:latin typeface="Sintony" panose="020B0604020202020204" charset="0"/>
              <a:ea typeface="Calibri" panose="020F0502020204030204" pitchFamily="34" charset="0"/>
              <a:cs typeface="Times New Roman" panose="02020603050405020304" pitchFamily="18" charset="0"/>
            </a:endParaRPr>
          </a:p>
          <a:p>
            <a:pPr marL="152400" indent="0" algn="just">
              <a:buNone/>
            </a:pPr>
            <a:r>
              <a:rPr lang="en-US" dirty="0">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enilaian pratindakan mencakup adanya penyelidikan kritis terhadap rencana tindakan dari para karyawan yang dikendalikan. </a:t>
            </a:r>
            <a:r>
              <a:rPr lang="en-US" dirty="0">
                <a:effectLst/>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enilai dapat menyetujui atau tidak menyetujui tindakan yang diajukan meminta dilakukannya modifikasi atau perubahan ,maupun meminta agar perencanaannya dirancang lebih seksama lagi sebelum memberikan persetujuan. </a:t>
            </a:r>
            <a:r>
              <a:rPr lang="en-US" dirty="0">
                <a:effectLst/>
                <a:latin typeface="Sintony" panose="020B0604020202020204" charset="0"/>
                <a:ea typeface="Calibri" panose="020F0502020204030204" pitchFamily="34" charset="0"/>
                <a:cs typeface="Times New Roman" panose="02020603050405020304" pitchFamily="18" charset="0"/>
              </a:rPr>
              <a:t>B</a:t>
            </a:r>
            <a:r>
              <a:rPr lang="id-ID" dirty="0">
                <a:effectLst/>
                <a:latin typeface="Sintony" panose="020B0604020202020204" charset="0"/>
                <a:ea typeface="Calibri" panose="020F0502020204030204" pitchFamily="34" charset="0"/>
                <a:cs typeface="Times New Roman" panose="02020603050405020304" pitchFamily="18" charset="0"/>
              </a:rPr>
              <a:t>entuk umum dari penilaian pra tindakan berlangsung selama proses perencanaan dan penganggaran yang ditandai oleh berbagai level penilaian terhadap tindakan dan anggaran yang direncanakan.</a:t>
            </a:r>
            <a:endParaRPr lang="en-ID" dirty="0">
              <a:effectLst/>
              <a:latin typeface="Sintony" panose="020B0604020202020204" charset="0"/>
              <a:ea typeface="Calibri" panose="020F0502020204030204" pitchFamily="34" charset="0"/>
              <a:cs typeface="Times New Roman" panose="02020603050405020304" pitchFamily="18" charset="0"/>
            </a:endParaRPr>
          </a:p>
          <a:p>
            <a:pPr marL="323850" indent="-171450" algn="just">
              <a:buFont typeface="Arial" panose="020B0604020202020204" pitchFamily="34" charset="0"/>
              <a:buChar char="•"/>
            </a:pPr>
            <a:r>
              <a:rPr lang="en-US" b="1" dirty="0">
                <a:latin typeface="Sintony" panose="020B0604020202020204" charset="0"/>
                <a:ea typeface="Calibri" panose="020F0502020204030204" pitchFamily="34" charset="0"/>
                <a:cs typeface="Times New Roman" panose="02020603050405020304" pitchFamily="18" charset="0"/>
              </a:rPr>
              <a:t>A</a:t>
            </a:r>
            <a:r>
              <a:rPr lang="id-ID" b="1" dirty="0">
                <a:effectLst/>
                <a:latin typeface="Sintony" panose="020B0604020202020204" charset="0"/>
                <a:ea typeface="Calibri" panose="020F0502020204030204" pitchFamily="34" charset="0"/>
                <a:cs typeface="Times New Roman" panose="02020603050405020304" pitchFamily="18" charset="0"/>
              </a:rPr>
              <a:t>kuntabilitas </a:t>
            </a:r>
            <a:r>
              <a:rPr lang="en-US" b="1" dirty="0">
                <a:latin typeface="Sintony" panose="020B0604020202020204" charset="0"/>
                <a:ea typeface="Calibri" panose="020F0502020204030204" pitchFamily="34" charset="0"/>
                <a:cs typeface="Times New Roman" panose="02020603050405020304" pitchFamily="18" charset="0"/>
              </a:rPr>
              <a:t>T</a:t>
            </a:r>
            <a:r>
              <a:rPr lang="id-ID" b="1" dirty="0">
                <a:effectLst/>
                <a:latin typeface="Sintony" panose="020B0604020202020204" charset="0"/>
                <a:ea typeface="Calibri" panose="020F0502020204030204" pitchFamily="34" charset="0"/>
                <a:cs typeface="Times New Roman" panose="02020603050405020304" pitchFamily="18" charset="0"/>
              </a:rPr>
              <a:t>indakan</a:t>
            </a:r>
            <a:endParaRPr lang="en-ID" b="1" dirty="0">
              <a:effectLst/>
              <a:latin typeface="Sintony" panose="020B0604020202020204" charset="0"/>
              <a:ea typeface="Calibri" panose="020F0502020204030204" pitchFamily="34" charset="0"/>
              <a:cs typeface="Times New Roman" panose="02020603050405020304" pitchFamily="18" charset="0"/>
            </a:endParaRPr>
          </a:p>
          <a:p>
            <a:pPr marL="152400" indent="0" algn="just">
              <a:buNone/>
            </a:pPr>
            <a:r>
              <a:rPr lang="en-US" dirty="0">
                <a:latin typeface="Sintony" panose="020B0604020202020204" charset="0"/>
                <a:ea typeface="Calibri" panose="020F0502020204030204" pitchFamily="34" charset="0"/>
                <a:cs typeface="Times New Roman" panose="02020603050405020304" pitchFamily="18" charset="0"/>
              </a:rPr>
              <a:t>A</a:t>
            </a:r>
            <a:r>
              <a:rPr lang="id-ID" dirty="0">
                <a:effectLst/>
                <a:latin typeface="Sintony" panose="020B0604020202020204" charset="0"/>
                <a:ea typeface="Calibri" panose="020F0502020204030204" pitchFamily="34" charset="0"/>
                <a:cs typeface="Times New Roman" panose="02020603050405020304" pitchFamily="18" charset="0"/>
              </a:rPr>
              <a:t>kuntabilitas tindakan ialah meminta karyawan untuk bertanggung jawab atas tindakan yang mereka lakukan. </a:t>
            </a:r>
            <a:r>
              <a:rPr lang="en-US" dirty="0">
                <a:effectLst/>
                <a:latin typeface="Sintony" panose="020B0604020202020204" charset="0"/>
                <a:ea typeface="Calibri" panose="020F0502020204030204" pitchFamily="34" charset="0"/>
                <a:cs typeface="Times New Roman" panose="02020603050405020304" pitchFamily="18" charset="0"/>
              </a:rPr>
              <a:t>A</a:t>
            </a:r>
            <a:r>
              <a:rPr lang="id-ID" dirty="0">
                <a:effectLst/>
                <a:latin typeface="Sintony" panose="020B0604020202020204" charset="0"/>
                <a:ea typeface="Calibri" panose="020F0502020204030204" pitchFamily="34" charset="0"/>
                <a:cs typeface="Times New Roman" panose="02020603050405020304" pitchFamily="18" charset="0"/>
              </a:rPr>
              <a:t>gar bisa diterapkan dengan baik pengendalian akuntabilitas tindakan membutuhkan hal-hal berikut yaitu :</a:t>
            </a:r>
            <a:endParaRPr lang="en-US" dirty="0">
              <a:effectLst/>
              <a:latin typeface="Sintony" panose="020B0604020202020204" charset="0"/>
              <a:ea typeface="Calibri" panose="020F0502020204030204" pitchFamily="34" charset="0"/>
              <a:cs typeface="Times New Roman" panose="02020603050405020304" pitchFamily="18" charset="0"/>
            </a:endParaRPr>
          </a:p>
          <a:p>
            <a:pPr algn="just">
              <a:buFont typeface="+mj-lt"/>
              <a:buAutoNum type="arabicPeriod"/>
            </a:pPr>
            <a:r>
              <a:rPr lang="en-US" dirty="0">
                <a:latin typeface="Sintony" panose="020B0604020202020204" charset="0"/>
                <a:ea typeface="Calibri" panose="020F0502020204030204" pitchFamily="34" charset="0"/>
                <a:cs typeface="Times New Roman" panose="02020603050405020304" pitchFamily="18" charset="0"/>
              </a:rPr>
              <a:t>M</a:t>
            </a:r>
            <a:r>
              <a:rPr lang="id-ID" dirty="0">
                <a:effectLst/>
                <a:latin typeface="Sintony" panose="020B0604020202020204" charset="0"/>
                <a:ea typeface="Calibri" panose="020F0502020204030204" pitchFamily="34" charset="0"/>
                <a:cs typeface="Times New Roman" panose="02020603050405020304" pitchFamily="18" charset="0"/>
              </a:rPr>
              <a:t>endefinisikan tindakan apa yang dapat diterima maupun yang tidak dapat diterima </a:t>
            </a:r>
            <a:endParaRPr lang="en-ID" dirty="0">
              <a:effectLst/>
              <a:latin typeface="Sintony" panose="020B0604020202020204" charset="0"/>
              <a:ea typeface="Calibri" panose="020F0502020204030204" pitchFamily="34" charset="0"/>
              <a:cs typeface="Times New Roman" panose="02020603050405020304" pitchFamily="18" charset="0"/>
            </a:endParaRPr>
          </a:p>
          <a:p>
            <a:pPr algn="just">
              <a:buFont typeface="+mj-lt"/>
              <a:buAutoNum type="arabicPeriod"/>
            </a:pPr>
            <a:r>
              <a:rPr lang="en-US" dirty="0">
                <a:latin typeface="Sintony" panose="020B0604020202020204" charset="0"/>
                <a:ea typeface="Calibri" panose="020F0502020204030204" pitchFamily="34" charset="0"/>
                <a:cs typeface="Times New Roman" panose="02020603050405020304" pitchFamily="18" charset="0"/>
              </a:rPr>
              <a:t>M</a:t>
            </a:r>
            <a:r>
              <a:rPr lang="id-ID" dirty="0">
                <a:effectLst/>
                <a:latin typeface="Sintony" panose="020B0604020202020204" charset="0"/>
                <a:ea typeface="Calibri" panose="020F0502020204030204" pitchFamily="34" charset="0"/>
                <a:cs typeface="Times New Roman" panose="02020603050405020304" pitchFamily="18" charset="0"/>
              </a:rPr>
              <a:t>engkomunikasikan definisinya kepada karyawan </a:t>
            </a:r>
            <a:endParaRPr lang="en-ID" dirty="0">
              <a:effectLst/>
              <a:latin typeface="Sintony" panose="020B0604020202020204" charset="0"/>
              <a:ea typeface="Calibri" panose="020F0502020204030204" pitchFamily="34" charset="0"/>
              <a:cs typeface="Times New Roman" panose="02020603050405020304" pitchFamily="18" charset="0"/>
            </a:endParaRPr>
          </a:p>
          <a:p>
            <a:pPr algn="just">
              <a:buFont typeface="+mj-lt"/>
              <a:buAutoNum type="arabicPeriod"/>
            </a:pPr>
            <a:r>
              <a:rPr lang="en-US" dirty="0">
                <a:latin typeface="Sintony" panose="020B0604020202020204" charset="0"/>
                <a:ea typeface="Calibri" panose="020F0502020204030204" pitchFamily="34" charset="0"/>
                <a:cs typeface="Times New Roman" panose="02020603050405020304" pitchFamily="18" charset="0"/>
              </a:rPr>
              <a:t>M</a:t>
            </a:r>
            <a:r>
              <a:rPr lang="id-ID" dirty="0">
                <a:effectLst/>
                <a:latin typeface="Sintony" panose="020B0604020202020204" charset="0"/>
                <a:ea typeface="Calibri" panose="020F0502020204030204" pitchFamily="34" charset="0"/>
                <a:cs typeface="Times New Roman" panose="02020603050405020304" pitchFamily="18" charset="0"/>
              </a:rPr>
              <a:t>engobservasi atau jika tidak melacak apa yang terjadi</a:t>
            </a:r>
            <a:endParaRPr lang="en-ID" dirty="0">
              <a:effectLst/>
              <a:latin typeface="Sintony" panose="020B0604020202020204" charset="0"/>
              <a:ea typeface="Calibri" panose="020F0502020204030204" pitchFamily="34" charset="0"/>
              <a:cs typeface="Times New Roman" panose="02020603050405020304" pitchFamily="18" charset="0"/>
            </a:endParaRPr>
          </a:p>
          <a:p>
            <a:pPr algn="just">
              <a:buFont typeface="+mj-lt"/>
              <a:buAutoNum type="arabicPeriod"/>
            </a:pPr>
            <a:r>
              <a:rPr lang="en-US" dirty="0">
                <a:latin typeface="Sintony" panose="020B0604020202020204" charset="0"/>
                <a:ea typeface="Calibri" panose="020F0502020204030204" pitchFamily="34" charset="0"/>
                <a:cs typeface="Times New Roman" panose="02020603050405020304" pitchFamily="18" charset="0"/>
              </a:rPr>
              <a:t>M</a:t>
            </a:r>
            <a:r>
              <a:rPr lang="id-ID" dirty="0">
                <a:effectLst/>
                <a:latin typeface="Sintony" panose="020B0604020202020204" charset="0"/>
                <a:ea typeface="Calibri" panose="020F0502020204030204" pitchFamily="34" charset="0"/>
                <a:cs typeface="Times New Roman" panose="02020603050405020304" pitchFamily="18" charset="0"/>
              </a:rPr>
              <a:t>emberikan imbalan kepada tindakan yang baik atau memberikan hukuman kepada tindakan yang menyimpang dari norma</a:t>
            </a:r>
            <a:r>
              <a:rPr lang="en-US" dirty="0">
                <a:effectLst/>
                <a:latin typeface="Sintony" panose="020B0604020202020204" charset="0"/>
                <a:ea typeface="Calibri" panose="020F0502020204030204" pitchFamily="34" charset="0"/>
                <a:cs typeface="Times New Roman" panose="02020603050405020304" pitchFamily="18" charset="0"/>
              </a:rPr>
              <a:t>.</a:t>
            </a:r>
          </a:p>
          <a:p>
            <a:pPr marL="152400" indent="0" algn="just">
              <a:buNone/>
            </a:pPr>
            <a:r>
              <a:rPr lang="en-US" dirty="0">
                <a:latin typeface="Sintony" panose="020B0604020202020204" charset="0"/>
                <a:ea typeface="Calibri" panose="020F0502020204030204" pitchFamily="34" charset="0"/>
                <a:cs typeface="Times New Roman" panose="02020603050405020304" pitchFamily="18" charset="0"/>
              </a:rPr>
              <a:t>R</a:t>
            </a:r>
            <a:r>
              <a:rPr lang="id-ID" dirty="0">
                <a:effectLst/>
                <a:latin typeface="Sintony" panose="020B0604020202020204" charset="0"/>
                <a:ea typeface="Calibri" panose="020F0502020204030204" pitchFamily="34" charset="0"/>
                <a:cs typeface="Times New Roman" panose="02020603050405020304" pitchFamily="18" charset="0"/>
              </a:rPr>
              <a:t>incian mengenai tindakan apa saja yang menuntut pertanggungjawaban karyawan dapat dikomunikasikan baik secara administratif maupun sosial. cara komunikasi administratif mencakup penetapan aturan kerja ,kebijakan dan prosedur ,profesi kontrak dan kode etik perusahaan. </a:t>
            </a:r>
            <a:endParaRPr lang="en-ID" dirty="0">
              <a:effectLst/>
              <a:latin typeface="Sintony" panose="020B0604020202020204" charset="0"/>
              <a:ea typeface="Calibri" panose="020F0502020204030204" pitchFamily="34" charset="0"/>
              <a:cs typeface="Times New Roman" panose="02020603050405020304" pitchFamily="18" charset="0"/>
            </a:endParaRPr>
          </a:p>
          <a:p>
            <a:pPr marL="152400" indent="0" algn="just">
              <a:buNone/>
            </a:pPr>
            <a:endParaRPr lang="en-ID" dirty="0">
              <a:effectLst/>
              <a:latin typeface="Sintony" panose="020B0604020202020204" charset="0"/>
              <a:ea typeface="Calibri" panose="020F0502020204030204" pitchFamily="34" charset="0"/>
              <a:cs typeface="Times New Roman" panose="02020603050405020304" pitchFamily="18" charset="0"/>
            </a:endParaRPr>
          </a:p>
          <a:p>
            <a:pPr marL="152400" indent="0">
              <a:buNone/>
            </a:pPr>
            <a:endParaRPr lang="en-ID" dirty="0"/>
          </a:p>
        </p:txBody>
      </p:sp>
    </p:spTree>
    <p:extLst>
      <p:ext uri="{BB962C8B-B14F-4D97-AF65-F5344CB8AC3E}">
        <p14:creationId xmlns:p14="http://schemas.microsoft.com/office/powerpoint/2010/main" val="727125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5F11E4-B813-9BB0-B954-464746BA5F59}"/>
              </a:ext>
            </a:extLst>
          </p:cNvPr>
          <p:cNvSpPr>
            <a:spLocks noGrp="1"/>
          </p:cNvSpPr>
          <p:nvPr>
            <p:ph type="body" idx="1"/>
          </p:nvPr>
        </p:nvSpPr>
        <p:spPr>
          <a:xfrm>
            <a:off x="724800" y="824100"/>
            <a:ext cx="7694400" cy="3495300"/>
          </a:xfrm>
        </p:spPr>
        <p:txBody>
          <a:bodyPr/>
          <a:lstStyle/>
          <a:p>
            <a:pPr marL="152400" indent="0" algn="just">
              <a:buNone/>
            </a:pPr>
            <a:r>
              <a:rPr lang="en-US" dirty="0">
                <a:latin typeface="Sintony" panose="020B0604020202020204" charset="0"/>
                <a:ea typeface="Calibri" panose="020F0502020204030204" pitchFamily="34" charset="0"/>
                <a:cs typeface="Times New Roman" panose="02020603050405020304" pitchFamily="18" charset="0"/>
              </a:rPr>
              <a:t>W</a:t>
            </a:r>
            <a:r>
              <a:rPr lang="id-ID" dirty="0">
                <a:effectLst/>
                <a:latin typeface="Sintony" panose="020B0604020202020204" charset="0"/>
                <a:ea typeface="Calibri" panose="020F0502020204030204" pitchFamily="34" charset="0"/>
                <a:cs typeface="Times New Roman" panose="02020603050405020304" pitchFamily="18" charset="0"/>
              </a:rPr>
              <a:t>alaupun pengendalian akuntabilitas tindakan akan menjadi sangat efektif jika tindakan-tindakan yang diinginkan dikomunikasikan dengan baik, komunikasi saja tidak cukup untuk membuat pengendalian berjalan efektif. </a:t>
            </a:r>
            <a:r>
              <a:rPr lang="en-US" dirty="0">
                <a:effectLst/>
                <a:latin typeface="Sintony" panose="020B0604020202020204" charset="0"/>
                <a:ea typeface="Calibri" panose="020F0502020204030204" pitchFamily="34" charset="0"/>
                <a:cs typeface="Times New Roman" panose="02020603050405020304" pitchFamily="18" charset="0"/>
              </a:rPr>
              <a:t>O</a:t>
            </a:r>
            <a:r>
              <a:rPr lang="id-ID" dirty="0">
                <a:effectLst/>
                <a:latin typeface="Sintony" panose="020B0604020202020204" charset="0"/>
                <a:ea typeface="Calibri" panose="020F0502020204030204" pitchFamily="34" charset="0"/>
                <a:cs typeface="Times New Roman" panose="02020603050405020304" pitchFamily="18" charset="0"/>
              </a:rPr>
              <a:t>rang-orang yang dipengaruhi atau dikontrol harus memahami apa saja yang disyaratkan dalam bekerja dan meyakini bahwa tindakan mereka akan diperhatikan dan diberi imbalan atau hukuman. </a:t>
            </a:r>
            <a:r>
              <a:rPr lang="en-US" dirty="0">
                <a:effectLst/>
                <a:latin typeface="Sintony" panose="020B0604020202020204" charset="0"/>
                <a:ea typeface="Calibri" panose="020F0502020204030204" pitchFamily="34" charset="0"/>
                <a:cs typeface="Times New Roman" panose="02020603050405020304" pitchFamily="18" charset="0"/>
              </a:rPr>
              <a:t>T</a:t>
            </a:r>
            <a:r>
              <a:rPr lang="id-ID" dirty="0">
                <a:effectLst/>
                <a:latin typeface="Sintony" panose="020B0604020202020204" charset="0"/>
                <a:ea typeface="Calibri" panose="020F0502020204030204" pitchFamily="34" charset="0"/>
                <a:cs typeface="Times New Roman" panose="02020603050405020304" pitchFamily="18" charset="0"/>
              </a:rPr>
              <a:t>indakan dapat dilacak dengan beberapa cara tindakan karyawan dapat langsung diobservasi dan dilakukan terus-menerus oleh pengawas langsung pada lini produk.</a:t>
            </a:r>
            <a:endParaRPr lang="en-ID" dirty="0">
              <a:effectLst/>
              <a:latin typeface="Sintony" panose="020B0604020202020204" charset="0"/>
              <a:ea typeface="Calibri" panose="020F0502020204030204" pitchFamily="34" charset="0"/>
              <a:cs typeface="Times New Roman" panose="02020603050405020304" pitchFamily="18" charset="0"/>
            </a:endParaRPr>
          </a:p>
          <a:p>
            <a:pPr marL="152400" indent="0" algn="just">
              <a:buNone/>
            </a:pPr>
            <a:endParaRPr lang="en-US" b="1" dirty="0"/>
          </a:p>
          <a:p>
            <a:pPr marL="323850" indent="-171450" algn="just">
              <a:buFont typeface="Arial" panose="020B0604020202020204" pitchFamily="34" charset="0"/>
              <a:buChar char="•"/>
            </a:pPr>
            <a:r>
              <a:rPr lang="en-US" b="1" dirty="0" err="1"/>
              <a:t>Redunsasi</a:t>
            </a:r>
            <a:endParaRPr lang="en-US" b="1" dirty="0"/>
          </a:p>
          <a:p>
            <a:pPr marL="152400" indent="0" algn="just">
              <a:buNone/>
            </a:pPr>
            <a:r>
              <a:rPr lang="en-US" dirty="0">
                <a:latin typeface="Sintony" panose="020B0604020202020204" charset="0"/>
                <a:ea typeface="Calibri" panose="020F0502020204030204" pitchFamily="34" charset="0"/>
                <a:cs typeface="Times New Roman" panose="02020603050405020304" pitchFamily="18" charset="0"/>
              </a:rPr>
              <a:t>R</a:t>
            </a:r>
            <a:r>
              <a:rPr lang="id-ID" dirty="0">
                <a:effectLst/>
                <a:latin typeface="Sintony" panose="020B0604020202020204" charset="0"/>
                <a:ea typeface="Calibri" panose="020F0502020204030204" pitchFamily="34" charset="0"/>
                <a:cs typeface="Times New Roman" panose="02020603050405020304" pitchFamily="18" charset="0"/>
              </a:rPr>
              <a:t>edundansi meliputi penugasan lebih banyak karyawan untuk melakukan suatu tugas dibandingkan jumlah yang sesungguhnya dibutuhkan atau setidaknya menyediakan karyawan cadangan juga dapat dikatakan sebagai pengendalian tindakan ,sebab hal ini dapat meningkatkan kemungkinan akan terselesaikannya tugas dengan memuaskan. </a:t>
            </a:r>
            <a:r>
              <a:rPr lang="en-US" dirty="0">
                <a:effectLst/>
                <a:latin typeface="Sintony" panose="020B0604020202020204" charset="0"/>
                <a:ea typeface="Calibri" panose="020F0502020204030204" pitchFamily="34" charset="0"/>
                <a:cs typeface="Times New Roman" panose="02020603050405020304" pitchFamily="18" charset="0"/>
              </a:rPr>
              <a:t>R</a:t>
            </a:r>
            <a:r>
              <a:rPr lang="id-ID" dirty="0">
                <a:effectLst/>
                <a:latin typeface="Sintony" panose="020B0604020202020204" charset="0"/>
                <a:ea typeface="Calibri" panose="020F0502020204030204" pitchFamily="34" charset="0"/>
                <a:cs typeface="Times New Roman" panose="02020603050405020304" pitchFamily="18" charset="0"/>
              </a:rPr>
              <a:t>edundansi biasa terjadi difasilitas komputer fungsi keamanan dan operasi-operasi penting lainnya. Namun, redundansi jarang dipakai di area kerja lain karena biayanya yang mahal. terlebih penugasan lebih dari satu orang karyawan untuk tugas yang sama biasanya menimbulkan konflik ,frustasi atau rasa bosan.</a:t>
            </a:r>
            <a:endParaRPr lang="en-ID" dirty="0">
              <a:effectLst/>
              <a:latin typeface="Sintony" panose="020B0604020202020204" charset="0"/>
              <a:ea typeface="Calibri" panose="020F0502020204030204" pitchFamily="34" charset="0"/>
              <a:cs typeface="Times New Roman" panose="02020603050405020304" pitchFamily="18" charset="0"/>
            </a:endParaRPr>
          </a:p>
          <a:p>
            <a:pPr marL="152400" indent="0">
              <a:buNone/>
            </a:pPr>
            <a:endParaRPr lang="en-ID" dirty="0"/>
          </a:p>
        </p:txBody>
      </p:sp>
    </p:spTree>
    <p:extLst>
      <p:ext uri="{BB962C8B-B14F-4D97-AF65-F5344CB8AC3E}">
        <p14:creationId xmlns:p14="http://schemas.microsoft.com/office/powerpoint/2010/main" val="2740030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0D2F48-F346-5025-ABBD-774ACE0C33AD}"/>
              </a:ext>
            </a:extLst>
          </p:cNvPr>
          <p:cNvSpPr>
            <a:spLocks noGrp="1"/>
          </p:cNvSpPr>
          <p:nvPr>
            <p:ph type="body" idx="1"/>
          </p:nvPr>
        </p:nvSpPr>
        <p:spPr/>
        <p:txBody>
          <a:bodyPr/>
          <a:lstStyle/>
          <a:p>
            <a:pPr marL="152400" indent="0" algn="just">
              <a:buNone/>
            </a:pPr>
            <a:r>
              <a:rPr lang="en-US" dirty="0">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engendalian tindakan dapat berjalan baik karena sama halnya dengan tipe pengendalian lain pengendalian tindakan berhubungan dengan satu atau lebih dari tiga masalah dasar pengendalian.</a:t>
            </a:r>
            <a:endParaRPr lang="en-ID" dirty="0">
              <a:effectLst/>
              <a:latin typeface="Sintony" panose="020B0604020202020204" charset="0"/>
              <a:ea typeface="Calibri" panose="020F0502020204030204" pitchFamily="34" charset="0"/>
              <a:cs typeface="Times New Roman" panose="02020603050405020304" pitchFamily="18" charset="0"/>
            </a:endParaRPr>
          </a:p>
          <a:p>
            <a:pPr marL="323850" indent="-171450" algn="just">
              <a:buFont typeface="Arial" panose="020B0604020202020204" pitchFamily="34" charset="0"/>
              <a:buChar char="•"/>
            </a:pPr>
            <a:r>
              <a:rPr lang="en-US" dirty="0">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embatasan perilaku mulanya efektif untuk menghilangkan masalah motivasional. </a:t>
            </a:r>
            <a:r>
              <a:rPr lang="en-US" dirty="0">
                <a:effectLst/>
                <a:latin typeface="Sintony" panose="020B0604020202020204" charset="0"/>
                <a:ea typeface="Calibri" panose="020F0502020204030204" pitchFamily="34" charset="0"/>
                <a:cs typeface="Times New Roman" panose="02020603050405020304" pitchFamily="18" charset="0"/>
              </a:rPr>
              <a:t>K</a:t>
            </a:r>
            <a:r>
              <a:rPr lang="id-ID" dirty="0">
                <a:effectLst/>
                <a:latin typeface="Sintony" panose="020B0604020202020204" charset="0"/>
                <a:ea typeface="Calibri" panose="020F0502020204030204" pitchFamily="34" charset="0"/>
                <a:cs typeface="Times New Roman" panose="02020603050405020304" pitchFamily="18" charset="0"/>
              </a:rPr>
              <a:t>aryawan yang mungkin sempat tergoda untuk terlibat dalam perilaku yang tidak diinginkan dapat terhindar untuk berbuat demikian.</a:t>
            </a:r>
            <a:endParaRPr lang="en-ID" dirty="0">
              <a:effectLst/>
              <a:latin typeface="Sintony" panose="020B0604020202020204" charset="0"/>
              <a:ea typeface="Calibri" panose="020F0502020204030204" pitchFamily="34" charset="0"/>
              <a:cs typeface="Times New Roman" panose="02020603050405020304" pitchFamily="18" charset="0"/>
            </a:endParaRPr>
          </a:p>
          <a:p>
            <a:pPr marL="323850" indent="-171450" algn="just">
              <a:buFont typeface="Arial" panose="020B0604020202020204" pitchFamily="34" charset="0"/>
              <a:buChar char="•"/>
            </a:pPr>
            <a:r>
              <a:rPr lang="en-US" dirty="0">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enilaian pratindakan dapat berhubungan dengan tiga masalah pengendalian. </a:t>
            </a:r>
            <a:r>
              <a:rPr lang="en-US" dirty="0">
                <a:effectLst/>
                <a:latin typeface="Sintony" panose="020B0604020202020204" charset="0"/>
                <a:ea typeface="Calibri" panose="020F0502020204030204" pitchFamily="34" charset="0"/>
                <a:cs typeface="Times New Roman" panose="02020603050405020304" pitchFamily="18" charset="0"/>
              </a:rPr>
              <a:t>K</a:t>
            </a:r>
            <a:r>
              <a:rPr lang="id-ID" dirty="0">
                <a:effectLst/>
                <a:latin typeface="Sintony" panose="020B0604020202020204" charset="0"/>
                <a:ea typeface="Calibri" panose="020F0502020204030204" pitchFamily="34" charset="0"/>
                <a:cs typeface="Times New Roman" panose="02020603050405020304" pitchFamily="18" charset="0"/>
              </a:rPr>
              <a:t>arena penilaian ini sering melibatkan komunikasi kepada karyawan mengenai hal apa saja yang diinginkan oleh perusahaan maka penilaian ini pun dapat membantu meringankan kurangnya pengarahan dalam perusahaan. </a:t>
            </a:r>
            <a:r>
              <a:rPr lang="en-US" dirty="0">
                <a:effectLst/>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enilaian ini juga dapat memberikan motivasi sebab ancaman akan dilaksanakannya penilaian terhadap tindakan karyawan biasanya menuntut adanya perhatian ekstra dalam persiapan proposal biaya anggaran atau perencanaan tindakan. </a:t>
            </a:r>
            <a:r>
              <a:rPr lang="en-US" dirty="0">
                <a:effectLst/>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enilaian pra tindakan juga bisa dengan melakukan mitigasi dampak pembatasan perorangan yang berpotensi merugikan sebab penilaian yang bagus dapat menambah kepiawaian jika diperlukan. </a:t>
            </a:r>
            <a:r>
              <a:rPr lang="en-US" dirty="0">
                <a:effectLst/>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enilaian ini dapat mencegah terjadinya kesalahan maupun tindakan merugikan lainnya</a:t>
            </a:r>
            <a:endParaRPr lang="en-US" dirty="0">
              <a:effectLst/>
              <a:latin typeface="Sintony" panose="020B0604020202020204" charset="0"/>
              <a:ea typeface="Calibri" panose="020F0502020204030204" pitchFamily="34" charset="0"/>
              <a:cs typeface="Times New Roman" panose="02020603050405020304" pitchFamily="18" charset="0"/>
            </a:endParaRPr>
          </a:p>
          <a:p>
            <a:pPr marL="323850" indent="-171450" algn="just">
              <a:buFont typeface="Arial" panose="020B0604020202020204" pitchFamily="34" charset="0"/>
              <a:buChar char="•"/>
            </a:pPr>
            <a:endParaRPr lang="en-ID" dirty="0">
              <a:latin typeface="Sintony" panose="020B0604020202020204" charset="0"/>
            </a:endParaRPr>
          </a:p>
        </p:txBody>
      </p:sp>
      <p:sp>
        <p:nvSpPr>
          <p:cNvPr id="3" name="Title 2">
            <a:extLst>
              <a:ext uri="{FF2B5EF4-FFF2-40B4-BE49-F238E27FC236}">
                <a16:creationId xmlns:a16="http://schemas.microsoft.com/office/drawing/2014/main" id="{81EB95C0-18A4-B187-3BE0-55D0BA6683F5}"/>
              </a:ext>
            </a:extLst>
          </p:cNvPr>
          <p:cNvSpPr>
            <a:spLocks noGrp="1"/>
          </p:cNvSpPr>
          <p:nvPr>
            <p:ph type="title"/>
          </p:nvPr>
        </p:nvSpPr>
        <p:spPr/>
        <p:txBody>
          <a:bodyPr/>
          <a:lstStyle/>
          <a:p>
            <a:r>
              <a:rPr lang="en-US" sz="2000" dirty="0" err="1"/>
              <a:t>Pengendalian</a:t>
            </a:r>
            <a:r>
              <a:rPr lang="en-US" sz="2000" dirty="0"/>
              <a:t> Tindakan Dan </a:t>
            </a:r>
            <a:r>
              <a:rPr lang="en-US" sz="2000" dirty="0" err="1"/>
              <a:t>Masalah</a:t>
            </a:r>
            <a:r>
              <a:rPr lang="en-US" sz="2000" dirty="0"/>
              <a:t> </a:t>
            </a:r>
            <a:r>
              <a:rPr lang="en-US" sz="2000" dirty="0" err="1"/>
              <a:t>Pengendalian</a:t>
            </a:r>
            <a:endParaRPr lang="en-ID" sz="2000" dirty="0"/>
          </a:p>
        </p:txBody>
      </p:sp>
    </p:spTree>
    <p:extLst>
      <p:ext uri="{BB962C8B-B14F-4D97-AF65-F5344CB8AC3E}">
        <p14:creationId xmlns:p14="http://schemas.microsoft.com/office/powerpoint/2010/main" val="3003584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1FF524-C2C0-3323-079E-487CC2A01851}"/>
              </a:ext>
            </a:extLst>
          </p:cNvPr>
          <p:cNvSpPr>
            <a:spLocks noGrp="1"/>
          </p:cNvSpPr>
          <p:nvPr>
            <p:ph type="body" idx="1"/>
          </p:nvPr>
        </p:nvSpPr>
        <p:spPr>
          <a:xfrm>
            <a:off x="724800" y="312482"/>
            <a:ext cx="7694400" cy="1860563"/>
          </a:xfrm>
        </p:spPr>
        <p:txBody>
          <a:bodyPr/>
          <a:lstStyle/>
          <a:p>
            <a:pPr marL="342900" lvl="0" indent="-342900" algn="just">
              <a:lnSpc>
                <a:spcPct val="115000"/>
              </a:lnSpc>
              <a:buFont typeface="Arial" panose="020B0604020202020204" pitchFamily="34" charset="0"/>
              <a:buChar char="•"/>
            </a:pPr>
            <a:r>
              <a:rPr lang="en-US" dirty="0">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engendalian akuntabilitas tindakan dapat pula berhubungan dengan semua masalah  pengendalian. </a:t>
            </a:r>
            <a:r>
              <a:rPr lang="en-US" dirty="0">
                <a:effectLst/>
                <a:latin typeface="Sintony" panose="020B0604020202020204" charset="0"/>
                <a:ea typeface="Calibri" panose="020F0502020204030204" pitchFamily="34" charset="0"/>
                <a:cs typeface="Times New Roman" panose="02020603050405020304" pitchFamily="18" charset="0"/>
              </a:rPr>
              <a:t>R</a:t>
            </a:r>
            <a:r>
              <a:rPr lang="id-ID" dirty="0">
                <a:effectLst/>
                <a:latin typeface="Sintony" panose="020B0604020202020204" charset="0"/>
                <a:ea typeface="Calibri" panose="020F0502020204030204" pitchFamily="34" charset="0"/>
                <a:cs typeface="Times New Roman" panose="02020603050405020304" pitchFamily="18" charset="0"/>
              </a:rPr>
              <a:t>incian mengenai tindakan yang diinginkan dapat membantu mengarahkan dan mengurangi ragam pembatasan perorangan akibat keterampilan atau pengalaman yang tidak mencukupi. </a:t>
            </a:r>
            <a:r>
              <a:rPr lang="en-US" dirty="0">
                <a:effectLst/>
                <a:latin typeface="Sintony" panose="020B0604020202020204" charset="0"/>
                <a:ea typeface="Calibri" panose="020F0502020204030204" pitchFamily="34" charset="0"/>
                <a:cs typeface="Times New Roman" panose="02020603050405020304" pitchFamily="18" charset="0"/>
              </a:rPr>
              <a:t>A</a:t>
            </a:r>
            <a:r>
              <a:rPr lang="id-ID" dirty="0">
                <a:effectLst/>
                <a:latin typeface="Sintony" panose="020B0604020202020204" charset="0"/>
                <a:ea typeface="Calibri" panose="020F0502020204030204" pitchFamily="34" charset="0"/>
                <a:cs typeface="Times New Roman" panose="02020603050405020304" pitchFamily="18" charset="0"/>
              </a:rPr>
              <a:t>danya imbalan dan hukuman membantu memberi motivasi</a:t>
            </a:r>
            <a:endParaRPr lang="en-ID" dirty="0">
              <a:effectLst/>
              <a:latin typeface="Sintony" panose="020B060402020202020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pPr>
            <a:r>
              <a:rPr lang="en-US" dirty="0">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enerapan reduksi relatif terbatas. </a:t>
            </a:r>
            <a:r>
              <a:rPr lang="en-US" dirty="0">
                <a:effectLst/>
                <a:latin typeface="Sintony" panose="020B0604020202020204" charset="0"/>
                <a:ea typeface="Calibri" panose="020F0502020204030204" pitchFamily="34" charset="0"/>
                <a:cs typeface="Times New Roman" panose="02020603050405020304" pitchFamily="18" charset="0"/>
              </a:rPr>
              <a:t>R</a:t>
            </a:r>
            <a:r>
              <a:rPr lang="id-ID" dirty="0">
                <a:effectLst/>
                <a:latin typeface="Sintony" panose="020B0604020202020204" charset="0"/>
                <a:ea typeface="Calibri" panose="020F0502020204030204" pitchFamily="34" charset="0"/>
                <a:cs typeface="Times New Roman" panose="02020603050405020304" pitchFamily="18" charset="0"/>
              </a:rPr>
              <a:t>edudansi awalnya efektif dalam membantu menyelesaikan tugas khusus jika terdapat keraguan mengenai apakah karyawan yang ditugaskan untuk pekerjaan tersebut benar-benar termotivasi untuk melakukan pekerjaan secara memuaskan ataukah ia memang mampu untuk melakukannya.</a:t>
            </a:r>
            <a:endParaRPr lang="en-ID" dirty="0">
              <a:effectLst/>
              <a:latin typeface="Sintony" panose="020B0604020202020204" charset="0"/>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ID" dirty="0"/>
          </a:p>
        </p:txBody>
      </p:sp>
      <p:sp>
        <p:nvSpPr>
          <p:cNvPr id="4" name="Title 2">
            <a:extLst>
              <a:ext uri="{FF2B5EF4-FFF2-40B4-BE49-F238E27FC236}">
                <a16:creationId xmlns:a16="http://schemas.microsoft.com/office/drawing/2014/main" id="{1AF9427E-B820-F7FE-7733-19E251AAC3A1}"/>
              </a:ext>
            </a:extLst>
          </p:cNvPr>
          <p:cNvSpPr>
            <a:spLocks noGrp="1"/>
          </p:cNvSpPr>
          <p:nvPr>
            <p:ph type="title"/>
          </p:nvPr>
        </p:nvSpPr>
        <p:spPr>
          <a:xfrm>
            <a:off x="724800" y="2094150"/>
            <a:ext cx="7694400" cy="477600"/>
          </a:xfrm>
        </p:spPr>
        <p:txBody>
          <a:bodyPr/>
          <a:lstStyle/>
          <a:p>
            <a:r>
              <a:rPr lang="en-US" dirty="0" err="1"/>
              <a:t>Pencegahan</a:t>
            </a:r>
            <a:r>
              <a:rPr lang="en-US" dirty="0"/>
              <a:t> Versus </a:t>
            </a:r>
            <a:r>
              <a:rPr lang="en-US" dirty="0" err="1"/>
              <a:t>Deteksi</a:t>
            </a:r>
            <a:endParaRPr lang="en-ID" dirty="0"/>
          </a:p>
        </p:txBody>
      </p:sp>
      <p:sp>
        <p:nvSpPr>
          <p:cNvPr id="5" name="Text Placeholder 1">
            <a:extLst>
              <a:ext uri="{FF2B5EF4-FFF2-40B4-BE49-F238E27FC236}">
                <a16:creationId xmlns:a16="http://schemas.microsoft.com/office/drawing/2014/main" id="{DD549AFB-C451-E205-989D-D1225141C800}"/>
              </a:ext>
            </a:extLst>
          </p:cNvPr>
          <p:cNvSpPr txBox="1">
            <a:spLocks/>
          </p:cNvSpPr>
          <p:nvPr/>
        </p:nvSpPr>
        <p:spPr>
          <a:xfrm>
            <a:off x="724800" y="2571750"/>
            <a:ext cx="7694400" cy="21185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Sintony"/>
              <a:buAutoNum type="arabicPeriod"/>
              <a:defRPr sz="1200" b="0" i="0" u="none" strike="noStrike" cap="none">
                <a:solidFill>
                  <a:srgbClr val="434343"/>
                </a:solidFill>
                <a:latin typeface="Sintony"/>
                <a:ea typeface="Sintony"/>
                <a:cs typeface="Sintony"/>
                <a:sym typeface="Sintony"/>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rgbClr val="434343"/>
                </a:solidFill>
                <a:latin typeface="Sintony"/>
                <a:ea typeface="Sintony"/>
                <a:cs typeface="Sintony"/>
                <a:sym typeface="Sintony"/>
              </a:defRPr>
            </a:lvl2pPr>
            <a:lvl3pPr marL="1371600" marR="0" lvl="2" indent="-304800" algn="l" rtl="0">
              <a:lnSpc>
                <a:spcPct val="100000"/>
              </a:lnSpc>
              <a:spcBef>
                <a:spcPts val="1600"/>
              </a:spcBef>
              <a:spcAft>
                <a:spcPts val="0"/>
              </a:spcAft>
              <a:buClr>
                <a:srgbClr val="434343"/>
              </a:buClr>
              <a:buSzPts val="1200"/>
              <a:buFont typeface="Roboto Condensed Light"/>
              <a:buAutoNum type="romanLcPeriod"/>
              <a:defRPr sz="1400" b="0" i="0" u="none" strike="noStrike" cap="none">
                <a:solidFill>
                  <a:srgbClr val="434343"/>
                </a:solidFill>
                <a:latin typeface="Sintony"/>
                <a:ea typeface="Sintony"/>
                <a:cs typeface="Sintony"/>
                <a:sym typeface="Sintony"/>
              </a:defRPr>
            </a:lvl3pPr>
            <a:lvl4pPr marL="1828800" marR="0" lvl="3" indent="-304800" algn="l" rtl="0">
              <a:lnSpc>
                <a:spcPct val="100000"/>
              </a:lnSpc>
              <a:spcBef>
                <a:spcPts val="1600"/>
              </a:spcBef>
              <a:spcAft>
                <a:spcPts val="0"/>
              </a:spcAft>
              <a:buClr>
                <a:srgbClr val="434343"/>
              </a:buClr>
              <a:buSzPts val="1200"/>
              <a:buFont typeface="Roboto Condensed Light"/>
              <a:buAutoNum type="arabicPeriod"/>
              <a:defRPr sz="1400" b="0" i="0" u="none" strike="noStrike" cap="none">
                <a:solidFill>
                  <a:srgbClr val="434343"/>
                </a:solidFill>
                <a:latin typeface="Sintony"/>
                <a:ea typeface="Sintony"/>
                <a:cs typeface="Sintony"/>
                <a:sym typeface="Sintony"/>
              </a:defRPr>
            </a:lvl4pPr>
            <a:lvl5pPr marL="2286000" marR="0" lvl="4"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rgbClr val="434343"/>
                </a:solidFill>
                <a:latin typeface="Sintony"/>
                <a:ea typeface="Sintony"/>
                <a:cs typeface="Sintony"/>
                <a:sym typeface="Sintony"/>
              </a:defRPr>
            </a:lvl5pPr>
            <a:lvl6pPr marL="2743200" marR="0" lvl="5" indent="-304800" algn="l" rtl="0">
              <a:lnSpc>
                <a:spcPct val="100000"/>
              </a:lnSpc>
              <a:spcBef>
                <a:spcPts val="1600"/>
              </a:spcBef>
              <a:spcAft>
                <a:spcPts val="0"/>
              </a:spcAft>
              <a:buClr>
                <a:srgbClr val="434343"/>
              </a:buClr>
              <a:buSzPts val="1200"/>
              <a:buFont typeface="Roboto Condensed Light"/>
              <a:buAutoNum type="romanLcPeriod"/>
              <a:defRPr sz="1400" b="0" i="0" u="none" strike="noStrike" cap="none">
                <a:solidFill>
                  <a:srgbClr val="434343"/>
                </a:solidFill>
                <a:latin typeface="Sintony"/>
                <a:ea typeface="Sintony"/>
                <a:cs typeface="Sintony"/>
                <a:sym typeface="Sintony"/>
              </a:defRPr>
            </a:lvl6pPr>
            <a:lvl7pPr marL="3200400" marR="0" lvl="6" indent="-304800" algn="l" rtl="0">
              <a:lnSpc>
                <a:spcPct val="100000"/>
              </a:lnSpc>
              <a:spcBef>
                <a:spcPts val="1600"/>
              </a:spcBef>
              <a:spcAft>
                <a:spcPts val="0"/>
              </a:spcAft>
              <a:buClr>
                <a:srgbClr val="434343"/>
              </a:buClr>
              <a:buSzPts val="1200"/>
              <a:buFont typeface="Roboto Condensed Light"/>
              <a:buAutoNum type="arabicPeriod"/>
              <a:defRPr sz="1400" b="0" i="0" u="none" strike="noStrike" cap="none">
                <a:solidFill>
                  <a:srgbClr val="434343"/>
                </a:solidFill>
                <a:latin typeface="Sintony"/>
                <a:ea typeface="Sintony"/>
                <a:cs typeface="Sintony"/>
                <a:sym typeface="Sintony"/>
              </a:defRPr>
            </a:lvl7pPr>
            <a:lvl8pPr marL="3657600" marR="0" lvl="7"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rgbClr val="434343"/>
                </a:solidFill>
                <a:latin typeface="Sintony"/>
                <a:ea typeface="Sintony"/>
                <a:cs typeface="Sintony"/>
                <a:sym typeface="Sintony"/>
              </a:defRPr>
            </a:lvl8pPr>
            <a:lvl9pPr marL="4114800" marR="0" lvl="8" indent="-304800" algn="l" rtl="0">
              <a:lnSpc>
                <a:spcPct val="100000"/>
              </a:lnSpc>
              <a:spcBef>
                <a:spcPts val="1600"/>
              </a:spcBef>
              <a:spcAft>
                <a:spcPts val="1600"/>
              </a:spcAft>
              <a:buClr>
                <a:srgbClr val="434343"/>
              </a:buClr>
              <a:buSzPts val="1200"/>
              <a:buFont typeface="Roboto Condensed Light"/>
              <a:buAutoNum type="romanLcPeriod"/>
              <a:defRPr sz="1400" b="0" i="0" u="none" strike="noStrike" cap="none">
                <a:solidFill>
                  <a:srgbClr val="434343"/>
                </a:solidFill>
                <a:latin typeface="Sintony"/>
                <a:ea typeface="Sintony"/>
                <a:cs typeface="Sintony"/>
                <a:sym typeface="Sintony"/>
              </a:defRPr>
            </a:lvl9pPr>
          </a:lstStyle>
          <a:p>
            <a:pPr marL="152400" indent="0" algn="just">
              <a:buNone/>
            </a:pPr>
            <a:r>
              <a:rPr lang="en-US" dirty="0">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engendalian tindakan dapat juga diklasifikasikan berdasarkan apakah pengendalian ini ditujukan untuk mencegah atau mendeteksi perilaku yang tidak diinginkan. </a:t>
            </a:r>
            <a:r>
              <a:rPr lang="en-US" dirty="0">
                <a:effectLst/>
                <a:latin typeface="Sintony" panose="020B0604020202020204" charset="0"/>
                <a:ea typeface="Calibri" panose="020F0502020204030204" pitchFamily="34" charset="0"/>
                <a:cs typeface="Times New Roman" panose="02020603050405020304" pitchFamily="18" charset="0"/>
              </a:rPr>
              <a:t>D</a:t>
            </a:r>
            <a:r>
              <a:rPr lang="id-ID" dirty="0">
                <a:effectLst/>
                <a:latin typeface="Sintony" panose="020B0604020202020204" charset="0"/>
                <a:ea typeface="Calibri" panose="020F0502020204030204" pitchFamily="34" charset="0"/>
                <a:cs typeface="Times New Roman" panose="02020603050405020304" pitchFamily="18" charset="0"/>
              </a:rPr>
              <a:t>ibuatnya pembedaan ini terbilang penting karena pengendalian yang mencegah munculnya tindakan yang tidak diinginkan ketika pengendalian berjalan dengan efektif merupakan bentuk pengendalian yang paling kuat sebab dapat mencegah timbulnya biaya dan kerusakan akibat perilaku yang tidak diinginkan tersebut. </a:t>
            </a:r>
            <a:r>
              <a:rPr lang="en-US" dirty="0">
                <a:effectLst/>
                <a:latin typeface="Sintony" panose="020B0604020202020204" charset="0"/>
                <a:ea typeface="Calibri" panose="020F0502020204030204" pitchFamily="34" charset="0"/>
                <a:cs typeface="Times New Roman" panose="02020603050405020304" pitchFamily="18" charset="0"/>
              </a:rPr>
              <a:t>T</a:t>
            </a:r>
            <a:r>
              <a:rPr lang="id-ID" dirty="0">
                <a:effectLst/>
                <a:latin typeface="Sintony" panose="020B0604020202020204" charset="0"/>
                <a:ea typeface="Calibri" panose="020F0502020204030204" pitchFamily="34" charset="0"/>
                <a:cs typeface="Times New Roman" panose="02020603050405020304" pitchFamily="18" charset="0"/>
              </a:rPr>
              <a:t>ipe pengendalian tindakan dengan deteksi berbeda dari tipe pengendalian dengan pencegahan yaitu pengendalian dengan deteksi di aplikasikan sesudah perilaku terjadi. </a:t>
            </a:r>
            <a:r>
              <a:rPr lang="en-US" dirty="0">
                <a:effectLst/>
                <a:latin typeface="Sintony" panose="020B0604020202020204" charset="0"/>
                <a:ea typeface="Calibri" panose="020F0502020204030204" pitchFamily="34" charset="0"/>
                <a:cs typeface="Times New Roman" panose="02020603050405020304" pitchFamily="18" charset="0"/>
              </a:rPr>
              <a:t>A</a:t>
            </a:r>
            <a:r>
              <a:rPr lang="id-ID" dirty="0">
                <a:effectLst/>
                <a:latin typeface="Sintony" panose="020B0604020202020204" charset="0"/>
                <a:ea typeface="Calibri" panose="020F0502020204030204" pitchFamily="34" charset="0"/>
                <a:cs typeface="Times New Roman" panose="02020603050405020304" pitchFamily="18" charset="0"/>
              </a:rPr>
              <a:t>kan tetapi pengendalian tipe ini akan berjalan dengan efektif jika deteksi dibuat secara tepat waktu dan juga jika deteksi berhasil menghentikan perilaku serta berhasil mengoreksi dampak-dampak dari tindakan yang merugikan.</a:t>
            </a:r>
            <a:endParaRPr lang="en-ID" dirty="0">
              <a:effectLst/>
              <a:latin typeface="Sintony" panose="020B0604020202020204" charset="0"/>
              <a:ea typeface="Calibri" panose="020F0502020204030204" pitchFamily="34" charset="0"/>
              <a:cs typeface="Times New Roman" panose="02020603050405020304" pitchFamily="18" charset="0"/>
            </a:endParaRPr>
          </a:p>
          <a:p>
            <a:pPr marL="152400" indent="0">
              <a:buNone/>
            </a:pPr>
            <a:endParaRPr lang="en-ID" dirty="0"/>
          </a:p>
        </p:txBody>
      </p:sp>
    </p:spTree>
    <p:extLst>
      <p:ext uri="{BB962C8B-B14F-4D97-AF65-F5344CB8AC3E}">
        <p14:creationId xmlns:p14="http://schemas.microsoft.com/office/powerpoint/2010/main" val="1009015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4DDEF8-C494-18FF-75FA-DFD8601B902E}"/>
              </a:ext>
            </a:extLst>
          </p:cNvPr>
          <p:cNvSpPr>
            <a:spLocks noGrp="1"/>
          </p:cNvSpPr>
          <p:nvPr>
            <p:ph type="body" idx="1"/>
          </p:nvPr>
        </p:nvSpPr>
        <p:spPr/>
        <p:txBody>
          <a:bodyPr/>
          <a:lstStyle/>
          <a:p>
            <a:pPr marL="152400" indent="0" algn="just">
              <a:buNone/>
            </a:pPr>
            <a:r>
              <a:rPr lang="en-US" dirty="0">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engendalian tindakan tidak dapat digunakan dengan efektif pada setiap situasi. </a:t>
            </a:r>
            <a:r>
              <a:rPr lang="en-US" dirty="0">
                <a:effectLst/>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engendalian tindakan hanya efektif ketika kedua kondisi ini ada yaitu:</a:t>
            </a:r>
            <a:endParaRPr lang="en-US" dirty="0">
              <a:effectLst/>
              <a:latin typeface="Sintony" panose="020B0604020202020204" charset="0"/>
              <a:ea typeface="Calibri" panose="020F0502020204030204" pitchFamily="34" charset="0"/>
              <a:cs typeface="Times New Roman" panose="02020603050405020304" pitchFamily="18" charset="0"/>
            </a:endParaRPr>
          </a:p>
          <a:p>
            <a:pPr marL="323850" indent="-171450" algn="just">
              <a:buFont typeface="Arial" panose="020B0604020202020204" pitchFamily="34" charset="0"/>
              <a:buChar char="•"/>
            </a:pPr>
            <a:r>
              <a:rPr lang="en-US" b="1" dirty="0">
                <a:latin typeface="Sintony" panose="020B0604020202020204" charset="0"/>
                <a:ea typeface="Calibri" panose="020F0502020204030204" pitchFamily="34" charset="0"/>
                <a:cs typeface="Times New Roman" panose="02020603050405020304" pitchFamily="18" charset="0"/>
              </a:rPr>
              <a:t>P</a:t>
            </a:r>
            <a:r>
              <a:rPr lang="id-ID" b="1" dirty="0">
                <a:effectLst/>
                <a:latin typeface="Sintony" panose="020B0604020202020204" charset="0"/>
                <a:ea typeface="Calibri" panose="020F0502020204030204" pitchFamily="34" charset="0"/>
                <a:cs typeface="Times New Roman" panose="02020603050405020304" pitchFamily="18" charset="0"/>
              </a:rPr>
              <a:t>emahaman mengenai tindakan yang diinginkan.</a:t>
            </a:r>
            <a:endParaRPr lang="en-US" b="1" dirty="0">
              <a:effectLst/>
              <a:latin typeface="Sintony" panose="020B0604020202020204" charset="0"/>
              <a:ea typeface="Calibri" panose="020F0502020204030204" pitchFamily="34" charset="0"/>
              <a:cs typeface="Times New Roman" panose="02020603050405020304" pitchFamily="18" charset="0"/>
            </a:endParaRPr>
          </a:p>
          <a:p>
            <a:pPr marL="152400" indent="0" algn="just">
              <a:buNone/>
            </a:pPr>
            <a:r>
              <a:rPr lang="en-US" dirty="0">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emahaman mengenai perilaku yang diinginkan dapat dicari atau dipelajari dengan 2 cara: </a:t>
            </a:r>
            <a:endParaRPr lang="en-US" b="1" dirty="0">
              <a:latin typeface="Sintony" panose="020B060402020202020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arenR"/>
            </a:pPr>
            <a:r>
              <a:rPr lang="en-US" dirty="0">
                <a:latin typeface="Sintony" panose="020B0604020202020204" charset="0"/>
                <a:ea typeface="Calibri" panose="020F0502020204030204" pitchFamily="34" charset="0"/>
                <a:cs typeface="Times New Roman" panose="02020603050405020304" pitchFamily="18" charset="0"/>
              </a:rPr>
              <a:t>D</a:t>
            </a:r>
            <a:r>
              <a:rPr lang="id-ID" dirty="0">
                <a:effectLst/>
                <a:latin typeface="Sintony" panose="020B0604020202020204" charset="0"/>
                <a:ea typeface="Calibri" panose="020F0502020204030204" pitchFamily="34" charset="0"/>
                <a:cs typeface="Times New Roman" panose="02020603050405020304" pitchFamily="18" charset="0"/>
              </a:rPr>
              <a:t>engan menganalisis pola tindakan dalam situasi khusus atau situasi yang mirip sepanjang waktu untuk mengetahui tindakan apa yang memberikan hasil yang terbaik</a:t>
            </a:r>
            <a:endParaRPr lang="en-ID" dirty="0">
              <a:effectLst/>
              <a:latin typeface="Sintony" panose="020B060402020202020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arenR"/>
            </a:pPr>
            <a:r>
              <a:rPr lang="en-US" dirty="0">
                <a:latin typeface="Sintony" panose="020B0604020202020204" charset="0"/>
                <a:ea typeface="Calibri" panose="020F0502020204030204" pitchFamily="34" charset="0"/>
                <a:cs typeface="Times New Roman" panose="02020603050405020304" pitchFamily="18" charset="0"/>
              </a:rPr>
              <a:t>M</a:t>
            </a:r>
            <a:r>
              <a:rPr lang="id-ID" dirty="0">
                <a:effectLst/>
                <a:latin typeface="Sintony" panose="020B0604020202020204" charset="0"/>
                <a:ea typeface="Calibri" panose="020F0502020204030204" pitchFamily="34" charset="0"/>
                <a:cs typeface="Times New Roman" panose="02020603050405020304" pitchFamily="18" charset="0"/>
              </a:rPr>
              <a:t>endapatkan informasi dari orang lain khususnya untuk keputusan strategis.</a:t>
            </a:r>
            <a:endParaRPr lang="en-ID" dirty="0">
              <a:latin typeface="Sintony" panose="020B060402020202020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en-US" b="1" dirty="0">
                <a:latin typeface="Sintony" panose="020B0604020202020204" charset="0"/>
                <a:ea typeface="Calibri" panose="020F0502020204030204" pitchFamily="34" charset="0"/>
                <a:cs typeface="Times New Roman" panose="02020603050405020304" pitchFamily="18" charset="0"/>
              </a:rPr>
              <a:t>K</a:t>
            </a:r>
            <a:r>
              <a:rPr lang="id-ID" b="1" dirty="0">
                <a:effectLst/>
                <a:latin typeface="Sintony" panose="020B0604020202020204" charset="0"/>
                <a:ea typeface="Calibri" panose="020F0502020204030204" pitchFamily="34" charset="0"/>
                <a:cs typeface="Times New Roman" panose="02020603050405020304" pitchFamily="18" charset="0"/>
              </a:rPr>
              <a:t>emampuan untuk memastikan bahwa tindakan yang diinginkan sudah dilakukan.</a:t>
            </a:r>
            <a:endParaRPr lang="en-ID" b="1" dirty="0">
              <a:latin typeface="Sintony" panose="020B0604020202020204" charset="0"/>
              <a:ea typeface="Calibri" panose="020F0502020204030204" pitchFamily="34" charset="0"/>
              <a:cs typeface="Times New Roman" panose="02020603050405020304" pitchFamily="18" charset="0"/>
            </a:endParaRPr>
          </a:p>
          <a:p>
            <a:pPr marL="0" lvl="0" indent="0" algn="just">
              <a:lnSpc>
                <a:spcPct val="115000"/>
              </a:lnSpc>
              <a:buNone/>
            </a:pPr>
            <a:r>
              <a:rPr lang="en-US" dirty="0">
                <a:latin typeface="Sintony" panose="020B0604020202020204" charset="0"/>
                <a:ea typeface="Calibri" panose="020F0502020204030204" pitchFamily="34" charset="0"/>
                <a:cs typeface="Times New Roman" panose="02020603050405020304" pitchFamily="18" charset="0"/>
              </a:rPr>
              <a:t>M</a:t>
            </a:r>
            <a:r>
              <a:rPr lang="id-ID" dirty="0">
                <a:effectLst/>
                <a:latin typeface="Sintony" panose="020B0604020202020204" charset="0"/>
                <a:ea typeface="Calibri" panose="020F0502020204030204" pitchFamily="34" charset="0"/>
                <a:cs typeface="Times New Roman" panose="02020603050405020304" pitchFamily="18" charset="0"/>
              </a:rPr>
              <a:t>engetahui bahwa tindakan yang diinginkan ternyata tidak memadai untuk memastikan pengendalian yang baik perusahaan harus mampu memastikan atau mengobservasi bahwa tindakan yang diinginkan sudah dilakukan.</a:t>
            </a:r>
            <a:r>
              <a:rPr lang="en-US" dirty="0">
                <a:effectLst/>
                <a:latin typeface="Sintony" panose="020B0604020202020204" charset="0"/>
                <a:ea typeface="Calibri" panose="020F0502020204030204" pitchFamily="34" charset="0"/>
                <a:cs typeface="Times New Roman" panose="02020603050405020304" pitchFamily="18" charset="0"/>
              </a:rPr>
              <a:t> </a:t>
            </a:r>
            <a:r>
              <a:rPr lang="en-US" dirty="0">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elacakan tindakan sering memberikan tantangan signifikan yang harus dihadapi dalam membuat pengendalian akuntabilitas tindakan berjalan efektif. </a:t>
            </a:r>
            <a:r>
              <a:rPr lang="en-US" dirty="0">
                <a:effectLst/>
                <a:latin typeface="Sintony" panose="020B0604020202020204" charset="0"/>
                <a:ea typeface="Calibri" panose="020F0502020204030204" pitchFamily="34" charset="0"/>
                <a:cs typeface="Times New Roman" panose="02020603050405020304" pitchFamily="18" charset="0"/>
              </a:rPr>
              <a:t>B</a:t>
            </a:r>
            <a:r>
              <a:rPr lang="id-ID" dirty="0">
                <a:effectLst/>
                <a:latin typeface="Sintony" panose="020B0604020202020204" charset="0"/>
                <a:ea typeface="Calibri" panose="020F0502020204030204" pitchFamily="34" charset="0"/>
                <a:cs typeface="Times New Roman" panose="02020603050405020304" pitchFamily="18" charset="0"/>
              </a:rPr>
              <a:t>iasanya beberapa tindakan dapat dilacak meskipun ketika tindakan karyawan tidak dapat diobservasi langsung</a:t>
            </a:r>
            <a:r>
              <a:rPr lang="en-US" dirty="0">
                <a:latin typeface="Sintony" panose="020B0604020202020204" charset="0"/>
                <a:ea typeface="Calibri" panose="020F0502020204030204" pitchFamily="34" charset="0"/>
                <a:cs typeface="Times New Roman" panose="02020603050405020304" pitchFamily="18" charset="0"/>
              </a:rPr>
              <a:t>.</a:t>
            </a:r>
            <a:r>
              <a:rPr lang="id-ID" dirty="0">
                <a:effectLst/>
                <a:latin typeface="Sintony" panose="020B0604020202020204" charset="0"/>
                <a:ea typeface="Calibri" panose="020F0502020204030204" pitchFamily="34" charset="0"/>
                <a:cs typeface="Times New Roman" panose="02020603050405020304" pitchFamily="18" charset="0"/>
              </a:rPr>
              <a:t> </a:t>
            </a:r>
            <a:r>
              <a:rPr lang="en-US" dirty="0">
                <a:latin typeface="Sintony" panose="020B0604020202020204" charset="0"/>
                <a:ea typeface="Calibri" panose="020F0502020204030204" pitchFamily="34" charset="0"/>
                <a:cs typeface="Times New Roman" panose="02020603050405020304" pitchFamily="18" charset="0"/>
              </a:rPr>
              <a:t>T</a:t>
            </a:r>
            <a:r>
              <a:rPr lang="id-ID" dirty="0">
                <a:effectLst/>
                <a:latin typeface="Sintony" panose="020B0604020202020204" charset="0"/>
                <a:ea typeface="Calibri" panose="020F0502020204030204" pitchFamily="34" charset="0"/>
                <a:cs typeface="Times New Roman" panose="02020603050405020304" pitchFamily="18" charset="0"/>
              </a:rPr>
              <a:t>etapi</a:t>
            </a:r>
            <a:r>
              <a:rPr lang="en-US" dirty="0">
                <a:effectLst/>
                <a:latin typeface="Sintony" panose="020B0604020202020204" charset="0"/>
                <a:ea typeface="Calibri" panose="020F0502020204030204" pitchFamily="34" charset="0"/>
                <a:cs typeface="Times New Roman" panose="02020603050405020304" pitchFamily="18" charset="0"/>
              </a:rPr>
              <a:t>,</a:t>
            </a:r>
            <a:r>
              <a:rPr lang="id-ID" dirty="0">
                <a:effectLst/>
                <a:latin typeface="Sintony" panose="020B0604020202020204" charset="0"/>
                <a:ea typeface="Calibri" panose="020F0502020204030204" pitchFamily="34" charset="0"/>
                <a:cs typeface="Times New Roman" panose="02020603050405020304" pitchFamily="18" charset="0"/>
              </a:rPr>
              <a:t> pelacakan ini tidak selalu efektif. </a:t>
            </a:r>
            <a:r>
              <a:rPr lang="en-US" dirty="0">
                <a:effectLst/>
                <a:latin typeface="Sintony" panose="020B0604020202020204" charset="0"/>
                <a:ea typeface="Calibri" panose="020F0502020204030204" pitchFamily="34" charset="0"/>
                <a:cs typeface="Times New Roman" panose="02020603050405020304" pitchFamily="18" charset="0"/>
              </a:rPr>
              <a:t>K</a:t>
            </a:r>
            <a:r>
              <a:rPr lang="id-ID" dirty="0">
                <a:effectLst/>
                <a:latin typeface="Sintony" panose="020B0604020202020204" charset="0"/>
                <a:ea typeface="Calibri" panose="020F0502020204030204" pitchFamily="34" charset="0"/>
                <a:cs typeface="Times New Roman" panose="02020603050405020304" pitchFamily="18" charset="0"/>
              </a:rPr>
              <a:t>riteria yang harus dipakai untuk menilai apakah pelacakan tindakan sudah berlangsung efektif terdiri atas:</a:t>
            </a:r>
            <a:endParaRPr lang="en-ID" dirty="0">
              <a:effectLst/>
              <a:latin typeface="Sintony" panose="020B0604020202020204" charset="0"/>
              <a:ea typeface="Calibri" panose="020F0502020204030204" pitchFamily="34" charset="0"/>
              <a:cs typeface="Times New Roman" panose="02020603050405020304" pitchFamily="18" charset="0"/>
            </a:endParaRPr>
          </a:p>
          <a:p>
            <a:pPr marL="0" lvl="0" indent="0" algn="just">
              <a:lnSpc>
                <a:spcPct val="115000"/>
              </a:lnSpc>
              <a:buNone/>
            </a:pPr>
            <a:endParaRPr lang="en-ID" dirty="0">
              <a:effectLst/>
              <a:latin typeface="Sintony" panose="020B0604020202020204" charset="0"/>
              <a:ea typeface="Calibri" panose="020F0502020204030204" pitchFamily="34" charset="0"/>
              <a:cs typeface="Times New Roman" panose="02020603050405020304" pitchFamily="18" charset="0"/>
            </a:endParaRPr>
          </a:p>
          <a:p>
            <a:pPr marL="285750" lvl="0" indent="-285750">
              <a:lnSpc>
                <a:spcPct val="115000"/>
              </a:lnSpc>
              <a:spcAft>
                <a:spcPts val="1000"/>
              </a:spcAft>
              <a:buFont typeface="Arial" panose="020B0604020202020204" pitchFamily="34" charset="0"/>
              <a:buChar char="•"/>
            </a:pPr>
            <a:endParaRPr lang="en-ID" sz="1800" b="1" dirty="0">
              <a:effectLst/>
              <a:latin typeface="Calibri" panose="020F0502020204030204" pitchFamily="34" charset="0"/>
              <a:ea typeface="Calibri" panose="020F0502020204030204" pitchFamily="34" charset="0"/>
              <a:cs typeface="Times New Roman" panose="02020603050405020304" pitchFamily="18" charset="0"/>
            </a:endParaRPr>
          </a:p>
          <a:p>
            <a:pPr marL="152400" indent="0">
              <a:buNone/>
            </a:pPr>
            <a:endParaRPr lang="en-ID" dirty="0"/>
          </a:p>
        </p:txBody>
      </p:sp>
      <p:sp>
        <p:nvSpPr>
          <p:cNvPr id="3" name="Title 2">
            <a:extLst>
              <a:ext uri="{FF2B5EF4-FFF2-40B4-BE49-F238E27FC236}">
                <a16:creationId xmlns:a16="http://schemas.microsoft.com/office/drawing/2014/main" id="{8908DE0A-6820-D515-FE05-CFB937DDAE4C}"/>
              </a:ext>
            </a:extLst>
          </p:cNvPr>
          <p:cNvSpPr>
            <a:spLocks noGrp="1"/>
          </p:cNvSpPr>
          <p:nvPr>
            <p:ph type="title"/>
          </p:nvPr>
        </p:nvSpPr>
        <p:spPr/>
        <p:txBody>
          <a:bodyPr/>
          <a:lstStyle/>
          <a:p>
            <a:r>
              <a:rPr lang="en-US" sz="2000" dirty="0" err="1"/>
              <a:t>Kondisi</a:t>
            </a:r>
            <a:r>
              <a:rPr lang="en-US" sz="2000" dirty="0"/>
              <a:t> </a:t>
            </a:r>
            <a:r>
              <a:rPr lang="en-US" sz="2000" dirty="0" err="1"/>
              <a:t>Menentukan</a:t>
            </a:r>
            <a:r>
              <a:rPr lang="en-US" sz="2000" dirty="0"/>
              <a:t> </a:t>
            </a:r>
            <a:r>
              <a:rPr lang="en-US" sz="2000" dirty="0" err="1"/>
              <a:t>Efektivitas</a:t>
            </a:r>
            <a:r>
              <a:rPr lang="en-US" sz="2000" dirty="0"/>
              <a:t> </a:t>
            </a:r>
            <a:r>
              <a:rPr lang="en-US" sz="2000" dirty="0" err="1"/>
              <a:t>Pengendalian</a:t>
            </a:r>
            <a:r>
              <a:rPr lang="en-US" sz="2000" dirty="0"/>
              <a:t> Tindakan</a:t>
            </a:r>
            <a:endParaRPr lang="en-ID" sz="2000" dirty="0"/>
          </a:p>
        </p:txBody>
      </p:sp>
    </p:spTree>
    <p:extLst>
      <p:ext uri="{BB962C8B-B14F-4D97-AF65-F5344CB8AC3E}">
        <p14:creationId xmlns:p14="http://schemas.microsoft.com/office/powerpoint/2010/main" val="2930383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0DEB8A-9CA2-7E1C-6A2E-C2629A024ACF}"/>
              </a:ext>
            </a:extLst>
          </p:cNvPr>
          <p:cNvSpPr>
            <a:spLocks noGrp="1"/>
          </p:cNvSpPr>
          <p:nvPr>
            <p:ph type="body" idx="1"/>
          </p:nvPr>
        </p:nvSpPr>
        <p:spPr>
          <a:xfrm>
            <a:off x="724800" y="129092"/>
            <a:ext cx="7694400" cy="4862456"/>
          </a:xfrm>
        </p:spPr>
        <p:txBody>
          <a:bodyPr/>
          <a:lstStyle/>
          <a:p>
            <a:pPr algn="just">
              <a:buFont typeface="Arial" panose="020B0604020202020204" pitchFamily="34" charset="0"/>
              <a:buChar char="•"/>
            </a:pPr>
            <a:r>
              <a:rPr lang="en-US" b="1" dirty="0" err="1">
                <a:latin typeface="Sintony" panose="020B0604020202020204" charset="0"/>
              </a:rPr>
              <a:t>Ketepatan</a:t>
            </a:r>
            <a:r>
              <a:rPr lang="en-US" b="1" dirty="0">
                <a:latin typeface="Sintony" panose="020B0604020202020204" charset="0"/>
              </a:rPr>
              <a:t> </a:t>
            </a:r>
          </a:p>
          <a:p>
            <a:pPr marL="152400" indent="0" algn="just">
              <a:buNone/>
            </a:pPr>
            <a:r>
              <a:rPr lang="en-US" dirty="0">
                <a:latin typeface="Sintony" panose="020B0604020202020204" charset="0"/>
                <a:ea typeface="Calibri" panose="020F0502020204030204" pitchFamily="34" charset="0"/>
                <a:cs typeface="Times New Roman" panose="02020603050405020304" pitchFamily="18" charset="0"/>
              </a:rPr>
              <a:t>K</a:t>
            </a:r>
            <a:r>
              <a:rPr lang="id-ID" dirty="0">
                <a:effectLst/>
                <a:latin typeface="Sintony" panose="020B0604020202020204" charset="0"/>
                <a:ea typeface="Calibri" panose="020F0502020204030204" pitchFamily="34" charset="0"/>
                <a:cs typeface="Times New Roman" panose="02020603050405020304" pitchFamily="18" charset="0"/>
              </a:rPr>
              <a:t>etepatan merujuk pada jumlah kesalahan dalam indikator yang digunakan untuk mengetahui tindakan apa saja yang telah dilakukan.</a:t>
            </a:r>
            <a:endParaRPr lang="en-ID" dirty="0">
              <a:effectLst/>
              <a:latin typeface="Sintony" panose="020B0604020202020204" charset="0"/>
              <a:ea typeface="Calibri" panose="020F0502020204030204" pitchFamily="34" charset="0"/>
              <a:cs typeface="Times New Roman" panose="02020603050405020304" pitchFamily="18" charset="0"/>
            </a:endParaRPr>
          </a:p>
          <a:p>
            <a:pPr marL="152400" indent="0" algn="just">
              <a:buNone/>
            </a:pPr>
            <a:endParaRPr lang="en-US" dirty="0">
              <a:latin typeface="Sintony" panose="020B0604020202020204" charset="0"/>
            </a:endParaRPr>
          </a:p>
          <a:p>
            <a:pPr algn="just">
              <a:buFont typeface="Arial" panose="020B0604020202020204" pitchFamily="34" charset="0"/>
              <a:buChar char="•"/>
            </a:pPr>
            <a:r>
              <a:rPr lang="id-ID" b="1" dirty="0">
                <a:effectLst/>
                <a:latin typeface="Sintony" panose="020B0604020202020204" charset="0"/>
                <a:ea typeface="Calibri" panose="020F0502020204030204" pitchFamily="34" charset="0"/>
                <a:cs typeface="Times New Roman" panose="02020603050405020304" pitchFamily="18" charset="0"/>
              </a:rPr>
              <a:t>Objektivitas</a:t>
            </a:r>
            <a:endParaRPr lang="en-US" b="1" dirty="0">
              <a:effectLst/>
              <a:latin typeface="Sintony" panose="020B0604020202020204" charset="0"/>
              <a:ea typeface="Calibri" panose="020F0502020204030204" pitchFamily="34" charset="0"/>
              <a:cs typeface="Times New Roman" panose="02020603050405020304" pitchFamily="18" charset="0"/>
            </a:endParaRPr>
          </a:p>
          <a:p>
            <a:pPr marL="152400" indent="0" algn="just">
              <a:buNone/>
            </a:pPr>
            <a:r>
              <a:rPr lang="en-US" dirty="0">
                <a:latin typeface="Sintony" panose="020B0604020202020204" charset="0"/>
                <a:ea typeface="Calibri" panose="020F0502020204030204" pitchFamily="34" charset="0"/>
                <a:cs typeface="Times New Roman" panose="02020603050405020304" pitchFamily="18" charset="0"/>
              </a:rPr>
              <a:t>O</a:t>
            </a:r>
            <a:r>
              <a:rPr lang="id-ID" dirty="0">
                <a:effectLst/>
                <a:latin typeface="Sintony" panose="020B0604020202020204" charset="0"/>
                <a:ea typeface="Calibri" panose="020F0502020204030204" pitchFamily="34" charset="0"/>
                <a:cs typeface="Times New Roman" panose="02020603050405020304" pitchFamily="18" charset="0"/>
              </a:rPr>
              <a:t>bjektivitas atau terbebas dari bias turut menjadi masalah sebab laporan tindakan yang dibuat oleh mereka yang tindakannya sedang dikendalikan belum tentu bisa diandalkan</a:t>
            </a:r>
            <a:endParaRPr lang="en-ID" dirty="0">
              <a:effectLst/>
              <a:latin typeface="Sintony" panose="020B0604020202020204" charset="0"/>
              <a:ea typeface="Calibri" panose="020F0502020204030204" pitchFamily="34" charset="0"/>
              <a:cs typeface="Times New Roman" panose="02020603050405020304" pitchFamily="18" charset="0"/>
            </a:endParaRPr>
          </a:p>
          <a:p>
            <a:pPr marL="152400" indent="0" algn="just">
              <a:buNone/>
            </a:pPr>
            <a:endParaRPr lang="en-ID" dirty="0">
              <a:effectLst/>
              <a:latin typeface="Sintony" panose="020B0604020202020204" charset="0"/>
              <a:ea typeface="Calibri" panose="020F0502020204030204" pitchFamily="34" charset="0"/>
              <a:cs typeface="Times New Roman" panose="02020603050405020304" pitchFamily="18" charset="0"/>
            </a:endParaRPr>
          </a:p>
          <a:p>
            <a:pPr algn="just">
              <a:buFont typeface="Arial" panose="020B0604020202020204" pitchFamily="34" charset="0"/>
              <a:buChar char="•"/>
            </a:pPr>
            <a:r>
              <a:rPr lang="en-US" b="1" dirty="0">
                <a:latin typeface="Sintony" panose="020B0604020202020204" charset="0"/>
                <a:ea typeface="Calibri" panose="020F0502020204030204" pitchFamily="34" charset="0"/>
                <a:cs typeface="Times New Roman" panose="02020603050405020304" pitchFamily="18" charset="0"/>
              </a:rPr>
              <a:t>K</a:t>
            </a:r>
            <a:r>
              <a:rPr lang="id-ID" b="1" dirty="0">
                <a:effectLst/>
                <a:latin typeface="Sintony" panose="020B0604020202020204" charset="0"/>
                <a:ea typeface="Calibri" panose="020F0502020204030204" pitchFamily="34" charset="0"/>
                <a:cs typeface="Times New Roman" panose="02020603050405020304" pitchFamily="18" charset="0"/>
              </a:rPr>
              <a:t>etepatan waktu</a:t>
            </a:r>
            <a:endParaRPr lang="en-US" b="1" dirty="0">
              <a:effectLst/>
              <a:latin typeface="Sintony" panose="020B0604020202020204" charset="0"/>
              <a:ea typeface="Calibri" panose="020F0502020204030204" pitchFamily="34" charset="0"/>
              <a:cs typeface="Times New Roman" panose="02020603050405020304" pitchFamily="18" charset="0"/>
            </a:endParaRPr>
          </a:p>
          <a:p>
            <a:pPr marL="152400" indent="0" algn="just">
              <a:buNone/>
            </a:pPr>
            <a:r>
              <a:rPr lang="en-US" dirty="0">
                <a:latin typeface="Sintony" panose="020B0604020202020204" charset="0"/>
                <a:ea typeface="Calibri" panose="020F0502020204030204" pitchFamily="34" charset="0"/>
                <a:cs typeface="Times New Roman" panose="02020603050405020304" pitchFamily="18" charset="0"/>
              </a:rPr>
              <a:t>K</a:t>
            </a:r>
            <a:r>
              <a:rPr lang="id-ID" dirty="0">
                <a:effectLst/>
                <a:latin typeface="Sintony" panose="020B0604020202020204" charset="0"/>
                <a:ea typeface="Calibri" panose="020F0502020204030204" pitchFamily="34" charset="0"/>
                <a:cs typeface="Times New Roman" panose="02020603050405020304" pitchFamily="18" charset="0"/>
              </a:rPr>
              <a:t>etepatan waktu dalam lacak tindakan juga penting. jika pelacakan tidak tepat waktu intervensi tidak mungkin dilakukan sebelum terjadinya kerugian</a:t>
            </a:r>
            <a:endParaRPr lang="en-ID" dirty="0">
              <a:effectLst/>
              <a:latin typeface="Sintony" panose="020B0604020202020204" charset="0"/>
              <a:ea typeface="Calibri" panose="020F0502020204030204" pitchFamily="34" charset="0"/>
              <a:cs typeface="Times New Roman" panose="02020603050405020304" pitchFamily="18" charset="0"/>
            </a:endParaRPr>
          </a:p>
          <a:p>
            <a:pPr marL="152400" indent="0" algn="just">
              <a:buNone/>
            </a:pPr>
            <a:endParaRPr lang="en-ID" dirty="0">
              <a:effectLst/>
              <a:latin typeface="Sintony" panose="020B0604020202020204" charset="0"/>
              <a:ea typeface="Calibri" panose="020F0502020204030204" pitchFamily="34" charset="0"/>
              <a:cs typeface="Times New Roman" panose="02020603050405020304" pitchFamily="18" charset="0"/>
            </a:endParaRPr>
          </a:p>
          <a:p>
            <a:pPr algn="just">
              <a:buFont typeface="Arial" panose="020B0604020202020204" pitchFamily="34" charset="0"/>
              <a:buChar char="•"/>
            </a:pPr>
            <a:r>
              <a:rPr lang="en-US" b="1" dirty="0">
                <a:latin typeface="Sintony" panose="020B0604020202020204" charset="0"/>
                <a:ea typeface="Calibri" panose="020F0502020204030204" pitchFamily="34" charset="0"/>
                <a:cs typeface="Times New Roman" panose="02020603050405020304" pitchFamily="18" charset="0"/>
              </a:rPr>
              <a:t>K</a:t>
            </a:r>
            <a:r>
              <a:rPr lang="id-ID" b="1" dirty="0">
                <a:effectLst/>
                <a:latin typeface="Sintony" panose="020B0604020202020204" charset="0"/>
                <a:ea typeface="Calibri" panose="020F0502020204030204" pitchFamily="34" charset="0"/>
                <a:cs typeface="Times New Roman" panose="02020603050405020304" pitchFamily="18" charset="0"/>
              </a:rPr>
              <a:t>emampuan untuk memahami</a:t>
            </a:r>
            <a:endParaRPr lang="en-US" b="1" dirty="0">
              <a:effectLst/>
              <a:latin typeface="Sintony" panose="020B0604020202020204" charset="0"/>
              <a:ea typeface="Calibri" panose="020F0502020204030204" pitchFamily="34" charset="0"/>
              <a:cs typeface="Times New Roman" panose="02020603050405020304" pitchFamily="18" charset="0"/>
            </a:endParaRPr>
          </a:p>
          <a:p>
            <a:pPr marL="152400" indent="0" algn="just">
              <a:buNone/>
            </a:pPr>
            <a:r>
              <a:rPr lang="en-US" dirty="0">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enting kiranya bahwa tindakan yang meminta pertanggungjawaban individu dapat dimengerti. </a:t>
            </a:r>
            <a:r>
              <a:rPr lang="en-US" dirty="0">
                <a:effectLst/>
                <a:latin typeface="Sintony" panose="020B0604020202020204" charset="0"/>
                <a:ea typeface="Calibri" panose="020F0502020204030204" pitchFamily="34" charset="0"/>
                <a:cs typeface="Times New Roman" panose="02020603050405020304" pitchFamily="18" charset="0"/>
              </a:rPr>
              <a:t>W</a:t>
            </a:r>
            <a:r>
              <a:rPr lang="id-ID" dirty="0">
                <a:effectLst/>
                <a:latin typeface="Sintony" panose="020B0604020202020204" charset="0"/>
                <a:ea typeface="Calibri" panose="020F0502020204030204" pitchFamily="34" charset="0"/>
                <a:cs typeface="Times New Roman" panose="02020603050405020304" pitchFamily="18" charset="0"/>
              </a:rPr>
              <a:t>alaupun karyawan agaknya dapat dengan mudah memahami ketentuan untuk datang ke tempat kerja tempat waktu atau tidak melakukan tindak pencurian memahami dan bertindak dalam kepatuhan penuh secara konsisten sesuai dengan peraturan dan ketentuan yang tertulis dalam buku prosedur. </a:t>
            </a:r>
            <a:endParaRPr lang="en-US" dirty="0">
              <a:effectLst/>
              <a:latin typeface="Sintony" panose="020B0604020202020204" charset="0"/>
              <a:ea typeface="Calibri" panose="020F0502020204030204" pitchFamily="34" charset="0"/>
              <a:cs typeface="Times New Roman" panose="02020603050405020304" pitchFamily="18" charset="0"/>
            </a:endParaRPr>
          </a:p>
          <a:p>
            <a:pPr marL="152400" indent="0" algn="just">
              <a:buNone/>
            </a:pPr>
            <a:r>
              <a:rPr lang="en-US" dirty="0">
                <a:latin typeface="Sintony" panose="020B0604020202020204" charset="0"/>
                <a:ea typeface="Calibri" panose="020F0502020204030204" pitchFamily="34" charset="0"/>
                <a:cs typeface="Times New Roman" panose="02020603050405020304" pitchFamily="18" charset="0"/>
              </a:rPr>
              <a:t>M</a:t>
            </a:r>
            <a:r>
              <a:rPr lang="id-ID" dirty="0">
                <a:effectLst/>
                <a:latin typeface="Sintony" panose="020B0604020202020204" charset="0"/>
                <a:ea typeface="Calibri" panose="020F0502020204030204" pitchFamily="34" charset="0"/>
                <a:cs typeface="Times New Roman" panose="02020603050405020304" pitchFamily="18" charset="0"/>
              </a:rPr>
              <a:t>enerapkan pengendalian tindakan ketika salah satu dari kualitas pelacakan tindakan tidak dapat tercapai akan berakibat pada munculnya dampak-dampak yang tidak diinginkan. </a:t>
            </a:r>
            <a:r>
              <a:rPr lang="en-US" dirty="0">
                <a:effectLst/>
                <a:latin typeface="Sintony" panose="020B0604020202020204" charset="0"/>
                <a:ea typeface="Calibri" panose="020F0502020204030204" pitchFamily="34" charset="0"/>
                <a:cs typeface="Times New Roman" panose="02020603050405020304" pitchFamily="18" charset="0"/>
              </a:rPr>
              <a:t>N</a:t>
            </a:r>
            <a:r>
              <a:rPr lang="id-ID" dirty="0">
                <a:effectLst/>
                <a:latin typeface="Sintony" panose="020B0604020202020204" charset="0"/>
                <a:ea typeface="Calibri" panose="020F0502020204030204" pitchFamily="34" charset="0"/>
                <a:cs typeface="Times New Roman" panose="02020603050405020304" pitchFamily="18" charset="0"/>
              </a:rPr>
              <a:t>amun </a:t>
            </a:r>
            <a:r>
              <a:rPr lang="en-US" dirty="0">
                <a:effectLst/>
                <a:latin typeface="Sintony" panose="020B0604020202020204" charset="0"/>
                <a:ea typeface="Calibri" panose="020F0502020204030204" pitchFamily="34" charset="0"/>
                <a:cs typeface="Times New Roman" panose="02020603050405020304" pitchFamily="18" charset="0"/>
              </a:rPr>
              <a:t>,</a:t>
            </a:r>
            <a:r>
              <a:rPr lang="id-ID" dirty="0">
                <a:effectLst/>
                <a:latin typeface="Sintony" panose="020B0604020202020204" charset="0"/>
                <a:ea typeface="Calibri" panose="020F0502020204030204" pitchFamily="34" charset="0"/>
                <a:cs typeface="Times New Roman" panose="02020603050405020304" pitchFamily="18" charset="0"/>
              </a:rPr>
              <a:t>seperti pengendalian hasil pengendalian tindakan biasanya tidak dapat dibuat sempurna atau setidaknya memerlukan biaya yang cukup besar untuk membuatnya mendekati sempurna. </a:t>
            </a:r>
            <a:r>
              <a:rPr lang="en-US" dirty="0">
                <a:effectLst/>
                <a:latin typeface="Sintony" panose="020B0604020202020204" charset="0"/>
                <a:ea typeface="Calibri" panose="020F0502020204030204" pitchFamily="34" charset="0"/>
                <a:cs typeface="Times New Roman" panose="02020603050405020304" pitchFamily="18" charset="0"/>
              </a:rPr>
              <a:t>A</a:t>
            </a:r>
            <a:r>
              <a:rPr lang="id-ID" dirty="0">
                <a:effectLst/>
                <a:latin typeface="Sintony" panose="020B0604020202020204" charset="0"/>
                <a:ea typeface="Calibri" panose="020F0502020204030204" pitchFamily="34" charset="0"/>
                <a:cs typeface="Times New Roman" panose="02020603050405020304" pitchFamily="18" charset="0"/>
              </a:rPr>
              <a:t>kibatnya perusahaan menggunakan pengendalian personal dan budaya untuk membantu mengisi kesenjangan yang ada. </a:t>
            </a:r>
            <a:r>
              <a:rPr lang="en-US" dirty="0">
                <a:effectLst/>
                <a:latin typeface="Sintony" panose="020B0604020202020204" charset="0"/>
                <a:ea typeface="Calibri" panose="020F0502020204030204" pitchFamily="34" charset="0"/>
                <a:cs typeface="Times New Roman" panose="02020603050405020304" pitchFamily="18" charset="0"/>
              </a:rPr>
              <a:t>P</a:t>
            </a:r>
            <a:r>
              <a:rPr lang="id-ID" dirty="0">
                <a:effectLst/>
                <a:latin typeface="Sintony" panose="020B0604020202020204" charset="0"/>
                <a:ea typeface="Calibri" panose="020F0502020204030204" pitchFamily="34" charset="0"/>
                <a:cs typeface="Times New Roman" panose="02020603050405020304" pitchFamily="18" charset="0"/>
              </a:rPr>
              <a:t>engendalian ini memotivasi karyawan untuk mengendalikan perilaku mereka sendiri atau pengendalian personal maupun untuk mengendalikan perilaku orang lain atau pengendalian budaya.</a:t>
            </a:r>
            <a:endParaRPr lang="en-ID" dirty="0">
              <a:effectLst/>
              <a:latin typeface="Sintony" panose="020B0604020202020204" charset="0"/>
              <a:ea typeface="Calibri" panose="020F0502020204030204" pitchFamily="34" charset="0"/>
              <a:cs typeface="Times New Roman" panose="02020603050405020304" pitchFamily="18" charset="0"/>
            </a:endParaRPr>
          </a:p>
          <a:p>
            <a:pPr marL="152400" indent="0" algn="just">
              <a:buNone/>
            </a:pPr>
            <a:endParaRPr lang="en-ID" dirty="0">
              <a:effectLst/>
              <a:latin typeface="Sintony" panose="020B0604020202020204" charset="0"/>
              <a:ea typeface="Calibri" panose="020F0502020204030204" pitchFamily="34" charset="0"/>
              <a:cs typeface="Times New Roman" panose="02020603050405020304" pitchFamily="18" charset="0"/>
            </a:endParaRPr>
          </a:p>
          <a:p>
            <a:pPr>
              <a:buFont typeface="+mj-lt"/>
              <a:buAutoNum type="arabicPeriod"/>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8961190"/>
      </p:ext>
    </p:extLst>
  </p:cSld>
  <p:clrMapOvr>
    <a:masterClrMapping/>
  </p:clrMapOvr>
</p:sld>
</file>

<file path=ppt/theme/theme1.xml><?xml version="1.0" encoding="utf-8"?>
<a:theme xmlns:a="http://schemas.openxmlformats.org/drawingml/2006/main" name="Time Management by Slidego">
  <a:themeElements>
    <a:clrScheme name="Simple Light">
      <a:dk1>
        <a:srgbClr val="434343"/>
      </a:dk1>
      <a:lt1>
        <a:srgbClr val="FFFFFF"/>
      </a:lt1>
      <a:dk2>
        <a:srgbClr val="434343"/>
      </a:dk2>
      <a:lt2>
        <a:srgbClr val="434343"/>
      </a:lt2>
      <a:accent1>
        <a:srgbClr val="F78A8A"/>
      </a:accent1>
      <a:accent2>
        <a:srgbClr val="FCD9D9"/>
      </a:accent2>
      <a:accent3>
        <a:srgbClr val="FFEDED"/>
      </a:accent3>
      <a:accent4>
        <a:srgbClr val="FFEDED"/>
      </a:accent4>
      <a:accent5>
        <a:srgbClr val="A2A0A5"/>
      </a:accent5>
      <a:accent6>
        <a:srgbClr val="5B595B"/>
      </a:accent6>
      <a:hlink>
        <a:srgbClr val="5B59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4018</Words>
  <Application>Microsoft Office PowerPoint</Application>
  <PresentationFormat>On-screen Show (16:9)</PresentationFormat>
  <Paragraphs>111</Paragraphs>
  <Slides>25</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Calibri</vt:lpstr>
      <vt:lpstr>Roboto Condensed Light</vt:lpstr>
      <vt:lpstr>Sintony</vt:lpstr>
      <vt:lpstr>Poppins ExtraBold</vt:lpstr>
      <vt:lpstr>Lora</vt:lpstr>
      <vt:lpstr>Poppins</vt:lpstr>
      <vt:lpstr>Poppins Black</vt:lpstr>
      <vt:lpstr>STCaiyun</vt:lpstr>
      <vt:lpstr>Arial</vt:lpstr>
      <vt:lpstr>Time Management by Slidego</vt:lpstr>
      <vt:lpstr>Pengendalian Tindakan, Personel, dan Budaya </vt:lpstr>
      <vt:lpstr>Kelompok 2</vt:lpstr>
      <vt:lpstr>Pengendalian Tindakan</vt:lpstr>
      <vt:lpstr>PowerPoint Presentation</vt:lpstr>
      <vt:lpstr>PowerPoint Presentation</vt:lpstr>
      <vt:lpstr>Pengendalian Tindakan Dan Masalah Pengendalian</vt:lpstr>
      <vt:lpstr>Pencegahan Versus Deteksi</vt:lpstr>
      <vt:lpstr>Kondisi Menentukan Efektivitas Pengendalian Tindakan</vt:lpstr>
      <vt:lpstr>PowerPoint Presentation</vt:lpstr>
      <vt:lpstr>Pengendalian Personel</vt:lpstr>
      <vt:lpstr>PowerPoint Presentation</vt:lpstr>
      <vt:lpstr>Pengendalian Budaya</vt:lpstr>
      <vt:lpstr>PowerPoint Presentation</vt:lpstr>
      <vt:lpstr>PowerPoint Presentation</vt:lpstr>
      <vt:lpstr>PowerPoint Presentation</vt:lpstr>
      <vt:lpstr>PowerPoint Presentation</vt:lpstr>
      <vt:lpstr>Pengendalian Personel/Budaya dan Masalah Pengendalian</vt:lpstr>
      <vt:lpstr>Kesimpulan</vt:lpstr>
      <vt:lpstr>Axeon N.V.</vt:lpstr>
      <vt:lpstr>PowerPoint Presentation</vt:lpstr>
      <vt:lpstr>PowerPoint Presentation</vt:lpstr>
      <vt:lpstr>Proposal investasi yang telah dipresentasikan belum juga disetujui mengenai kemungkinan pembangun pabrik di Inggris</vt:lpstr>
      <vt:lpstr>Laporan dari direktur pabrik</vt:lpstr>
      <vt:lpstr>Kesimpulan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Pengendalian Tindakan, Personel, dan Budaya</dc:title>
  <dc:creator>asus</dc:creator>
  <cp:lastModifiedBy>Lismara Dewi Antika</cp:lastModifiedBy>
  <cp:revision>1</cp:revision>
  <dcterms:modified xsi:type="dcterms:W3CDTF">2023-03-14T08:52:02Z</dcterms:modified>
</cp:coreProperties>
</file>