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11C98-FFAD-4265-9C5F-C175A465675C}" type="datetimeFigureOut">
              <a:rPr lang="id-ID" smtClean="0"/>
              <a:pPr/>
              <a:t>17/10/2017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1214-5B26-4843-AB7F-6FE3FC1020C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SURVEILANS PENYAKIT HEWAN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  <a:p>
            <a:r>
              <a:rPr lang="id-ID" dirty="0"/>
              <a:t>Membuktikan status bebas penyakit </a:t>
            </a:r>
          </a:p>
          <a:p>
            <a:r>
              <a:rPr lang="id-ID" dirty="0" smtClean="0"/>
              <a:t>Deteksi </a:t>
            </a:r>
            <a:r>
              <a:rPr lang="id-ID" dirty="0"/>
              <a:t>dini kejadian penyakit. </a:t>
            </a:r>
          </a:p>
          <a:p>
            <a:r>
              <a:rPr lang="id-ID" dirty="0" smtClean="0"/>
              <a:t>Mengukur </a:t>
            </a:r>
            <a:r>
              <a:rPr lang="id-ID" dirty="0"/>
              <a:t>tingkat penyebaran penyakit </a:t>
            </a:r>
          </a:p>
          <a:p>
            <a:r>
              <a:rPr lang="id-ID" dirty="0" smtClean="0"/>
              <a:t>Menemukan </a:t>
            </a:r>
            <a:r>
              <a:rPr lang="id-ID" dirty="0"/>
              <a:t>kasus penyakit.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KONDISIONAL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13" y="2357430"/>
            <a:ext cx="67341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Membuktikan status bebas penyakit tidaklah mudah. Hanya dibutuh seekor hewan tertular untuk membuktikan adanya penyakit di suatu negara. </a:t>
            </a:r>
            <a:endParaRPr lang="id-ID" dirty="0" smtClean="0"/>
          </a:p>
          <a:p>
            <a:r>
              <a:rPr lang="id-ID" dirty="0" smtClean="0"/>
              <a:t>Namun </a:t>
            </a:r>
            <a:r>
              <a:rPr lang="id-ID" dirty="0"/>
              <a:t>demikian, memeriksa ratusan atau bahkan ribuan hewan dan tidak menemukan hewan yang tertular tidak serta-merta membuktikan tidak adanya penyakit. karena selalu terdapat peluang adanya sejumlah kecil hewan tertular yang tidak diperiksa. </a:t>
            </a:r>
            <a:endParaRPr lang="id-ID" dirty="0" smtClean="0"/>
          </a:p>
          <a:p>
            <a:r>
              <a:rPr lang="id-ID" dirty="0"/>
              <a:t>P</a:t>
            </a:r>
            <a:r>
              <a:rPr lang="id-ID" dirty="0" smtClean="0"/>
              <a:t>embuktian </a:t>
            </a:r>
            <a:r>
              <a:rPr lang="id-ID" dirty="0"/>
              <a:t>status bebas penyakit umumnya menggunakan pendekatan probabilistik – berdasarkan bukti-bukti surveilans, kita dapat memperkirakan probabilitas negara tersebut bebas dari infeksi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Tujuan pembuktian status bebas penyakit adalah sebagai berikut: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Akses perdagangan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Apabila </a:t>
            </a:r>
            <a:r>
              <a:rPr lang="id-ID" dirty="0"/>
              <a:t>hewan-hewan dari negara pengekspor terbukti bebas penyakit, maka hewan-hewan dari negara tersebut dapat diekspor ke negara lain. </a:t>
            </a:r>
          </a:p>
          <a:p>
            <a:r>
              <a:rPr lang="id-ID" dirty="0"/>
              <a:t>Penghalang perdagangan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Apabila </a:t>
            </a:r>
            <a:r>
              <a:rPr lang="id-ID" dirty="0"/>
              <a:t>negara pengimpor terbukti bebas dari infeksi, negara tersebut dapat mencegah pemasukan hewan-hewan dari negara yang tertular (sesuai dengan analisis resiko)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dirty="0"/>
          </a:p>
          <a:p>
            <a:r>
              <a:rPr lang="sv-SE" dirty="0"/>
              <a:t>Menghentikan kegiatan pengendalian atau pemberantasan penyakit Pedoman Surveilans Penyakit Hewan Tingkat Dasar </a:t>
            </a:r>
          </a:p>
          <a:p>
            <a:endParaRPr lang="id-ID" dirty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Jika </a:t>
            </a:r>
            <a:r>
              <a:rPr lang="id-ID" dirty="0"/>
              <a:t>penyakit yang dimaksud merupakan sasaran kampanye pemberantasan, langkah-langkah pengendalian dan pemberantasan seperti vaksinasi, uji dan potong, pembatasan lalu lintas, bio-securiti di tingkat peternakan, dan sebagainya mungkin telah dilakukan.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id-ID" dirty="0"/>
              <a:t>Kesehatan masyarakat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Untuk </a:t>
            </a:r>
            <a:r>
              <a:rPr lang="id-ID" dirty="0"/>
              <a:t>penyakit-penyakit zoonosis, langkah-langkah kesehatan masyarakat mungkin telah diterapkan untuk mengendalikan resiko penyebaran penyakit ke populasi manusia. Langkah-langkah ini dapat mencakup pengujian yang spesifik pada saat pemeriksaan daging hewan atau tindakan profilaksis pada populasi manusia. Jika tidak ditemukan penyakit, langkah-langkah ini dapat dihentikan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id-ID" dirty="0"/>
              <a:t>Politik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smtClean="0"/>
              <a:t>Keberhasilan </a:t>
            </a:r>
            <a:r>
              <a:rPr lang="id-ID" dirty="0"/>
              <a:t>pemberantasan penyakit hewan dapat menjadi sumber kebanggaan nasional. Pengakuan keberhasilan program semacam ini dapat bermakna besar untuk alasan politis.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125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SURVEILANS PENYAKIT HEWAN</vt:lpstr>
      <vt:lpstr>TUJUAN</vt:lpstr>
      <vt:lpstr>KONDISIONAL</vt:lpstr>
      <vt:lpstr>Slide 4</vt:lpstr>
      <vt:lpstr>Tujuan pembuktian status bebas penyakit adalah sebagai berikut: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SURVEILANS PENYAKIT HEWAN</dc:title>
  <dc:creator>user</dc:creator>
  <cp:lastModifiedBy>user</cp:lastModifiedBy>
  <cp:revision>2</cp:revision>
  <dcterms:created xsi:type="dcterms:W3CDTF">2016-10-25T02:37:15Z</dcterms:created>
  <dcterms:modified xsi:type="dcterms:W3CDTF">2017-10-17T02:46:49Z</dcterms:modified>
</cp:coreProperties>
</file>