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6"/>
  </p:notesMasterIdLst>
  <p:sldIdLst>
    <p:sldId id="256" r:id="rId2"/>
    <p:sldId id="258" r:id="rId3"/>
    <p:sldId id="280" r:id="rId4"/>
    <p:sldId id="257" r:id="rId5"/>
    <p:sldId id="272" r:id="rId6"/>
    <p:sldId id="259" r:id="rId7"/>
    <p:sldId id="273" r:id="rId8"/>
    <p:sldId id="261" r:id="rId9"/>
    <p:sldId id="262" r:id="rId10"/>
    <p:sldId id="263" r:id="rId11"/>
    <p:sldId id="276" r:id="rId12"/>
    <p:sldId id="264" r:id="rId13"/>
    <p:sldId id="265" r:id="rId14"/>
    <p:sldId id="275" r:id="rId15"/>
    <p:sldId id="266" r:id="rId16"/>
    <p:sldId id="267" r:id="rId17"/>
    <p:sldId id="268" r:id="rId18"/>
    <p:sldId id="269" r:id="rId19"/>
    <p:sldId id="277" r:id="rId20"/>
    <p:sldId id="270" r:id="rId21"/>
    <p:sldId id="271" r:id="rId22"/>
    <p:sldId id="278" r:id="rId23"/>
    <p:sldId id="279" r:id="rId24"/>
    <p:sldId id="28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4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B172D1-E8FA-423B-B7C3-B1FC1CAB78A0}" type="datetimeFigureOut">
              <a:rPr lang="en-US" smtClean="0"/>
              <a:pPr/>
              <a:t>20/11/2015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E20150-C9D5-4F90-9860-EC66DDAE4D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20150-C9D5-4F90-9860-EC66DDAE4D38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215F9-BDA5-48B7-AB1D-2799A14936BD}" type="datetimeFigureOut">
              <a:rPr lang="en-US" smtClean="0"/>
              <a:pPr/>
              <a:t>20/11/2015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CBEEBD-2696-4E44-AF2C-6927F01EAA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215F9-BDA5-48B7-AB1D-2799A14936BD}" type="datetimeFigureOut">
              <a:rPr lang="en-US" smtClean="0"/>
              <a:pPr/>
              <a:t>20/11/2015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BEEBD-2696-4E44-AF2C-6927F01EAA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215F9-BDA5-48B7-AB1D-2799A14936BD}" type="datetimeFigureOut">
              <a:rPr lang="en-US" smtClean="0"/>
              <a:pPr/>
              <a:t>20/11/2015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BEEBD-2696-4E44-AF2C-6927F01EAA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19215F9-BDA5-48B7-AB1D-2799A14936BD}" type="datetimeFigureOut">
              <a:rPr lang="en-US" smtClean="0"/>
              <a:pPr/>
              <a:t>20/11/2015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8CBEEBD-2696-4E44-AF2C-6927F01EAA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215F9-BDA5-48B7-AB1D-2799A14936BD}" type="datetimeFigureOut">
              <a:rPr lang="en-US" smtClean="0"/>
              <a:pPr/>
              <a:t>20/11/2015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BEEBD-2696-4E44-AF2C-6927F01EAA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215F9-BDA5-48B7-AB1D-2799A14936BD}" type="datetimeFigureOut">
              <a:rPr lang="en-US" smtClean="0"/>
              <a:pPr/>
              <a:t>20/11/2015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BEEBD-2696-4E44-AF2C-6927F01EAA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BEEBD-2696-4E44-AF2C-6927F01EAA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215F9-BDA5-48B7-AB1D-2799A14936BD}" type="datetimeFigureOut">
              <a:rPr lang="en-US" smtClean="0"/>
              <a:pPr/>
              <a:t>20/11/2015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215F9-BDA5-48B7-AB1D-2799A14936BD}" type="datetimeFigureOut">
              <a:rPr lang="en-US" smtClean="0"/>
              <a:pPr/>
              <a:t>20/11/2015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BEEBD-2696-4E44-AF2C-6927F01EAA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215F9-BDA5-48B7-AB1D-2799A14936BD}" type="datetimeFigureOut">
              <a:rPr lang="en-US" smtClean="0"/>
              <a:pPr/>
              <a:t>20/11/2015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BEEBD-2696-4E44-AF2C-6927F01EAA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19215F9-BDA5-48B7-AB1D-2799A14936BD}" type="datetimeFigureOut">
              <a:rPr lang="en-US" smtClean="0"/>
              <a:pPr/>
              <a:t>20/11/2015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8CBEEBD-2696-4E44-AF2C-6927F01EAA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215F9-BDA5-48B7-AB1D-2799A14936BD}" type="datetimeFigureOut">
              <a:rPr lang="en-US" smtClean="0"/>
              <a:pPr/>
              <a:t>20/11/2015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CBEEBD-2696-4E44-AF2C-6927F01EAA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19215F9-BDA5-48B7-AB1D-2799A14936BD}" type="datetimeFigureOut">
              <a:rPr lang="en-US" smtClean="0"/>
              <a:pPr/>
              <a:t>20/11/2015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8CBEEBD-2696-4E44-AF2C-6927F01EAA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Komik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masa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masa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1930 s/d 1980-an</a:t>
            </a:r>
            <a:endParaRPr lang="en-US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Tahun</a:t>
            </a:r>
            <a:r>
              <a:rPr lang="en-US" dirty="0" smtClean="0"/>
              <a:t> 1956. Bandung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pusat</a:t>
            </a:r>
            <a:r>
              <a:rPr lang="en-US" dirty="0" smtClean="0"/>
              <a:t> </a:t>
            </a:r>
            <a:r>
              <a:rPr lang="en-US" dirty="0" err="1" smtClean="0"/>
              <a:t>produksi</a:t>
            </a:r>
            <a:r>
              <a:rPr lang="en-US" dirty="0" smtClean="0"/>
              <a:t> </a:t>
            </a:r>
            <a:r>
              <a:rPr lang="en-US" dirty="0" err="1" smtClean="0"/>
              <a:t>komik</a:t>
            </a:r>
            <a:r>
              <a:rPr lang="en-US" dirty="0" smtClean="0"/>
              <a:t>. </a:t>
            </a:r>
            <a:r>
              <a:rPr lang="en-US" dirty="0" err="1" smtClean="0"/>
              <a:t>Contohnya</a:t>
            </a:r>
            <a:r>
              <a:rPr lang="en-US" dirty="0" smtClean="0"/>
              <a:t> </a:t>
            </a:r>
            <a:r>
              <a:rPr lang="en-US" dirty="0" err="1" smtClean="0"/>
              <a:t>legenda</a:t>
            </a:r>
            <a:r>
              <a:rPr lang="en-US" dirty="0" smtClean="0"/>
              <a:t> </a:t>
            </a:r>
            <a:r>
              <a:rPr lang="en-US" dirty="0" err="1" smtClean="0"/>
              <a:t>Sunda</a:t>
            </a:r>
            <a:r>
              <a:rPr lang="en-US" dirty="0" smtClean="0"/>
              <a:t> (</a:t>
            </a:r>
            <a:r>
              <a:rPr lang="en-US" dirty="0" err="1" smtClean="0"/>
              <a:t>Lutung</a:t>
            </a:r>
            <a:r>
              <a:rPr lang="en-US" dirty="0" smtClean="0"/>
              <a:t> </a:t>
            </a:r>
            <a:r>
              <a:rPr lang="en-US" dirty="0" err="1" smtClean="0"/>
              <a:t>Kasarung</a:t>
            </a:r>
            <a:r>
              <a:rPr lang="en-US" dirty="0" smtClean="0"/>
              <a:t>, </a:t>
            </a:r>
            <a:r>
              <a:rPr lang="en-US" dirty="0" err="1" smtClean="0"/>
              <a:t>Snagkuriang</a:t>
            </a:r>
            <a:r>
              <a:rPr lang="en-US" dirty="0" smtClean="0"/>
              <a:t>) </a:t>
            </a:r>
            <a:r>
              <a:rPr lang="en-US" dirty="0" err="1" smtClean="0"/>
              <a:t>legenda</a:t>
            </a:r>
            <a:r>
              <a:rPr lang="en-US" dirty="0" smtClean="0"/>
              <a:t> </a:t>
            </a:r>
            <a:r>
              <a:rPr lang="en-US" dirty="0" err="1" smtClean="0"/>
              <a:t>Jawa</a:t>
            </a:r>
            <a:r>
              <a:rPr lang="en-US" dirty="0" smtClean="0"/>
              <a:t> (Lara </a:t>
            </a:r>
            <a:r>
              <a:rPr lang="en-US" dirty="0" err="1" smtClean="0"/>
              <a:t>Jonggrang</a:t>
            </a:r>
            <a:r>
              <a:rPr lang="en-US" dirty="0" smtClean="0"/>
              <a:t>, </a:t>
            </a:r>
            <a:r>
              <a:rPr lang="en-US" dirty="0" err="1" smtClean="0"/>
              <a:t>Bawang</a:t>
            </a:r>
            <a:r>
              <a:rPr lang="en-US" dirty="0" smtClean="0"/>
              <a:t> </a:t>
            </a:r>
            <a:r>
              <a:rPr lang="en-US" dirty="0" err="1" smtClean="0"/>
              <a:t>Merah</a:t>
            </a:r>
            <a:r>
              <a:rPr lang="en-US" dirty="0" smtClean="0"/>
              <a:t>, </a:t>
            </a:r>
            <a:r>
              <a:rPr lang="en-US" dirty="0" err="1" smtClean="0"/>
              <a:t>Djoko</a:t>
            </a:r>
            <a:r>
              <a:rPr lang="en-US" dirty="0" smtClean="0"/>
              <a:t> </a:t>
            </a:r>
            <a:r>
              <a:rPr lang="en-US" dirty="0" err="1" smtClean="0"/>
              <a:t>Tingkir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60-an,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komik</a:t>
            </a:r>
            <a:r>
              <a:rPr lang="en-US" dirty="0" smtClean="0"/>
              <a:t> </a:t>
            </a:r>
            <a:r>
              <a:rPr lang="en-US" dirty="0" err="1" smtClean="0"/>
              <a:t>terilhami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repetoar</a:t>
            </a:r>
            <a:r>
              <a:rPr lang="en-US" dirty="0" smtClean="0"/>
              <a:t> </a:t>
            </a:r>
            <a:r>
              <a:rPr lang="en-US" dirty="0" err="1" smtClean="0"/>
              <a:t>klasik</a:t>
            </a:r>
            <a:r>
              <a:rPr lang="en-US" dirty="0" smtClean="0"/>
              <a:t> </a:t>
            </a:r>
            <a:r>
              <a:rPr lang="en-US" b="1" dirty="0" err="1" smtClean="0"/>
              <a:t>Wayang</a:t>
            </a:r>
            <a:r>
              <a:rPr lang="en-US" b="1" dirty="0" smtClean="0"/>
              <a:t> </a:t>
            </a:r>
            <a:r>
              <a:rPr lang="en-US" b="1" dirty="0" err="1" smtClean="0"/>
              <a:t>Purwa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2009-11-29\Untitled-Scanned-08.jpg"/>
          <p:cNvPicPr>
            <a:picLocks noChangeAspect="1" noChangeArrowheads="1"/>
          </p:cNvPicPr>
          <p:nvPr/>
        </p:nvPicPr>
        <p:blipFill>
          <a:blip r:embed="rId2" cstate="print"/>
          <a:srcRect t="26997" r="12374"/>
          <a:stretch>
            <a:fillRect/>
          </a:stretch>
        </p:blipFill>
        <p:spPr bwMode="auto">
          <a:xfrm>
            <a:off x="0" y="609600"/>
            <a:ext cx="3581400" cy="52290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57200" y="60960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Garuda </a:t>
            </a:r>
            <a:r>
              <a:rPr lang="en-US" dirty="0" err="1" smtClean="0"/>
              <a:t>putih</a:t>
            </a:r>
            <a:r>
              <a:rPr lang="en-US" dirty="0" smtClean="0"/>
              <a:t>, </a:t>
            </a:r>
            <a:r>
              <a:rPr lang="en-US" dirty="0" err="1" smtClean="0"/>
              <a:t>johnlo</a:t>
            </a:r>
            <a:endParaRPr lang="en-US" dirty="0"/>
          </a:p>
        </p:txBody>
      </p:sp>
      <p:pic>
        <p:nvPicPr>
          <p:cNvPr id="7" name="Picture 2" descr="E:\2009-11-29\Untitled-Scanned-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752" y="609600"/>
            <a:ext cx="4857248" cy="51816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572000" y="60198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Prabu</a:t>
            </a:r>
            <a:r>
              <a:rPr lang="en-US" dirty="0" smtClean="0"/>
              <a:t> </a:t>
            </a:r>
            <a:r>
              <a:rPr lang="en-US" dirty="0" err="1" smtClean="0"/>
              <a:t>Udrayana</a:t>
            </a:r>
            <a:r>
              <a:rPr lang="en-US" dirty="0" smtClean="0"/>
              <a:t>, </a:t>
            </a:r>
            <a:r>
              <a:rPr lang="en-US" dirty="0" err="1" smtClean="0"/>
              <a:t>karya</a:t>
            </a:r>
            <a:r>
              <a:rPr lang="en-US" dirty="0" smtClean="0"/>
              <a:t> RA </a:t>
            </a:r>
            <a:r>
              <a:rPr lang="en-US" dirty="0" err="1" smtClean="0"/>
              <a:t>Kosasih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Periode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dikenal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periode</a:t>
            </a:r>
            <a:r>
              <a:rPr lang="en-US" dirty="0" smtClean="0"/>
              <a:t> Medan. Di </a:t>
            </a:r>
            <a:r>
              <a:rPr lang="en-US" dirty="0" err="1" smtClean="0"/>
              <a:t>awali</a:t>
            </a:r>
            <a:r>
              <a:rPr lang="en-US" dirty="0" smtClean="0"/>
              <a:t> </a:t>
            </a:r>
            <a:r>
              <a:rPr lang="en-US" dirty="0" err="1" smtClean="0"/>
              <a:t>penerbit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Medan (</a:t>
            </a:r>
            <a:r>
              <a:rPr lang="en-US" dirty="0" err="1" smtClean="0"/>
              <a:t>Casso</a:t>
            </a:r>
            <a:r>
              <a:rPr lang="en-US" dirty="0" smtClean="0"/>
              <a:t>) </a:t>
            </a:r>
            <a:r>
              <a:rPr lang="en-US" dirty="0" err="1" smtClean="0"/>
              <a:t>tema</a:t>
            </a:r>
            <a:r>
              <a:rPr lang="en-US" dirty="0" smtClean="0"/>
              <a:t> yang </a:t>
            </a:r>
            <a:r>
              <a:rPr lang="en-US" dirty="0" err="1" smtClean="0"/>
              <a:t>diangkat</a:t>
            </a:r>
            <a:r>
              <a:rPr lang="en-US" dirty="0" smtClean="0"/>
              <a:t>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legenda</a:t>
            </a:r>
            <a:r>
              <a:rPr lang="en-US" dirty="0" smtClean="0"/>
              <a:t> </a:t>
            </a:r>
            <a:r>
              <a:rPr lang="en-US" dirty="0" err="1" smtClean="0"/>
              <a:t>Minangkabau</a:t>
            </a:r>
            <a:r>
              <a:rPr lang="en-US" dirty="0" smtClean="0"/>
              <a:t>, </a:t>
            </a:r>
            <a:r>
              <a:rPr lang="en-US" dirty="0" err="1" smtClean="0"/>
              <a:t>Tapanuli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Deli </a:t>
            </a:r>
            <a:r>
              <a:rPr lang="en-US" dirty="0" err="1" smtClean="0"/>
              <a:t>Kuno</a:t>
            </a:r>
            <a:r>
              <a:rPr lang="en-US" dirty="0" smtClean="0"/>
              <a:t>.</a:t>
            </a:r>
          </a:p>
          <a:p>
            <a:r>
              <a:rPr lang="en-US" dirty="0" smtClean="0"/>
              <a:t>1962 </a:t>
            </a:r>
            <a:r>
              <a:rPr lang="en-US" dirty="0" err="1" smtClean="0"/>
              <a:t>komik</a:t>
            </a:r>
            <a:r>
              <a:rPr lang="en-US" dirty="0" smtClean="0"/>
              <a:t> yang </a:t>
            </a:r>
            <a:r>
              <a:rPr lang="en-US" dirty="0" err="1" smtClean="0"/>
              <a:t>populer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antaranya</a:t>
            </a:r>
            <a:r>
              <a:rPr lang="en-US" dirty="0" smtClean="0"/>
              <a:t> </a:t>
            </a:r>
            <a:r>
              <a:rPr lang="en-US" b="1" dirty="0" err="1" smtClean="0"/>
              <a:t>Bunda</a:t>
            </a:r>
            <a:r>
              <a:rPr lang="en-US" b="1" dirty="0" smtClean="0"/>
              <a:t> </a:t>
            </a:r>
            <a:r>
              <a:rPr lang="en-US" b="1" dirty="0" err="1" smtClean="0"/>
              <a:t>Karung</a:t>
            </a:r>
            <a:r>
              <a:rPr lang="en-US" b="1" dirty="0" smtClean="0"/>
              <a:t>, </a:t>
            </a:r>
            <a:r>
              <a:rPr lang="en-US" b="1" dirty="0" err="1" smtClean="0"/>
              <a:t>Tambun</a:t>
            </a:r>
            <a:r>
              <a:rPr lang="en-US" b="1" dirty="0" smtClean="0"/>
              <a:t> </a:t>
            </a:r>
            <a:r>
              <a:rPr lang="en-US" b="1" dirty="0" err="1" smtClean="0"/>
              <a:t>Tulang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kesusastraan</a:t>
            </a:r>
            <a:r>
              <a:rPr lang="en-US" dirty="0" smtClean="0"/>
              <a:t> </a:t>
            </a:r>
            <a:r>
              <a:rPr lang="en-US" dirty="0" err="1" smtClean="0"/>
              <a:t>Melayu</a:t>
            </a:r>
            <a:r>
              <a:rPr lang="en-US" dirty="0" smtClean="0"/>
              <a:t> </a:t>
            </a:r>
            <a:r>
              <a:rPr lang="en-US" dirty="0" err="1" smtClean="0"/>
              <a:t>kuno</a:t>
            </a:r>
            <a:r>
              <a:rPr lang="en-US" dirty="0" smtClean="0"/>
              <a:t> </a:t>
            </a:r>
            <a:r>
              <a:rPr lang="en-US" dirty="0" err="1" smtClean="0"/>
              <a:t>ikut</a:t>
            </a:r>
            <a:r>
              <a:rPr lang="en-US" dirty="0" smtClean="0"/>
              <a:t> </a:t>
            </a:r>
            <a:r>
              <a:rPr lang="en-US" dirty="0" err="1" smtClean="0"/>
              <a:t>disadur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b="1" dirty="0" err="1" smtClean="0"/>
              <a:t>Mirah</a:t>
            </a:r>
            <a:r>
              <a:rPr lang="en-US" b="1" dirty="0" smtClean="0"/>
              <a:t> </a:t>
            </a:r>
            <a:r>
              <a:rPr lang="en-US" b="1" dirty="0" err="1" smtClean="0"/>
              <a:t>Tjaga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Mirah</a:t>
            </a:r>
            <a:r>
              <a:rPr lang="en-US" b="1" dirty="0" smtClean="0"/>
              <a:t> </a:t>
            </a:r>
            <a:r>
              <a:rPr lang="en-US" b="1" dirty="0" err="1" smtClean="0"/>
              <a:t>Silu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b="1" dirty="0" smtClean="0"/>
              <a:t>Hang </a:t>
            </a:r>
            <a:r>
              <a:rPr lang="en-US" b="1" dirty="0" err="1" smtClean="0"/>
              <a:t>Djebat</a:t>
            </a:r>
            <a:r>
              <a:rPr lang="en-US" b="1" dirty="0" smtClean="0"/>
              <a:t> </a:t>
            </a:r>
            <a:r>
              <a:rPr lang="en-US" b="1" dirty="0" err="1" smtClean="0"/>
              <a:t>Durhaka</a:t>
            </a:r>
            <a:r>
              <a:rPr lang="en-US" b="1" dirty="0" smtClean="0"/>
              <a:t> </a:t>
            </a:r>
            <a:r>
              <a:rPr lang="en-US" dirty="0" smtClean="0"/>
              <a:t>yang </a:t>
            </a:r>
            <a:r>
              <a:rPr lang="en-US" dirty="0" err="1" smtClean="0"/>
              <a:t>disadur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hikayat</a:t>
            </a:r>
            <a:r>
              <a:rPr lang="en-US" dirty="0" smtClean="0"/>
              <a:t> </a:t>
            </a:r>
            <a:r>
              <a:rPr lang="en-US" dirty="0" err="1" smtClean="0"/>
              <a:t>ang</a:t>
            </a:r>
            <a:r>
              <a:rPr lang="en-US" dirty="0" smtClean="0"/>
              <a:t> </a:t>
            </a:r>
            <a:r>
              <a:rPr lang="en-US" dirty="0" err="1" smtClean="0"/>
              <a:t>Tuah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Tahun</a:t>
            </a:r>
            <a:r>
              <a:rPr lang="en-US" dirty="0" smtClean="0"/>
              <a:t> 1960-1963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Cergamis</a:t>
            </a:r>
            <a:r>
              <a:rPr lang="en-US" dirty="0" smtClean="0"/>
              <a:t> yang </a:t>
            </a:r>
            <a:r>
              <a:rPr lang="en-US" dirty="0" err="1" smtClean="0"/>
              <a:t>populer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periode</a:t>
            </a:r>
            <a:r>
              <a:rPr lang="en-US" dirty="0" smtClean="0"/>
              <a:t> </a:t>
            </a:r>
            <a:r>
              <a:rPr lang="en-US" dirty="0" err="1" smtClean="0"/>
              <a:t>medan</a:t>
            </a:r>
            <a:r>
              <a:rPr lang="en-US" dirty="0" smtClean="0"/>
              <a:t>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Djas</a:t>
            </a:r>
            <a:r>
              <a:rPr lang="en-US" dirty="0" smtClean="0"/>
              <a:t>, </a:t>
            </a:r>
            <a:r>
              <a:rPr lang="en-US" dirty="0" err="1" smtClean="0"/>
              <a:t>Zam</a:t>
            </a:r>
            <a:r>
              <a:rPr lang="en-US" dirty="0" smtClean="0"/>
              <a:t> </a:t>
            </a:r>
            <a:r>
              <a:rPr lang="en-US" dirty="0" err="1" smtClean="0"/>
              <a:t>Nuldyn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Taguan</a:t>
            </a:r>
            <a:r>
              <a:rPr lang="en-US" dirty="0" smtClean="0"/>
              <a:t> </a:t>
            </a:r>
            <a:r>
              <a:rPr lang="en-US" dirty="0" err="1" smtClean="0"/>
              <a:t>Hardjo</a:t>
            </a:r>
            <a:r>
              <a:rPr lang="en-US" dirty="0" smtClean="0"/>
              <a:t> yang </a:t>
            </a:r>
            <a:r>
              <a:rPr lang="en-US" dirty="0" err="1" smtClean="0"/>
              <a:t>menyumbangkan</a:t>
            </a:r>
            <a:r>
              <a:rPr lang="en-US" dirty="0" smtClean="0"/>
              <a:t> </a:t>
            </a:r>
            <a:r>
              <a:rPr lang="en-US" dirty="0" err="1" smtClean="0"/>
              <a:t>estetika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filosofi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komik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Karya</a:t>
            </a:r>
            <a:r>
              <a:rPr lang="en-US" dirty="0" smtClean="0"/>
              <a:t> </a:t>
            </a:r>
            <a:r>
              <a:rPr lang="en-US" dirty="0" err="1" smtClean="0"/>
              <a:t>Taguan</a:t>
            </a:r>
            <a:r>
              <a:rPr lang="en-US" dirty="0" smtClean="0"/>
              <a:t> </a:t>
            </a:r>
            <a:r>
              <a:rPr lang="en-US" dirty="0" err="1" smtClean="0"/>
              <a:t>Hardjo</a:t>
            </a:r>
            <a:r>
              <a:rPr lang="en-US" dirty="0" smtClean="0"/>
              <a:t> yang </a:t>
            </a:r>
            <a:r>
              <a:rPr lang="en-US" dirty="0" err="1" smtClean="0"/>
              <a:t>terkenal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lain: </a:t>
            </a:r>
            <a:r>
              <a:rPr lang="en-US" dirty="0" err="1" smtClean="0"/>
              <a:t>Telandjang</a:t>
            </a:r>
            <a:r>
              <a:rPr lang="en-US" dirty="0" smtClean="0"/>
              <a:t> </a:t>
            </a:r>
            <a:r>
              <a:rPr lang="en-US" dirty="0" err="1" smtClean="0"/>
              <a:t>Udjung</a:t>
            </a:r>
            <a:r>
              <a:rPr lang="en-US" dirty="0" smtClean="0"/>
              <a:t> </a:t>
            </a:r>
            <a:r>
              <a:rPr lang="en-US" dirty="0" err="1" smtClean="0"/>
              <a:t>Karang</a:t>
            </a:r>
            <a:r>
              <a:rPr lang="en-US" dirty="0" smtClean="0"/>
              <a:t>, </a:t>
            </a:r>
            <a:r>
              <a:rPr lang="en-US" dirty="0" err="1" smtClean="0"/>
              <a:t>Kapten</a:t>
            </a:r>
            <a:r>
              <a:rPr lang="en-US" dirty="0" smtClean="0"/>
              <a:t> </a:t>
            </a:r>
            <a:r>
              <a:rPr lang="en-US" dirty="0" err="1" smtClean="0"/>
              <a:t>Yani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perompak</a:t>
            </a:r>
            <a:r>
              <a:rPr lang="en-US" dirty="0" smtClean="0"/>
              <a:t> </a:t>
            </a:r>
            <a:r>
              <a:rPr lang="en-US" dirty="0" err="1" smtClean="0"/>
              <a:t>lautan</a:t>
            </a:r>
            <a:r>
              <a:rPr lang="en-US" dirty="0" smtClean="0"/>
              <a:t> </a:t>
            </a:r>
            <a:r>
              <a:rPr lang="en-US" dirty="0" err="1" smtClean="0"/>
              <a:t>Hindia</a:t>
            </a:r>
            <a:r>
              <a:rPr lang="en-US" dirty="0" smtClean="0"/>
              <a:t>, Batas </a:t>
            </a:r>
            <a:r>
              <a:rPr lang="en-US" dirty="0" err="1" smtClean="0"/>
              <a:t>Firdaus</a:t>
            </a:r>
            <a:endParaRPr lang="en-US" dirty="0" smtClean="0"/>
          </a:p>
          <a:p>
            <a:r>
              <a:rPr lang="en-US" dirty="0" err="1" smtClean="0"/>
              <a:t>Tahun</a:t>
            </a:r>
            <a:r>
              <a:rPr lang="en-US" dirty="0" smtClean="0"/>
              <a:t> 1971 </a:t>
            </a:r>
            <a:r>
              <a:rPr lang="en-US" dirty="0" err="1" smtClean="0"/>
              <a:t>periode</a:t>
            </a:r>
            <a:r>
              <a:rPr lang="en-US" dirty="0" smtClean="0"/>
              <a:t> </a:t>
            </a:r>
            <a:r>
              <a:rPr lang="en-US" dirty="0" err="1" smtClean="0"/>
              <a:t>medan</a:t>
            </a:r>
            <a:r>
              <a:rPr lang="en-US" dirty="0" smtClean="0"/>
              <a:t> </a:t>
            </a:r>
            <a:r>
              <a:rPr lang="en-US" dirty="0" err="1" smtClean="0"/>
              <a:t>mulai</a:t>
            </a:r>
            <a:r>
              <a:rPr lang="en-US" dirty="0" smtClean="0"/>
              <a:t> </a:t>
            </a:r>
            <a:r>
              <a:rPr lang="en-US" dirty="0" err="1" smtClean="0"/>
              <a:t>mati</a:t>
            </a:r>
            <a:r>
              <a:rPr lang="en-US" dirty="0" smtClean="0"/>
              <a:t> </a:t>
            </a:r>
            <a:r>
              <a:rPr lang="en-US" dirty="0" err="1" smtClean="0"/>
              <a:t>suri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2009-11-29\Untitled-Scanned-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2540" y="381000"/>
            <a:ext cx="4030660" cy="5562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22540" y="6107668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Karya</a:t>
            </a:r>
            <a:r>
              <a:rPr lang="en-US" dirty="0" smtClean="0"/>
              <a:t> </a:t>
            </a:r>
            <a:r>
              <a:rPr lang="en-US" dirty="0" err="1" smtClean="0"/>
              <a:t>Taguan</a:t>
            </a:r>
            <a:r>
              <a:rPr lang="en-US" dirty="0" smtClean="0"/>
              <a:t> </a:t>
            </a:r>
            <a:r>
              <a:rPr lang="en-US" dirty="0" err="1" smtClean="0"/>
              <a:t>Hardjo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Nasionalisme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ide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endParaRPr lang="en-US" dirty="0" smtClean="0"/>
          </a:p>
          <a:p>
            <a:r>
              <a:rPr lang="en-US" dirty="0" err="1" smtClean="0"/>
              <a:t>Komik</a:t>
            </a:r>
            <a:r>
              <a:rPr lang="en-US" dirty="0" smtClean="0"/>
              <a:t> </a:t>
            </a:r>
            <a:r>
              <a:rPr lang="en-US" dirty="0" err="1" smtClean="0"/>
              <a:t>bertema</a:t>
            </a:r>
            <a:r>
              <a:rPr lang="en-US" dirty="0" smtClean="0"/>
              <a:t> </a:t>
            </a:r>
            <a:r>
              <a:rPr lang="en-US" dirty="0" err="1" smtClean="0"/>
              <a:t>perjuangan</a:t>
            </a:r>
            <a:r>
              <a:rPr lang="en-US" dirty="0" smtClean="0"/>
              <a:t>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populer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jakarta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surabaya</a:t>
            </a:r>
            <a:endParaRPr lang="en-US" dirty="0" smtClean="0"/>
          </a:p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masa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indonesia</a:t>
            </a:r>
            <a:r>
              <a:rPr lang="en-US" dirty="0" smtClean="0"/>
              <a:t> </a:t>
            </a:r>
            <a:r>
              <a:rPr lang="en-US" dirty="0" err="1" smtClean="0"/>
              <a:t>dibawah</a:t>
            </a:r>
            <a:r>
              <a:rPr lang="en-US" dirty="0" smtClean="0"/>
              <a:t> </a:t>
            </a:r>
            <a:r>
              <a:rPr lang="en-US" dirty="0" err="1" smtClean="0"/>
              <a:t>pimpinan</a:t>
            </a:r>
            <a:r>
              <a:rPr lang="en-US" dirty="0" smtClean="0"/>
              <a:t> </a:t>
            </a:r>
            <a:r>
              <a:rPr lang="en-US" dirty="0" err="1" smtClean="0"/>
              <a:t>Soekarno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sedang</a:t>
            </a:r>
            <a:r>
              <a:rPr lang="en-US" dirty="0" smtClean="0"/>
              <a:t> </a:t>
            </a:r>
            <a:r>
              <a:rPr lang="en-US" dirty="0" err="1" smtClean="0"/>
              <a:t>berjuang</a:t>
            </a:r>
            <a:r>
              <a:rPr lang="en-US" dirty="0" smtClean="0"/>
              <a:t> </a:t>
            </a:r>
            <a:r>
              <a:rPr lang="en-US" dirty="0" err="1" smtClean="0"/>
              <a:t>melawan</a:t>
            </a:r>
            <a:r>
              <a:rPr lang="en-US" dirty="0" smtClean="0"/>
              <a:t> </a:t>
            </a:r>
            <a:r>
              <a:rPr lang="en-US" dirty="0" err="1" smtClean="0"/>
              <a:t>kolonialisme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Wujud</a:t>
            </a:r>
            <a:r>
              <a:rPr lang="en-US" dirty="0" smtClean="0"/>
              <a:t> </a:t>
            </a:r>
            <a:r>
              <a:rPr lang="en-US" dirty="0" err="1" smtClean="0"/>
              <a:t>komik</a:t>
            </a:r>
            <a:r>
              <a:rPr lang="en-US" dirty="0" smtClean="0"/>
              <a:t> </a:t>
            </a:r>
            <a:r>
              <a:rPr lang="en-US" dirty="0" err="1" smtClean="0"/>
              <a:t>perjuangan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Trunodjojo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Pattimura</a:t>
            </a:r>
            <a:r>
              <a:rPr lang="en-US" dirty="0" smtClean="0"/>
              <a:t> (</a:t>
            </a:r>
            <a:r>
              <a:rPr lang="en-US" dirty="0" err="1" smtClean="0"/>
              <a:t>kisah</a:t>
            </a:r>
            <a:r>
              <a:rPr lang="en-US" dirty="0" smtClean="0"/>
              <a:t> </a:t>
            </a:r>
            <a:r>
              <a:rPr lang="en-US" dirty="0" err="1" smtClean="0"/>
              <a:t>perjuangan</a:t>
            </a:r>
            <a:r>
              <a:rPr lang="en-US" dirty="0" smtClean="0"/>
              <a:t> </a:t>
            </a:r>
            <a:r>
              <a:rPr lang="en-US" dirty="0" err="1" smtClean="0"/>
              <a:t>melawan</a:t>
            </a:r>
            <a:r>
              <a:rPr lang="en-US" dirty="0" smtClean="0"/>
              <a:t> </a:t>
            </a:r>
            <a:r>
              <a:rPr lang="en-US" dirty="0" err="1" smtClean="0"/>
              <a:t>Pem</a:t>
            </a:r>
            <a:r>
              <a:rPr lang="en-US" dirty="0" smtClean="0"/>
              <a:t>. </a:t>
            </a:r>
            <a:r>
              <a:rPr lang="en-US" dirty="0" err="1" smtClean="0"/>
              <a:t>Hidia</a:t>
            </a:r>
            <a:r>
              <a:rPr lang="en-US" dirty="0" smtClean="0"/>
              <a:t> </a:t>
            </a:r>
            <a:r>
              <a:rPr lang="en-US" dirty="0" err="1" smtClean="0"/>
              <a:t>Belanda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Komik</a:t>
            </a:r>
            <a:r>
              <a:rPr lang="en-US" dirty="0" smtClean="0"/>
              <a:t> </a:t>
            </a:r>
            <a:r>
              <a:rPr lang="en-US" dirty="0" err="1" smtClean="0"/>
              <a:t>Pembebasan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Srikandi</a:t>
            </a:r>
            <a:r>
              <a:rPr lang="en-US" dirty="0" smtClean="0"/>
              <a:t> Tanah (</a:t>
            </a:r>
            <a:r>
              <a:rPr lang="en-US" dirty="0" err="1" smtClean="0"/>
              <a:t>kisah</a:t>
            </a:r>
            <a:r>
              <a:rPr lang="en-US" dirty="0" smtClean="0"/>
              <a:t> </a:t>
            </a:r>
            <a:r>
              <a:rPr lang="en-US" dirty="0" err="1" smtClean="0"/>
              <a:t>perjuangan</a:t>
            </a:r>
            <a:r>
              <a:rPr lang="en-US" dirty="0" smtClean="0"/>
              <a:t> </a:t>
            </a:r>
            <a:r>
              <a:rPr lang="en-US" dirty="0" err="1" smtClean="0"/>
              <a:t>melawan</a:t>
            </a:r>
            <a:r>
              <a:rPr lang="en-US" dirty="0" smtClean="0"/>
              <a:t> </a:t>
            </a:r>
            <a:r>
              <a:rPr lang="en-US" dirty="0" err="1" smtClean="0"/>
              <a:t>Jepamg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Komik</a:t>
            </a:r>
            <a:r>
              <a:rPr lang="en-US" dirty="0" smtClean="0"/>
              <a:t> </a:t>
            </a:r>
            <a:r>
              <a:rPr lang="en-US" dirty="0" err="1" smtClean="0"/>
              <a:t>Perjuangan</a:t>
            </a:r>
            <a:r>
              <a:rPr lang="en-US" dirty="0" smtClean="0"/>
              <a:t> </a:t>
            </a:r>
            <a:r>
              <a:rPr lang="en-US" dirty="0" err="1" smtClean="0"/>
              <a:t>Tak</a:t>
            </a:r>
            <a:r>
              <a:rPr lang="en-US" dirty="0" smtClean="0"/>
              <a:t> </a:t>
            </a:r>
            <a:r>
              <a:rPr lang="en-US" dirty="0" err="1" smtClean="0"/>
              <a:t>Kenal</a:t>
            </a:r>
            <a:r>
              <a:rPr lang="en-US" dirty="0" smtClean="0"/>
              <a:t> </a:t>
            </a:r>
            <a:r>
              <a:rPr lang="en-US" dirty="0" err="1" smtClean="0"/>
              <a:t>Mundur</a:t>
            </a:r>
            <a:endParaRPr lang="en-US" dirty="0" smtClean="0"/>
          </a:p>
          <a:p>
            <a:r>
              <a:rPr lang="en-US" dirty="0" err="1" smtClean="0"/>
              <a:t>Revolusi</a:t>
            </a:r>
            <a:r>
              <a:rPr lang="en-US" dirty="0" smtClean="0"/>
              <a:t> 45-49 </a:t>
            </a:r>
            <a:r>
              <a:rPr lang="en-US" dirty="0" err="1" smtClean="0"/>
              <a:t>diwujudkan</a:t>
            </a:r>
            <a:r>
              <a:rPr lang="en-US" dirty="0" smtClean="0"/>
              <a:t> </a:t>
            </a:r>
            <a:r>
              <a:rPr lang="en-US" dirty="0" err="1" smtClean="0"/>
              <a:t>komik</a:t>
            </a:r>
            <a:r>
              <a:rPr lang="en-US" dirty="0" smtClean="0"/>
              <a:t> </a:t>
            </a:r>
            <a:r>
              <a:rPr lang="en-US" dirty="0" err="1" smtClean="0"/>
              <a:t>Toha</a:t>
            </a:r>
            <a:r>
              <a:rPr lang="en-US" dirty="0" smtClean="0"/>
              <a:t> </a:t>
            </a:r>
            <a:r>
              <a:rPr lang="en-US" dirty="0" err="1" smtClean="0"/>
              <a:t>Pahlawan</a:t>
            </a:r>
            <a:r>
              <a:rPr lang="en-US" dirty="0" smtClean="0"/>
              <a:t> Bandung (</a:t>
            </a:r>
            <a:r>
              <a:rPr lang="en-US" dirty="0" err="1" smtClean="0"/>
              <a:t>mengenang</a:t>
            </a:r>
            <a:r>
              <a:rPr lang="en-US" dirty="0" smtClean="0"/>
              <a:t> </a:t>
            </a:r>
            <a:r>
              <a:rPr lang="en-US" dirty="0" err="1" smtClean="0"/>
              <a:t>pahlawan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Tahun</a:t>
            </a:r>
            <a:r>
              <a:rPr lang="en-US" dirty="0" smtClean="0"/>
              <a:t> 1963-1965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>
                <a:latin typeface="Agency FB" pitchFamily="34" charset="0"/>
              </a:rPr>
              <a:t>Komik</a:t>
            </a:r>
            <a:r>
              <a:rPr lang="en-US" sz="3600" dirty="0" smtClean="0">
                <a:latin typeface="Agency FB" pitchFamily="34" charset="0"/>
              </a:rPr>
              <a:t> </a:t>
            </a:r>
            <a:r>
              <a:rPr lang="en-US" sz="3600" dirty="0" err="1" smtClean="0">
                <a:latin typeface="Agency FB" pitchFamily="34" charset="0"/>
              </a:rPr>
              <a:t>lainnya</a:t>
            </a:r>
            <a:r>
              <a:rPr lang="en-US" sz="3600" dirty="0" smtClean="0">
                <a:latin typeface="Agency FB" pitchFamily="34" charset="0"/>
              </a:rPr>
              <a:t> </a:t>
            </a:r>
            <a:r>
              <a:rPr lang="en-US" sz="3600" dirty="0" err="1" smtClean="0">
                <a:latin typeface="Agency FB" pitchFamily="34" charset="0"/>
              </a:rPr>
              <a:t>yaitu</a:t>
            </a:r>
            <a:r>
              <a:rPr lang="en-US" sz="3600" dirty="0" smtClean="0">
                <a:latin typeface="Agency FB" pitchFamily="34" charset="0"/>
              </a:rPr>
              <a:t> </a:t>
            </a:r>
            <a:r>
              <a:rPr lang="en-US" sz="3600" b="1" dirty="0" err="1" smtClean="0">
                <a:latin typeface="Agency FB" pitchFamily="34" charset="0"/>
              </a:rPr>
              <a:t>Puteri</a:t>
            </a:r>
            <a:r>
              <a:rPr lang="en-US" sz="3600" b="1" dirty="0" smtClean="0">
                <a:latin typeface="Agency FB" pitchFamily="34" charset="0"/>
              </a:rPr>
              <a:t> </a:t>
            </a:r>
            <a:r>
              <a:rPr lang="en-US" sz="3600" b="1" dirty="0" err="1" smtClean="0">
                <a:latin typeface="Agency FB" pitchFamily="34" charset="0"/>
              </a:rPr>
              <a:t>Tjendrawasih</a:t>
            </a:r>
            <a:r>
              <a:rPr lang="en-US" sz="3600" b="1" dirty="0" smtClean="0">
                <a:latin typeface="Agency FB" pitchFamily="34" charset="0"/>
              </a:rPr>
              <a:t>, </a:t>
            </a:r>
            <a:r>
              <a:rPr lang="en-US" sz="3600" b="1" dirty="0" err="1" smtClean="0">
                <a:latin typeface="Agency FB" pitchFamily="34" charset="0"/>
              </a:rPr>
              <a:t>Pahlawan</a:t>
            </a:r>
            <a:r>
              <a:rPr lang="en-US" sz="3600" b="1" dirty="0" smtClean="0">
                <a:latin typeface="Agency FB" pitchFamily="34" charset="0"/>
              </a:rPr>
              <a:t> Jang </a:t>
            </a:r>
            <a:r>
              <a:rPr lang="en-US" sz="3600" b="1" dirty="0" err="1" smtClean="0">
                <a:latin typeface="Agency FB" pitchFamily="34" charset="0"/>
              </a:rPr>
              <a:t>Kembali</a:t>
            </a:r>
            <a:r>
              <a:rPr lang="en-US" sz="3600" b="1" dirty="0" smtClean="0">
                <a:latin typeface="Agency FB" pitchFamily="34" charset="0"/>
              </a:rPr>
              <a:t>, </a:t>
            </a:r>
            <a:r>
              <a:rPr lang="en-US" sz="3600" b="1" dirty="0" err="1" smtClean="0">
                <a:latin typeface="Agency FB" pitchFamily="34" charset="0"/>
              </a:rPr>
              <a:t>Kadir</a:t>
            </a:r>
            <a:r>
              <a:rPr lang="en-US" sz="3600" b="1" dirty="0" smtClean="0">
                <a:latin typeface="Agency FB" pitchFamily="34" charset="0"/>
              </a:rPr>
              <a:t> </a:t>
            </a:r>
            <a:r>
              <a:rPr lang="en-US" sz="3600" b="1" dirty="0" err="1" smtClean="0">
                <a:latin typeface="Agency FB" pitchFamily="34" charset="0"/>
              </a:rPr>
              <a:t>dan</a:t>
            </a:r>
            <a:r>
              <a:rPr lang="en-US" sz="3600" b="1" dirty="0" smtClean="0">
                <a:latin typeface="Agency FB" pitchFamily="34" charset="0"/>
              </a:rPr>
              <a:t> </a:t>
            </a:r>
            <a:r>
              <a:rPr lang="en-US" sz="3600" b="1" dirty="0" err="1" smtClean="0">
                <a:latin typeface="Agency FB" pitchFamily="34" charset="0"/>
              </a:rPr>
              <a:t>Konfrontasi</a:t>
            </a:r>
            <a:r>
              <a:rPr lang="en-US" sz="3600" b="1" dirty="0" smtClean="0">
                <a:latin typeface="Agency FB" pitchFamily="34" charset="0"/>
              </a:rPr>
              <a:t>, </a:t>
            </a:r>
            <a:r>
              <a:rPr lang="en-US" sz="3600" b="1" dirty="0" err="1" smtClean="0">
                <a:latin typeface="Agency FB" pitchFamily="34" charset="0"/>
              </a:rPr>
              <a:t>hantjurlah</a:t>
            </a:r>
            <a:r>
              <a:rPr lang="en-US" sz="3600" b="1" dirty="0" smtClean="0">
                <a:latin typeface="Agency FB" pitchFamily="34" charset="0"/>
              </a:rPr>
              <a:t> </a:t>
            </a:r>
            <a:r>
              <a:rPr lang="en-US" sz="3600" b="1" dirty="0" err="1" smtClean="0">
                <a:latin typeface="Agency FB" pitchFamily="34" charset="0"/>
              </a:rPr>
              <a:t>kubu</a:t>
            </a:r>
            <a:r>
              <a:rPr lang="en-US" sz="3600" b="1" dirty="0" smtClean="0">
                <a:latin typeface="Agency FB" pitchFamily="34" charset="0"/>
              </a:rPr>
              <a:t> </a:t>
            </a:r>
            <a:r>
              <a:rPr lang="en-US" sz="3600" b="1" dirty="0" err="1" smtClean="0">
                <a:latin typeface="Agency FB" pitchFamily="34" charset="0"/>
              </a:rPr>
              <a:t>Nekolim</a:t>
            </a:r>
            <a:endParaRPr lang="en-US" sz="3600" b="1" dirty="0" smtClean="0">
              <a:latin typeface="Agency FB" pitchFamily="34" charset="0"/>
            </a:endParaRPr>
          </a:p>
          <a:p>
            <a:r>
              <a:rPr lang="en-US" sz="3600" dirty="0" err="1" smtClean="0">
                <a:latin typeface="Agency FB" pitchFamily="34" charset="0"/>
              </a:rPr>
              <a:t>Komik</a:t>
            </a:r>
            <a:r>
              <a:rPr lang="en-US" sz="3600" dirty="0" smtClean="0">
                <a:latin typeface="Agency FB" pitchFamily="34" charset="0"/>
              </a:rPr>
              <a:t> yang </a:t>
            </a:r>
            <a:r>
              <a:rPr lang="en-US" sz="3600" dirty="0" err="1" smtClean="0">
                <a:latin typeface="Agency FB" pitchFamily="34" charset="0"/>
              </a:rPr>
              <a:t>menceritakan</a:t>
            </a:r>
            <a:r>
              <a:rPr lang="en-US" sz="3600" dirty="0" smtClean="0">
                <a:latin typeface="Agency FB" pitchFamily="34" charset="0"/>
              </a:rPr>
              <a:t> </a:t>
            </a:r>
            <a:r>
              <a:rPr lang="en-US" sz="3600" dirty="0" err="1" smtClean="0">
                <a:latin typeface="Agency FB" pitchFamily="34" charset="0"/>
              </a:rPr>
              <a:t>peranan</a:t>
            </a:r>
            <a:r>
              <a:rPr lang="en-US" sz="3600" dirty="0" smtClean="0">
                <a:latin typeface="Agency FB" pitchFamily="34" charset="0"/>
              </a:rPr>
              <a:t> </a:t>
            </a:r>
            <a:r>
              <a:rPr lang="en-US" sz="3600" dirty="0" err="1" smtClean="0">
                <a:latin typeface="Agency FB" pitchFamily="34" charset="0"/>
              </a:rPr>
              <a:t>wanita</a:t>
            </a:r>
            <a:r>
              <a:rPr lang="en-US" sz="3600" dirty="0" smtClean="0">
                <a:latin typeface="Agency FB" pitchFamily="34" charset="0"/>
              </a:rPr>
              <a:t> </a:t>
            </a:r>
            <a:r>
              <a:rPr lang="en-US" sz="3600" dirty="0" err="1" smtClean="0">
                <a:latin typeface="Agency FB" pitchFamily="34" charset="0"/>
              </a:rPr>
              <a:t>dalam</a:t>
            </a:r>
            <a:r>
              <a:rPr lang="en-US" sz="3600" dirty="0" smtClean="0">
                <a:latin typeface="Agency FB" pitchFamily="34" charset="0"/>
              </a:rPr>
              <a:t> </a:t>
            </a:r>
            <a:r>
              <a:rPr lang="en-US" sz="3600" dirty="0" err="1" smtClean="0">
                <a:latin typeface="Agency FB" pitchFamily="34" charset="0"/>
              </a:rPr>
              <a:t>membela</a:t>
            </a:r>
            <a:r>
              <a:rPr lang="en-US" sz="3600" dirty="0" smtClean="0">
                <a:latin typeface="Agency FB" pitchFamily="34" charset="0"/>
              </a:rPr>
              <a:t> </a:t>
            </a:r>
            <a:r>
              <a:rPr lang="en-US" sz="3600" dirty="0" err="1" smtClean="0">
                <a:latin typeface="Agency FB" pitchFamily="34" charset="0"/>
              </a:rPr>
              <a:t>negara</a:t>
            </a:r>
            <a:r>
              <a:rPr lang="en-US" sz="3600" dirty="0" smtClean="0">
                <a:latin typeface="Agency FB" pitchFamily="34" charset="0"/>
              </a:rPr>
              <a:t> </a:t>
            </a:r>
            <a:r>
              <a:rPr lang="en-US" sz="3600" dirty="0" err="1" smtClean="0">
                <a:latin typeface="Agency FB" pitchFamily="34" charset="0"/>
              </a:rPr>
              <a:t>contohnya</a:t>
            </a:r>
            <a:r>
              <a:rPr lang="en-US" sz="3600" dirty="0" smtClean="0">
                <a:latin typeface="Agency FB" pitchFamily="34" charset="0"/>
              </a:rPr>
              <a:t> </a:t>
            </a:r>
            <a:r>
              <a:rPr lang="en-US" sz="3600" b="1" dirty="0" err="1" smtClean="0">
                <a:latin typeface="Agency FB" pitchFamily="34" charset="0"/>
              </a:rPr>
              <a:t>Srikandi</a:t>
            </a:r>
            <a:r>
              <a:rPr lang="en-US" sz="3600" b="1" dirty="0" smtClean="0">
                <a:latin typeface="Agency FB" pitchFamily="34" charset="0"/>
              </a:rPr>
              <a:t> Tanah </a:t>
            </a:r>
            <a:r>
              <a:rPr lang="en-US" sz="3600" b="1" dirty="0" err="1" smtClean="0">
                <a:latin typeface="Agency FB" pitchFamily="34" charset="0"/>
              </a:rPr>
              <a:t>Minang</a:t>
            </a:r>
            <a:r>
              <a:rPr lang="en-US" sz="3600" b="1" dirty="0" smtClean="0">
                <a:latin typeface="Agency FB" pitchFamily="34" charset="0"/>
              </a:rPr>
              <a:t>, </a:t>
            </a:r>
            <a:r>
              <a:rPr lang="en-US" sz="3600" b="1" dirty="0" err="1" smtClean="0">
                <a:latin typeface="Agency FB" pitchFamily="34" charset="0"/>
              </a:rPr>
              <a:t>Srikandi</a:t>
            </a:r>
            <a:r>
              <a:rPr lang="en-US" sz="3600" b="1" dirty="0" smtClean="0">
                <a:latin typeface="Agency FB" pitchFamily="34" charset="0"/>
              </a:rPr>
              <a:t> </a:t>
            </a:r>
            <a:r>
              <a:rPr lang="en-US" sz="3600" b="1" smtClean="0">
                <a:latin typeface="Agency FB" pitchFamily="34" charset="0"/>
              </a:rPr>
              <a:t>Kemerdekaan</a:t>
            </a:r>
            <a:r>
              <a:rPr lang="en-US" sz="3600" b="1" dirty="0" smtClean="0">
                <a:latin typeface="Agency FB" pitchFamily="34" charset="0"/>
              </a:rPr>
              <a:t> </a:t>
            </a:r>
            <a:r>
              <a:rPr lang="en-US" sz="3600" b="1" dirty="0" err="1" smtClean="0">
                <a:latin typeface="Agency FB" pitchFamily="34" charset="0"/>
              </a:rPr>
              <a:t>dan</a:t>
            </a:r>
            <a:r>
              <a:rPr lang="en-US" sz="3600" b="1" dirty="0" smtClean="0">
                <a:latin typeface="Agency FB" pitchFamily="34" charset="0"/>
              </a:rPr>
              <a:t> </a:t>
            </a:r>
            <a:r>
              <a:rPr lang="en-US" sz="3600" b="1" dirty="0" err="1" smtClean="0">
                <a:latin typeface="Agency FB" pitchFamily="34" charset="0"/>
              </a:rPr>
              <a:t>Tuti</a:t>
            </a:r>
            <a:r>
              <a:rPr lang="en-US" sz="3600" b="1" dirty="0" smtClean="0">
                <a:latin typeface="Agency FB" pitchFamily="34" charset="0"/>
              </a:rPr>
              <a:t> </a:t>
            </a:r>
            <a:r>
              <a:rPr lang="en-US" sz="3600" b="1" dirty="0" err="1" smtClean="0">
                <a:latin typeface="Agency FB" pitchFamily="34" charset="0"/>
              </a:rPr>
              <a:t>Pahlawan</a:t>
            </a:r>
            <a:r>
              <a:rPr lang="en-US" sz="3600" b="1" dirty="0" smtClean="0">
                <a:latin typeface="Agency FB" pitchFamily="34" charset="0"/>
              </a:rPr>
              <a:t> </a:t>
            </a:r>
            <a:r>
              <a:rPr lang="en-US" sz="3600" b="1" dirty="0" err="1" smtClean="0">
                <a:latin typeface="Agency FB" pitchFamily="34" charset="0"/>
              </a:rPr>
              <a:t>Puteri</a:t>
            </a:r>
            <a:endParaRPr lang="en-US" sz="3600" b="1" dirty="0">
              <a:latin typeface="Agency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65, </a:t>
            </a:r>
            <a:r>
              <a:rPr lang="en-US" dirty="0" err="1" smtClean="0"/>
              <a:t>eksistensi</a:t>
            </a:r>
            <a:r>
              <a:rPr lang="en-US" dirty="0" smtClean="0"/>
              <a:t> </a:t>
            </a:r>
            <a:r>
              <a:rPr lang="en-US" dirty="0" err="1" smtClean="0"/>
              <a:t>komik</a:t>
            </a:r>
            <a:r>
              <a:rPr lang="en-US" dirty="0" smtClean="0"/>
              <a:t> </a:t>
            </a:r>
            <a:r>
              <a:rPr lang="en-US" dirty="0" err="1" smtClean="0"/>
              <a:t>semakin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jelas</a:t>
            </a:r>
            <a:r>
              <a:rPr lang="en-US" dirty="0" smtClean="0"/>
              <a:t>. </a:t>
            </a:r>
            <a:r>
              <a:rPr lang="en-US" dirty="0" err="1" smtClean="0"/>
              <a:t>Kalangan</a:t>
            </a:r>
            <a:r>
              <a:rPr lang="en-US" dirty="0" smtClean="0"/>
              <a:t> </a:t>
            </a:r>
            <a:r>
              <a:rPr lang="en-US" dirty="0" err="1" smtClean="0"/>
              <a:t>cergamis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yang </a:t>
            </a:r>
            <a:r>
              <a:rPr lang="en-US" dirty="0" err="1" smtClean="0"/>
              <a:t>terorganisir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Keadaan</a:t>
            </a:r>
            <a:r>
              <a:rPr lang="en-US" dirty="0" smtClean="0"/>
              <a:t> </a:t>
            </a:r>
            <a:r>
              <a:rPr lang="en-US" dirty="0" err="1" smtClean="0"/>
              <a:t>semakin</a:t>
            </a:r>
            <a:r>
              <a:rPr lang="en-US" dirty="0" smtClean="0"/>
              <a:t> </a:t>
            </a:r>
            <a:r>
              <a:rPr lang="en-US" dirty="0" err="1" smtClean="0"/>
              <a:t>memburuk</a:t>
            </a:r>
            <a:r>
              <a:rPr lang="en-US" dirty="0" smtClean="0"/>
              <a:t> </a:t>
            </a:r>
            <a:r>
              <a:rPr lang="en-US" dirty="0" err="1" smtClean="0"/>
              <a:t>lantaran</a:t>
            </a:r>
            <a:r>
              <a:rPr lang="en-US" dirty="0" smtClean="0"/>
              <a:t> </a:t>
            </a:r>
            <a:r>
              <a:rPr lang="en-US" dirty="0" err="1" smtClean="0"/>
              <a:t>muncul</a:t>
            </a:r>
            <a:r>
              <a:rPr lang="en-US" dirty="0" smtClean="0"/>
              <a:t> </a:t>
            </a:r>
            <a:r>
              <a:rPr lang="en-US" dirty="0" err="1" smtClean="0"/>
              <a:t>komik</a:t>
            </a:r>
            <a:r>
              <a:rPr lang="en-US" dirty="0" smtClean="0"/>
              <a:t> yang </a:t>
            </a:r>
            <a:r>
              <a:rPr lang="en-US" dirty="0" err="1" smtClean="0"/>
              <a:t>dipolitisasi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pembuatnya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Ganes</a:t>
            </a:r>
            <a:r>
              <a:rPr lang="en-US" dirty="0" smtClean="0"/>
              <a:t> TH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cergamis</a:t>
            </a:r>
            <a:r>
              <a:rPr lang="en-US" dirty="0" smtClean="0"/>
              <a:t> yang </a:t>
            </a:r>
            <a:r>
              <a:rPr lang="en-US" dirty="0" err="1" smtClean="0"/>
              <a:t>sempat</a:t>
            </a:r>
            <a:r>
              <a:rPr lang="en-US" dirty="0" smtClean="0"/>
              <a:t> </a:t>
            </a:r>
            <a:r>
              <a:rPr lang="en-US" dirty="0" err="1" smtClean="0"/>
              <a:t>diinterogasi</a:t>
            </a:r>
            <a:r>
              <a:rPr lang="en-US" dirty="0" smtClean="0"/>
              <a:t> </a:t>
            </a:r>
            <a:r>
              <a:rPr lang="en-US" dirty="0" err="1" smtClean="0"/>
              <a:t>lantaran</a:t>
            </a:r>
            <a:r>
              <a:rPr lang="en-US" dirty="0" smtClean="0"/>
              <a:t> </a:t>
            </a:r>
            <a:r>
              <a:rPr lang="en-US" dirty="0" err="1" smtClean="0"/>
              <a:t>aktivitasnya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karikatur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harian</a:t>
            </a:r>
            <a:r>
              <a:rPr lang="en-US" dirty="0" smtClean="0"/>
              <a:t> </a:t>
            </a:r>
            <a:r>
              <a:rPr lang="en-US" dirty="0" err="1" smtClean="0"/>
              <a:t>komunis</a:t>
            </a:r>
            <a:r>
              <a:rPr lang="en-US" dirty="0" smtClean="0"/>
              <a:t> </a:t>
            </a:r>
            <a:r>
              <a:rPr lang="en-US" dirty="0" err="1" smtClean="0"/>
              <a:t>warta</a:t>
            </a:r>
            <a:endParaRPr lang="en-US" dirty="0" smtClean="0"/>
          </a:p>
          <a:p>
            <a:r>
              <a:rPr lang="en-US" dirty="0" err="1" smtClean="0"/>
              <a:t>Akhirnya</a:t>
            </a:r>
            <a:r>
              <a:rPr lang="en-US" dirty="0" smtClean="0"/>
              <a:t> </a:t>
            </a:r>
            <a:r>
              <a:rPr lang="en-US" dirty="0" err="1" smtClean="0"/>
              <a:t>dibentuklan</a:t>
            </a:r>
            <a:r>
              <a:rPr lang="en-US" dirty="0" smtClean="0"/>
              <a:t> </a:t>
            </a:r>
            <a:r>
              <a:rPr lang="en-US" dirty="0" err="1" smtClean="0"/>
              <a:t>Ikasti</a:t>
            </a:r>
            <a:r>
              <a:rPr lang="en-US" dirty="0" smtClean="0"/>
              <a:t> (</a:t>
            </a:r>
            <a:r>
              <a:rPr lang="en-US" dirty="0" err="1" smtClean="0"/>
              <a:t>Ikatan</a:t>
            </a:r>
            <a:r>
              <a:rPr lang="en-US" dirty="0" smtClean="0"/>
              <a:t> </a:t>
            </a:r>
            <a:r>
              <a:rPr lang="en-US" dirty="0" err="1" smtClean="0"/>
              <a:t>Seniman</a:t>
            </a:r>
            <a:r>
              <a:rPr lang="en-US" dirty="0" smtClean="0"/>
              <a:t> </a:t>
            </a:r>
            <a:r>
              <a:rPr lang="en-US" dirty="0" err="1" smtClean="0"/>
              <a:t>cergamis</a:t>
            </a:r>
            <a:r>
              <a:rPr lang="en-US" dirty="0" smtClean="0"/>
              <a:t> Indonesia)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Tahun</a:t>
            </a:r>
            <a:r>
              <a:rPr lang="en-US" dirty="0" smtClean="0"/>
              <a:t> 1966-1967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76400"/>
          </a:xfrm>
        </p:spPr>
        <p:txBody>
          <a:bodyPr/>
          <a:lstStyle/>
          <a:p>
            <a:r>
              <a:rPr lang="en-US" dirty="0" err="1" smtClean="0"/>
              <a:t>Selepas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1971, </a:t>
            </a:r>
            <a:r>
              <a:rPr lang="en-US" dirty="0" err="1" smtClean="0"/>
              <a:t>mulai</a:t>
            </a:r>
            <a:r>
              <a:rPr lang="en-US" dirty="0" smtClean="0"/>
              <a:t> </a:t>
            </a:r>
            <a:r>
              <a:rPr lang="en-US" dirty="0" err="1" smtClean="0"/>
              <a:t>bebas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pengawasan</a:t>
            </a:r>
            <a:r>
              <a:rPr lang="en-US" dirty="0" smtClean="0"/>
              <a:t> yang </a:t>
            </a:r>
            <a:r>
              <a:rPr lang="en-US" dirty="0" err="1" smtClean="0"/>
              <a:t>ketat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Penerbit</a:t>
            </a:r>
            <a:r>
              <a:rPr lang="en-US" dirty="0" smtClean="0"/>
              <a:t> </a:t>
            </a:r>
            <a:r>
              <a:rPr lang="en-US" dirty="0" err="1" smtClean="0"/>
              <a:t>Melodi</a:t>
            </a:r>
            <a:r>
              <a:rPr lang="en-US" dirty="0" smtClean="0"/>
              <a:t> yang </a:t>
            </a:r>
            <a:r>
              <a:rPr lang="en-US" dirty="0" err="1" smtClean="0"/>
              <a:t>masih</a:t>
            </a:r>
            <a:r>
              <a:rPr lang="en-US" dirty="0" smtClean="0"/>
              <a:t> </a:t>
            </a:r>
            <a:r>
              <a:rPr lang="en-US" dirty="0" err="1" smtClean="0"/>
              <a:t>konsisten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Tahun</a:t>
            </a:r>
            <a:r>
              <a:rPr lang="en-US" dirty="0" smtClean="0"/>
              <a:t> 1968-1980-an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3048000"/>
            <a:ext cx="762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92D050"/>
                </a:solidFill>
                <a:latin typeface="Comic Geek" pitchFamily="2" charset="0"/>
              </a:rPr>
              <a:t>Aneka genre </a:t>
            </a:r>
            <a:r>
              <a:rPr lang="en-US" sz="4000" dirty="0" err="1" smtClean="0">
                <a:solidFill>
                  <a:srgbClr val="92D050"/>
                </a:solidFill>
                <a:latin typeface="Comic Geek" pitchFamily="2" charset="0"/>
              </a:rPr>
              <a:t>komik</a:t>
            </a:r>
            <a:r>
              <a:rPr lang="en-US" sz="4000" dirty="0" smtClean="0">
                <a:solidFill>
                  <a:srgbClr val="92D050"/>
                </a:solidFill>
                <a:latin typeface="Comic Geek" pitchFamily="2" charset="0"/>
              </a:rPr>
              <a:t> </a:t>
            </a:r>
            <a:r>
              <a:rPr lang="en-US" sz="4000" dirty="0" err="1" smtClean="0">
                <a:solidFill>
                  <a:srgbClr val="92D050"/>
                </a:solidFill>
                <a:latin typeface="Comic Geek" pitchFamily="2" charset="0"/>
              </a:rPr>
              <a:t>mulai</a:t>
            </a:r>
            <a:r>
              <a:rPr lang="en-US" sz="4000" dirty="0" smtClean="0">
                <a:solidFill>
                  <a:srgbClr val="92D050"/>
                </a:solidFill>
                <a:latin typeface="Comic Geek" pitchFamily="2" charset="0"/>
              </a:rPr>
              <a:t> </a:t>
            </a:r>
            <a:r>
              <a:rPr lang="en-US" sz="4000" dirty="0" err="1" smtClean="0">
                <a:solidFill>
                  <a:srgbClr val="92D050"/>
                </a:solidFill>
                <a:latin typeface="Comic Geek" pitchFamily="2" charset="0"/>
              </a:rPr>
              <a:t>dari</a:t>
            </a:r>
            <a:r>
              <a:rPr lang="en-US" sz="4000" dirty="0" smtClean="0">
                <a:solidFill>
                  <a:srgbClr val="92D050"/>
                </a:solidFill>
                <a:latin typeface="Comic Geek" pitchFamily="2" charset="0"/>
              </a:rPr>
              <a:t> </a:t>
            </a:r>
            <a:r>
              <a:rPr lang="en-US" sz="4000" dirty="0" err="1" smtClean="0">
                <a:solidFill>
                  <a:srgbClr val="92D050"/>
                </a:solidFill>
                <a:latin typeface="Comic Geek" pitchFamily="2" charset="0"/>
              </a:rPr>
              <a:t>komik</a:t>
            </a:r>
            <a:r>
              <a:rPr lang="en-US" sz="4000" dirty="0" smtClean="0">
                <a:solidFill>
                  <a:srgbClr val="92D050"/>
                </a:solidFill>
                <a:latin typeface="Comic Geek" pitchFamily="2" charset="0"/>
              </a:rPr>
              <a:t> roman, </a:t>
            </a:r>
            <a:r>
              <a:rPr lang="en-US" sz="4000" dirty="0" err="1" smtClean="0">
                <a:solidFill>
                  <a:srgbClr val="92D050"/>
                </a:solidFill>
                <a:latin typeface="Comic Geek" pitchFamily="2" charset="0"/>
              </a:rPr>
              <a:t>fiksi</a:t>
            </a:r>
            <a:r>
              <a:rPr lang="en-US" sz="4000" dirty="0" smtClean="0">
                <a:solidFill>
                  <a:srgbClr val="92D050"/>
                </a:solidFill>
                <a:latin typeface="Comic Geek" pitchFamily="2" charset="0"/>
              </a:rPr>
              <a:t> </a:t>
            </a:r>
            <a:r>
              <a:rPr lang="en-US" sz="4000" dirty="0" err="1" smtClean="0">
                <a:solidFill>
                  <a:srgbClr val="92D050"/>
                </a:solidFill>
                <a:latin typeface="Comic Geek" pitchFamily="2" charset="0"/>
              </a:rPr>
              <a:t>ilmiah</a:t>
            </a:r>
            <a:r>
              <a:rPr lang="en-US" sz="4000" dirty="0" smtClean="0">
                <a:solidFill>
                  <a:srgbClr val="92D050"/>
                </a:solidFill>
                <a:latin typeface="Comic Geek" pitchFamily="2" charset="0"/>
              </a:rPr>
              <a:t>, </a:t>
            </a:r>
            <a:r>
              <a:rPr lang="en-US" sz="4000" dirty="0" err="1" smtClean="0">
                <a:solidFill>
                  <a:srgbClr val="92D050"/>
                </a:solidFill>
                <a:latin typeface="Comic Geek" pitchFamily="2" charset="0"/>
              </a:rPr>
              <a:t>horor</a:t>
            </a:r>
            <a:r>
              <a:rPr lang="en-US" sz="4000" dirty="0" smtClean="0">
                <a:solidFill>
                  <a:srgbClr val="92D050"/>
                </a:solidFill>
                <a:latin typeface="Comic Geek" pitchFamily="2" charset="0"/>
              </a:rPr>
              <a:t>, </a:t>
            </a:r>
            <a:r>
              <a:rPr lang="en-US" sz="4000" dirty="0" err="1" smtClean="0">
                <a:solidFill>
                  <a:srgbClr val="92D050"/>
                </a:solidFill>
                <a:latin typeface="Comic Geek" pitchFamily="2" charset="0"/>
              </a:rPr>
              <a:t>atau</a:t>
            </a:r>
            <a:r>
              <a:rPr lang="en-US" sz="4000" dirty="0" smtClean="0">
                <a:solidFill>
                  <a:srgbClr val="92D050"/>
                </a:solidFill>
                <a:latin typeface="Comic Geek" pitchFamily="2" charset="0"/>
              </a:rPr>
              <a:t> </a:t>
            </a:r>
            <a:r>
              <a:rPr lang="en-US" sz="4000" dirty="0" err="1" smtClean="0">
                <a:solidFill>
                  <a:srgbClr val="92D050"/>
                </a:solidFill>
                <a:latin typeface="Comic Geek" pitchFamily="2" charset="0"/>
              </a:rPr>
              <a:t>cerita</a:t>
            </a:r>
            <a:r>
              <a:rPr lang="en-US" sz="4000" dirty="0" smtClean="0">
                <a:solidFill>
                  <a:srgbClr val="92D050"/>
                </a:solidFill>
                <a:latin typeface="Comic Geek" pitchFamily="2" charset="0"/>
              </a:rPr>
              <a:t> </a:t>
            </a:r>
            <a:r>
              <a:rPr lang="en-US" sz="4000" dirty="0" err="1" smtClean="0">
                <a:solidFill>
                  <a:srgbClr val="92D050"/>
                </a:solidFill>
                <a:latin typeface="Comic Geek" pitchFamily="2" charset="0"/>
              </a:rPr>
              <a:t>detektif</a:t>
            </a:r>
            <a:r>
              <a:rPr lang="en-US" sz="4000" dirty="0" smtClean="0">
                <a:solidFill>
                  <a:srgbClr val="92D050"/>
                </a:solidFill>
                <a:latin typeface="Comic Geek" pitchFamily="2" charset="0"/>
              </a:rPr>
              <a:t>.</a:t>
            </a:r>
            <a:endParaRPr lang="en-US" sz="4000" dirty="0">
              <a:solidFill>
                <a:srgbClr val="92D050"/>
              </a:solidFill>
              <a:latin typeface="Comic Geek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4253805"/>
            <a:ext cx="7772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Momennya</a:t>
            </a:r>
            <a:r>
              <a:rPr lang="en-US" sz="2800" dirty="0" smtClean="0"/>
              <a:t> </a:t>
            </a:r>
            <a:r>
              <a:rPr lang="en-US" sz="2800" dirty="0" err="1" smtClean="0"/>
              <a:t>bersamaan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hadirnya</a:t>
            </a:r>
            <a:r>
              <a:rPr lang="en-US" sz="2800" dirty="0" smtClean="0"/>
              <a:t> </a:t>
            </a:r>
            <a:r>
              <a:rPr lang="en-US" sz="2800" dirty="0" err="1" smtClean="0"/>
              <a:t>kembali</a:t>
            </a:r>
            <a:r>
              <a:rPr lang="en-US" sz="2800" dirty="0" smtClean="0"/>
              <a:t> </a:t>
            </a:r>
            <a:r>
              <a:rPr lang="en-US" sz="2800" dirty="0" err="1" smtClean="0"/>
              <a:t>bioskop</a:t>
            </a:r>
            <a:r>
              <a:rPr lang="en-US" sz="2800" dirty="0" smtClean="0"/>
              <a:t> Indonesia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film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amerika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0" y="5399782"/>
            <a:ext cx="335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accent2"/>
                </a:solidFill>
                <a:latin typeface="Agency FB" pitchFamily="34" charset="0"/>
              </a:rPr>
              <a:t>Komik</a:t>
            </a:r>
            <a:r>
              <a:rPr lang="en-US" sz="3200" dirty="0" smtClean="0">
                <a:solidFill>
                  <a:schemeClr val="accent2"/>
                </a:solidFill>
                <a:latin typeface="Agency FB" pitchFamily="34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Agency FB" pitchFamily="34" charset="0"/>
              </a:rPr>
              <a:t>silat</a:t>
            </a:r>
            <a:r>
              <a:rPr lang="en-US" sz="3200" dirty="0" smtClean="0">
                <a:solidFill>
                  <a:schemeClr val="accent2"/>
                </a:solidFill>
                <a:latin typeface="Agency FB" pitchFamily="34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Agency FB" pitchFamily="34" charset="0"/>
              </a:rPr>
              <a:t>dan</a:t>
            </a:r>
            <a:r>
              <a:rPr lang="en-US" sz="3200" dirty="0" smtClean="0">
                <a:solidFill>
                  <a:schemeClr val="accent2"/>
                </a:solidFill>
                <a:latin typeface="Agency FB" pitchFamily="34" charset="0"/>
              </a:rPr>
              <a:t> roman yang paling </a:t>
            </a:r>
            <a:r>
              <a:rPr lang="en-US" sz="3200" dirty="0" err="1" smtClean="0">
                <a:solidFill>
                  <a:schemeClr val="accent2"/>
                </a:solidFill>
                <a:latin typeface="Agency FB" pitchFamily="34" charset="0"/>
              </a:rPr>
              <a:t>populer</a:t>
            </a:r>
            <a:endParaRPr lang="en-US" sz="3200" dirty="0">
              <a:solidFill>
                <a:schemeClr val="accent2"/>
              </a:solidFill>
              <a:latin typeface="Agency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2009-11-29\Untitled-Scanned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545068"/>
            <a:ext cx="4267200" cy="541056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362200" y="6336268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Komik</a:t>
            </a:r>
            <a:r>
              <a:rPr lang="en-US" dirty="0" smtClean="0"/>
              <a:t> roman </a:t>
            </a:r>
            <a:r>
              <a:rPr lang="en-US" dirty="0" err="1" smtClean="0"/>
              <a:t>Inggris</a:t>
            </a:r>
            <a:r>
              <a:rPr lang="en-US" dirty="0" smtClean="0"/>
              <a:t> (Loving You)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198119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400" dirty="0" smtClean="0">
                <a:solidFill>
                  <a:srgbClr val="FF0000"/>
                </a:solidFill>
                <a:latin typeface="Berlin Sans FB" pitchFamily="34" charset="0"/>
              </a:rPr>
              <a:t>Relief </a:t>
            </a:r>
            <a:r>
              <a:rPr lang="en-US" sz="4400" dirty="0" err="1" smtClean="0">
                <a:solidFill>
                  <a:srgbClr val="FF0000"/>
                </a:solidFill>
                <a:latin typeface="Berlin Sans FB" pitchFamily="34" charset="0"/>
              </a:rPr>
              <a:t>candi</a:t>
            </a:r>
            <a:endParaRPr lang="en-US" sz="4400" dirty="0" smtClean="0">
              <a:solidFill>
                <a:srgbClr val="FF0000"/>
              </a:solidFill>
              <a:latin typeface="Berlin Sans FB" pitchFamily="34" charset="0"/>
            </a:endParaRPr>
          </a:p>
          <a:p>
            <a:pPr algn="ctr">
              <a:buNone/>
            </a:pPr>
            <a:r>
              <a:rPr lang="en-US" sz="4400" dirty="0" err="1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Wayang</a:t>
            </a:r>
            <a:r>
              <a:rPr lang="en-US" sz="44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 </a:t>
            </a:r>
          </a:p>
          <a:p>
            <a:pPr algn="ctr">
              <a:buNone/>
            </a:pPr>
            <a:r>
              <a:rPr lang="en-US" sz="4400" dirty="0" err="1" smtClean="0">
                <a:solidFill>
                  <a:srgbClr val="92D050"/>
                </a:solidFill>
                <a:latin typeface="Berlin Sans FB" pitchFamily="34" charset="0"/>
              </a:rPr>
              <a:t>Wayang</a:t>
            </a:r>
            <a:r>
              <a:rPr lang="en-US" sz="4400" dirty="0" smtClean="0">
                <a:solidFill>
                  <a:srgbClr val="92D050"/>
                </a:solidFill>
                <a:latin typeface="Berlin Sans FB" pitchFamily="34" charset="0"/>
              </a:rPr>
              <a:t> </a:t>
            </a:r>
            <a:r>
              <a:rPr lang="en-US" sz="4400" dirty="0" err="1" smtClean="0">
                <a:solidFill>
                  <a:srgbClr val="92D050"/>
                </a:solidFill>
                <a:latin typeface="Berlin Sans FB" pitchFamily="34" charset="0"/>
              </a:rPr>
              <a:t>beber</a:t>
            </a:r>
            <a:endParaRPr lang="en-US" sz="4400" dirty="0" smtClean="0">
              <a:solidFill>
                <a:srgbClr val="92D050"/>
              </a:solidFill>
              <a:latin typeface="Berlin Sans FB" pitchFamily="34" charset="0"/>
            </a:endParaRPr>
          </a:p>
          <a:p>
            <a:endParaRPr lang="en-US" sz="4400" dirty="0">
              <a:latin typeface="Berlin Sans FB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Cikal</a:t>
            </a:r>
            <a:r>
              <a:rPr lang="en-US" dirty="0" smtClean="0"/>
              <a:t> </a:t>
            </a:r>
            <a:r>
              <a:rPr lang="en-US" dirty="0" err="1" smtClean="0"/>
              <a:t>bakal</a:t>
            </a:r>
            <a:r>
              <a:rPr lang="en-US" dirty="0" smtClean="0"/>
              <a:t> </a:t>
            </a:r>
            <a:r>
              <a:rPr lang="en-US" dirty="0" err="1" smtClean="0"/>
              <a:t>komik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09160"/>
          </a:xfrm>
        </p:spPr>
        <p:txBody>
          <a:bodyPr>
            <a:normAutofit/>
          </a:bodyPr>
          <a:lstStyle/>
          <a:p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fenomena</a:t>
            </a:r>
            <a:r>
              <a:rPr lang="en-US" dirty="0" smtClean="0"/>
              <a:t> yang paling </a:t>
            </a:r>
            <a:r>
              <a:rPr lang="en-US" dirty="0" err="1" smtClean="0"/>
              <a:t>menarik</a:t>
            </a:r>
            <a:r>
              <a:rPr lang="en-US" dirty="0" smtClean="0"/>
              <a:t>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terbitnya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majalah</a:t>
            </a:r>
            <a:r>
              <a:rPr lang="en-US" dirty="0" smtClean="0"/>
              <a:t> </a:t>
            </a:r>
            <a:r>
              <a:rPr lang="en-US" dirty="0" err="1" smtClean="0"/>
              <a:t>komik</a:t>
            </a:r>
            <a:r>
              <a:rPr lang="en-US" dirty="0" smtClean="0"/>
              <a:t> </a:t>
            </a:r>
            <a:r>
              <a:rPr lang="en-US" dirty="0" err="1" smtClean="0"/>
              <a:t>bulanan</a:t>
            </a:r>
            <a:r>
              <a:rPr lang="en-US" dirty="0" smtClean="0"/>
              <a:t>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Eres</a:t>
            </a:r>
            <a:r>
              <a:rPr lang="en-US" dirty="0" smtClean="0"/>
              <a:t> (</a:t>
            </a:r>
            <a:r>
              <a:rPr lang="en-US" dirty="0" err="1" smtClean="0"/>
              <a:t>september</a:t>
            </a:r>
            <a:r>
              <a:rPr lang="en-US" dirty="0" smtClean="0"/>
              <a:t> 1969)</a:t>
            </a:r>
          </a:p>
          <a:p>
            <a:r>
              <a:rPr lang="en-US" dirty="0" err="1" smtClean="0"/>
              <a:t>Majalah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bertahan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mendapat</a:t>
            </a:r>
            <a:r>
              <a:rPr lang="en-US" dirty="0" smtClean="0"/>
              <a:t> </a:t>
            </a:r>
            <a:r>
              <a:rPr lang="en-US" dirty="0" err="1" smtClean="0"/>
              <a:t>pasokan</a:t>
            </a:r>
            <a:r>
              <a:rPr lang="en-US" dirty="0" smtClean="0"/>
              <a:t> </a:t>
            </a:r>
            <a:r>
              <a:rPr lang="en-US" dirty="0" err="1" smtClean="0"/>
              <a:t>teratur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cergamis</a:t>
            </a:r>
            <a:endParaRPr lang="en-US" dirty="0" smtClean="0"/>
          </a:p>
          <a:p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masa</a:t>
            </a:r>
            <a:r>
              <a:rPr lang="en-US" dirty="0" smtClean="0"/>
              <a:t> 50-an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komik</a:t>
            </a:r>
            <a:r>
              <a:rPr lang="en-US" dirty="0" smtClean="0"/>
              <a:t> </a:t>
            </a:r>
            <a:r>
              <a:rPr lang="en-US" dirty="0" err="1" smtClean="0"/>
              <a:t>Amrik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Cina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sesudah</a:t>
            </a:r>
            <a:r>
              <a:rPr lang="en-US" dirty="0" smtClean="0"/>
              <a:t> G 30 S-PKI, </a:t>
            </a:r>
            <a:r>
              <a:rPr lang="en-US" dirty="0" err="1" smtClean="0"/>
              <a:t>komik</a:t>
            </a:r>
            <a:r>
              <a:rPr lang="en-US" dirty="0" smtClean="0"/>
              <a:t> </a:t>
            </a:r>
            <a:r>
              <a:rPr lang="en-US" dirty="0" err="1" smtClean="0"/>
              <a:t>Cina</a:t>
            </a:r>
            <a:r>
              <a:rPr lang="en-US" dirty="0" smtClean="0"/>
              <a:t> </a:t>
            </a:r>
            <a:r>
              <a:rPr lang="en-US" dirty="0" err="1" smtClean="0"/>
              <a:t>dilarang</a:t>
            </a:r>
            <a:r>
              <a:rPr lang="en-US" dirty="0" smtClean="0"/>
              <a:t> </a:t>
            </a:r>
            <a:r>
              <a:rPr lang="en-US" dirty="0" err="1" smtClean="0"/>
              <a:t>muncul</a:t>
            </a:r>
            <a:r>
              <a:rPr lang="en-US" dirty="0" smtClean="0"/>
              <a:t>.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gantinya</a:t>
            </a:r>
            <a:r>
              <a:rPr lang="en-US" dirty="0" smtClean="0"/>
              <a:t> </a:t>
            </a:r>
            <a:r>
              <a:rPr lang="en-US" dirty="0" err="1" smtClean="0"/>
              <a:t>muncul</a:t>
            </a:r>
            <a:r>
              <a:rPr lang="en-US" dirty="0" smtClean="0"/>
              <a:t> </a:t>
            </a:r>
            <a:r>
              <a:rPr lang="en-US" dirty="0" err="1" smtClean="0"/>
              <a:t>komik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Inggris</a:t>
            </a:r>
            <a:endParaRPr lang="en-US" dirty="0" smtClean="0"/>
          </a:p>
          <a:p>
            <a:r>
              <a:rPr lang="en-US" dirty="0" err="1" smtClean="0"/>
              <a:t>Ukuran</a:t>
            </a:r>
            <a:r>
              <a:rPr lang="en-US" dirty="0" smtClean="0"/>
              <a:t> </a:t>
            </a:r>
            <a:r>
              <a:rPr lang="en-US" dirty="0" err="1" smtClean="0"/>
              <a:t>sekitar</a:t>
            </a:r>
            <a:r>
              <a:rPr lang="en-US" dirty="0" smtClean="0"/>
              <a:t> 13,5 x17,5 cm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err="1" smtClean="0">
                <a:latin typeface="Agency FB" pitchFamily="34" charset="0"/>
              </a:rPr>
              <a:t>Tahun</a:t>
            </a:r>
            <a:r>
              <a:rPr lang="en-US" sz="4400" dirty="0" smtClean="0">
                <a:latin typeface="Agency FB" pitchFamily="34" charset="0"/>
              </a:rPr>
              <a:t> 1977, </a:t>
            </a:r>
            <a:r>
              <a:rPr lang="en-US" sz="4400" dirty="0" err="1" smtClean="0">
                <a:latin typeface="Agency FB" pitchFamily="34" charset="0"/>
              </a:rPr>
              <a:t>penerbit</a:t>
            </a:r>
            <a:r>
              <a:rPr lang="en-US" sz="4400" dirty="0" smtClean="0">
                <a:latin typeface="Agency FB" pitchFamily="34" charset="0"/>
              </a:rPr>
              <a:t> </a:t>
            </a:r>
            <a:r>
              <a:rPr lang="en-US" sz="4400" dirty="0" err="1" smtClean="0">
                <a:latin typeface="Agency FB" pitchFamily="34" charset="0"/>
              </a:rPr>
              <a:t>Maranatha</a:t>
            </a:r>
            <a:r>
              <a:rPr lang="en-US" sz="4400" dirty="0" smtClean="0">
                <a:latin typeface="Agency FB" pitchFamily="34" charset="0"/>
              </a:rPr>
              <a:t> Bandung </a:t>
            </a:r>
            <a:r>
              <a:rPr lang="en-US" sz="4400" dirty="0" err="1" smtClean="0">
                <a:latin typeface="Agency FB" pitchFamily="34" charset="0"/>
              </a:rPr>
              <a:t>mencoba</a:t>
            </a:r>
            <a:r>
              <a:rPr lang="en-US" sz="4400" dirty="0" smtClean="0">
                <a:latin typeface="Agency FB" pitchFamily="34" charset="0"/>
              </a:rPr>
              <a:t> </a:t>
            </a:r>
            <a:r>
              <a:rPr lang="en-US" sz="4400" dirty="0" err="1" smtClean="0">
                <a:latin typeface="Agency FB" pitchFamily="34" charset="0"/>
              </a:rPr>
              <a:t>menerbitkan</a:t>
            </a:r>
            <a:r>
              <a:rPr lang="en-US" sz="4400" dirty="0" smtClean="0">
                <a:latin typeface="Agency FB" pitchFamily="34" charset="0"/>
              </a:rPr>
              <a:t> </a:t>
            </a:r>
            <a:r>
              <a:rPr lang="en-US" sz="4400" dirty="0" err="1" smtClean="0">
                <a:latin typeface="Agency FB" pitchFamily="34" charset="0"/>
              </a:rPr>
              <a:t>terjemahan</a:t>
            </a:r>
            <a:r>
              <a:rPr lang="en-US" sz="4400" dirty="0" smtClean="0">
                <a:latin typeface="Agency FB" pitchFamily="34" charset="0"/>
              </a:rPr>
              <a:t> Conan the Barbarian </a:t>
            </a:r>
            <a:r>
              <a:rPr lang="en-US" sz="4400" dirty="0" err="1" smtClean="0">
                <a:latin typeface="Agency FB" pitchFamily="34" charset="0"/>
              </a:rPr>
              <a:t>karya</a:t>
            </a:r>
            <a:r>
              <a:rPr lang="en-US" sz="4400" dirty="0" smtClean="0">
                <a:latin typeface="Agency FB" pitchFamily="34" charset="0"/>
              </a:rPr>
              <a:t> John </a:t>
            </a:r>
            <a:r>
              <a:rPr lang="en-US" sz="4400" dirty="0" err="1" smtClean="0">
                <a:latin typeface="Agency FB" pitchFamily="34" charset="0"/>
              </a:rPr>
              <a:t>Buscema</a:t>
            </a:r>
            <a:endParaRPr lang="en-US" sz="4400" dirty="0" smtClean="0">
              <a:latin typeface="Agency FB" pitchFamily="34" charset="0"/>
            </a:endParaRPr>
          </a:p>
          <a:p>
            <a:r>
              <a:rPr lang="en-US" sz="4400" dirty="0" smtClean="0">
                <a:latin typeface="Agency FB" pitchFamily="34" charset="0"/>
              </a:rPr>
              <a:t>Format </a:t>
            </a:r>
            <a:r>
              <a:rPr lang="en-US" sz="4400" dirty="0" err="1" smtClean="0">
                <a:latin typeface="Agency FB" pitchFamily="34" charset="0"/>
              </a:rPr>
              <a:t>lebih</a:t>
            </a:r>
            <a:r>
              <a:rPr lang="en-US" sz="4400" dirty="0" smtClean="0">
                <a:latin typeface="Agency FB" pitchFamily="34" charset="0"/>
              </a:rPr>
              <a:t> </a:t>
            </a:r>
            <a:r>
              <a:rPr lang="en-US" sz="4400" dirty="0" err="1" smtClean="0">
                <a:latin typeface="Agency FB" pitchFamily="34" charset="0"/>
              </a:rPr>
              <a:t>besar</a:t>
            </a:r>
            <a:r>
              <a:rPr lang="en-US" sz="4400" dirty="0" smtClean="0">
                <a:latin typeface="Agency FB" pitchFamily="34" charset="0"/>
              </a:rPr>
              <a:t> 20,5 x 27 cm</a:t>
            </a:r>
            <a:endParaRPr lang="en-US" sz="4400" dirty="0">
              <a:latin typeface="Agency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2009-11-29\Untitled-Scanned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2068" y="697468"/>
            <a:ext cx="4347332" cy="4572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2068" y="5650468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Komik</a:t>
            </a:r>
            <a:r>
              <a:rPr lang="en-US" dirty="0" smtClean="0"/>
              <a:t> </a:t>
            </a:r>
            <a:r>
              <a:rPr lang="en-US" dirty="0" err="1" smtClean="0"/>
              <a:t>conan</a:t>
            </a:r>
            <a:r>
              <a:rPr lang="en-US" dirty="0" smtClean="0"/>
              <a:t> the barbarian, </a:t>
            </a:r>
            <a:r>
              <a:rPr lang="en-US" dirty="0" err="1" smtClean="0"/>
              <a:t>tahun</a:t>
            </a:r>
            <a:r>
              <a:rPr lang="en-US" dirty="0" smtClean="0"/>
              <a:t> 1977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51460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Fredfont" pitchFamily="2" charset="0"/>
              </a:rPr>
              <a:t>Serial </a:t>
            </a:r>
            <a:r>
              <a:rPr lang="en-US" sz="3200" dirty="0" err="1" smtClean="0">
                <a:latin typeface="Fredfont" pitchFamily="2" charset="0"/>
              </a:rPr>
              <a:t>komik</a:t>
            </a:r>
            <a:r>
              <a:rPr lang="en-US" sz="3200" dirty="0" smtClean="0">
                <a:latin typeface="Fredfont" pitchFamily="2" charset="0"/>
              </a:rPr>
              <a:t> superhero </a:t>
            </a:r>
            <a:r>
              <a:rPr lang="en-US" sz="3200" dirty="0" err="1" smtClean="0">
                <a:latin typeface="Fredfont" pitchFamily="2" charset="0"/>
              </a:rPr>
              <a:t>Amrik</a:t>
            </a:r>
            <a:r>
              <a:rPr lang="en-US" sz="3200" dirty="0" smtClean="0">
                <a:latin typeface="Fredfont" pitchFamily="2" charset="0"/>
              </a:rPr>
              <a:t> </a:t>
            </a:r>
            <a:r>
              <a:rPr lang="en-US" sz="3200" dirty="0" err="1" smtClean="0">
                <a:latin typeface="Fredfont" pitchFamily="2" charset="0"/>
              </a:rPr>
              <a:t>lainnya</a:t>
            </a:r>
            <a:r>
              <a:rPr lang="en-US" sz="3200" dirty="0" smtClean="0">
                <a:latin typeface="Fredfont" pitchFamily="2" charset="0"/>
              </a:rPr>
              <a:t> </a:t>
            </a:r>
            <a:r>
              <a:rPr lang="en-US" sz="3200" dirty="0" err="1" smtClean="0">
                <a:latin typeface="Fredfont" pitchFamily="2" charset="0"/>
              </a:rPr>
              <a:t>yaitu</a:t>
            </a:r>
            <a:r>
              <a:rPr lang="en-US" sz="3200" dirty="0" smtClean="0">
                <a:latin typeface="Fredfont" pitchFamily="2" charset="0"/>
              </a:rPr>
              <a:t> Batman, Superman, Justice League of </a:t>
            </a:r>
            <a:r>
              <a:rPr lang="en-US" sz="3200" dirty="0" err="1" smtClean="0">
                <a:latin typeface="Fredfont" pitchFamily="2" charset="0"/>
              </a:rPr>
              <a:t>Amerika</a:t>
            </a:r>
            <a:endParaRPr lang="en-US" sz="3200" dirty="0" smtClean="0">
              <a:latin typeface="Fredfont" pitchFamily="2" charset="0"/>
            </a:endParaRPr>
          </a:p>
          <a:p>
            <a:r>
              <a:rPr lang="en-US" sz="3200" dirty="0" err="1" smtClean="0">
                <a:latin typeface="Fredfont" pitchFamily="2" charset="0"/>
              </a:rPr>
              <a:t>Puncaknya</a:t>
            </a:r>
            <a:r>
              <a:rPr lang="en-US" sz="3200" dirty="0" smtClean="0">
                <a:latin typeface="Fredfont" pitchFamily="2" charset="0"/>
              </a:rPr>
              <a:t> </a:t>
            </a:r>
            <a:r>
              <a:rPr lang="en-US" sz="3200" dirty="0" err="1" smtClean="0">
                <a:latin typeface="Fredfont" pitchFamily="2" charset="0"/>
              </a:rPr>
              <a:t>Tintin</a:t>
            </a:r>
            <a:r>
              <a:rPr lang="en-US" sz="3200" dirty="0" smtClean="0">
                <a:latin typeface="Fredfont" pitchFamily="2" charset="0"/>
              </a:rPr>
              <a:t> </a:t>
            </a:r>
            <a:r>
              <a:rPr lang="en-US" sz="3200" dirty="0" err="1" smtClean="0">
                <a:latin typeface="Fredfont" pitchFamily="2" charset="0"/>
              </a:rPr>
              <a:t>diterbitkan</a:t>
            </a:r>
            <a:r>
              <a:rPr lang="en-US" sz="3200" dirty="0" smtClean="0">
                <a:latin typeface="Fredfont" pitchFamily="2" charset="0"/>
              </a:rPr>
              <a:t> </a:t>
            </a:r>
            <a:r>
              <a:rPr lang="en-US" sz="3200" dirty="0" err="1" smtClean="0">
                <a:latin typeface="Fredfont" pitchFamily="2" charset="0"/>
              </a:rPr>
              <a:t>di</a:t>
            </a:r>
            <a:r>
              <a:rPr lang="en-US" sz="3200" dirty="0" smtClean="0">
                <a:latin typeface="Fredfont" pitchFamily="2" charset="0"/>
              </a:rPr>
              <a:t> Indonesia </a:t>
            </a:r>
            <a:r>
              <a:rPr lang="en-US" sz="3200" dirty="0" err="1" smtClean="0">
                <a:latin typeface="Fredfont" pitchFamily="2" charset="0"/>
              </a:rPr>
              <a:t>dan</a:t>
            </a:r>
            <a:r>
              <a:rPr lang="en-US" sz="3200" dirty="0" smtClean="0">
                <a:latin typeface="Fredfont" pitchFamily="2" charset="0"/>
              </a:rPr>
              <a:t> </a:t>
            </a:r>
            <a:r>
              <a:rPr lang="en-US" sz="3200" dirty="0" err="1" smtClean="0">
                <a:latin typeface="Fredfont" pitchFamily="2" charset="0"/>
              </a:rPr>
              <a:t>komik</a:t>
            </a:r>
            <a:r>
              <a:rPr lang="en-US" sz="3200" dirty="0" smtClean="0">
                <a:latin typeface="Fredfont" pitchFamily="2" charset="0"/>
              </a:rPr>
              <a:t> </a:t>
            </a:r>
            <a:r>
              <a:rPr lang="en-US" sz="3200" dirty="0" err="1" smtClean="0">
                <a:latin typeface="Fredfont" pitchFamily="2" charset="0"/>
              </a:rPr>
              <a:t>Eropa</a:t>
            </a:r>
            <a:r>
              <a:rPr lang="en-US" sz="3200" dirty="0" smtClean="0">
                <a:latin typeface="Fredfont" pitchFamily="2" charset="0"/>
              </a:rPr>
              <a:t> </a:t>
            </a:r>
            <a:r>
              <a:rPr lang="en-US" sz="3200" dirty="0" err="1" smtClean="0">
                <a:latin typeface="Fredfont" pitchFamily="2" charset="0"/>
              </a:rPr>
              <a:t>menyusul</a:t>
            </a:r>
            <a:r>
              <a:rPr lang="en-US" sz="3200" dirty="0" smtClean="0">
                <a:latin typeface="Fredfont" pitchFamily="2" charset="0"/>
              </a:rPr>
              <a:t> </a:t>
            </a:r>
            <a:r>
              <a:rPr lang="en-US" sz="3200" dirty="0" err="1" smtClean="0">
                <a:latin typeface="Fredfont" pitchFamily="2" charset="0"/>
              </a:rPr>
              <a:t>seperti</a:t>
            </a:r>
            <a:r>
              <a:rPr lang="en-US" sz="3200" dirty="0" smtClean="0">
                <a:latin typeface="Fredfont" pitchFamily="2" charset="0"/>
              </a:rPr>
              <a:t> </a:t>
            </a:r>
            <a:r>
              <a:rPr lang="en-US" sz="3200" dirty="0" err="1" smtClean="0">
                <a:latin typeface="Fredfont" pitchFamily="2" charset="0"/>
              </a:rPr>
              <a:t>smurf</a:t>
            </a:r>
            <a:r>
              <a:rPr lang="en-US" sz="3200" dirty="0" smtClean="0">
                <a:latin typeface="Fredfont" pitchFamily="2" charset="0"/>
              </a:rPr>
              <a:t>, </a:t>
            </a:r>
            <a:r>
              <a:rPr lang="en-US" sz="3200" dirty="0" err="1" smtClean="0">
                <a:latin typeface="Fredfont" pitchFamily="2" charset="0"/>
              </a:rPr>
              <a:t>Asterix</a:t>
            </a:r>
            <a:r>
              <a:rPr lang="en-US" sz="3200" dirty="0" smtClean="0">
                <a:latin typeface="Fredfont" pitchFamily="2" charset="0"/>
              </a:rPr>
              <a:t>, </a:t>
            </a:r>
            <a:r>
              <a:rPr lang="en-US" sz="3200" dirty="0" err="1" smtClean="0">
                <a:latin typeface="Fredfont" pitchFamily="2" charset="0"/>
              </a:rPr>
              <a:t>Trigan</a:t>
            </a:r>
            <a:endParaRPr lang="en-US" sz="3200" dirty="0">
              <a:latin typeface="Fredfo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77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5" name="AutoShape 17"/>
          <p:cNvSpPr>
            <a:spLocks noChangeArrowheads="1"/>
          </p:cNvSpPr>
          <p:nvPr/>
        </p:nvSpPr>
        <p:spPr bwMode="auto">
          <a:xfrm>
            <a:off x="381000" y="0"/>
            <a:ext cx="3810000" cy="2133600"/>
          </a:xfrm>
          <a:prstGeom prst="cloudCallout">
            <a:avLst>
              <a:gd name="adj1" fmla="val 73125"/>
              <a:gd name="adj2" fmla="val 4263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3200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Ravie" pitchFamily="82" charset="0"/>
              </a:rPr>
              <a:t>Matur</a:t>
            </a:r>
            <a:r>
              <a:rPr lang="en-US" sz="3200" dirty="0">
                <a:solidFill>
                  <a:schemeClr val="accent5">
                    <a:lumMod val="20000"/>
                    <a:lumOff val="80000"/>
                  </a:schemeClr>
                </a:solidFill>
                <a:latin typeface="Ravie" pitchFamily="82" charset="0"/>
              </a:rPr>
              <a:t> </a:t>
            </a:r>
            <a:r>
              <a:rPr lang="en-US" sz="3200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Ravie" pitchFamily="82" charset="0"/>
              </a:rPr>
              <a:t>Nuwun</a:t>
            </a:r>
            <a:endParaRPr lang="en-US" sz="3200" dirty="0">
              <a:solidFill>
                <a:schemeClr val="accent5">
                  <a:lumMod val="20000"/>
                  <a:lumOff val="80000"/>
                </a:schemeClr>
              </a:solidFill>
              <a:latin typeface="Ravie" pitchFamily="82" charset="0"/>
            </a:endParaRPr>
          </a:p>
          <a:p>
            <a:pPr algn="ctr">
              <a:defRPr/>
            </a:pPr>
            <a:r>
              <a:rPr lang="en-US" sz="3200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Ravie" pitchFamily="82" charset="0"/>
              </a:rPr>
              <a:t>Sanget</a:t>
            </a:r>
            <a:endParaRPr lang="en-US" sz="3200" dirty="0">
              <a:solidFill>
                <a:schemeClr val="accent5">
                  <a:lumMod val="20000"/>
                  <a:lumOff val="80000"/>
                </a:schemeClr>
              </a:solidFill>
              <a:latin typeface="Ravie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0"/>
            <a:ext cx="3182780" cy="3124200"/>
          </a:xfrm>
          <a:prstGeom prst="rect">
            <a:avLst/>
          </a:prstGeom>
          <a:noFill/>
        </p:spPr>
      </p:pic>
      <p:pic>
        <p:nvPicPr>
          <p:cNvPr id="1028" name="Picture 4" descr="E:\Copy of 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0"/>
            <a:ext cx="2286000" cy="3131699"/>
          </a:xfrm>
          <a:prstGeom prst="rect">
            <a:avLst/>
          </a:prstGeom>
          <a:noFill/>
        </p:spPr>
      </p:pic>
      <p:pic>
        <p:nvPicPr>
          <p:cNvPr id="1029" name="Picture 5" descr="E:\Untitled-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4267200"/>
            <a:ext cx="3575756" cy="2514600"/>
          </a:xfrm>
          <a:prstGeom prst="rect">
            <a:avLst/>
          </a:prstGeom>
          <a:noFill/>
        </p:spPr>
      </p:pic>
      <p:pic>
        <p:nvPicPr>
          <p:cNvPr id="1030" name="Picture 6" descr="E:\Untitled-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4343400"/>
            <a:ext cx="3429000" cy="243621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74870" y="3333690"/>
            <a:ext cx="14873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Relief </a:t>
            </a:r>
            <a:r>
              <a:rPr lang="en-US" sz="2000" dirty="0" err="1" smtClean="0"/>
              <a:t>candi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953000" y="33528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Wayang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429000" y="5710535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Wayang</a:t>
            </a:r>
            <a:r>
              <a:rPr lang="en-US" sz="2400" dirty="0" smtClean="0"/>
              <a:t> </a:t>
            </a:r>
            <a:r>
              <a:rPr lang="en-US" sz="2400" dirty="0" err="1" smtClean="0"/>
              <a:t>beber</a:t>
            </a:r>
            <a:endParaRPr lang="en-US" sz="2400" dirty="0"/>
          </a:p>
        </p:txBody>
      </p:sp>
      <p:pic>
        <p:nvPicPr>
          <p:cNvPr id="2" name="Picture 2" descr="E:\relief borobudur\panael2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" y="76200"/>
            <a:ext cx="3422555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175260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>
                <a:latin typeface="Arial Black" pitchFamily="34" charset="0"/>
              </a:rPr>
              <a:t>Tahun</a:t>
            </a:r>
            <a:r>
              <a:rPr lang="en-US" dirty="0" smtClean="0">
                <a:latin typeface="Arial Black" pitchFamily="34" charset="0"/>
              </a:rPr>
              <a:t> 1930-an </a:t>
            </a:r>
            <a:r>
              <a:rPr lang="en-US" dirty="0" err="1" smtClean="0">
                <a:latin typeface="Arial Black" pitchFamily="34" charset="0"/>
              </a:rPr>
              <a:t>disebut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sbg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tonggak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komik</a:t>
            </a:r>
            <a:r>
              <a:rPr lang="en-US" dirty="0" smtClean="0">
                <a:latin typeface="Arial Black" pitchFamily="34" charset="0"/>
              </a:rPr>
              <a:t> modern </a:t>
            </a:r>
            <a:r>
              <a:rPr lang="en-US" dirty="0" err="1" smtClean="0">
                <a:latin typeface="Arial Black" pitchFamily="34" charset="0"/>
              </a:rPr>
              <a:t>indonesia</a:t>
            </a:r>
            <a:r>
              <a:rPr lang="en-US" dirty="0" smtClean="0">
                <a:latin typeface="Arial Black" pitchFamily="34" charset="0"/>
              </a:rPr>
              <a:t>  --&gt; strip put on </a:t>
            </a:r>
            <a:r>
              <a:rPr lang="en-US" dirty="0" err="1" smtClean="0">
                <a:latin typeface="Arial Black" pitchFamily="34" charset="0"/>
              </a:rPr>
              <a:t>karya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Kho</a:t>
            </a:r>
            <a:r>
              <a:rPr lang="en-US" dirty="0" smtClean="0">
                <a:latin typeface="Arial Black" pitchFamily="34" charset="0"/>
              </a:rPr>
              <a:t> Wang </a:t>
            </a:r>
            <a:r>
              <a:rPr lang="en-US" dirty="0" err="1" smtClean="0">
                <a:latin typeface="Arial Black" pitchFamily="34" charset="0"/>
              </a:rPr>
              <a:t>Gie</a:t>
            </a:r>
            <a:r>
              <a:rPr lang="en-US" dirty="0" smtClean="0">
                <a:latin typeface="Arial Black" pitchFamily="34" charset="0"/>
              </a:rPr>
              <a:t>      --&gt; </a:t>
            </a:r>
            <a:r>
              <a:rPr lang="en-US" dirty="0" err="1" smtClean="0">
                <a:latin typeface="Arial Black" pitchFamily="34" charset="0"/>
              </a:rPr>
              <a:t>surat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kabar</a:t>
            </a:r>
            <a:r>
              <a:rPr lang="en-US" dirty="0" smtClean="0">
                <a:latin typeface="Arial Black" pitchFamily="34" charset="0"/>
              </a:rPr>
              <a:t> Sin Po (1931-1960)</a:t>
            </a:r>
          </a:p>
          <a:p>
            <a:r>
              <a:rPr lang="en-US" dirty="0" smtClean="0">
                <a:latin typeface="Arial Black" pitchFamily="34" charset="0"/>
              </a:rPr>
              <a:t>Put on </a:t>
            </a:r>
            <a:r>
              <a:rPr lang="en-US" dirty="0" err="1" smtClean="0">
                <a:latin typeface="Arial Black" pitchFamily="34" charset="0"/>
              </a:rPr>
              <a:t>pertama</a:t>
            </a:r>
            <a:r>
              <a:rPr lang="en-US" dirty="0" smtClean="0">
                <a:latin typeface="Arial Black" pitchFamily="34" charset="0"/>
              </a:rPr>
              <a:t> kali </a:t>
            </a:r>
            <a:r>
              <a:rPr lang="en-US" dirty="0" err="1" smtClean="0">
                <a:latin typeface="Arial Black" pitchFamily="34" charset="0"/>
              </a:rPr>
              <a:t>terbit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tahun</a:t>
            </a:r>
            <a:r>
              <a:rPr lang="en-US" dirty="0" smtClean="0">
                <a:latin typeface="Arial Black" pitchFamily="34" charset="0"/>
              </a:rPr>
              <a:t> 1931</a:t>
            </a:r>
          </a:p>
          <a:p>
            <a:endParaRPr lang="en-US" dirty="0">
              <a:latin typeface="Arial Black" pitchFamily="34" charset="0"/>
            </a:endParaRPr>
          </a:p>
          <a:p>
            <a:endParaRPr lang="en-US" dirty="0" smtClean="0">
              <a:latin typeface="Arial Black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Era 1930-an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71600" y="3200400"/>
            <a:ext cx="75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Mengisahkan</a:t>
            </a:r>
            <a:r>
              <a:rPr lang="en-US" sz="20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tokoh</a:t>
            </a:r>
            <a:r>
              <a:rPr lang="en-US" sz="20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gendut</a:t>
            </a:r>
            <a:r>
              <a:rPr lang="en-US" sz="20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peranakan</a:t>
            </a:r>
            <a:r>
              <a:rPr lang="en-US" sz="20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Cina</a:t>
            </a:r>
            <a:r>
              <a:rPr lang="en-US" sz="20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di</a:t>
            </a:r>
            <a:r>
              <a:rPr lang="en-US" sz="20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 Jakarta</a:t>
            </a:r>
          </a:p>
          <a:p>
            <a:r>
              <a:rPr lang="en-US" sz="20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Put on </a:t>
            </a:r>
            <a:r>
              <a:rPr lang="en-US" sz="2000" dirty="0" err="1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digambarkan</a:t>
            </a:r>
            <a:r>
              <a:rPr lang="en-US" sz="20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sebagai</a:t>
            </a:r>
            <a:r>
              <a:rPr lang="en-US" sz="20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tokoh</a:t>
            </a:r>
            <a:r>
              <a:rPr lang="en-US" sz="20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 yang </a:t>
            </a:r>
            <a:r>
              <a:rPr lang="en-US" sz="2000" dirty="0" err="1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baik</a:t>
            </a:r>
            <a:r>
              <a:rPr lang="en-US" sz="20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hati</a:t>
            </a:r>
            <a:r>
              <a:rPr lang="en-US" sz="20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tapi</a:t>
            </a:r>
            <a:r>
              <a:rPr lang="en-US" sz="20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bodoh</a:t>
            </a:r>
            <a:r>
              <a:rPr lang="en-US" sz="20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, yang </a:t>
            </a:r>
            <a:r>
              <a:rPr lang="en-US" sz="2000" dirty="0" err="1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sok</a:t>
            </a:r>
            <a:r>
              <a:rPr lang="en-US" sz="20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pintar</a:t>
            </a:r>
            <a:r>
              <a:rPr lang="en-US" sz="20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namun</a:t>
            </a:r>
            <a:r>
              <a:rPr lang="en-US" sz="20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gagal</a:t>
            </a:r>
            <a:r>
              <a:rPr lang="en-US" sz="20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serta</a:t>
            </a:r>
            <a:r>
              <a:rPr lang="en-US" sz="20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menggali</a:t>
            </a:r>
            <a:r>
              <a:rPr lang="en-US" sz="20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 humor </a:t>
            </a:r>
            <a:r>
              <a:rPr lang="en-US" sz="2000" dirty="0" err="1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lewat</a:t>
            </a:r>
            <a:r>
              <a:rPr lang="en-US" sz="20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kisah</a:t>
            </a:r>
            <a:r>
              <a:rPr lang="en-US" sz="20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sehari-hari</a:t>
            </a:r>
            <a:endParaRPr lang="en-US" sz="2000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5715000"/>
            <a:ext cx="678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FF00"/>
                </a:solidFill>
                <a:latin typeface="Adventure" pitchFamily="82" charset="0"/>
              </a:rPr>
              <a:t>Karya</a:t>
            </a:r>
            <a:r>
              <a:rPr lang="en-US" sz="2000" dirty="0" smtClean="0">
                <a:solidFill>
                  <a:srgbClr val="FFFF00"/>
                </a:solidFill>
                <a:latin typeface="Adventure" pitchFamily="82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dventure" pitchFamily="82" charset="0"/>
              </a:rPr>
              <a:t>Nasroen</a:t>
            </a:r>
            <a:r>
              <a:rPr lang="en-US" sz="2000" dirty="0" smtClean="0">
                <a:solidFill>
                  <a:srgbClr val="FFFF00"/>
                </a:solidFill>
                <a:latin typeface="Adventure" pitchFamily="82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dventure" pitchFamily="82" charset="0"/>
              </a:rPr>
              <a:t>mulai</a:t>
            </a:r>
            <a:r>
              <a:rPr lang="en-US" sz="2000" dirty="0" smtClean="0">
                <a:solidFill>
                  <a:srgbClr val="FFFF00"/>
                </a:solidFill>
                <a:latin typeface="Adventure" pitchFamily="82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dventure" pitchFamily="82" charset="0"/>
              </a:rPr>
              <a:t>menerapkan</a:t>
            </a:r>
            <a:r>
              <a:rPr lang="en-US" sz="2000" dirty="0" smtClean="0">
                <a:solidFill>
                  <a:srgbClr val="FFFF00"/>
                </a:solidFill>
                <a:latin typeface="Adventure" pitchFamily="82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dventure" pitchFamily="82" charset="0"/>
              </a:rPr>
              <a:t>komik</a:t>
            </a:r>
            <a:r>
              <a:rPr lang="en-US" sz="2000" dirty="0" smtClean="0">
                <a:solidFill>
                  <a:srgbClr val="FFFF00"/>
                </a:solidFill>
                <a:latin typeface="Adventure" pitchFamily="82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dventure" pitchFamily="82" charset="0"/>
              </a:rPr>
              <a:t>satu</a:t>
            </a:r>
            <a:r>
              <a:rPr lang="en-US" sz="2000" dirty="0" smtClean="0">
                <a:solidFill>
                  <a:srgbClr val="FFFF00"/>
                </a:solidFill>
                <a:latin typeface="Adventure" pitchFamily="82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dventure" pitchFamily="82" charset="0"/>
              </a:rPr>
              <a:t>halaman</a:t>
            </a:r>
            <a:r>
              <a:rPr lang="en-US" sz="2000" dirty="0" smtClean="0">
                <a:solidFill>
                  <a:srgbClr val="FFFF00"/>
                </a:solidFill>
                <a:latin typeface="Adventure" pitchFamily="82" charset="0"/>
              </a:rPr>
              <a:t> yang </a:t>
            </a:r>
            <a:r>
              <a:rPr lang="en-US" sz="2000" dirty="0" err="1" smtClean="0">
                <a:solidFill>
                  <a:srgbClr val="FFFF00"/>
                </a:solidFill>
                <a:latin typeface="Adventure" pitchFamily="82" charset="0"/>
              </a:rPr>
              <a:t>siap</a:t>
            </a:r>
            <a:r>
              <a:rPr lang="en-US" sz="2000" dirty="0" smtClean="0">
                <a:solidFill>
                  <a:srgbClr val="FFFF00"/>
                </a:solidFill>
                <a:latin typeface="Adventure" pitchFamily="82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dventure" pitchFamily="82" charset="0"/>
              </a:rPr>
              <a:t>dibukukan</a:t>
            </a:r>
            <a:endParaRPr lang="en-US" sz="2000" dirty="0">
              <a:solidFill>
                <a:srgbClr val="FFFF00"/>
              </a:solidFill>
              <a:latin typeface="Adventure" pitchFamily="8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200" y="4572000"/>
            <a:ext cx="800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Si </a:t>
            </a:r>
            <a:r>
              <a:rPr lang="en-US" sz="2400" dirty="0" err="1" smtClean="0"/>
              <a:t>tolol</a:t>
            </a:r>
            <a:r>
              <a:rPr lang="en-US" sz="2400" dirty="0" smtClean="0"/>
              <a:t> (star Magazine, 1939-1942)</a:t>
            </a:r>
          </a:p>
          <a:p>
            <a:r>
              <a:rPr lang="en-US" sz="2400" dirty="0" smtClean="0"/>
              <a:t>Di solo </a:t>
            </a:r>
            <a:r>
              <a:rPr lang="en-US" sz="2400" dirty="0" err="1" smtClean="0"/>
              <a:t>muncul</a:t>
            </a:r>
            <a:r>
              <a:rPr lang="en-US" sz="2400" dirty="0" smtClean="0"/>
              <a:t> strip </a:t>
            </a:r>
            <a:r>
              <a:rPr lang="en-US" sz="2400" dirty="0" err="1" smtClean="0"/>
              <a:t>legenda</a:t>
            </a:r>
            <a:r>
              <a:rPr lang="en-US" sz="2400" dirty="0" smtClean="0"/>
              <a:t> </a:t>
            </a:r>
            <a:r>
              <a:rPr lang="en-US" sz="2400" dirty="0" err="1" smtClean="0"/>
              <a:t>kuno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sumatra</a:t>
            </a:r>
            <a:r>
              <a:rPr lang="en-US" sz="2400" dirty="0" smtClean="0"/>
              <a:t> </a:t>
            </a:r>
            <a:r>
              <a:rPr lang="en-US" sz="2400" dirty="0" err="1" smtClean="0"/>
              <a:t>berjudul</a:t>
            </a:r>
            <a:r>
              <a:rPr lang="en-US" sz="2400" dirty="0" smtClean="0"/>
              <a:t> </a:t>
            </a:r>
            <a:r>
              <a:rPr lang="en-US" sz="2400" b="1" dirty="0" err="1" smtClean="0"/>
              <a:t>Mentjari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Poertri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Hidjaoe</a:t>
            </a:r>
            <a:r>
              <a:rPr lang="en-US" sz="2400" b="1" dirty="0" smtClean="0"/>
              <a:t> </a:t>
            </a:r>
            <a:r>
              <a:rPr lang="en-US" sz="2400" dirty="0" err="1" smtClean="0"/>
              <a:t>karya</a:t>
            </a:r>
            <a:r>
              <a:rPr lang="en-US" sz="2400" dirty="0" smtClean="0"/>
              <a:t> </a:t>
            </a:r>
            <a:r>
              <a:rPr lang="en-US" sz="2400" dirty="0" err="1" smtClean="0"/>
              <a:t>Nasroen</a:t>
            </a:r>
            <a:r>
              <a:rPr lang="en-US" sz="2400" dirty="0" smtClean="0"/>
              <a:t> A.S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2009-11-29\Untitled-Scanned-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58" y="2057400"/>
            <a:ext cx="9019591" cy="30479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" y="228600"/>
            <a:ext cx="662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accent2"/>
                </a:solidFill>
                <a:latin typeface="Comic Book Commando" pitchFamily="2" charset="0"/>
              </a:rPr>
              <a:t>Komik</a:t>
            </a:r>
            <a:r>
              <a:rPr lang="en-US" sz="4000" b="1" dirty="0" smtClean="0">
                <a:solidFill>
                  <a:schemeClr val="accent2"/>
                </a:solidFill>
                <a:latin typeface="Comic Book Commando" pitchFamily="2" charset="0"/>
              </a:rPr>
              <a:t> </a:t>
            </a:r>
            <a:r>
              <a:rPr lang="en-US" sz="4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omic Book Commando" pitchFamily="2" charset="0"/>
              </a:rPr>
              <a:t>Put On</a:t>
            </a:r>
            <a:r>
              <a:rPr lang="en-US" sz="4000" b="1" dirty="0" smtClean="0">
                <a:solidFill>
                  <a:schemeClr val="accent2"/>
                </a:solidFill>
                <a:latin typeface="Comic Book Commando" pitchFamily="2" charset="0"/>
              </a:rPr>
              <a:t> era 1930-an</a:t>
            </a:r>
          </a:p>
          <a:p>
            <a:r>
              <a:rPr lang="en-US" sz="4000" b="1" dirty="0" err="1" smtClean="0">
                <a:solidFill>
                  <a:schemeClr val="accent2"/>
                </a:solidFill>
                <a:latin typeface="Comic Book Commando" pitchFamily="2" charset="0"/>
              </a:rPr>
              <a:t>Karya</a:t>
            </a:r>
            <a:r>
              <a:rPr lang="en-US" sz="4000" b="1" dirty="0" smtClean="0">
                <a:solidFill>
                  <a:schemeClr val="accent2"/>
                </a:solidFill>
                <a:latin typeface="Comic Book Commando" pitchFamily="2" charset="0"/>
              </a:rPr>
              <a:t> </a:t>
            </a:r>
            <a:r>
              <a:rPr lang="en-US" sz="4000" b="1" dirty="0" err="1" smtClean="0">
                <a:solidFill>
                  <a:schemeClr val="accent2"/>
                </a:solidFill>
                <a:latin typeface="Comic Book Commando" pitchFamily="2" charset="0"/>
              </a:rPr>
              <a:t>Kho</a:t>
            </a:r>
            <a:r>
              <a:rPr lang="en-US" sz="4000" b="1" dirty="0" smtClean="0">
                <a:solidFill>
                  <a:schemeClr val="accent2"/>
                </a:solidFill>
                <a:latin typeface="Comic Book Commando" pitchFamily="2" charset="0"/>
              </a:rPr>
              <a:t> Wang </a:t>
            </a:r>
            <a:r>
              <a:rPr lang="en-US" sz="4000" b="1" dirty="0" err="1" smtClean="0">
                <a:solidFill>
                  <a:schemeClr val="accent2"/>
                </a:solidFill>
                <a:latin typeface="Comic Book Commando" pitchFamily="2" charset="0"/>
              </a:rPr>
              <a:t>Gie</a:t>
            </a:r>
            <a:endParaRPr lang="en-US" sz="4000" b="1" dirty="0">
              <a:solidFill>
                <a:schemeClr val="accent2"/>
              </a:solidFill>
              <a:latin typeface="Comic Book Commando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458200" cy="1752599"/>
          </a:xfrm>
        </p:spPr>
        <p:txBody>
          <a:bodyPr>
            <a:normAutofit/>
          </a:bodyPr>
          <a:lstStyle/>
          <a:p>
            <a:r>
              <a:rPr lang="en-US" dirty="0" err="1" smtClean="0"/>
              <a:t>Tahun</a:t>
            </a:r>
            <a:r>
              <a:rPr lang="en-US" dirty="0" smtClean="0"/>
              <a:t> 40-an </a:t>
            </a:r>
            <a:r>
              <a:rPr lang="en-US" dirty="0" err="1" smtClean="0"/>
              <a:t>masa</a:t>
            </a:r>
            <a:r>
              <a:rPr lang="en-US" dirty="0" smtClean="0"/>
              <a:t> </a:t>
            </a:r>
            <a:r>
              <a:rPr lang="en-US" dirty="0" err="1" smtClean="0"/>
              <a:t>pendudukan</a:t>
            </a:r>
            <a:r>
              <a:rPr lang="en-US" dirty="0" smtClean="0"/>
              <a:t> </a:t>
            </a:r>
            <a:r>
              <a:rPr lang="en-US" dirty="0" err="1" smtClean="0"/>
              <a:t>Jepang</a:t>
            </a:r>
            <a:endParaRPr lang="en-US" dirty="0" smtClean="0"/>
          </a:p>
          <a:p>
            <a:r>
              <a:rPr lang="en-US" dirty="0" err="1" smtClean="0"/>
              <a:t>Komik</a:t>
            </a:r>
            <a:r>
              <a:rPr lang="en-US" dirty="0" smtClean="0"/>
              <a:t> Pak </a:t>
            </a:r>
            <a:r>
              <a:rPr lang="en-US" dirty="0" err="1" smtClean="0"/>
              <a:t>leloer</a:t>
            </a:r>
            <a:r>
              <a:rPr lang="en-US" dirty="0" smtClean="0"/>
              <a:t> (1942)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legenda</a:t>
            </a:r>
            <a:r>
              <a:rPr lang="en-US" dirty="0" smtClean="0"/>
              <a:t> </a:t>
            </a:r>
            <a:r>
              <a:rPr lang="en-US" dirty="0" err="1" smtClean="0"/>
              <a:t>Roro</a:t>
            </a:r>
            <a:r>
              <a:rPr lang="en-US" dirty="0" smtClean="0"/>
              <a:t> </a:t>
            </a:r>
            <a:r>
              <a:rPr lang="en-US" dirty="0" err="1" smtClean="0"/>
              <a:t>Mendut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B. </a:t>
            </a:r>
            <a:r>
              <a:rPr lang="en-US" dirty="0" err="1" smtClean="0"/>
              <a:t>Margono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219200"/>
          </a:xfrm>
        </p:spPr>
        <p:txBody>
          <a:bodyPr/>
          <a:lstStyle/>
          <a:p>
            <a:r>
              <a:rPr lang="en-US" dirty="0" smtClean="0"/>
              <a:t>1940-an s/d 1950-an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47800" y="2209800"/>
            <a:ext cx="7620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dventure" pitchFamily="82" charset="0"/>
              </a:rPr>
              <a:t>Komik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dventure" pitchFamily="82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dventure" pitchFamily="82" charset="0"/>
              </a:rPr>
              <a:t>Amerika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dventure" pitchFamily="82" charset="0"/>
              </a:rPr>
              <a:t> (1947)</a:t>
            </a:r>
          </a:p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dventure" pitchFamily="82" charset="0"/>
              </a:rPr>
              <a:t>Strip Tarzan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dventure" pitchFamily="82" charset="0"/>
              </a:rPr>
              <a:t>kmik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dventure" pitchFamily="82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dventure" pitchFamily="82" charset="0"/>
              </a:rPr>
              <a:t>amrik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dventure" pitchFamily="82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dventure" pitchFamily="82" charset="0"/>
              </a:rPr>
              <a:t>lainnya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dventure" pitchFamily="82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dventure" pitchFamily="82" charset="0"/>
              </a:rPr>
              <a:t>seperti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dventure" pitchFamily="82" charset="0"/>
              </a:rPr>
              <a:t> Rip Kirby,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dventure" pitchFamily="82" charset="0"/>
              </a:rPr>
              <a:t>Panthom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dventure" pitchFamily="82" charset="0"/>
              </a:rPr>
              <a:t>,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dventure" pitchFamily="82" charset="0"/>
              </a:rPr>
              <a:t>Johny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dventure" pitchFamily="82" charset="0"/>
              </a:rPr>
              <a:t> Hazard, Mandrake, Flash Gordon,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dventure" pitchFamily="82" charset="0"/>
              </a:rPr>
              <a:t>dll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dventure" pitchFamily="82" charset="0"/>
              </a:rPr>
              <a:t> 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dventure" pitchFamily="82" charset="0"/>
              </a:rPr>
              <a:t>muncul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dventure" pitchFamily="82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dventure" pitchFamily="82" charset="0"/>
              </a:rPr>
              <a:t>dalam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dventure" pitchFamily="82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dventure" pitchFamily="82" charset="0"/>
              </a:rPr>
              <a:t>bentuk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dventure" pitchFamily="82" charset="0"/>
              </a:rPr>
              <a:t> strip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dventure" pitchFamily="82" charset="0"/>
              </a:rPr>
              <a:t>harian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dventure" pitchFamily="82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dventure" pitchFamily="82" charset="0"/>
              </a:rPr>
              <a:t>dan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dventure" pitchFamily="82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dventure" pitchFamily="82" charset="0"/>
              </a:rPr>
              <a:t>mingguan</a:t>
            </a:r>
            <a:endParaRPr lang="en-US" sz="2800" dirty="0" smtClean="0">
              <a:solidFill>
                <a:schemeClr val="tx2">
                  <a:lumMod val="75000"/>
                </a:schemeClr>
              </a:solidFill>
              <a:latin typeface="Adventure" pitchFamily="82" charset="0"/>
            </a:endParaRPr>
          </a:p>
          <a:p>
            <a:endParaRPr lang="en-US" sz="2800" dirty="0">
              <a:solidFill>
                <a:schemeClr val="tx2">
                  <a:lumMod val="75000"/>
                </a:schemeClr>
              </a:solidFill>
              <a:latin typeface="Adventure" pitchFamily="82" charset="0"/>
            </a:endParaRPr>
          </a:p>
        </p:txBody>
      </p:sp>
      <p:pic>
        <p:nvPicPr>
          <p:cNvPr id="2050" name="Picture 2" descr="E:\2009-11-29\Untitled-Scanned-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038600"/>
            <a:ext cx="5041019" cy="2362200"/>
          </a:xfrm>
          <a:prstGeom prst="rect">
            <a:avLst/>
          </a:prstGeom>
          <a:noFill/>
        </p:spPr>
      </p:pic>
      <p:pic>
        <p:nvPicPr>
          <p:cNvPr id="2051" name="Picture 3" descr="E:\2009-11-29\Untitled-Scanned-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4091328"/>
            <a:ext cx="2971800" cy="223327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52400" y="64008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Rip Kirby: Alex Raymond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562600" y="64008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Flash Gordon </a:t>
            </a:r>
            <a:r>
              <a:rPr lang="en-US" dirty="0" err="1" smtClean="0"/>
              <a:t>versi</a:t>
            </a:r>
            <a:r>
              <a:rPr lang="en-US" dirty="0" smtClean="0"/>
              <a:t> Mac </a:t>
            </a:r>
            <a:r>
              <a:rPr lang="en-US" dirty="0" err="1" smtClean="0"/>
              <a:t>Raboy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4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57600" y="304800"/>
            <a:ext cx="5181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dventure" pitchFamily="82" charset="0"/>
              </a:rPr>
              <a:t>Komik</a:t>
            </a:r>
            <a:r>
              <a:rPr lang="en-US" sz="2800" dirty="0" smtClean="0">
                <a:latin typeface="Adventure" pitchFamily="82" charset="0"/>
              </a:rPr>
              <a:t> </a:t>
            </a:r>
            <a:r>
              <a:rPr lang="en-US" sz="2800" dirty="0" err="1" smtClean="0">
                <a:latin typeface="Adventure" pitchFamily="82" charset="0"/>
              </a:rPr>
              <a:t>Siauw</a:t>
            </a:r>
            <a:r>
              <a:rPr lang="en-US" sz="2800" dirty="0" smtClean="0">
                <a:latin typeface="Adventure" pitchFamily="82" charset="0"/>
              </a:rPr>
              <a:t> </a:t>
            </a:r>
            <a:r>
              <a:rPr lang="en-US" sz="2800" dirty="0" err="1" smtClean="0">
                <a:latin typeface="Adventure" pitchFamily="82" charset="0"/>
              </a:rPr>
              <a:t>Tik</a:t>
            </a:r>
            <a:r>
              <a:rPr lang="en-US" sz="2800" dirty="0" smtClean="0">
                <a:latin typeface="Adventure" pitchFamily="82" charset="0"/>
              </a:rPr>
              <a:t> </a:t>
            </a:r>
            <a:r>
              <a:rPr lang="en-US" sz="2800" dirty="0" err="1" smtClean="0">
                <a:latin typeface="Adventure" pitchFamily="82" charset="0"/>
              </a:rPr>
              <a:t>Kwie</a:t>
            </a:r>
            <a:r>
              <a:rPr lang="en-US" sz="2800" dirty="0" smtClean="0">
                <a:latin typeface="Adventure" pitchFamily="82" charset="0"/>
              </a:rPr>
              <a:t> </a:t>
            </a:r>
            <a:r>
              <a:rPr lang="en-US" sz="2800" dirty="0" err="1" smtClean="0">
                <a:latin typeface="Adventure" pitchFamily="82" charset="0"/>
              </a:rPr>
              <a:t>memunculkan</a:t>
            </a:r>
            <a:r>
              <a:rPr lang="en-US" sz="2800" dirty="0" smtClean="0">
                <a:latin typeface="Adventure" pitchFamily="82" charset="0"/>
              </a:rPr>
              <a:t> </a:t>
            </a:r>
            <a:r>
              <a:rPr lang="en-US" sz="2800" dirty="0" err="1" smtClean="0">
                <a:latin typeface="Adventure" pitchFamily="82" charset="0"/>
              </a:rPr>
              <a:t>tokoh</a:t>
            </a:r>
            <a:r>
              <a:rPr lang="en-US" sz="2800" dirty="0" smtClean="0">
                <a:latin typeface="Adventure" pitchFamily="82" charset="0"/>
              </a:rPr>
              <a:t> </a:t>
            </a:r>
            <a:r>
              <a:rPr lang="en-US" sz="2800" dirty="0" err="1" smtClean="0">
                <a:latin typeface="Adventure" pitchFamily="82" charset="0"/>
              </a:rPr>
              <a:t>Sie</a:t>
            </a:r>
            <a:r>
              <a:rPr lang="en-US" sz="2800" dirty="0" smtClean="0">
                <a:latin typeface="Adventure" pitchFamily="82" charset="0"/>
              </a:rPr>
              <a:t> </a:t>
            </a:r>
            <a:r>
              <a:rPr lang="en-US" sz="2800" dirty="0" err="1" smtClean="0">
                <a:latin typeface="Adventure" pitchFamily="82" charset="0"/>
              </a:rPr>
              <a:t>Djien</a:t>
            </a:r>
            <a:r>
              <a:rPr lang="en-US" sz="2800" dirty="0" smtClean="0">
                <a:latin typeface="Adventure" pitchFamily="82" charset="0"/>
              </a:rPr>
              <a:t> Koei </a:t>
            </a:r>
            <a:r>
              <a:rPr lang="en-US" sz="2800" dirty="0" err="1" smtClean="0">
                <a:latin typeface="Adventure" pitchFamily="82" charset="0"/>
              </a:rPr>
              <a:t>menceritakan</a:t>
            </a:r>
            <a:r>
              <a:rPr lang="en-US" sz="2800" dirty="0" smtClean="0">
                <a:latin typeface="Adventure" pitchFamily="82" charset="0"/>
              </a:rPr>
              <a:t> </a:t>
            </a:r>
            <a:r>
              <a:rPr lang="en-US" sz="2800" dirty="0" err="1" smtClean="0">
                <a:latin typeface="Adventure" pitchFamily="82" charset="0"/>
              </a:rPr>
              <a:t>ttg</a:t>
            </a:r>
            <a:r>
              <a:rPr lang="en-US" sz="2800" dirty="0" smtClean="0">
                <a:latin typeface="Adventure" pitchFamily="82" charset="0"/>
              </a:rPr>
              <a:t> </a:t>
            </a:r>
            <a:r>
              <a:rPr lang="en-US" sz="2800" dirty="0" err="1" smtClean="0">
                <a:latin typeface="Adventure" pitchFamily="82" charset="0"/>
              </a:rPr>
              <a:t>jendral</a:t>
            </a:r>
            <a:r>
              <a:rPr lang="en-US" sz="2800" dirty="0" smtClean="0">
                <a:latin typeface="Adventure" pitchFamily="82" charset="0"/>
              </a:rPr>
              <a:t> </a:t>
            </a:r>
            <a:r>
              <a:rPr lang="en-US" sz="2800" dirty="0" err="1" smtClean="0">
                <a:latin typeface="Adventure" pitchFamily="82" charset="0"/>
              </a:rPr>
              <a:t>dan</a:t>
            </a:r>
            <a:r>
              <a:rPr lang="en-US" sz="2800" dirty="0" smtClean="0">
                <a:latin typeface="Adventure" pitchFamily="82" charset="0"/>
              </a:rPr>
              <a:t> </a:t>
            </a:r>
            <a:r>
              <a:rPr lang="en-US" sz="2800" dirty="0" err="1" smtClean="0">
                <a:latin typeface="Adventure" pitchFamily="82" charset="0"/>
              </a:rPr>
              <a:t>pendekar</a:t>
            </a:r>
            <a:r>
              <a:rPr lang="en-US" sz="2800" dirty="0" smtClean="0">
                <a:latin typeface="Adventure" pitchFamily="82" charset="0"/>
              </a:rPr>
              <a:t> </a:t>
            </a:r>
            <a:r>
              <a:rPr lang="en-US" sz="2800" dirty="0" err="1" smtClean="0">
                <a:latin typeface="Adventure" pitchFamily="82" charset="0"/>
              </a:rPr>
              <a:t>pada</a:t>
            </a:r>
            <a:r>
              <a:rPr lang="en-US" sz="2800" dirty="0" smtClean="0">
                <a:latin typeface="Adventure" pitchFamily="82" charset="0"/>
              </a:rPr>
              <a:t> </a:t>
            </a:r>
            <a:r>
              <a:rPr lang="en-US" sz="2800" dirty="0" err="1" smtClean="0">
                <a:latin typeface="Adventure" pitchFamily="82" charset="0"/>
              </a:rPr>
              <a:t>masa</a:t>
            </a:r>
            <a:r>
              <a:rPr lang="en-US" sz="2800" dirty="0" smtClean="0">
                <a:latin typeface="Adventure" pitchFamily="82" charset="0"/>
              </a:rPr>
              <a:t> </a:t>
            </a:r>
            <a:r>
              <a:rPr lang="en-US" sz="2800" dirty="0" err="1" smtClean="0">
                <a:latin typeface="Adventure" pitchFamily="82" charset="0"/>
              </a:rPr>
              <a:t>kaisar</a:t>
            </a:r>
            <a:r>
              <a:rPr lang="en-US" sz="2800" dirty="0" smtClean="0">
                <a:latin typeface="Adventure" pitchFamily="82" charset="0"/>
              </a:rPr>
              <a:t> </a:t>
            </a:r>
            <a:r>
              <a:rPr lang="en-US" sz="2800" dirty="0" err="1" smtClean="0">
                <a:latin typeface="Adventure" pitchFamily="82" charset="0"/>
              </a:rPr>
              <a:t>Toay</a:t>
            </a:r>
            <a:r>
              <a:rPr lang="en-US" sz="2800" dirty="0" smtClean="0">
                <a:latin typeface="Adventure" pitchFamily="82" charset="0"/>
              </a:rPr>
              <a:t> </a:t>
            </a:r>
            <a:r>
              <a:rPr lang="en-US" sz="2800" dirty="0" err="1" smtClean="0">
                <a:latin typeface="Adventure" pitchFamily="82" charset="0"/>
              </a:rPr>
              <a:t>Cung</a:t>
            </a:r>
            <a:r>
              <a:rPr lang="en-US" sz="2800" dirty="0" smtClean="0">
                <a:latin typeface="Adventure" pitchFamily="82" charset="0"/>
              </a:rPr>
              <a:t>. </a:t>
            </a:r>
            <a:r>
              <a:rPr lang="en-US" sz="2800" dirty="0" err="1" smtClean="0">
                <a:latin typeface="Adventure" pitchFamily="82" charset="0"/>
              </a:rPr>
              <a:t>Komik</a:t>
            </a:r>
            <a:r>
              <a:rPr lang="en-US" sz="2800" dirty="0" smtClean="0">
                <a:latin typeface="Adventure" pitchFamily="82" charset="0"/>
              </a:rPr>
              <a:t> </a:t>
            </a:r>
            <a:r>
              <a:rPr lang="en-US" sz="2800" dirty="0" err="1" smtClean="0">
                <a:latin typeface="Adventure" pitchFamily="82" charset="0"/>
              </a:rPr>
              <a:t>ini</a:t>
            </a:r>
            <a:r>
              <a:rPr lang="en-US" sz="2800" dirty="0" smtClean="0">
                <a:latin typeface="Adventure" pitchFamily="82" charset="0"/>
              </a:rPr>
              <a:t> </a:t>
            </a:r>
            <a:r>
              <a:rPr lang="en-US" sz="2800" dirty="0" err="1" smtClean="0">
                <a:latin typeface="Adventure" pitchFamily="82" charset="0"/>
              </a:rPr>
              <a:t>mempelopori</a:t>
            </a:r>
            <a:r>
              <a:rPr lang="en-US" sz="2800" dirty="0" smtClean="0">
                <a:latin typeface="Adventure" pitchFamily="82" charset="0"/>
              </a:rPr>
              <a:t> </a:t>
            </a:r>
            <a:r>
              <a:rPr lang="en-US" sz="2800" dirty="0" err="1" smtClean="0">
                <a:latin typeface="Adventure" pitchFamily="82" charset="0"/>
              </a:rPr>
              <a:t>komik</a:t>
            </a:r>
            <a:r>
              <a:rPr lang="en-US" sz="2800" dirty="0" smtClean="0">
                <a:latin typeface="Adventure" pitchFamily="82" charset="0"/>
              </a:rPr>
              <a:t> </a:t>
            </a:r>
            <a:r>
              <a:rPr lang="en-US" sz="2800" dirty="0" err="1" smtClean="0">
                <a:latin typeface="Adventure" pitchFamily="82" charset="0"/>
              </a:rPr>
              <a:t>silat</a:t>
            </a:r>
            <a:r>
              <a:rPr lang="en-US" sz="2800" dirty="0" smtClean="0">
                <a:latin typeface="Adventure" pitchFamily="82" charset="0"/>
              </a:rPr>
              <a:t> </a:t>
            </a:r>
            <a:r>
              <a:rPr lang="en-US" sz="2800" dirty="0" err="1" smtClean="0">
                <a:latin typeface="Adventure" pitchFamily="82" charset="0"/>
              </a:rPr>
              <a:t>tahun</a:t>
            </a:r>
            <a:r>
              <a:rPr lang="en-US" sz="2800" dirty="0" smtClean="0">
                <a:latin typeface="Adventure" pitchFamily="82" charset="0"/>
              </a:rPr>
              <a:t> 1968</a:t>
            </a:r>
            <a:endParaRPr lang="en-US" sz="2800" dirty="0">
              <a:latin typeface="Adventure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3800" y="4057471"/>
            <a:ext cx="5105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dventure" pitchFamily="82" charset="0"/>
              </a:rPr>
              <a:t>Komik</a:t>
            </a:r>
            <a:r>
              <a:rPr lang="en-US" sz="2800" dirty="0" smtClean="0">
                <a:latin typeface="Adventure" pitchFamily="82" charset="0"/>
              </a:rPr>
              <a:t> </a:t>
            </a:r>
            <a:r>
              <a:rPr lang="en-US" sz="2800" dirty="0" err="1" smtClean="0">
                <a:latin typeface="Adventure" pitchFamily="82" charset="0"/>
              </a:rPr>
              <a:t>petualangan</a:t>
            </a:r>
            <a:r>
              <a:rPr lang="en-US" sz="2800" dirty="0" smtClean="0">
                <a:latin typeface="Adventure" pitchFamily="82" charset="0"/>
              </a:rPr>
              <a:t> ala </a:t>
            </a:r>
            <a:r>
              <a:rPr lang="en-US" sz="2800" dirty="0" err="1" smtClean="0">
                <a:latin typeface="Adventure" pitchFamily="82" charset="0"/>
              </a:rPr>
              <a:t>tarzan</a:t>
            </a:r>
            <a:r>
              <a:rPr lang="en-US" sz="2800" dirty="0" smtClean="0">
                <a:latin typeface="Adventure" pitchFamily="82" charset="0"/>
              </a:rPr>
              <a:t> </a:t>
            </a:r>
            <a:r>
              <a:rPr lang="en-US" sz="2800" dirty="0" err="1" smtClean="0">
                <a:latin typeface="Adventure" pitchFamily="82" charset="0"/>
              </a:rPr>
              <a:t>yaitu</a:t>
            </a:r>
            <a:r>
              <a:rPr lang="en-US" sz="2800" dirty="0" smtClean="0">
                <a:latin typeface="Adventure" pitchFamily="82" charset="0"/>
              </a:rPr>
              <a:t> </a:t>
            </a:r>
            <a:r>
              <a:rPr lang="en-US" sz="2800" dirty="0" err="1" smtClean="0">
                <a:latin typeface="Adventure" pitchFamily="82" charset="0"/>
              </a:rPr>
              <a:t>komik</a:t>
            </a:r>
            <a:r>
              <a:rPr lang="en-US" sz="2800" dirty="0" smtClean="0">
                <a:latin typeface="Adventure" pitchFamily="82" charset="0"/>
              </a:rPr>
              <a:t> </a:t>
            </a:r>
            <a:r>
              <a:rPr lang="en-US" sz="2800" dirty="0" err="1" smtClean="0">
                <a:latin typeface="Adventure" pitchFamily="82" charset="0"/>
              </a:rPr>
              <a:t>Wiro</a:t>
            </a:r>
            <a:r>
              <a:rPr lang="en-US" sz="2800" dirty="0" smtClean="0">
                <a:latin typeface="Adventure" pitchFamily="82" charset="0"/>
              </a:rPr>
              <a:t> </a:t>
            </a:r>
            <a:r>
              <a:rPr lang="en-US" sz="2800" dirty="0" err="1" smtClean="0">
                <a:latin typeface="Adventure" pitchFamily="82" charset="0"/>
              </a:rPr>
              <a:t>karya</a:t>
            </a:r>
            <a:r>
              <a:rPr lang="en-US" sz="2800" dirty="0" smtClean="0">
                <a:latin typeface="Adventure" pitchFamily="82" charset="0"/>
              </a:rPr>
              <a:t> </a:t>
            </a:r>
            <a:r>
              <a:rPr lang="en-US" sz="2800" dirty="0" err="1" smtClean="0">
                <a:latin typeface="Adventure" pitchFamily="82" charset="0"/>
              </a:rPr>
              <a:t>Kwik</a:t>
            </a:r>
            <a:r>
              <a:rPr lang="en-US" sz="2800" dirty="0" smtClean="0">
                <a:latin typeface="Adventure" pitchFamily="82" charset="0"/>
              </a:rPr>
              <a:t> </a:t>
            </a:r>
            <a:r>
              <a:rPr lang="en-US" sz="2800" dirty="0" err="1" smtClean="0">
                <a:latin typeface="Adventure" pitchFamily="82" charset="0"/>
              </a:rPr>
              <a:t>Ing</a:t>
            </a:r>
            <a:r>
              <a:rPr lang="en-US" sz="2800" dirty="0" smtClean="0">
                <a:latin typeface="Adventure" pitchFamily="82" charset="0"/>
              </a:rPr>
              <a:t> </a:t>
            </a:r>
            <a:r>
              <a:rPr lang="en-US" sz="2800" dirty="0" err="1" smtClean="0">
                <a:latin typeface="Adventure" pitchFamily="82" charset="0"/>
              </a:rPr>
              <a:t>Hoo</a:t>
            </a:r>
            <a:endParaRPr lang="en-US" sz="2800" dirty="0" smtClean="0">
              <a:latin typeface="Adventure" pitchFamily="82" charset="0"/>
            </a:endParaRPr>
          </a:p>
          <a:p>
            <a:r>
              <a:rPr lang="en-US" sz="2800" dirty="0" err="1" smtClean="0">
                <a:latin typeface="Adventure" pitchFamily="82" charset="0"/>
              </a:rPr>
              <a:t>Komik</a:t>
            </a:r>
            <a:r>
              <a:rPr lang="en-US" sz="2800" dirty="0" smtClean="0">
                <a:latin typeface="Adventure" pitchFamily="82" charset="0"/>
              </a:rPr>
              <a:t> yang </a:t>
            </a:r>
            <a:r>
              <a:rPr lang="en-US" sz="2800" dirty="0" err="1" smtClean="0">
                <a:latin typeface="Adventure" pitchFamily="82" charset="0"/>
              </a:rPr>
              <a:t>merakyat</a:t>
            </a:r>
            <a:r>
              <a:rPr lang="en-US" sz="2800" dirty="0" smtClean="0">
                <a:latin typeface="Adventure" pitchFamily="82" charset="0"/>
              </a:rPr>
              <a:t> </a:t>
            </a:r>
            <a:r>
              <a:rPr lang="en-US" sz="2800" dirty="0" err="1" smtClean="0">
                <a:latin typeface="Adventure" pitchFamily="82" charset="0"/>
              </a:rPr>
              <a:t>yaitu</a:t>
            </a:r>
            <a:r>
              <a:rPr lang="en-US" sz="2800" dirty="0" smtClean="0">
                <a:latin typeface="Adventure" pitchFamily="82" charset="0"/>
              </a:rPr>
              <a:t> </a:t>
            </a:r>
            <a:r>
              <a:rPr lang="en-US" sz="2800" dirty="0" err="1" smtClean="0">
                <a:latin typeface="Adventure" pitchFamily="82" charset="0"/>
              </a:rPr>
              <a:t>Dagelan</a:t>
            </a:r>
            <a:r>
              <a:rPr lang="en-US" sz="2800" dirty="0" smtClean="0">
                <a:latin typeface="Adventure" pitchFamily="82" charset="0"/>
              </a:rPr>
              <a:t> </a:t>
            </a:r>
            <a:r>
              <a:rPr lang="en-US" sz="2800" dirty="0" err="1" smtClean="0">
                <a:latin typeface="Adventure" pitchFamily="82" charset="0"/>
              </a:rPr>
              <a:t>Petruk</a:t>
            </a:r>
            <a:r>
              <a:rPr lang="en-US" sz="2800" dirty="0" smtClean="0">
                <a:latin typeface="Adventure" pitchFamily="82" charset="0"/>
              </a:rPr>
              <a:t> </a:t>
            </a:r>
            <a:r>
              <a:rPr lang="en-US" sz="2800" dirty="0" err="1" smtClean="0">
                <a:latin typeface="Adventure" pitchFamily="82" charset="0"/>
              </a:rPr>
              <a:t>karya</a:t>
            </a:r>
            <a:r>
              <a:rPr lang="en-US" sz="2800" dirty="0" smtClean="0">
                <a:latin typeface="Adventure" pitchFamily="82" charset="0"/>
              </a:rPr>
              <a:t> </a:t>
            </a:r>
            <a:r>
              <a:rPr lang="en-US" sz="2800" dirty="0" err="1" smtClean="0">
                <a:latin typeface="Adventure" pitchFamily="82" charset="0"/>
              </a:rPr>
              <a:t>Soedono</a:t>
            </a:r>
            <a:endParaRPr lang="en-US" sz="2800" dirty="0">
              <a:latin typeface="Adventure" pitchFamily="82" charset="0"/>
            </a:endParaRPr>
          </a:p>
        </p:txBody>
      </p:sp>
      <p:pic>
        <p:nvPicPr>
          <p:cNvPr id="3074" name="Picture 2" descr="E:\2009-11-29\Untitled-Scanned-05.jpg"/>
          <p:cNvPicPr>
            <a:picLocks noChangeAspect="1" noChangeArrowheads="1"/>
          </p:cNvPicPr>
          <p:nvPr/>
        </p:nvPicPr>
        <p:blipFill>
          <a:blip r:embed="rId2" cstate="print"/>
          <a:srcRect l="69867"/>
          <a:stretch>
            <a:fillRect/>
          </a:stretch>
        </p:blipFill>
        <p:spPr bwMode="auto">
          <a:xfrm>
            <a:off x="152400" y="131174"/>
            <a:ext cx="2971800" cy="5888626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85800" y="6107668"/>
            <a:ext cx="1828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Sie</a:t>
            </a:r>
            <a:r>
              <a:rPr lang="en-US" dirty="0" smtClean="0"/>
              <a:t> </a:t>
            </a:r>
            <a:r>
              <a:rPr lang="en-US" dirty="0" err="1" smtClean="0"/>
              <a:t>Djien</a:t>
            </a:r>
            <a:r>
              <a:rPr lang="en-US" dirty="0" smtClean="0"/>
              <a:t> Koei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1676400"/>
          </a:xfrm>
        </p:spPr>
        <p:txBody>
          <a:bodyPr/>
          <a:lstStyle/>
          <a:p>
            <a:r>
              <a:rPr lang="en-US" dirty="0" err="1" smtClean="0"/>
              <a:t>Tahun</a:t>
            </a:r>
            <a:r>
              <a:rPr lang="en-US" dirty="0" smtClean="0"/>
              <a:t> 1953, </a:t>
            </a:r>
            <a:r>
              <a:rPr lang="en-US" dirty="0" err="1" smtClean="0"/>
              <a:t>menapaki</a:t>
            </a:r>
            <a:r>
              <a:rPr lang="en-US" dirty="0" smtClean="0"/>
              <a:t> </a:t>
            </a:r>
            <a:r>
              <a:rPr lang="en-US" dirty="0" err="1" smtClean="0"/>
              <a:t>masa</a:t>
            </a:r>
            <a:r>
              <a:rPr lang="en-US" dirty="0" smtClean="0"/>
              <a:t> </a:t>
            </a:r>
            <a:r>
              <a:rPr lang="en-US" dirty="0" err="1" smtClean="0"/>
              <a:t>keemasan</a:t>
            </a:r>
            <a:r>
              <a:rPr lang="en-US" dirty="0" smtClean="0"/>
              <a:t> </a:t>
            </a:r>
            <a:r>
              <a:rPr lang="en-US" dirty="0" err="1" smtClean="0"/>
              <a:t>lahirnya</a:t>
            </a:r>
            <a:r>
              <a:rPr lang="en-US" dirty="0" smtClean="0"/>
              <a:t> Sri </a:t>
            </a:r>
            <a:r>
              <a:rPr lang="en-US" dirty="0" err="1" smtClean="0"/>
              <a:t>Asih</a:t>
            </a:r>
            <a:r>
              <a:rPr lang="en-US" dirty="0" smtClean="0"/>
              <a:t> </a:t>
            </a:r>
            <a:r>
              <a:rPr lang="en-US" dirty="0" err="1" smtClean="0"/>
              <a:t>karya</a:t>
            </a:r>
            <a:r>
              <a:rPr lang="en-US" dirty="0" smtClean="0"/>
              <a:t> R.A </a:t>
            </a:r>
            <a:r>
              <a:rPr lang="en-US" dirty="0" err="1" smtClean="0"/>
              <a:t>Kosasih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nina</a:t>
            </a:r>
            <a:r>
              <a:rPr lang="en-US" dirty="0" smtClean="0"/>
              <a:t> </a:t>
            </a:r>
            <a:r>
              <a:rPr lang="en-US" dirty="0" err="1" smtClean="0"/>
              <a:t>Putri</a:t>
            </a:r>
            <a:r>
              <a:rPr lang="en-US" dirty="0" smtClean="0"/>
              <a:t> </a:t>
            </a:r>
            <a:r>
              <a:rPr lang="en-US" dirty="0" err="1" smtClean="0"/>
              <a:t>Rimba</a:t>
            </a:r>
            <a:r>
              <a:rPr lang="en-US" dirty="0" smtClean="0"/>
              <a:t> </a:t>
            </a:r>
            <a:r>
              <a:rPr lang="en-US" dirty="0" err="1" smtClean="0"/>
              <a:t>karya</a:t>
            </a:r>
            <a:r>
              <a:rPr lang="en-US" dirty="0" smtClean="0"/>
              <a:t> john </a:t>
            </a:r>
            <a:r>
              <a:rPr lang="en-US" dirty="0" err="1" smtClean="0"/>
              <a:t>Lukman</a:t>
            </a:r>
            <a:r>
              <a:rPr lang="en-US" dirty="0" smtClean="0"/>
              <a:t> (</a:t>
            </a:r>
            <a:r>
              <a:rPr lang="en-US" dirty="0" err="1" smtClean="0"/>
              <a:t>johnlo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47800" y="2133600"/>
            <a:ext cx="7315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Adventure" pitchFamily="82" charset="0"/>
              </a:rPr>
              <a:t>Sri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  <a:latin typeface="Adventure" pitchFamily="82" charset="0"/>
              </a:rPr>
              <a:t>asih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Adventure" pitchFamily="8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  <a:latin typeface="Adventure" pitchFamily="82" charset="0"/>
              </a:rPr>
              <a:t>memakai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Adventure" pitchFamily="8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  <a:latin typeface="Adventure" pitchFamily="82" charset="0"/>
              </a:rPr>
              <a:t>kebaya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Adventure" pitchFamily="8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  <a:latin typeface="Adventure" pitchFamily="82" charset="0"/>
              </a:rPr>
              <a:t>dan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Adventure" pitchFamily="8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  <a:latin typeface="Adventure" pitchFamily="82" charset="0"/>
              </a:rPr>
              <a:t>kesaktiannya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Adventure" pitchFamily="8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  <a:latin typeface="Adventure" pitchFamily="82" charset="0"/>
              </a:rPr>
              <a:t>berbau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Adventure" pitchFamily="8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  <a:latin typeface="Adventure" pitchFamily="82" charset="0"/>
              </a:rPr>
              <a:t>mistis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Adventure" pitchFamily="8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  <a:latin typeface="Adventure" pitchFamily="82" charset="0"/>
              </a:rPr>
              <a:t>sedangkan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Adventure" pitchFamily="82" charset="0"/>
              </a:rPr>
              <a:t> Nina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  <a:latin typeface="Adventure" pitchFamily="82" charset="0"/>
              </a:rPr>
              <a:t>bercerita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Adventure" pitchFamily="8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  <a:latin typeface="Adventure" pitchFamily="82" charset="0"/>
              </a:rPr>
              <a:t>tentang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Adventure" pitchFamily="8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  <a:latin typeface="Adventure" pitchFamily="82" charset="0"/>
              </a:rPr>
              <a:t>kehidupan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Adventure" pitchFamily="8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  <a:latin typeface="Adventure" pitchFamily="82" charset="0"/>
              </a:rPr>
              <a:t>rimba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Adventure" pitchFamily="8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  <a:latin typeface="Adventure" pitchFamily="82" charset="0"/>
              </a:rPr>
              <a:t>tropis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Adventure" pitchFamily="8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  <a:latin typeface="Adventure" pitchFamily="82" charset="0"/>
              </a:rPr>
              <a:t>di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Adventure" pitchFamily="8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  <a:latin typeface="Adventure" pitchFamily="82" charset="0"/>
              </a:rPr>
              <a:t>indonesia</a:t>
            </a:r>
            <a:endParaRPr lang="en-US" sz="3600" dirty="0">
              <a:solidFill>
                <a:schemeClr val="tx2">
                  <a:lumMod val="75000"/>
                </a:schemeClr>
              </a:solidFill>
              <a:latin typeface="Adventure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3957697"/>
            <a:ext cx="8077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Karya</a:t>
            </a:r>
            <a:r>
              <a:rPr lang="en-US" sz="3200" dirty="0" smtClean="0"/>
              <a:t> </a:t>
            </a:r>
            <a:r>
              <a:rPr lang="en-US" sz="3200" dirty="0" err="1" smtClean="0"/>
              <a:t>johnlo</a:t>
            </a:r>
            <a:r>
              <a:rPr lang="en-US" sz="3200" dirty="0" smtClean="0"/>
              <a:t> </a:t>
            </a:r>
            <a:r>
              <a:rPr lang="en-US" sz="3200" dirty="0" err="1" smtClean="0"/>
              <a:t>lainnya</a:t>
            </a:r>
            <a:r>
              <a:rPr lang="en-US" sz="3200" dirty="0" smtClean="0"/>
              <a:t> </a:t>
            </a:r>
            <a:r>
              <a:rPr lang="en-US" sz="3200" dirty="0" err="1" smtClean="0"/>
              <a:t>yaitu</a:t>
            </a:r>
            <a:r>
              <a:rPr lang="en-US" sz="3200" dirty="0" smtClean="0"/>
              <a:t> </a:t>
            </a:r>
            <a:r>
              <a:rPr lang="en-US" sz="3200" dirty="0" err="1" smtClean="0"/>
              <a:t>Puteri</a:t>
            </a:r>
            <a:r>
              <a:rPr lang="en-US" sz="3200" dirty="0" smtClean="0"/>
              <a:t> </a:t>
            </a:r>
            <a:r>
              <a:rPr lang="en-US" sz="3200" dirty="0" err="1" smtClean="0"/>
              <a:t>Bintang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Garuda </a:t>
            </a:r>
            <a:r>
              <a:rPr lang="en-US" sz="3200" dirty="0" err="1" smtClean="0"/>
              <a:t>Putih</a:t>
            </a:r>
            <a:endParaRPr lang="en-US" sz="3200" dirty="0" smtClean="0"/>
          </a:p>
          <a:p>
            <a:r>
              <a:rPr lang="en-US" sz="3200" dirty="0" err="1" smtClean="0"/>
              <a:t>Kapten</a:t>
            </a:r>
            <a:r>
              <a:rPr lang="en-US" sz="3200" dirty="0" smtClean="0"/>
              <a:t> </a:t>
            </a:r>
            <a:r>
              <a:rPr lang="en-US" sz="3200" dirty="0" err="1" smtClean="0"/>
              <a:t>komit</a:t>
            </a:r>
            <a:r>
              <a:rPr lang="en-US" sz="3200" dirty="0" smtClean="0"/>
              <a:t> </a:t>
            </a:r>
            <a:r>
              <a:rPr lang="en-US" sz="3200" dirty="0" err="1" smtClean="0"/>
              <a:t>karya</a:t>
            </a:r>
            <a:r>
              <a:rPr lang="en-US" sz="3200" dirty="0" smtClean="0"/>
              <a:t> Kong </a:t>
            </a:r>
            <a:r>
              <a:rPr lang="en-US" sz="3200" dirty="0" err="1" smtClean="0"/>
              <a:t>ong</a:t>
            </a:r>
            <a:r>
              <a:rPr lang="en-US" sz="3200" dirty="0" smtClean="0"/>
              <a:t> </a:t>
            </a:r>
            <a:r>
              <a:rPr lang="en-US" sz="3200" dirty="0" err="1" smtClean="0"/>
              <a:t>mencoba</a:t>
            </a:r>
            <a:r>
              <a:rPr lang="en-US" sz="3200" dirty="0" smtClean="0"/>
              <a:t> </a:t>
            </a:r>
            <a:r>
              <a:rPr lang="en-US" sz="3200" dirty="0" err="1" smtClean="0"/>
              <a:t>mengimbangi</a:t>
            </a:r>
            <a:r>
              <a:rPr lang="en-US" sz="3200" dirty="0" smtClean="0"/>
              <a:t> Flash Gordon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2743200"/>
          </a:xfrm>
        </p:spPr>
        <p:txBody>
          <a:bodyPr>
            <a:normAutofit/>
          </a:bodyPr>
          <a:lstStyle/>
          <a:p>
            <a:r>
              <a:rPr lang="en-US" dirty="0" err="1" smtClean="0"/>
              <a:t>Tahun</a:t>
            </a:r>
            <a:r>
              <a:rPr lang="en-US" dirty="0" smtClean="0"/>
              <a:t> 1954, </a:t>
            </a:r>
            <a:r>
              <a:rPr lang="en-US" dirty="0" err="1" smtClean="0"/>
              <a:t>muncul</a:t>
            </a:r>
            <a:r>
              <a:rPr lang="en-US" dirty="0" smtClean="0"/>
              <a:t> </a:t>
            </a:r>
            <a:r>
              <a:rPr lang="en-US" dirty="0" err="1" smtClean="0"/>
              <a:t>protes</a:t>
            </a:r>
            <a:r>
              <a:rPr lang="en-US" dirty="0" smtClean="0"/>
              <a:t> agar </a:t>
            </a:r>
            <a:r>
              <a:rPr lang="en-US" dirty="0" err="1" smtClean="0"/>
              <a:t>komik</a:t>
            </a:r>
            <a:r>
              <a:rPr lang="en-US" dirty="0" smtClean="0"/>
              <a:t> Barat </a:t>
            </a:r>
            <a:r>
              <a:rPr lang="en-US" dirty="0" err="1" smtClean="0"/>
              <a:t>dimusnakan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penerbit</a:t>
            </a:r>
            <a:r>
              <a:rPr lang="en-US" dirty="0" smtClean="0"/>
              <a:t> </a:t>
            </a:r>
            <a:r>
              <a:rPr lang="en-US" dirty="0" err="1" smtClean="0"/>
              <a:t>melodi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Bandung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Keng</a:t>
            </a:r>
            <a:r>
              <a:rPr lang="en-US" dirty="0" smtClean="0"/>
              <a:t> Po </a:t>
            </a:r>
            <a:r>
              <a:rPr lang="en-US" dirty="0" err="1" smtClean="0"/>
              <a:t>di</a:t>
            </a:r>
            <a:r>
              <a:rPr lang="en-US" dirty="0" smtClean="0"/>
              <a:t> Jakarta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memertahankan</a:t>
            </a:r>
            <a:r>
              <a:rPr lang="en-US" dirty="0" smtClean="0"/>
              <a:t> </a:t>
            </a:r>
            <a:r>
              <a:rPr lang="en-US" dirty="0" err="1" smtClean="0"/>
              <a:t>dangan</a:t>
            </a:r>
            <a:r>
              <a:rPr lang="en-US" dirty="0" smtClean="0"/>
              <a:t> </a:t>
            </a:r>
            <a:r>
              <a:rPr lang="en-US" dirty="0" err="1" smtClean="0"/>
              <a:t>strategi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pemahaman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yakni</a:t>
            </a:r>
            <a:r>
              <a:rPr lang="en-US" dirty="0" smtClean="0"/>
              <a:t> </a:t>
            </a:r>
            <a:r>
              <a:rPr lang="en-US" dirty="0" err="1" smtClean="0"/>
              <a:t>menggali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bersumber</a:t>
            </a:r>
            <a:r>
              <a:rPr lang="en-US" dirty="0" smtClean="0"/>
              <a:t> </a:t>
            </a:r>
            <a:r>
              <a:rPr lang="en-US" dirty="0" err="1" smtClean="0"/>
              <a:t>kebudayaan</a:t>
            </a:r>
            <a:r>
              <a:rPr lang="en-US" dirty="0" smtClean="0"/>
              <a:t> </a:t>
            </a:r>
            <a:r>
              <a:rPr lang="en-US" dirty="0" err="1" smtClean="0"/>
              <a:t>nasional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3276600"/>
            <a:ext cx="7620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accent2"/>
                </a:solidFill>
              </a:rPr>
              <a:t>Kosasih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</a:rPr>
              <a:t>dan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</a:rPr>
              <a:t>Johnlo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</a:rPr>
              <a:t>akhirnya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</a:rPr>
              <a:t>mengeluarkan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</a:rPr>
              <a:t>komik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</a:rPr>
              <a:t>wayang</a:t>
            </a:r>
            <a:r>
              <a:rPr lang="en-US" sz="2400" dirty="0" smtClean="0">
                <a:solidFill>
                  <a:schemeClr val="accent2"/>
                </a:solidFill>
              </a:rPr>
              <a:t> yang </a:t>
            </a:r>
            <a:r>
              <a:rPr lang="en-US" sz="2400" dirty="0" err="1" smtClean="0">
                <a:solidFill>
                  <a:schemeClr val="accent2"/>
                </a:solidFill>
              </a:rPr>
              <a:t>merupakan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</a:rPr>
              <a:t>peleburan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</a:rPr>
              <a:t>antara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</a:rPr>
              <a:t>barat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</a:rPr>
              <a:t>dan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</a:rPr>
              <a:t>timur</a:t>
            </a:r>
            <a:endParaRPr lang="en-US" sz="2400" dirty="0" smtClean="0">
              <a:solidFill>
                <a:schemeClr val="accent2"/>
              </a:solidFill>
            </a:endParaRPr>
          </a:p>
          <a:p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Lahirlah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Gatotkatja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(1945-1955,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Keng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Po, Jakarta)</a:t>
            </a:r>
          </a:p>
          <a:p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Raden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Palasara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(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Johnlo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Serial Mahabharata (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Kosasih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5562600"/>
            <a:ext cx="746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Harian</a:t>
            </a:r>
            <a:r>
              <a:rPr lang="en-US" sz="2000" dirty="0" smtClean="0"/>
              <a:t> </a:t>
            </a:r>
            <a:r>
              <a:rPr lang="en-US" sz="2000" dirty="0" err="1" smtClean="0"/>
              <a:t>Kedaulatan</a:t>
            </a:r>
            <a:r>
              <a:rPr lang="en-US" sz="2000" dirty="0" smtClean="0"/>
              <a:t> Rakyat Yogyakarta </a:t>
            </a:r>
            <a:r>
              <a:rPr lang="en-US" sz="2000" dirty="0" err="1" smtClean="0"/>
              <a:t>menampilkan</a:t>
            </a:r>
            <a:r>
              <a:rPr lang="en-US" sz="2000" dirty="0" smtClean="0"/>
              <a:t> </a:t>
            </a:r>
            <a:r>
              <a:rPr lang="en-US" sz="2000" dirty="0" err="1" smtClean="0"/>
              <a:t>karya</a:t>
            </a:r>
            <a:r>
              <a:rPr lang="en-US" sz="2000" dirty="0" smtClean="0"/>
              <a:t> </a:t>
            </a:r>
            <a:r>
              <a:rPr lang="en-US" sz="2000" dirty="0" err="1" smtClean="0"/>
              <a:t>Abdulsalam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menceritakan</a:t>
            </a:r>
            <a:r>
              <a:rPr lang="en-US" sz="2000" dirty="0" smtClean="0"/>
              <a:t> </a:t>
            </a:r>
            <a:r>
              <a:rPr lang="en-US" sz="2000" dirty="0" err="1" smtClean="0"/>
              <a:t>kepahlawanan</a:t>
            </a:r>
            <a:r>
              <a:rPr lang="en-US" sz="2000" dirty="0" smtClean="0"/>
              <a:t>, </a:t>
            </a:r>
            <a:r>
              <a:rPr lang="en-US" sz="2000" dirty="0" err="1" smtClean="0"/>
              <a:t>perang</a:t>
            </a:r>
            <a:r>
              <a:rPr lang="en-US" sz="2000" dirty="0" smtClean="0"/>
              <a:t>, </a:t>
            </a:r>
            <a:r>
              <a:rPr lang="en-US" sz="2000" dirty="0" err="1" smtClean="0"/>
              <a:t>juga</a:t>
            </a:r>
            <a:r>
              <a:rPr lang="en-US" sz="2000" dirty="0" smtClean="0"/>
              <a:t> </a:t>
            </a:r>
            <a:r>
              <a:rPr lang="en-US" sz="2000" dirty="0" err="1" smtClean="0"/>
              <a:t>pemberontakan</a:t>
            </a:r>
            <a:r>
              <a:rPr lang="en-US" sz="2000" dirty="0" smtClean="0"/>
              <a:t> P. </a:t>
            </a:r>
            <a:r>
              <a:rPr lang="en-US" sz="2000" dirty="0" err="1" smtClean="0"/>
              <a:t>Diponegoro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472</TotalTime>
  <Words>899</Words>
  <Application>Microsoft Office PowerPoint</Application>
  <PresentationFormat>On-screen Show (4:3)</PresentationFormat>
  <Paragraphs>86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Paper</vt:lpstr>
      <vt:lpstr>Komik dari masa ke masa 1930 s/d 1980-an</vt:lpstr>
      <vt:lpstr>Cikal bakal komik</vt:lpstr>
      <vt:lpstr>Slide 3</vt:lpstr>
      <vt:lpstr>Era 1930-an</vt:lpstr>
      <vt:lpstr>Slide 5</vt:lpstr>
      <vt:lpstr>1940-an s/d 1950-an</vt:lpstr>
      <vt:lpstr>Slide 7</vt:lpstr>
      <vt:lpstr>Slide 8</vt:lpstr>
      <vt:lpstr>Slide 9</vt:lpstr>
      <vt:lpstr>Slide 10</vt:lpstr>
      <vt:lpstr>Slide 11</vt:lpstr>
      <vt:lpstr>Tahun 1960-1963</vt:lpstr>
      <vt:lpstr>Slide 13</vt:lpstr>
      <vt:lpstr>Slide 14</vt:lpstr>
      <vt:lpstr>Tahun 1963-1965</vt:lpstr>
      <vt:lpstr>Slide 16</vt:lpstr>
      <vt:lpstr>Tahun 1966-1967</vt:lpstr>
      <vt:lpstr>Tahun 1968-1980-an</vt:lpstr>
      <vt:lpstr>Slide 19</vt:lpstr>
      <vt:lpstr>Slide 20</vt:lpstr>
      <vt:lpstr>Slide 21</vt:lpstr>
      <vt:lpstr>Slide 22</vt:lpstr>
      <vt:lpstr>Slide 23</vt:lpstr>
      <vt:lpstr>Slide 24</vt:lpstr>
    </vt:vector>
  </TitlesOfParts>
  <Company>Student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Sejarah komik indonesia</dc:title>
  <dc:creator>User</dc:creator>
  <cp:lastModifiedBy>asus</cp:lastModifiedBy>
  <cp:revision>56</cp:revision>
  <dcterms:created xsi:type="dcterms:W3CDTF">2009-12-04T15:53:58Z</dcterms:created>
  <dcterms:modified xsi:type="dcterms:W3CDTF">2015-11-20T01:49:01Z</dcterms:modified>
</cp:coreProperties>
</file>