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sldIdLst>
    <p:sldId id="256" r:id="rId2"/>
    <p:sldId id="356" r:id="rId3"/>
    <p:sldId id="434" r:id="rId4"/>
    <p:sldId id="435" r:id="rId5"/>
    <p:sldId id="437" r:id="rId6"/>
    <p:sldId id="350" r:id="rId7"/>
    <p:sldId id="416" r:id="rId8"/>
    <p:sldId id="418" r:id="rId9"/>
    <p:sldId id="370" r:id="rId10"/>
    <p:sldId id="352" r:id="rId11"/>
    <p:sldId id="355" r:id="rId12"/>
    <p:sldId id="357" r:id="rId13"/>
    <p:sldId id="351" r:id="rId14"/>
    <p:sldId id="367" r:id="rId15"/>
    <p:sldId id="425" r:id="rId16"/>
    <p:sldId id="426" r:id="rId17"/>
    <p:sldId id="354" r:id="rId18"/>
    <p:sldId id="433" r:id="rId19"/>
    <p:sldId id="438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451" r:id="rId33"/>
    <p:sldId id="453" r:id="rId34"/>
    <p:sldId id="454" r:id="rId35"/>
    <p:sldId id="455" r:id="rId36"/>
    <p:sldId id="456" r:id="rId37"/>
    <p:sldId id="457" r:id="rId38"/>
    <p:sldId id="458" r:id="rId39"/>
    <p:sldId id="459" r:id="rId40"/>
    <p:sldId id="460" r:id="rId41"/>
    <p:sldId id="461" r:id="rId42"/>
    <p:sldId id="462" r:id="rId43"/>
    <p:sldId id="463" r:id="rId44"/>
    <p:sldId id="464" r:id="rId45"/>
    <p:sldId id="465" r:id="rId46"/>
    <p:sldId id="466" r:id="rId47"/>
    <p:sldId id="467" r:id="rId48"/>
    <p:sldId id="468" r:id="rId49"/>
    <p:sldId id="469" r:id="rId50"/>
    <p:sldId id="470" r:id="rId51"/>
    <p:sldId id="471" r:id="rId52"/>
    <p:sldId id="473" r:id="rId53"/>
    <p:sldId id="472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6600"/>
    <a:srgbClr val="1966B3"/>
    <a:srgbClr val="FF9900"/>
    <a:srgbClr val="FF3300"/>
    <a:srgbClr val="FF0000"/>
    <a:srgbClr val="FFFF00"/>
    <a:srgbClr val="000000"/>
    <a:srgbClr val="C1D1D3"/>
    <a:srgbClr val="5AA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4" autoAdjust="0"/>
    <p:restoredTop sz="80639" autoAdjust="0"/>
  </p:normalViewPr>
  <p:slideViewPr>
    <p:cSldViewPr>
      <p:cViewPr varScale="1">
        <p:scale>
          <a:sx n="56" d="100"/>
          <a:sy n="56" d="100"/>
        </p:scale>
        <p:origin x="15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image" Target="../media/image4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3.jpg"/><Relationship Id="rId1" Type="http://schemas.openxmlformats.org/officeDocument/2006/relationships/image" Target="../media/image45.jpeg"/><Relationship Id="rId4" Type="http://schemas.openxmlformats.org/officeDocument/2006/relationships/image" Target="../media/image4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image" Target="../media/image4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3.jpg"/><Relationship Id="rId1" Type="http://schemas.openxmlformats.org/officeDocument/2006/relationships/image" Target="../media/image45.jpeg"/><Relationship Id="rId4" Type="http://schemas.openxmlformats.org/officeDocument/2006/relationships/image" Target="../media/image4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FE28A-E1D6-4469-81F7-BB4D0EB59D20}" type="doc">
      <dgm:prSet loTypeId="urn:microsoft.com/office/officeart/2005/8/layout/radial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B55047-05A4-4426-B461-1238E036A3F0}">
      <dgm:prSet phldrT="[Text]"/>
      <dgm:spPr/>
      <dgm:t>
        <a:bodyPr/>
        <a:lstStyle/>
        <a:p>
          <a:r>
            <a:rPr lang="en-US" dirty="0" smtClean="0"/>
            <a:t>Data Mining</a:t>
          </a:r>
          <a:endParaRPr lang="en-US" dirty="0"/>
        </a:p>
      </dgm:t>
    </dgm:pt>
    <dgm:pt modelId="{87A97380-E960-4B56-81B3-5A194112A677}" type="parTrans" cxnId="{BB026D2F-EACD-4B0B-8F2A-4E6B026D0B1E}">
      <dgm:prSet/>
      <dgm:spPr/>
      <dgm:t>
        <a:bodyPr/>
        <a:lstStyle/>
        <a:p>
          <a:endParaRPr lang="en-US"/>
        </a:p>
      </dgm:t>
    </dgm:pt>
    <dgm:pt modelId="{52E81B70-4E4C-4AB4-A1DD-5F35736B9098}" type="sibTrans" cxnId="{BB026D2F-EACD-4B0B-8F2A-4E6B026D0B1E}">
      <dgm:prSet/>
      <dgm:spPr/>
      <dgm:t>
        <a:bodyPr/>
        <a:lstStyle/>
        <a:p>
          <a:endParaRPr lang="en-US"/>
        </a:p>
      </dgm:t>
    </dgm:pt>
    <dgm:pt modelId="{DEA82471-7B7B-44E0-A55C-57859F95EC81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smtClean="0"/>
            <a:t>Machine Learning</a:t>
          </a:r>
          <a:endParaRPr lang="en-US" sz="1600" dirty="0"/>
        </a:p>
      </dgm:t>
    </dgm:pt>
    <dgm:pt modelId="{FB41003E-50FE-48BF-A6CF-4C4F11E50411}" type="parTrans" cxnId="{59B19FAE-EEC2-4A32-A34A-1FC74EAEBA1C}">
      <dgm:prSet/>
      <dgm:spPr/>
      <dgm:t>
        <a:bodyPr/>
        <a:lstStyle/>
        <a:p>
          <a:endParaRPr lang="en-US"/>
        </a:p>
      </dgm:t>
    </dgm:pt>
    <dgm:pt modelId="{C353EF09-86E4-489A-899C-5037425C53E6}" type="sibTrans" cxnId="{59B19FAE-EEC2-4A32-A34A-1FC74EAEBA1C}">
      <dgm:prSet/>
      <dgm:spPr/>
      <dgm:t>
        <a:bodyPr/>
        <a:lstStyle/>
        <a:p>
          <a:endParaRPr lang="en-US"/>
        </a:p>
      </dgm:t>
    </dgm:pt>
    <dgm:pt modelId="{C818DE8A-C77D-49A7-9CAB-3E0B10D9ACBB}">
      <dgm:prSet phldrT="[Text]" custT="1"/>
      <dgm:spPr>
        <a:solidFill>
          <a:srgbClr val="00B0F0"/>
        </a:solidFill>
      </dgm:spPr>
      <dgm:t>
        <a:bodyPr lIns="0" tIns="0" rIns="0" bIns="0"/>
        <a:lstStyle/>
        <a:p>
          <a:r>
            <a:rPr lang="en-US" sz="1600" smtClean="0"/>
            <a:t>Pattern Recognition</a:t>
          </a:r>
          <a:endParaRPr lang="en-US" sz="1600" dirty="0"/>
        </a:p>
      </dgm:t>
    </dgm:pt>
    <dgm:pt modelId="{8502FA26-AB97-442D-8F95-E341E19D089F}" type="parTrans" cxnId="{D1DC6CF0-1CBD-44B9-BA4C-808722CE2F65}">
      <dgm:prSet/>
      <dgm:spPr/>
      <dgm:t>
        <a:bodyPr/>
        <a:lstStyle/>
        <a:p>
          <a:endParaRPr lang="en-US"/>
        </a:p>
      </dgm:t>
    </dgm:pt>
    <dgm:pt modelId="{90AE7205-EED9-4DF0-A545-C8B4EDC14405}" type="sibTrans" cxnId="{D1DC6CF0-1CBD-44B9-BA4C-808722CE2F65}">
      <dgm:prSet/>
      <dgm:spPr/>
      <dgm:t>
        <a:bodyPr/>
        <a:lstStyle/>
        <a:p>
          <a:endParaRPr lang="en-US"/>
        </a:p>
      </dgm:t>
    </dgm:pt>
    <dgm:pt modelId="{3F59AA82-7BA0-45DA-BB2D-9A541E1E79DD}">
      <dgm:prSet phldrT="[Text]"/>
      <dgm:spPr>
        <a:solidFill>
          <a:srgbClr val="00B050"/>
        </a:solidFill>
      </dgm:spPr>
      <dgm:t>
        <a:bodyPr/>
        <a:lstStyle/>
        <a:p>
          <a:r>
            <a:rPr lang="en-US" smtClean="0"/>
            <a:t>Statistics</a:t>
          </a:r>
          <a:endParaRPr lang="en-US" dirty="0"/>
        </a:p>
      </dgm:t>
    </dgm:pt>
    <dgm:pt modelId="{E4E1E980-7E5F-4692-8316-F6CC46190EB7}" type="parTrans" cxnId="{28367AE4-15CA-45BD-A11C-B95BA33B65F8}">
      <dgm:prSet/>
      <dgm:spPr/>
      <dgm:t>
        <a:bodyPr/>
        <a:lstStyle/>
        <a:p>
          <a:endParaRPr lang="en-US"/>
        </a:p>
      </dgm:t>
    </dgm:pt>
    <dgm:pt modelId="{29C32284-FE65-48FB-A445-CAFBC6F6A1EA}" type="sibTrans" cxnId="{28367AE4-15CA-45BD-A11C-B95BA33B65F8}">
      <dgm:prSet/>
      <dgm:spPr/>
      <dgm:t>
        <a:bodyPr/>
        <a:lstStyle/>
        <a:p>
          <a:endParaRPr lang="en-US"/>
        </a:p>
      </dgm:t>
    </dgm:pt>
    <dgm:pt modelId="{FE5F9D14-A38C-4EE2-8A88-0F4444FA056F}">
      <dgm:prSet phldrT="[Text]" custT="1"/>
      <dgm:spPr/>
      <dgm:t>
        <a:bodyPr lIns="0" tIns="0" rIns="0" bIns="0"/>
        <a:lstStyle/>
        <a:p>
          <a:r>
            <a:rPr lang="en-US" sz="1600" dirty="0" smtClean="0"/>
            <a:t>Artificial Intelligence</a:t>
          </a:r>
          <a:endParaRPr lang="en-US" sz="1600" dirty="0"/>
        </a:p>
      </dgm:t>
    </dgm:pt>
    <dgm:pt modelId="{63542B39-4D02-4B51-9598-5DCA54FA9291}" type="parTrans" cxnId="{688648FE-8278-406B-B06F-6AC9BAB3B9E4}">
      <dgm:prSet/>
      <dgm:spPr/>
      <dgm:t>
        <a:bodyPr/>
        <a:lstStyle/>
        <a:p>
          <a:endParaRPr lang="en-US"/>
        </a:p>
      </dgm:t>
    </dgm:pt>
    <dgm:pt modelId="{F14944B8-F15E-4146-BE91-1D658E942206}" type="sibTrans" cxnId="{688648FE-8278-406B-B06F-6AC9BAB3B9E4}">
      <dgm:prSet/>
      <dgm:spPr/>
      <dgm:t>
        <a:bodyPr/>
        <a:lstStyle/>
        <a:p>
          <a:endParaRPr lang="en-US"/>
        </a:p>
      </dgm:t>
    </dgm:pt>
    <dgm:pt modelId="{F57129F2-383B-4FAB-8B12-E35CFFB94197}" type="pres">
      <dgm:prSet presAssocID="{B66FE28A-E1D6-4469-81F7-BB4D0EB59D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71924E5-F3B4-4B84-BA8D-112FD5B014B5}" type="pres">
      <dgm:prSet presAssocID="{5FB55047-05A4-4426-B461-1238E036A3F0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256B9C73-7B1E-41AB-B31D-5372862F8FFC}" type="pres">
      <dgm:prSet presAssocID="{FB41003E-50FE-48BF-A6CF-4C4F11E50411}" presName="Name9" presStyleLbl="parChTrans1D2" presStyleIdx="0" presStyleCnt="4"/>
      <dgm:spPr/>
      <dgm:t>
        <a:bodyPr/>
        <a:lstStyle/>
        <a:p>
          <a:endParaRPr lang="zh-CN" altLang="en-US"/>
        </a:p>
      </dgm:t>
    </dgm:pt>
    <dgm:pt modelId="{625389A9-1E59-47E8-B71B-EBDC2934ED5D}" type="pres">
      <dgm:prSet presAssocID="{FB41003E-50FE-48BF-A6CF-4C4F11E50411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D92B7FBA-F81F-49F0-BBF8-56C30004B026}" type="pres">
      <dgm:prSet presAssocID="{DEA82471-7B7B-44E0-A55C-57859F95EC81}" presName="node" presStyleLbl="node1" presStyleIdx="0" presStyleCnt="4" custScaleX="99549" custScaleY="8769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D18B2D-5BD4-4028-BC93-074605399E52}" type="pres">
      <dgm:prSet presAssocID="{8502FA26-AB97-442D-8F95-E341E19D089F}" presName="Name9" presStyleLbl="parChTrans1D2" presStyleIdx="1" presStyleCnt="4"/>
      <dgm:spPr/>
      <dgm:t>
        <a:bodyPr/>
        <a:lstStyle/>
        <a:p>
          <a:endParaRPr lang="zh-CN" altLang="en-US"/>
        </a:p>
      </dgm:t>
    </dgm:pt>
    <dgm:pt modelId="{0F4CDF04-0381-4046-B2F4-1A7A42108872}" type="pres">
      <dgm:prSet presAssocID="{8502FA26-AB97-442D-8F95-E341E19D089F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9DAD4769-8F8C-4437-8000-DB1A29FBBE5F}" type="pres">
      <dgm:prSet presAssocID="{C818DE8A-C77D-49A7-9CAB-3E0B10D9ACBB}" presName="node" presStyleLbl="node1" presStyleIdx="1" presStyleCnt="4" custScaleX="1119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D50E63-F934-42B7-8726-1A2B0F5E6AC1}" type="pres">
      <dgm:prSet presAssocID="{E4E1E980-7E5F-4692-8316-F6CC46190EB7}" presName="Name9" presStyleLbl="parChTrans1D2" presStyleIdx="2" presStyleCnt="4"/>
      <dgm:spPr/>
      <dgm:t>
        <a:bodyPr/>
        <a:lstStyle/>
        <a:p>
          <a:endParaRPr lang="zh-CN" altLang="en-US"/>
        </a:p>
      </dgm:t>
    </dgm:pt>
    <dgm:pt modelId="{E8619FCA-FFEF-463C-B367-9E2CBAC8667F}" type="pres">
      <dgm:prSet presAssocID="{E4E1E980-7E5F-4692-8316-F6CC46190EB7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BDF3442C-731C-4F32-9AE7-857DBC6E6448}" type="pres">
      <dgm:prSet presAssocID="{3F59AA82-7BA0-45DA-BB2D-9A541E1E79DD}" presName="node" presStyleLbl="node1" presStyleIdx="2" presStyleCnt="4" custScaleX="99549" custScaleY="885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FF9880-B45C-4A8F-9038-FC000D96359E}" type="pres">
      <dgm:prSet presAssocID="{63542B39-4D02-4B51-9598-5DCA54FA9291}" presName="Name9" presStyleLbl="parChTrans1D2" presStyleIdx="3" presStyleCnt="4"/>
      <dgm:spPr/>
      <dgm:t>
        <a:bodyPr/>
        <a:lstStyle/>
        <a:p>
          <a:endParaRPr lang="zh-CN" altLang="en-US"/>
        </a:p>
      </dgm:t>
    </dgm:pt>
    <dgm:pt modelId="{9A7C5158-F799-4072-B482-547E701E7177}" type="pres">
      <dgm:prSet presAssocID="{63542B39-4D02-4B51-9598-5DCA54FA9291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CD64E2A7-0188-4842-8113-EB51FC4DACF9}" type="pres">
      <dgm:prSet presAssocID="{FE5F9D14-A38C-4EE2-8A88-0F4444FA056F}" presName="node" presStyleLbl="node1" presStyleIdx="3" presStyleCnt="4" custScaleX="11194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CBFB4F1-CA8F-42F6-8CCF-18B95FE40069}" type="presOf" srcId="{8502FA26-AB97-442D-8F95-E341E19D089F}" destId="{E4D18B2D-5BD4-4028-BC93-074605399E52}" srcOrd="0" destOrd="0" presId="urn:microsoft.com/office/officeart/2005/8/layout/radial1"/>
    <dgm:cxn modelId="{A505ED3C-4164-45DC-B0CB-54399C53A6C0}" type="presOf" srcId="{63542B39-4D02-4B51-9598-5DCA54FA9291}" destId="{9A7C5158-F799-4072-B482-547E701E7177}" srcOrd="1" destOrd="0" presId="urn:microsoft.com/office/officeart/2005/8/layout/radial1"/>
    <dgm:cxn modelId="{D1DC6CF0-1CBD-44B9-BA4C-808722CE2F65}" srcId="{5FB55047-05A4-4426-B461-1238E036A3F0}" destId="{C818DE8A-C77D-49A7-9CAB-3E0B10D9ACBB}" srcOrd="1" destOrd="0" parTransId="{8502FA26-AB97-442D-8F95-E341E19D089F}" sibTransId="{90AE7205-EED9-4DF0-A545-C8B4EDC14405}"/>
    <dgm:cxn modelId="{E70F36E4-91C2-4269-A3DE-A149C0693AEB}" type="presOf" srcId="{3F59AA82-7BA0-45DA-BB2D-9A541E1E79DD}" destId="{BDF3442C-731C-4F32-9AE7-857DBC6E6448}" srcOrd="0" destOrd="0" presId="urn:microsoft.com/office/officeart/2005/8/layout/radial1"/>
    <dgm:cxn modelId="{28367AE4-15CA-45BD-A11C-B95BA33B65F8}" srcId="{5FB55047-05A4-4426-B461-1238E036A3F0}" destId="{3F59AA82-7BA0-45DA-BB2D-9A541E1E79DD}" srcOrd="2" destOrd="0" parTransId="{E4E1E980-7E5F-4692-8316-F6CC46190EB7}" sibTransId="{29C32284-FE65-48FB-A445-CAFBC6F6A1EA}"/>
    <dgm:cxn modelId="{30625E6E-BAEA-4AC3-A700-EA8AE2BE378A}" type="presOf" srcId="{C818DE8A-C77D-49A7-9CAB-3E0B10D9ACBB}" destId="{9DAD4769-8F8C-4437-8000-DB1A29FBBE5F}" srcOrd="0" destOrd="0" presId="urn:microsoft.com/office/officeart/2005/8/layout/radial1"/>
    <dgm:cxn modelId="{ECC7062D-F149-4A7F-AB6F-4579236C92C2}" type="presOf" srcId="{FB41003E-50FE-48BF-A6CF-4C4F11E50411}" destId="{256B9C73-7B1E-41AB-B31D-5372862F8FFC}" srcOrd="0" destOrd="0" presId="urn:microsoft.com/office/officeart/2005/8/layout/radial1"/>
    <dgm:cxn modelId="{BB026D2F-EACD-4B0B-8F2A-4E6B026D0B1E}" srcId="{B66FE28A-E1D6-4469-81F7-BB4D0EB59D20}" destId="{5FB55047-05A4-4426-B461-1238E036A3F0}" srcOrd="0" destOrd="0" parTransId="{87A97380-E960-4B56-81B3-5A194112A677}" sibTransId="{52E81B70-4E4C-4AB4-A1DD-5F35736B9098}"/>
    <dgm:cxn modelId="{DC720C8F-6D1A-4E03-9EE3-BFCE30D9431F}" type="presOf" srcId="{5FB55047-05A4-4426-B461-1238E036A3F0}" destId="{D71924E5-F3B4-4B84-BA8D-112FD5B014B5}" srcOrd="0" destOrd="0" presId="urn:microsoft.com/office/officeart/2005/8/layout/radial1"/>
    <dgm:cxn modelId="{DAED13FF-396E-44C3-8B48-83C8690298A8}" type="presOf" srcId="{E4E1E980-7E5F-4692-8316-F6CC46190EB7}" destId="{E8619FCA-FFEF-463C-B367-9E2CBAC8667F}" srcOrd="1" destOrd="0" presId="urn:microsoft.com/office/officeart/2005/8/layout/radial1"/>
    <dgm:cxn modelId="{5CD415D3-E557-4B26-8B3C-DC09DBC8F0C9}" type="presOf" srcId="{B66FE28A-E1D6-4469-81F7-BB4D0EB59D20}" destId="{F57129F2-383B-4FAB-8B12-E35CFFB94197}" srcOrd="0" destOrd="0" presId="urn:microsoft.com/office/officeart/2005/8/layout/radial1"/>
    <dgm:cxn modelId="{59B19FAE-EEC2-4A32-A34A-1FC74EAEBA1C}" srcId="{5FB55047-05A4-4426-B461-1238E036A3F0}" destId="{DEA82471-7B7B-44E0-A55C-57859F95EC81}" srcOrd="0" destOrd="0" parTransId="{FB41003E-50FE-48BF-A6CF-4C4F11E50411}" sibTransId="{C353EF09-86E4-489A-899C-5037425C53E6}"/>
    <dgm:cxn modelId="{60A0BEE8-43C6-4289-BE48-0F3A30DE785E}" type="presOf" srcId="{FE5F9D14-A38C-4EE2-8A88-0F4444FA056F}" destId="{CD64E2A7-0188-4842-8113-EB51FC4DACF9}" srcOrd="0" destOrd="0" presId="urn:microsoft.com/office/officeart/2005/8/layout/radial1"/>
    <dgm:cxn modelId="{9D7CFF30-7D4C-425A-B3BF-87BB660F2AC0}" type="presOf" srcId="{E4E1E980-7E5F-4692-8316-F6CC46190EB7}" destId="{AFD50E63-F934-42B7-8726-1A2B0F5E6AC1}" srcOrd="0" destOrd="0" presId="urn:microsoft.com/office/officeart/2005/8/layout/radial1"/>
    <dgm:cxn modelId="{688648FE-8278-406B-B06F-6AC9BAB3B9E4}" srcId="{5FB55047-05A4-4426-B461-1238E036A3F0}" destId="{FE5F9D14-A38C-4EE2-8A88-0F4444FA056F}" srcOrd="3" destOrd="0" parTransId="{63542B39-4D02-4B51-9598-5DCA54FA9291}" sibTransId="{F14944B8-F15E-4146-BE91-1D658E942206}"/>
    <dgm:cxn modelId="{D7EEB42B-A8F0-4B66-B01A-6114C33F9180}" type="presOf" srcId="{DEA82471-7B7B-44E0-A55C-57859F95EC81}" destId="{D92B7FBA-F81F-49F0-BBF8-56C30004B026}" srcOrd="0" destOrd="0" presId="urn:microsoft.com/office/officeart/2005/8/layout/radial1"/>
    <dgm:cxn modelId="{48995DE6-8F2F-4CD1-93C8-3865B659BC57}" type="presOf" srcId="{FB41003E-50FE-48BF-A6CF-4C4F11E50411}" destId="{625389A9-1E59-47E8-B71B-EBDC2934ED5D}" srcOrd="1" destOrd="0" presId="urn:microsoft.com/office/officeart/2005/8/layout/radial1"/>
    <dgm:cxn modelId="{31661A1F-2A9A-40A8-909E-CDAFA2D6FA50}" type="presOf" srcId="{8502FA26-AB97-442D-8F95-E341E19D089F}" destId="{0F4CDF04-0381-4046-B2F4-1A7A42108872}" srcOrd="1" destOrd="0" presId="urn:microsoft.com/office/officeart/2005/8/layout/radial1"/>
    <dgm:cxn modelId="{C5B663B5-D6D0-4A48-A2F1-071AA3DC6836}" type="presOf" srcId="{63542B39-4D02-4B51-9598-5DCA54FA9291}" destId="{00FF9880-B45C-4A8F-9038-FC000D96359E}" srcOrd="0" destOrd="0" presId="urn:microsoft.com/office/officeart/2005/8/layout/radial1"/>
    <dgm:cxn modelId="{294AC588-9FA0-4BA7-9AF4-7449BFD91DEA}" type="presParOf" srcId="{F57129F2-383B-4FAB-8B12-E35CFFB94197}" destId="{D71924E5-F3B4-4B84-BA8D-112FD5B014B5}" srcOrd="0" destOrd="0" presId="urn:microsoft.com/office/officeart/2005/8/layout/radial1"/>
    <dgm:cxn modelId="{6AE27946-6ECF-4932-A6E6-6F28AF3E1F1A}" type="presParOf" srcId="{F57129F2-383B-4FAB-8B12-E35CFFB94197}" destId="{256B9C73-7B1E-41AB-B31D-5372862F8FFC}" srcOrd="1" destOrd="0" presId="urn:microsoft.com/office/officeart/2005/8/layout/radial1"/>
    <dgm:cxn modelId="{07C8F9F6-2ADF-4107-9AD7-C72D108459D3}" type="presParOf" srcId="{256B9C73-7B1E-41AB-B31D-5372862F8FFC}" destId="{625389A9-1E59-47E8-B71B-EBDC2934ED5D}" srcOrd="0" destOrd="0" presId="urn:microsoft.com/office/officeart/2005/8/layout/radial1"/>
    <dgm:cxn modelId="{23E78A72-F1F1-443A-8771-5C663F731C24}" type="presParOf" srcId="{F57129F2-383B-4FAB-8B12-E35CFFB94197}" destId="{D92B7FBA-F81F-49F0-BBF8-56C30004B026}" srcOrd="2" destOrd="0" presId="urn:microsoft.com/office/officeart/2005/8/layout/radial1"/>
    <dgm:cxn modelId="{979DA048-2B0F-4981-A754-2C6314945D6F}" type="presParOf" srcId="{F57129F2-383B-4FAB-8B12-E35CFFB94197}" destId="{E4D18B2D-5BD4-4028-BC93-074605399E52}" srcOrd="3" destOrd="0" presId="urn:microsoft.com/office/officeart/2005/8/layout/radial1"/>
    <dgm:cxn modelId="{C9715B2C-E3C7-46CA-93E2-C482238A3039}" type="presParOf" srcId="{E4D18B2D-5BD4-4028-BC93-074605399E52}" destId="{0F4CDF04-0381-4046-B2F4-1A7A42108872}" srcOrd="0" destOrd="0" presId="urn:microsoft.com/office/officeart/2005/8/layout/radial1"/>
    <dgm:cxn modelId="{05D98FA4-96F6-4EA2-9383-F9007736E392}" type="presParOf" srcId="{F57129F2-383B-4FAB-8B12-E35CFFB94197}" destId="{9DAD4769-8F8C-4437-8000-DB1A29FBBE5F}" srcOrd="4" destOrd="0" presId="urn:microsoft.com/office/officeart/2005/8/layout/radial1"/>
    <dgm:cxn modelId="{D1A8134D-38DD-4069-A439-44D986ADFF8A}" type="presParOf" srcId="{F57129F2-383B-4FAB-8B12-E35CFFB94197}" destId="{AFD50E63-F934-42B7-8726-1A2B0F5E6AC1}" srcOrd="5" destOrd="0" presId="urn:microsoft.com/office/officeart/2005/8/layout/radial1"/>
    <dgm:cxn modelId="{B6A4EAE2-39EC-4BE1-8494-6857B393247C}" type="presParOf" srcId="{AFD50E63-F934-42B7-8726-1A2B0F5E6AC1}" destId="{E8619FCA-FFEF-463C-B367-9E2CBAC8667F}" srcOrd="0" destOrd="0" presId="urn:microsoft.com/office/officeart/2005/8/layout/radial1"/>
    <dgm:cxn modelId="{58663B18-87F9-4647-9946-F39C714F74BC}" type="presParOf" srcId="{F57129F2-383B-4FAB-8B12-E35CFFB94197}" destId="{BDF3442C-731C-4F32-9AE7-857DBC6E6448}" srcOrd="6" destOrd="0" presId="urn:microsoft.com/office/officeart/2005/8/layout/radial1"/>
    <dgm:cxn modelId="{DB2FA250-BCE8-4978-B2B5-E5B423395172}" type="presParOf" srcId="{F57129F2-383B-4FAB-8B12-E35CFFB94197}" destId="{00FF9880-B45C-4A8F-9038-FC000D96359E}" srcOrd="7" destOrd="0" presId="urn:microsoft.com/office/officeart/2005/8/layout/radial1"/>
    <dgm:cxn modelId="{F8F7FBAF-DE2F-4AE8-843E-2039353BC3EB}" type="presParOf" srcId="{00FF9880-B45C-4A8F-9038-FC000D96359E}" destId="{9A7C5158-F799-4072-B482-547E701E7177}" srcOrd="0" destOrd="0" presId="urn:microsoft.com/office/officeart/2005/8/layout/radial1"/>
    <dgm:cxn modelId="{667F2747-CE58-438B-8A7C-0E336BA3759A}" type="presParOf" srcId="{F57129F2-383B-4FAB-8B12-E35CFFB94197}" destId="{CD64E2A7-0188-4842-8113-EB51FC4DACF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D54CC7-F258-42C6-957B-A1A0D29735A8}" type="doc">
      <dgm:prSet loTypeId="urn:microsoft.com/office/officeart/2005/8/layout/radial4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DEF2CCC8-0352-4FF8-BE0E-E5C52F5B33CA}">
      <dgm:prSet phldrT="[文本]"/>
      <dgm:spPr/>
      <dgm:t>
        <a:bodyPr/>
        <a:lstStyle/>
        <a:p>
          <a:r>
            <a:rPr lang="en-US" altLang="zh-CN" dirty="0" smtClean="0"/>
            <a:t>Data Mining</a:t>
          </a:r>
          <a:endParaRPr lang="zh-CN" altLang="en-US" dirty="0"/>
        </a:p>
      </dgm:t>
    </dgm:pt>
    <dgm:pt modelId="{3F88AE9B-2F94-452C-8FD2-5D99B457FAC9}" type="parTrans" cxnId="{1E969122-3A3D-4B07-AAAE-11C73DE6AEFF}">
      <dgm:prSet/>
      <dgm:spPr/>
      <dgm:t>
        <a:bodyPr/>
        <a:lstStyle/>
        <a:p>
          <a:endParaRPr lang="zh-CN" altLang="en-US"/>
        </a:p>
      </dgm:t>
    </dgm:pt>
    <dgm:pt modelId="{AADABCBF-BD95-44D0-830D-77B4C27A5698}" type="sibTrans" cxnId="{1E969122-3A3D-4B07-AAAE-11C73DE6AEFF}">
      <dgm:prSet/>
      <dgm:spPr/>
      <dgm:t>
        <a:bodyPr/>
        <a:lstStyle/>
        <a:p>
          <a:endParaRPr lang="zh-CN" altLang="en-US"/>
        </a:p>
      </dgm:t>
    </dgm:pt>
    <dgm:pt modelId="{DE6CD261-51BB-4247-BA40-B41212FB0B1F}">
      <dgm:prSet phldrT="[文本]"/>
      <dgm:spPr>
        <a:solidFill>
          <a:srgbClr val="7030A0"/>
        </a:solidFill>
      </dgm:spPr>
      <dgm:t>
        <a:bodyPr/>
        <a:lstStyle/>
        <a:p>
          <a:r>
            <a:rPr lang="en-US" altLang="zh-CN" dirty="0" smtClean="0"/>
            <a:t>Business Intelligence</a:t>
          </a:r>
          <a:endParaRPr lang="zh-CN" altLang="en-US" dirty="0"/>
        </a:p>
      </dgm:t>
    </dgm:pt>
    <dgm:pt modelId="{71B0F4C4-75F7-4AE4-9773-EC3EB08458D3}" type="parTrans" cxnId="{CF42C8C6-AE9E-4151-845E-126C7DFC4243}">
      <dgm:prSet/>
      <dgm:spPr>
        <a:solidFill>
          <a:srgbClr val="7030A0"/>
        </a:solidFill>
      </dgm:spPr>
      <dgm:t>
        <a:bodyPr/>
        <a:lstStyle/>
        <a:p>
          <a:endParaRPr lang="zh-CN" altLang="en-US"/>
        </a:p>
      </dgm:t>
    </dgm:pt>
    <dgm:pt modelId="{D7533DBD-09A2-48B5-AEC2-77613FBAE50A}" type="sibTrans" cxnId="{CF42C8C6-AE9E-4151-845E-126C7DFC4243}">
      <dgm:prSet/>
      <dgm:spPr/>
      <dgm:t>
        <a:bodyPr/>
        <a:lstStyle/>
        <a:p>
          <a:endParaRPr lang="zh-CN" altLang="en-US"/>
        </a:p>
      </dgm:t>
    </dgm:pt>
    <dgm:pt modelId="{C5B30749-4AE1-46CC-B1C1-AEE2F92DC47E}">
      <dgm:prSet phldrT="[文本]"/>
      <dgm:spPr>
        <a:solidFill>
          <a:srgbClr val="00B050"/>
        </a:solidFill>
      </dgm:spPr>
      <dgm:t>
        <a:bodyPr/>
        <a:lstStyle/>
        <a:p>
          <a:r>
            <a:rPr lang="en-US" altLang="zh-CN" dirty="0" smtClean="0"/>
            <a:t>Data Analytics</a:t>
          </a:r>
          <a:endParaRPr lang="zh-CN" altLang="en-US" dirty="0"/>
        </a:p>
      </dgm:t>
    </dgm:pt>
    <dgm:pt modelId="{BAA4C53B-1ACD-4661-85AA-10882DD38620}" type="parTrans" cxnId="{A1D3203A-B5DE-4A13-A16E-4AFB935DBA7B}">
      <dgm:prSet/>
      <dgm:spPr>
        <a:solidFill>
          <a:srgbClr val="00B050"/>
        </a:solidFill>
      </dgm:spPr>
      <dgm:t>
        <a:bodyPr/>
        <a:lstStyle/>
        <a:p>
          <a:endParaRPr lang="zh-CN" altLang="en-US"/>
        </a:p>
      </dgm:t>
    </dgm:pt>
    <dgm:pt modelId="{4658B56C-CF5D-46B0-A7E9-F33AD2A09EA7}" type="sibTrans" cxnId="{A1D3203A-B5DE-4A13-A16E-4AFB935DBA7B}">
      <dgm:prSet/>
      <dgm:spPr/>
      <dgm:t>
        <a:bodyPr/>
        <a:lstStyle/>
        <a:p>
          <a:endParaRPr lang="zh-CN" altLang="en-US"/>
        </a:p>
      </dgm:t>
    </dgm:pt>
    <dgm:pt modelId="{EA7EF5A7-E087-4D05-A366-9327B8B37A79}">
      <dgm:prSet phldrT="[文本]"/>
      <dgm:spPr/>
      <dgm:t>
        <a:bodyPr/>
        <a:lstStyle/>
        <a:p>
          <a:r>
            <a:rPr lang="en-US" altLang="zh-CN" dirty="0" smtClean="0"/>
            <a:t>Customer Relationship Management</a:t>
          </a:r>
          <a:endParaRPr lang="zh-CN" altLang="en-US" dirty="0"/>
        </a:p>
      </dgm:t>
    </dgm:pt>
    <dgm:pt modelId="{87F46F9F-C581-4A62-BC85-4B26A7AC6B24}" type="parTrans" cxnId="{BC801D17-5125-4906-AC5D-D94DB9744AA3}">
      <dgm:prSet/>
      <dgm:spPr/>
      <dgm:t>
        <a:bodyPr/>
        <a:lstStyle/>
        <a:p>
          <a:endParaRPr lang="zh-CN" altLang="en-US"/>
        </a:p>
      </dgm:t>
    </dgm:pt>
    <dgm:pt modelId="{60535879-1ED1-4ABC-A91B-00DA0D868DA7}" type="sibTrans" cxnId="{BC801D17-5125-4906-AC5D-D94DB9744AA3}">
      <dgm:prSet/>
      <dgm:spPr/>
      <dgm:t>
        <a:bodyPr/>
        <a:lstStyle/>
        <a:p>
          <a:endParaRPr lang="zh-CN" altLang="en-US"/>
        </a:p>
      </dgm:t>
    </dgm:pt>
    <dgm:pt modelId="{6CBD2154-1828-4468-AFDD-0BAD60B9603A}">
      <dgm:prSet phldrT="[文本]"/>
      <dgm:spPr>
        <a:solidFill>
          <a:srgbClr val="0070C0"/>
        </a:solidFill>
      </dgm:spPr>
      <dgm:t>
        <a:bodyPr/>
        <a:lstStyle/>
        <a:p>
          <a:r>
            <a:rPr lang="en-US" altLang="zh-CN" dirty="0" smtClean="0"/>
            <a:t>Decision Support</a:t>
          </a:r>
          <a:endParaRPr lang="zh-CN" altLang="en-US" dirty="0"/>
        </a:p>
      </dgm:t>
    </dgm:pt>
    <dgm:pt modelId="{6C722544-1F0F-40EA-945A-0D2772D1FB15}" type="parTrans" cxnId="{FC8D559E-D7C3-46E1-91A0-628ABB84A361}">
      <dgm:prSet/>
      <dgm:spPr>
        <a:solidFill>
          <a:srgbClr val="1966B3"/>
        </a:solidFill>
      </dgm:spPr>
      <dgm:t>
        <a:bodyPr/>
        <a:lstStyle/>
        <a:p>
          <a:endParaRPr lang="zh-CN" altLang="en-US"/>
        </a:p>
      </dgm:t>
    </dgm:pt>
    <dgm:pt modelId="{48F1839B-5999-4EBD-8C1B-7A2C7D993DCB}" type="sibTrans" cxnId="{FC8D559E-D7C3-46E1-91A0-628ABB84A361}">
      <dgm:prSet/>
      <dgm:spPr/>
      <dgm:t>
        <a:bodyPr/>
        <a:lstStyle/>
        <a:p>
          <a:endParaRPr lang="zh-CN" altLang="en-US"/>
        </a:p>
      </dgm:t>
    </dgm:pt>
    <dgm:pt modelId="{1A182743-35B7-4A56-B7F9-503BCAEBB9A8}">
      <dgm:prSet phldrT="[文本]"/>
      <dgm:spPr>
        <a:solidFill>
          <a:srgbClr val="CC6600"/>
        </a:solidFill>
      </dgm:spPr>
      <dgm:t>
        <a:bodyPr/>
        <a:lstStyle/>
        <a:p>
          <a:r>
            <a:rPr lang="en-US" altLang="zh-CN" dirty="0" smtClean="0"/>
            <a:t>Big Data</a:t>
          </a:r>
          <a:endParaRPr lang="zh-CN" altLang="en-US" dirty="0"/>
        </a:p>
      </dgm:t>
    </dgm:pt>
    <dgm:pt modelId="{D37E6094-D1A7-4310-B58B-E117AEF68C39}" type="parTrans" cxnId="{AA2D1AD5-5888-4AEC-975E-79A7214A33B9}">
      <dgm:prSet/>
      <dgm:spPr>
        <a:solidFill>
          <a:srgbClr val="CC6600"/>
        </a:solidFill>
      </dgm:spPr>
      <dgm:t>
        <a:bodyPr/>
        <a:lstStyle/>
        <a:p>
          <a:endParaRPr lang="zh-CN" altLang="en-US"/>
        </a:p>
      </dgm:t>
    </dgm:pt>
    <dgm:pt modelId="{271123B6-40CE-4112-BE3C-54D2D7F27885}" type="sibTrans" cxnId="{AA2D1AD5-5888-4AEC-975E-79A7214A33B9}">
      <dgm:prSet/>
      <dgm:spPr/>
      <dgm:t>
        <a:bodyPr/>
        <a:lstStyle/>
        <a:p>
          <a:endParaRPr lang="zh-CN" altLang="en-US"/>
        </a:p>
      </dgm:t>
    </dgm:pt>
    <dgm:pt modelId="{367D4B5F-D5E3-44D5-B824-D61B1476D1BA}" type="pres">
      <dgm:prSet presAssocID="{82D54CC7-F258-42C6-957B-A1A0D29735A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5D189C5-AD87-4F5C-9BFB-74C9AEEFFD96}" type="pres">
      <dgm:prSet presAssocID="{DEF2CCC8-0352-4FF8-BE0E-E5C52F5B33CA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B62BD95B-A9BF-420C-9609-4751BE55E247}" type="pres">
      <dgm:prSet presAssocID="{71B0F4C4-75F7-4AE4-9773-EC3EB08458D3}" presName="parTrans" presStyleLbl="bgSibTrans2D1" presStyleIdx="0" presStyleCnt="5"/>
      <dgm:spPr/>
      <dgm:t>
        <a:bodyPr/>
        <a:lstStyle/>
        <a:p>
          <a:endParaRPr lang="zh-CN" altLang="en-US"/>
        </a:p>
      </dgm:t>
    </dgm:pt>
    <dgm:pt modelId="{1A56711E-D2E7-479C-A977-43EB3F326260}" type="pres">
      <dgm:prSet presAssocID="{DE6CD261-51BB-4247-BA40-B41212FB0B1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11D3C6-E376-4BDE-B5F2-77D35D101725}" type="pres">
      <dgm:prSet presAssocID="{BAA4C53B-1ACD-4661-85AA-10882DD38620}" presName="parTrans" presStyleLbl="bgSibTrans2D1" presStyleIdx="1" presStyleCnt="5"/>
      <dgm:spPr/>
      <dgm:t>
        <a:bodyPr/>
        <a:lstStyle/>
        <a:p>
          <a:endParaRPr lang="zh-CN" altLang="en-US"/>
        </a:p>
      </dgm:t>
    </dgm:pt>
    <dgm:pt modelId="{CA0D0D1D-25AD-4FD9-95CF-9043890526FD}" type="pres">
      <dgm:prSet presAssocID="{C5B30749-4AE1-46CC-B1C1-AEE2F92DC47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48DDEA-D478-414B-B334-7382051BE131}" type="pres">
      <dgm:prSet presAssocID="{D37E6094-D1A7-4310-B58B-E117AEF68C39}" presName="parTrans" presStyleLbl="bgSibTrans2D1" presStyleIdx="2" presStyleCnt="5"/>
      <dgm:spPr/>
      <dgm:t>
        <a:bodyPr/>
        <a:lstStyle/>
        <a:p>
          <a:endParaRPr lang="zh-CN" altLang="en-US"/>
        </a:p>
      </dgm:t>
    </dgm:pt>
    <dgm:pt modelId="{8C811A30-DE53-4007-B726-27DDC53F63D6}" type="pres">
      <dgm:prSet presAssocID="{1A182743-35B7-4A56-B7F9-503BCAEBB9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D3F77A-CC3E-4FEB-A784-67AB4C9A457A}" type="pres">
      <dgm:prSet presAssocID="{6C722544-1F0F-40EA-945A-0D2772D1FB15}" presName="parTrans" presStyleLbl="bgSibTrans2D1" presStyleIdx="3" presStyleCnt="5"/>
      <dgm:spPr/>
      <dgm:t>
        <a:bodyPr/>
        <a:lstStyle/>
        <a:p>
          <a:endParaRPr lang="zh-CN" altLang="en-US"/>
        </a:p>
      </dgm:t>
    </dgm:pt>
    <dgm:pt modelId="{DDDD31F0-3FC4-4604-9211-2BE0B433EDFA}" type="pres">
      <dgm:prSet presAssocID="{6CBD2154-1828-4468-AFDD-0BAD60B9603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CDBF3D-D029-4D7B-BD73-B8808354D6FF}" type="pres">
      <dgm:prSet presAssocID="{87F46F9F-C581-4A62-BC85-4B26A7AC6B24}" presName="parTrans" presStyleLbl="bgSibTrans2D1" presStyleIdx="4" presStyleCnt="5"/>
      <dgm:spPr/>
      <dgm:t>
        <a:bodyPr/>
        <a:lstStyle/>
        <a:p>
          <a:endParaRPr lang="zh-CN" altLang="en-US"/>
        </a:p>
      </dgm:t>
    </dgm:pt>
    <dgm:pt modelId="{D73868D2-FB23-4A65-A4AD-1343544CFB41}" type="pres">
      <dgm:prSet presAssocID="{EA7EF5A7-E087-4D05-A366-9327B8B37A7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88AC776-C3B7-48B8-880E-F01031D9D6DF}" type="presOf" srcId="{71B0F4C4-75F7-4AE4-9773-EC3EB08458D3}" destId="{B62BD95B-A9BF-420C-9609-4751BE55E247}" srcOrd="0" destOrd="0" presId="urn:microsoft.com/office/officeart/2005/8/layout/radial4"/>
    <dgm:cxn modelId="{F1AE3BBD-43E3-48CF-9943-BA097F0A899D}" type="presOf" srcId="{6CBD2154-1828-4468-AFDD-0BAD60B9603A}" destId="{DDDD31F0-3FC4-4604-9211-2BE0B433EDFA}" srcOrd="0" destOrd="0" presId="urn:microsoft.com/office/officeart/2005/8/layout/radial4"/>
    <dgm:cxn modelId="{2563D1EC-07E8-461E-ABB0-E15F1FFDF502}" type="presOf" srcId="{D37E6094-D1A7-4310-B58B-E117AEF68C39}" destId="{E248DDEA-D478-414B-B334-7382051BE131}" srcOrd="0" destOrd="0" presId="urn:microsoft.com/office/officeart/2005/8/layout/radial4"/>
    <dgm:cxn modelId="{BC801D17-5125-4906-AC5D-D94DB9744AA3}" srcId="{DEF2CCC8-0352-4FF8-BE0E-E5C52F5B33CA}" destId="{EA7EF5A7-E087-4D05-A366-9327B8B37A79}" srcOrd="4" destOrd="0" parTransId="{87F46F9F-C581-4A62-BC85-4B26A7AC6B24}" sibTransId="{60535879-1ED1-4ABC-A91B-00DA0D868DA7}"/>
    <dgm:cxn modelId="{AA2D1AD5-5888-4AEC-975E-79A7214A33B9}" srcId="{DEF2CCC8-0352-4FF8-BE0E-E5C52F5B33CA}" destId="{1A182743-35B7-4A56-B7F9-503BCAEBB9A8}" srcOrd="2" destOrd="0" parTransId="{D37E6094-D1A7-4310-B58B-E117AEF68C39}" sibTransId="{271123B6-40CE-4112-BE3C-54D2D7F27885}"/>
    <dgm:cxn modelId="{8F9D3D08-CB01-4861-B9A4-7086EAF55552}" type="presOf" srcId="{87F46F9F-C581-4A62-BC85-4B26A7AC6B24}" destId="{50CDBF3D-D029-4D7B-BD73-B8808354D6FF}" srcOrd="0" destOrd="0" presId="urn:microsoft.com/office/officeart/2005/8/layout/radial4"/>
    <dgm:cxn modelId="{1E969122-3A3D-4B07-AAAE-11C73DE6AEFF}" srcId="{82D54CC7-F258-42C6-957B-A1A0D29735A8}" destId="{DEF2CCC8-0352-4FF8-BE0E-E5C52F5B33CA}" srcOrd="0" destOrd="0" parTransId="{3F88AE9B-2F94-452C-8FD2-5D99B457FAC9}" sibTransId="{AADABCBF-BD95-44D0-830D-77B4C27A5698}"/>
    <dgm:cxn modelId="{0A1A9D37-F2F4-4DDE-B2DE-2A3DBF106EF7}" type="presOf" srcId="{6C722544-1F0F-40EA-945A-0D2772D1FB15}" destId="{88D3F77A-CC3E-4FEB-A784-67AB4C9A457A}" srcOrd="0" destOrd="0" presId="urn:microsoft.com/office/officeart/2005/8/layout/radial4"/>
    <dgm:cxn modelId="{A1D3203A-B5DE-4A13-A16E-4AFB935DBA7B}" srcId="{DEF2CCC8-0352-4FF8-BE0E-E5C52F5B33CA}" destId="{C5B30749-4AE1-46CC-B1C1-AEE2F92DC47E}" srcOrd="1" destOrd="0" parTransId="{BAA4C53B-1ACD-4661-85AA-10882DD38620}" sibTransId="{4658B56C-CF5D-46B0-A7E9-F33AD2A09EA7}"/>
    <dgm:cxn modelId="{C4E6CB59-2A3A-459B-934D-6944DBF8D214}" type="presOf" srcId="{DE6CD261-51BB-4247-BA40-B41212FB0B1F}" destId="{1A56711E-D2E7-479C-A977-43EB3F326260}" srcOrd="0" destOrd="0" presId="urn:microsoft.com/office/officeart/2005/8/layout/radial4"/>
    <dgm:cxn modelId="{24CA645D-1CF4-4B70-9EDE-E977E37A8C45}" type="presOf" srcId="{DEF2CCC8-0352-4FF8-BE0E-E5C52F5B33CA}" destId="{75D189C5-AD87-4F5C-9BFB-74C9AEEFFD96}" srcOrd="0" destOrd="0" presId="urn:microsoft.com/office/officeart/2005/8/layout/radial4"/>
    <dgm:cxn modelId="{79A30288-2EE2-4745-AE53-9F0429D1F3BD}" type="presOf" srcId="{BAA4C53B-1ACD-4661-85AA-10882DD38620}" destId="{3C11D3C6-E376-4BDE-B5F2-77D35D101725}" srcOrd="0" destOrd="0" presId="urn:microsoft.com/office/officeart/2005/8/layout/radial4"/>
    <dgm:cxn modelId="{7C1AA4AE-D311-4746-8499-CB4053E32D94}" type="presOf" srcId="{EA7EF5A7-E087-4D05-A366-9327B8B37A79}" destId="{D73868D2-FB23-4A65-A4AD-1343544CFB41}" srcOrd="0" destOrd="0" presId="urn:microsoft.com/office/officeart/2005/8/layout/radial4"/>
    <dgm:cxn modelId="{CAE9E565-778F-4DD9-B5AA-6A83806EE760}" type="presOf" srcId="{1A182743-35B7-4A56-B7F9-503BCAEBB9A8}" destId="{8C811A30-DE53-4007-B726-27DDC53F63D6}" srcOrd="0" destOrd="0" presId="urn:microsoft.com/office/officeart/2005/8/layout/radial4"/>
    <dgm:cxn modelId="{3CDA633C-B49D-4B42-9915-C9B731CD8777}" type="presOf" srcId="{C5B30749-4AE1-46CC-B1C1-AEE2F92DC47E}" destId="{CA0D0D1D-25AD-4FD9-95CF-9043890526FD}" srcOrd="0" destOrd="0" presId="urn:microsoft.com/office/officeart/2005/8/layout/radial4"/>
    <dgm:cxn modelId="{CF42C8C6-AE9E-4151-845E-126C7DFC4243}" srcId="{DEF2CCC8-0352-4FF8-BE0E-E5C52F5B33CA}" destId="{DE6CD261-51BB-4247-BA40-B41212FB0B1F}" srcOrd="0" destOrd="0" parTransId="{71B0F4C4-75F7-4AE4-9773-EC3EB08458D3}" sibTransId="{D7533DBD-09A2-48B5-AEC2-77613FBAE50A}"/>
    <dgm:cxn modelId="{EB8959AE-1046-4DC9-80CB-3B892AF65CA3}" type="presOf" srcId="{82D54CC7-F258-42C6-957B-A1A0D29735A8}" destId="{367D4B5F-D5E3-44D5-B824-D61B1476D1BA}" srcOrd="0" destOrd="0" presId="urn:microsoft.com/office/officeart/2005/8/layout/radial4"/>
    <dgm:cxn modelId="{FC8D559E-D7C3-46E1-91A0-628ABB84A361}" srcId="{DEF2CCC8-0352-4FF8-BE0E-E5C52F5B33CA}" destId="{6CBD2154-1828-4468-AFDD-0BAD60B9603A}" srcOrd="3" destOrd="0" parTransId="{6C722544-1F0F-40EA-945A-0D2772D1FB15}" sibTransId="{48F1839B-5999-4EBD-8C1B-7A2C7D993DCB}"/>
    <dgm:cxn modelId="{BBA6AA3D-9C1D-41C3-868E-72D51E76DF76}" type="presParOf" srcId="{367D4B5F-D5E3-44D5-B824-D61B1476D1BA}" destId="{75D189C5-AD87-4F5C-9BFB-74C9AEEFFD96}" srcOrd="0" destOrd="0" presId="urn:microsoft.com/office/officeart/2005/8/layout/radial4"/>
    <dgm:cxn modelId="{7D0956A6-3B9D-48B6-8AC3-8213C1C1101A}" type="presParOf" srcId="{367D4B5F-D5E3-44D5-B824-D61B1476D1BA}" destId="{B62BD95B-A9BF-420C-9609-4751BE55E247}" srcOrd="1" destOrd="0" presId="urn:microsoft.com/office/officeart/2005/8/layout/radial4"/>
    <dgm:cxn modelId="{C6349272-C23D-4C4B-92FD-996C1A11B417}" type="presParOf" srcId="{367D4B5F-D5E3-44D5-B824-D61B1476D1BA}" destId="{1A56711E-D2E7-479C-A977-43EB3F326260}" srcOrd="2" destOrd="0" presId="urn:microsoft.com/office/officeart/2005/8/layout/radial4"/>
    <dgm:cxn modelId="{A102EF9D-663B-4531-BE81-AA6E5CFEBBAB}" type="presParOf" srcId="{367D4B5F-D5E3-44D5-B824-D61B1476D1BA}" destId="{3C11D3C6-E376-4BDE-B5F2-77D35D101725}" srcOrd="3" destOrd="0" presId="urn:microsoft.com/office/officeart/2005/8/layout/radial4"/>
    <dgm:cxn modelId="{0914C081-1E79-4B02-B03A-0843E50EDAE3}" type="presParOf" srcId="{367D4B5F-D5E3-44D5-B824-D61B1476D1BA}" destId="{CA0D0D1D-25AD-4FD9-95CF-9043890526FD}" srcOrd="4" destOrd="0" presId="urn:microsoft.com/office/officeart/2005/8/layout/radial4"/>
    <dgm:cxn modelId="{F45E9CC3-8E12-41CD-8A27-DF849C85F651}" type="presParOf" srcId="{367D4B5F-D5E3-44D5-B824-D61B1476D1BA}" destId="{E248DDEA-D478-414B-B334-7382051BE131}" srcOrd="5" destOrd="0" presId="urn:microsoft.com/office/officeart/2005/8/layout/radial4"/>
    <dgm:cxn modelId="{91EA19F7-F638-41DF-B36C-301FE98B0404}" type="presParOf" srcId="{367D4B5F-D5E3-44D5-B824-D61B1476D1BA}" destId="{8C811A30-DE53-4007-B726-27DDC53F63D6}" srcOrd="6" destOrd="0" presId="urn:microsoft.com/office/officeart/2005/8/layout/radial4"/>
    <dgm:cxn modelId="{312FBDC4-6399-44A6-9C4B-97887D3B48EF}" type="presParOf" srcId="{367D4B5F-D5E3-44D5-B824-D61B1476D1BA}" destId="{88D3F77A-CC3E-4FEB-A784-67AB4C9A457A}" srcOrd="7" destOrd="0" presId="urn:microsoft.com/office/officeart/2005/8/layout/radial4"/>
    <dgm:cxn modelId="{069C48D5-0623-4CA0-8E57-5DC735B39066}" type="presParOf" srcId="{367D4B5F-D5E3-44D5-B824-D61B1476D1BA}" destId="{DDDD31F0-3FC4-4604-9211-2BE0B433EDFA}" srcOrd="8" destOrd="0" presId="urn:microsoft.com/office/officeart/2005/8/layout/radial4"/>
    <dgm:cxn modelId="{B18272D7-EDD2-43A3-9635-3F279DA06FBD}" type="presParOf" srcId="{367D4B5F-D5E3-44D5-B824-D61B1476D1BA}" destId="{50CDBF3D-D029-4D7B-BD73-B8808354D6FF}" srcOrd="9" destOrd="0" presId="urn:microsoft.com/office/officeart/2005/8/layout/radial4"/>
    <dgm:cxn modelId="{6B67245B-631F-489A-92A1-4CD48B66CBCB}" type="presParOf" srcId="{367D4B5F-D5E3-44D5-B824-D61B1476D1BA}" destId="{D73868D2-FB23-4A65-A4AD-1343544CFB4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A5CEDE-2746-4A21-8E59-3E9D484D95B5}" type="doc">
      <dgm:prSet loTypeId="urn:microsoft.com/office/officeart/2005/8/layout/cycle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9BD3979D-1D58-4B42-AB99-1FB45BF8E785}">
      <dgm:prSet phldrT="[Text]" custT="1"/>
      <dgm:spPr/>
      <dgm:t>
        <a:bodyPr/>
        <a:lstStyle/>
        <a:p>
          <a:r>
            <a:rPr lang="id-ID" sz="1500" b="1" smtClean="0">
              <a:latin typeface="Calibri" pitchFamily="34" charset="0"/>
              <a:cs typeface="Calibri" pitchFamily="34" charset="0"/>
            </a:rPr>
            <a:t>Estimation</a:t>
          </a:r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8D8342A0-26AD-439E-9215-C9205FD7FE26}" type="parTrans" cxnId="{4DDF81DA-A5B6-43F1-B4EC-D48C06538C55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343328AC-682D-4E1D-9D69-418D948A3BEC}" type="sibTrans" cxnId="{4DDF81DA-A5B6-43F1-B4EC-D48C06538C55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C0031864-8468-4A00-A133-A36FA24C307B}">
      <dgm:prSet custT="1"/>
      <dgm:spPr/>
      <dgm:t>
        <a:bodyPr/>
        <a:lstStyle/>
        <a:p>
          <a:r>
            <a:rPr lang="id-ID" sz="1500" b="1" smtClean="0">
              <a:latin typeface="Calibri" pitchFamily="34" charset="0"/>
              <a:cs typeface="Calibri" pitchFamily="34" charset="0"/>
            </a:rPr>
            <a:t>Prediction</a:t>
          </a:r>
          <a:endParaRPr lang="id-ID" sz="1500" b="1" dirty="0">
            <a:latin typeface="Calibri" pitchFamily="34" charset="0"/>
            <a:cs typeface="Calibri" pitchFamily="34" charset="0"/>
          </a:endParaRPr>
        </a:p>
      </dgm:t>
    </dgm:pt>
    <dgm:pt modelId="{80461DC3-B42A-4886-AC04-ADFD0AAE5179}" type="parTrans" cxnId="{6DB2284C-C2BF-43DB-99CE-F1EA5C3994ED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7E267213-C640-4DAE-A928-AB69EB05E33C}" type="sibTrans" cxnId="{6DB2284C-C2BF-43DB-99CE-F1EA5C3994ED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798F46A6-7FC1-483D-8F1B-B6956003CFAA}">
      <dgm:prSet custT="1"/>
      <dgm:spPr/>
      <dgm:t>
        <a:bodyPr/>
        <a:lstStyle/>
        <a:p>
          <a:r>
            <a:rPr lang="id-ID" sz="1500" b="1" smtClean="0">
              <a:latin typeface="Calibri" pitchFamily="34" charset="0"/>
              <a:cs typeface="Calibri" pitchFamily="34" charset="0"/>
            </a:rPr>
            <a:t>Classification</a:t>
          </a:r>
          <a:endParaRPr lang="id-ID" sz="1500" b="1" dirty="0">
            <a:latin typeface="Calibri" pitchFamily="34" charset="0"/>
            <a:cs typeface="Calibri" pitchFamily="34" charset="0"/>
          </a:endParaRPr>
        </a:p>
      </dgm:t>
    </dgm:pt>
    <dgm:pt modelId="{EC4BB236-17F8-4F3D-90AB-EAE9C6AA46DB}" type="parTrans" cxnId="{1C93DD4D-4C8A-4799-B758-4D11D68B39A1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EC34444-9BE0-4477-AB40-C50DEF883443}" type="sibTrans" cxnId="{1C93DD4D-4C8A-4799-B758-4D11D68B39A1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7A2B2FC-6528-425C-BA35-4407A4DE30C1}">
      <dgm:prSet custT="1"/>
      <dgm:spPr/>
      <dgm:t>
        <a:bodyPr/>
        <a:lstStyle/>
        <a:p>
          <a:r>
            <a:rPr lang="id-ID" sz="1500" b="1" smtClean="0">
              <a:latin typeface="Calibri" pitchFamily="34" charset="0"/>
              <a:cs typeface="Calibri" pitchFamily="34" charset="0"/>
            </a:rPr>
            <a:t>Clustering</a:t>
          </a:r>
          <a:endParaRPr lang="id-ID" sz="1500" b="1" dirty="0">
            <a:latin typeface="Calibri" pitchFamily="34" charset="0"/>
            <a:cs typeface="Calibri" pitchFamily="34" charset="0"/>
          </a:endParaRPr>
        </a:p>
      </dgm:t>
    </dgm:pt>
    <dgm:pt modelId="{0F671EFA-FA89-493B-A2A5-F6048256756B}" type="parTrans" cxnId="{4C013BD4-3FEF-4B72-BFDE-8D6F1A0DC0C9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014263B0-2170-48FD-8B60-37DFA78344E8}" type="sibTrans" cxnId="{4C013BD4-3FEF-4B72-BFDE-8D6F1A0DC0C9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501577E-2354-4A0C-919F-2E67C006A1E3}">
      <dgm:prSet custT="1"/>
      <dgm:spPr/>
      <dgm:t>
        <a:bodyPr/>
        <a:lstStyle/>
        <a:p>
          <a:r>
            <a:rPr lang="id-ID" sz="1500" b="1" smtClean="0">
              <a:latin typeface="Calibri" pitchFamily="34" charset="0"/>
              <a:cs typeface="Calibri" pitchFamily="34" charset="0"/>
            </a:rPr>
            <a:t>Association</a:t>
          </a:r>
          <a:endParaRPr lang="id-ID" sz="1500" b="1" dirty="0">
            <a:latin typeface="Calibri" pitchFamily="34" charset="0"/>
            <a:cs typeface="Calibri" pitchFamily="34" charset="0"/>
          </a:endParaRPr>
        </a:p>
      </dgm:t>
    </dgm:pt>
    <dgm:pt modelId="{1AC000BD-241B-402E-A689-E9243D1FDC26}" type="parTrans" cxnId="{E6F057DC-A02D-4CE1-92DD-FE34463C34E6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49EC9775-F45A-44B1-8D1F-8159A68378D5}" type="sibTrans" cxnId="{E6F057DC-A02D-4CE1-92DD-FE34463C34E6}">
      <dgm:prSet/>
      <dgm:spPr/>
      <dgm:t>
        <a:bodyPr/>
        <a:lstStyle/>
        <a:p>
          <a:endParaRPr lang="id-ID" sz="1500" b="1">
            <a:latin typeface="Calibri" pitchFamily="34" charset="0"/>
            <a:cs typeface="Calibri" pitchFamily="34" charset="0"/>
          </a:endParaRPr>
        </a:p>
      </dgm:t>
    </dgm:pt>
    <dgm:pt modelId="{965120F9-7510-434E-AAE3-D04167ABA3BB}" type="pres">
      <dgm:prSet presAssocID="{ABA5CEDE-2746-4A21-8E59-3E9D484D95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F4FA1C3-D2A0-4381-BDFE-288A25B936DA}" type="pres">
      <dgm:prSet presAssocID="{9BD3979D-1D58-4B42-AB99-1FB45BF8E78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575DF7-1EBE-4AA1-8D49-E60F8BEA2E05}" type="pres">
      <dgm:prSet presAssocID="{9BD3979D-1D58-4B42-AB99-1FB45BF8E785}" presName="spNode" presStyleCnt="0"/>
      <dgm:spPr/>
    </dgm:pt>
    <dgm:pt modelId="{1D91136C-911A-4D2F-BB5F-D79DECB50858}" type="pres">
      <dgm:prSet presAssocID="{343328AC-682D-4E1D-9D69-418D948A3BEC}" presName="sibTrans" presStyleLbl="sibTrans1D1" presStyleIdx="0" presStyleCnt="5"/>
      <dgm:spPr/>
      <dgm:t>
        <a:bodyPr/>
        <a:lstStyle/>
        <a:p>
          <a:endParaRPr lang="id-ID"/>
        </a:p>
      </dgm:t>
    </dgm:pt>
    <dgm:pt modelId="{40D7DDBF-AA28-4557-8BB8-C45A812C553E}" type="pres">
      <dgm:prSet presAssocID="{C0031864-8468-4A00-A133-A36FA24C307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B542D2-61F8-448E-9F65-A8DCA4615B45}" type="pres">
      <dgm:prSet presAssocID="{C0031864-8468-4A00-A133-A36FA24C307B}" presName="spNode" presStyleCnt="0"/>
      <dgm:spPr/>
    </dgm:pt>
    <dgm:pt modelId="{DD9BA5DB-6A48-475B-8CFF-14A8EC78B08C}" type="pres">
      <dgm:prSet presAssocID="{7E267213-C640-4DAE-A928-AB69EB05E33C}" presName="sibTrans" presStyleLbl="sibTrans1D1" presStyleIdx="1" presStyleCnt="5"/>
      <dgm:spPr/>
      <dgm:t>
        <a:bodyPr/>
        <a:lstStyle/>
        <a:p>
          <a:endParaRPr lang="id-ID"/>
        </a:p>
      </dgm:t>
    </dgm:pt>
    <dgm:pt modelId="{80C8888A-33EE-424E-90E3-61E52784F128}" type="pres">
      <dgm:prSet presAssocID="{798F46A6-7FC1-483D-8F1B-B6956003CFA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DF1AEA0-0F94-4A68-98BB-BB387A7BFE5C}" type="pres">
      <dgm:prSet presAssocID="{798F46A6-7FC1-483D-8F1B-B6956003CFAA}" presName="spNode" presStyleCnt="0"/>
      <dgm:spPr/>
    </dgm:pt>
    <dgm:pt modelId="{E22C771A-FB35-4D4F-B6F4-B7CB32147657}" type="pres">
      <dgm:prSet presAssocID="{4EC34444-9BE0-4477-AB40-C50DEF883443}" presName="sibTrans" presStyleLbl="sibTrans1D1" presStyleIdx="2" presStyleCnt="5"/>
      <dgm:spPr/>
      <dgm:t>
        <a:bodyPr/>
        <a:lstStyle/>
        <a:p>
          <a:endParaRPr lang="id-ID"/>
        </a:p>
      </dgm:t>
    </dgm:pt>
    <dgm:pt modelId="{68B06E50-C35E-4EF5-9EFB-005093727407}" type="pres">
      <dgm:prSet presAssocID="{47A2B2FC-6528-425C-BA35-4407A4DE30C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6549AB-82C6-4D57-95B3-8AB97E5D2245}" type="pres">
      <dgm:prSet presAssocID="{47A2B2FC-6528-425C-BA35-4407A4DE30C1}" presName="spNode" presStyleCnt="0"/>
      <dgm:spPr/>
    </dgm:pt>
    <dgm:pt modelId="{1F0C0026-3CC9-4865-B0BC-FC7DBCF64595}" type="pres">
      <dgm:prSet presAssocID="{014263B0-2170-48FD-8B60-37DFA78344E8}" presName="sibTrans" presStyleLbl="sibTrans1D1" presStyleIdx="3" presStyleCnt="5"/>
      <dgm:spPr/>
      <dgm:t>
        <a:bodyPr/>
        <a:lstStyle/>
        <a:p>
          <a:endParaRPr lang="id-ID"/>
        </a:p>
      </dgm:t>
    </dgm:pt>
    <dgm:pt modelId="{FF950479-4B3B-486D-B2F7-C4FEA2528E10}" type="pres">
      <dgm:prSet presAssocID="{4501577E-2354-4A0C-919F-2E67C006A1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684757-582C-4583-AFE0-996875EB0AC4}" type="pres">
      <dgm:prSet presAssocID="{4501577E-2354-4A0C-919F-2E67C006A1E3}" presName="spNode" presStyleCnt="0"/>
      <dgm:spPr/>
    </dgm:pt>
    <dgm:pt modelId="{36CE7F71-26D8-44B3-B9B7-D07E00DC3575}" type="pres">
      <dgm:prSet presAssocID="{49EC9775-F45A-44B1-8D1F-8159A68378D5}" presName="sibTrans" presStyleLbl="sibTrans1D1" presStyleIdx="4" presStyleCnt="5"/>
      <dgm:spPr/>
      <dgm:t>
        <a:bodyPr/>
        <a:lstStyle/>
        <a:p>
          <a:endParaRPr lang="id-ID"/>
        </a:p>
      </dgm:t>
    </dgm:pt>
  </dgm:ptLst>
  <dgm:cxnLst>
    <dgm:cxn modelId="{93CDAF6A-9656-4434-BA9C-D78CFBA4A05A}" type="presOf" srcId="{7E267213-C640-4DAE-A928-AB69EB05E33C}" destId="{DD9BA5DB-6A48-475B-8CFF-14A8EC78B08C}" srcOrd="0" destOrd="0" presId="urn:microsoft.com/office/officeart/2005/8/layout/cycle6"/>
    <dgm:cxn modelId="{88D83AAC-A04B-4540-A228-495A75E16B52}" type="presOf" srcId="{343328AC-682D-4E1D-9D69-418D948A3BEC}" destId="{1D91136C-911A-4D2F-BB5F-D79DECB50858}" srcOrd="0" destOrd="0" presId="urn:microsoft.com/office/officeart/2005/8/layout/cycle6"/>
    <dgm:cxn modelId="{4C013BD4-3FEF-4B72-BFDE-8D6F1A0DC0C9}" srcId="{ABA5CEDE-2746-4A21-8E59-3E9D484D95B5}" destId="{47A2B2FC-6528-425C-BA35-4407A4DE30C1}" srcOrd="3" destOrd="0" parTransId="{0F671EFA-FA89-493B-A2A5-F6048256756B}" sibTransId="{014263B0-2170-48FD-8B60-37DFA78344E8}"/>
    <dgm:cxn modelId="{AB5DDFF6-C744-4FB1-BC9B-2AD2D389CD7B}" type="presOf" srcId="{49EC9775-F45A-44B1-8D1F-8159A68378D5}" destId="{36CE7F71-26D8-44B3-B9B7-D07E00DC3575}" srcOrd="0" destOrd="0" presId="urn:microsoft.com/office/officeart/2005/8/layout/cycle6"/>
    <dgm:cxn modelId="{6DB2284C-C2BF-43DB-99CE-F1EA5C3994ED}" srcId="{ABA5CEDE-2746-4A21-8E59-3E9D484D95B5}" destId="{C0031864-8468-4A00-A133-A36FA24C307B}" srcOrd="1" destOrd="0" parTransId="{80461DC3-B42A-4886-AC04-ADFD0AAE5179}" sibTransId="{7E267213-C640-4DAE-A928-AB69EB05E33C}"/>
    <dgm:cxn modelId="{B68344B0-F54F-42DE-9683-8147D63FCFB2}" type="presOf" srcId="{014263B0-2170-48FD-8B60-37DFA78344E8}" destId="{1F0C0026-3CC9-4865-B0BC-FC7DBCF64595}" srcOrd="0" destOrd="0" presId="urn:microsoft.com/office/officeart/2005/8/layout/cycle6"/>
    <dgm:cxn modelId="{A0AE9CDC-0283-4BB9-AB0C-AED9EF9D9C28}" type="presOf" srcId="{798F46A6-7FC1-483D-8F1B-B6956003CFAA}" destId="{80C8888A-33EE-424E-90E3-61E52784F128}" srcOrd="0" destOrd="0" presId="urn:microsoft.com/office/officeart/2005/8/layout/cycle6"/>
    <dgm:cxn modelId="{E624276E-5805-4BA1-9D56-2F95126D0772}" type="presOf" srcId="{4501577E-2354-4A0C-919F-2E67C006A1E3}" destId="{FF950479-4B3B-486D-B2F7-C4FEA2528E10}" srcOrd="0" destOrd="0" presId="urn:microsoft.com/office/officeart/2005/8/layout/cycle6"/>
    <dgm:cxn modelId="{4DDF81DA-A5B6-43F1-B4EC-D48C06538C55}" srcId="{ABA5CEDE-2746-4A21-8E59-3E9D484D95B5}" destId="{9BD3979D-1D58-4B42-AB99-1FB45BF8E785}" srcOrd="0" destOrd="0" parTransId="{8D8342A0-26AD-439E-9215-C9205FD7FE26}" sibTransId="{343328AC-682D-4E1D-9D69-418D948A3BEC}"/>
    <dgm:cxn modelId="{75191CE3-C472-4FD0-8573-99CBAA06FAB5}" type="presOf" srcId="{ABA5CEDE-2746-4A21-8E59-3E9D484D95B5}" destId="{965120F9-7510-434E-AAE3-D04167ABA3BB}" srcOrd="0" destOrd="0" presId="urn:microsoft.com/office/officeart/2005/8/layout/cycle6"/>
    <dgm:cxn modelId="{E6F057DC-A02D-4CE1-92DD-FE34463C34E6}" srcId="{ABA5CEDE-2746-4A21-8E59-3E9D484D95B5}" destId="{4501577E-2354-4A0C-919F-2E67C006A1E3}" srcOrd="4" destOrd="0" parTransId="{1AC000BD-241B-402E-A689-E9243D1FDC26}" sibTransId="{49EC9775-F45A-44B1-8D1F-8159A68378D5}"/>
    <dgm:cxn modelId="{4C0C7DBF-076E-4AE5-A359-14AB188889D6}" type="presOf" srcId="{4EC34444-9BE0-4477-AB40-C50DEF883443}" destId="{E22C771A-FB35-4D4F-B6F4-B7CB32147657}" srcOrd="0" destOrd="0" presId="urn:microsoft.com/office/officeart/2005/8/layout/cycle6"/>
    <dgm:cxn modelId="{63E498AD-139A-4850-BF01-751AE7388579}" type="presOf" srcId="{9BD3979D-1D58-4B42-AB99-1FB45BF8E785}" destId="{6F4FA1C3-D2A0-4381-BDFE-288A25B936DA}" srcOrd="0" destOrd="0" presId="urn:microsoft.com/office/officeart/2005/8/layout/cycle6"/>
    <dgm:cxn modelId="{730852BA-0FFF-4FEF-96CD-5A4A2CC982DC}" type="presOf" srcId="{C0031864-8468-4A00-A133-A36FA24C307B}" destId="{40D7DDBF-AA28-4557-8BB8-C45A812C553E}" srcOrd="0" destOrd="0" presId="urn:microsoft.com/office/officeart/2005/8/layout/cycle6"/>
    <dgm:cxn modelId="{1119C528-EC7C-420A-956C-C63209DE907E}" type="presOf" srcId="{47A2B2FC-6528-425C-BA35-4407A4DE30C1}" destId="{68B06E50-C35E-4EF5-9EFB-005093727407}" srcOrd="0" destOrd="0" presId="urn:microsoft.com/office/officeart/2005/8/layout/cycle6"/>
    <dgm:cxn modelId="{1C93DD4D-4C8A-4799-B758-4D11D68B39A1}" srcId="{ABA5CEDE-2746-4A21-8E59-3E9D484D95B5}" destId="{798F46A6-7FC1-483D-8F1B-B6956003CFAA}" srcOrd="2" destOrd="0" parTransId="{EC4BB236-17F8-4F3D-90AB-EAE9C6AA46DB}" sibTransId="{4EC34444-9BE0-4477-AB40-C50DEF883443}"/>
    <dgm:cxn modelId="{FC032C4E-7EA3-4077-9BF4-4A872F407E5A}" type="presParOf" srcId="{965120F9-7510-434E-AAE3-D04167ABA3BB}" destId="{6F4FA1C3-D2A0-4381-BDFE-288A25B936DA}" srcOrd="0" destOrd="0" presId="urn:microsoft.com/office/officeart/2005/8/layout/cycle6"/>
    <dgm:cxn modelId="{BF576732-86C7-4F47-8F9D-911B1294AC14}" type="presParOf" srcId="{965120F9-7510-434E-AAE3-D04167ABA3BB}" destId="{FD575DF7-1EBE-4AA1-8D49-E60F8BEA2E05}" srcOrd="1" destOrd="0" presId="urn:microsoft.com/office/officeart/2005/8/layout/cycle6"/>
    <dgm:cxn modelId="{D551A018-810C-4035-9949-C3E9A4F426A2}" type="presParOf" srcId="{965120F9-7510-434E-AAE3-D04167ABA3BB}" destId="{1D91136C-911A-4D2F-BB5F-D79DECB50858}" srcOrd="2" destOrd="0" presId="urn:microsoft.com/office/officeart/2005/8/layout/cycle6"/>
    <dgm:cxn modelId="{FD286A75-8CA8-4B5B-8062-2F5C6509640E}" type="presParOf" srcId="{965120F9-7510-434E-AAE3-D04167ABA3BB}" destId="{40D7DDBF-AA28-4557-8BB8-C45A812C553E}" srcOrd="3" destOrd="0" presId="urn:microsoft.com/office/officeart/2005/8/layout/cycle6"/>
    <dgm:cxn modelId="{2260768F-4512-4FC1-9168-B606DA789EC8}" type="presParOf" srcId="{965120F9-7510-434E-AAE3-D04167ABA3BB}" destId="{8DB542D2-61F8-448E-9F65-A8DCA4615B45}" srcOrd="4" destOrd="0" presId="urn:microsoft.com/office/officeart/2005/8/layout/cycle6"/>
    <dgm:cxn modelId="{47781EC3-D311-45E5-B732-E1F845F92483}" type="presParOf" srcId="{965120F9-7510-434E-AAE3-D04167ABA3BB}" destId="{DD9BA5DB-6A48-475B-8CFF-14A8EC78B08C}" srcOrd="5" destOrd="0" presId="urn:microsoft.com/office/officeart/2005/8/layout/cycle6"/>
    <dgm:cxn modelId="{ADB5AA86-9FD3-4EFD-A259-C9A706935AF1}" type="presParOf" srcId="{965120F9-7510-434E-AAE3-D04167ABA3BB}" destId="{80C8888A-33EE-424E-90E3-61E52784F128}" srcOrd="6" destOrd="0" presId="urn:microsoft.com/office/officeart/2005/8/layout/cycle6"/>
    <dgm:cxn modelId="{622C3AF6-7B99-4895-B405-D99E640C15F7}" type="presParOf" srcId="{965120F9-7510-434E-AAE3-D04167ABA3BB}" destId="{6DF1AEA0-0F94-4A68-98BB-BB387A7BFE5C}" srcOrd="7" destOrd="0" presId="urn:microsoft.com/office/officeart/2005/8/layout/cycle6"/>
    <dgm:cxn modelId="{C80B5EEE-236E-445B-9532-6B126A0B7B4F}" type="presParOf" srcId="{965120F9-7510-434E-AAE3-D04167ABA3BB}" destId="{E22C771A-FB35-4D4F-B6F4-B7CB32147657}" srcOrd="8" destOrd="0" presId="urn:microsoft.com/office/officeart/2005/8/layout/cycle6"/>
    <dgm:cxn modelId="{57265A73-0330-4B5C-AEB3-BD229B289CB9}" type="presParOf" srcId="{965120F9-7510-434E-AAE3-D04167ABA3BB}" destId="{68B06E50-C35E-4EF5-9EFB-005093727407}" srcOrd="9" destOrd="0" presId="urn:microsoft.com/office/officeart/2005/8/layout/cycle6"/>
    <dgm:cxn modelId="{27955E35-61C9-4F5C-8B32-98691B532809}" type="presParOf" srcId="{965120F9-7510-434E-AAE3-D04167ABA3BB}" destId="{A56549AB-82C6-4D57-95B3-8AB97E5D2245}" srcOrd="10" destOrd="0" presId="urn:microsoft.com/office/officeart/2005/8/layout/cycle6"/>
    <dgm:cxn modelId="{218EBE07-B933-4EA2-B246-05818A4E8695}" type="presParOf" srcId="{965120F9-7510-434E-AAE3-D04167ABA3BB}" destId="{1F0C0026-3CC9-4865-B0BC-FC7DBCF64595}" srcOrd="11" destOrd="0" presId="urn:microsoft.com/office/officeart/2005/8/layout/cycle6"/>
    <dgm:cxn modelId="{27598050-541A-49DB-A8F3-7A9CE8BB9683}" type="presParOf" srcId="{965120F9-7510-434E-AAE3-D04167ABA3BB}" destId="{FF950479-4B3B-486D-B2F7-C4FEA2528E10}" srcOrd="12" destOrd="0" presId="urn:microsoft.com/office/officeart/2005/8/layout/cycle6"/>
    <dgm:cxn modelId="{1DDB4C3F-0D34-4FC5-812F-477C405351E1}" type="presParOf" srcId="{965120F9-7510-434E-AAE3-D04167ABA3BB}" destId="{5F684757-582C-4583-AFE0-996875EB0AC4}" srcOrd="13" destOrd="0" presId="urn:microsoft.com/office/officeart/2005/8/layout/cycle6"/>
    <dgm:cxn modelId="{A97F82FB-9E37-4D26-977F-4CE2971C4986}" type="presParOf" srcId="{965120F9-7510-434E-AAE3-D04167ABA3BB}" destId="{36CE7F71-26D8-44B3-B9B7-D07E00DC357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606DFF-135B-430C-B342-57DE04D779AD}" type="doc">
      <dgm:prSet loTypeId="urn:microsoft.com/office/officeart/2005/8/layout/rings+Icon" loCatId="officeonline" qsTypeId="urn:microsoft.com/office/officeart/2005/8/quickstyle/simple4" qsCatId="simple" csTypeId="urn:microsoft.com/office/officeart/2005/8/colors/colorful5" csCatId="colorful" phldr="1"/>
      <dgm:spPr/>
    </dgm:pt>
    <dgm:pt modelId="{0C5EE095-98CF-4FEF-95E3-FA0FCDF92D25}">
      <dgm:prSet phldrT="[Text]"/>
      <dgm:spPr/>
      <dgm:t>
        <a:bodyPr/>
        <a:lstStyle/>
        <a:p>
          <a:r>
            <a:rPr lang="id-ID" b="1" smtClean="0">
              <a:effectLst/>
              <a:latin typeface="Calibri" pitchFamily="34" charset="0"/>
              <a:cs typeface="Calibri" pitchFamily="34" charset="0"/>
            </a:rPr>
            <a:t>Supervised Learning</a:t>
          </a:r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DAB92063-B348-411E-ACAA-D0371F98C20B}" type="parTrans" cxnId="{49742006-99A7-4955-A058-D06FC0A46017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1BEDAA46-A4AE-49B9-AEA0-059682475731}" type="sibTrans" cxnId="{49742006-99A7-4955-A058-D06FC0A46017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674DAE5A-FC08-4EFF-8AF9-6260C65B76E4}">
      <dgm:prSet phldrT="[Text]"/>
      <dgm:spPr/>
      <dgm:t>
        <a:bodyPr/>
        <a:lstStyle/>
        <a:p>
          <a:r>
            <a:rPr lang="id-ID" b="1" smtClean="0">
              <a:effectLst/>
              <a:latin typeface="Calibri" pitchFamily="34" charset="0"/>
              <a:cs typeface="Calibri" pitchFamily="34" charset="0"/>
            </a:rPr>
            <a:t>Association Learning</a:t>
          </a:r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F40B4B9F-1789-4112-B38C-B1FB21DC9327}" type="parTrans" cxnId="{3E52EBDE-1F5C-45DC-A8A6-8CA5F523D5ED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DD070688-773B-44EE-90A7-FBD7BA3E9258}" type="sibTrans" cxnId="{3E52EBDE-1F5C-45DC-A8A6-8CA5F523D5ED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CC3BE621-7A80-4313-942A-D6883EBF3304}">
      <dgm:prSet phldrT="[Text]"/>
      <dgm:spPr/>
      <dgm:t>
        <a:bodyPr/>
        <a:lstStyle/>
        <a:p>
          <a:r>
            <a:rPr lang="id-ID" b="1" smtClean="0">
              <a:effectLst/>
              <a:latin typeface="Calibri" pitchFamily="34" charset="0"/>
              <a:cs typeface="Calibri" pitchFamily="34" charset="0"/>
            </a:rPr>
            <a:t>Unsupervised Learning</a:t>
          </a:r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094DFD82-01F6-46EC-9C8B-ED49810ADDB7}" type="parTrans" cxnId="{D451A73B-BD19-4636-97E0-D34DD9D5428B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B47E4D6C-C1AB-4079-8FA2-9C3351C9B892}" type="sibTrans" cxnId="{D451A73B-BD19-4636-97E0-D34DD9D5428B}">
      <dgm:prSet/>
      <dgm:spPr/>
      <dgm:t>
        <a:bodyPr/>
        <a:lstStyle/>
        <a:p>
          <a:endParaRPr lang="en-US" b="1">
            <a:effectLst/>
            <a:latin typeface="Calibri" pitchFamily="34" charset="0"/>
            <a:cs typeface="Calibri" pitchFamily="34" charset="0"/>
          </a:endParaRPr>
        </a:p>
      </dgm:t>
    </dgm:pt>
    <dgm:pt modelId="{A1DE7FCF-4BFC-4B3A-96B5-AF1D50A249E1}" type="pres">
      <dgm:prSet presAssocID="{13606DFF-135B-430C-B342-57DE04D779AD}" presName="Name0" presStyleCnt="0">
        <dgm:presLayoutVars>
          <dgm:chMax val="7"/>
          <dgm:dir/>
          <dgm:resizeHandles val="exact"/>
        </dgm:presLayoutVars>
      </dgm:prSet>
      <dgm:spPr/>
    </dgm:pt>
    <dgm:pt modelId="{DF9716B4-14E0-408D-9B96-E22EA987BCE8}" type="pres">
      <dgm:prSet presAssocID="{13606DFF-135B-430C-B342-57DE04D779AD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4FE7D-F382-4C95-8175-48C2A1377007}" type="pres">
      <dgm:prSet presAssocID="{13606DFF-135B-430C-B342-57DE04D779AD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E383B-4397-4061-A543-121C92853380}" type="pres">
      <dgm:prSet presAssocID="{13606DFF-135B-430C-B342-57DE04D779AD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8798E0-5E95-4182-A7B3-7B0267E9A2A3}" type="presOf" srcId="{674DAE5A-FC08-4EFF-8AF9-6260C65B76E4}" destId="{A664FE7D-F382-4C95-8175-48C2A1377007}" srcOrd="0" destOrd="0" presId="urn:microsoft.com/office/officeart/2005/8/layout/rings+Icon"/>
    <dgm:cxn modelId="{045E4C95-9CD0-46E5-9105-71B9D7D81B59}" type="presOf" srcId="{13606DFF-135B-430C-B342-57DE04D779AD}" destId="{A1DE7FCF-4BFC-4B3A-96B5-AF1D50A249E1}" srcOrd="0" destOrd="0" presId="urn:microsoft.com/office/officeart/2005/8/layout/rings+Icon"/>
    <dgm:cxn modelId="{3E52EBDE-1F5C-45DC-A8A6-8CA5F523D5ED}" srcId="{13606DFF-135B-430C-B342-57DE04D779AD}" destId="{674DAE5A-FC08-4EFF-8AF9-6260C65B76E4}" srcOrd="1" destOrd="0" parTransId="{F40B4B9F-1789-4112-B38C-B1FB21DC9327}" sibTransId="{DD070688-773B-44EE-90A7-FBD7BA3E9258}"/>
    <dgm:cxn modelId="{D451A73B-BD19-4636-97E0-D34DD9D5428B}" srcId="{13606DFF-135B-430C-B342-57DE04D779AD}" destId="{CC3BE621-7A80-4313-942A-D6883EBF3304}" srcOrd="2" destOrd="0" parTransId="{094DFD82-01F6-46EC-9C8B-ED49810ADDB7}" sibTransId="{B47E4D6C-C1AB-4079-8FA2-9C3351C9B892}"/>
    <dgm:cxn modelId="{A96AAFD3-70BF-4B66-8D18-5741D1C22AF1}" type="presOf" srcId="{CC3BE621-7A80-4313-942A-D6883EBF3304}" destId="{F0BE383B-4397-4061-A543-121C92853380}" srcOrd="0" destOrd="0" presId="urn:microsoft.com/office/officeart/2005/8/layout/rings+Icon"/>
    <dgm:cxn modelId="{49742006-99A7-4955-A058-D06FC0A46017}" srcId="{13606DFF-135B-430C-B342-57DE04D779AD}" destId="{0C5EE095-98CF-4FEF-95E3-FA0FCDF92D25}" srcOrd="0" destOrd="0" parTransId="{DAB92063-B348-411E-ACAA-D0371F98C20B}" sibTransId="{1BEDAA46-A4AE-49B9-AEA0-059682475731}"/>
    <dgm:cxn modelId="{FB7E62AE-7827-4830-8E84-A163702ADBC2}" type="presOf" srcId="{0C5EE095-98CF-4FEF-95E3-FA0FCDF92D25}" destId="{DF9716B4-14E0-408D-9B96-E22EA987BCE8}" srcOrd="0" destOrd="0" presId="urn:microsoft.com/office/officeart/2005/8/layout/rings+Icon"/>
    <dgm:cxn modelId="{80B33F7B-BACE-4837-B2EB-D6205E73D083}" type="presParOf" srcId="{A1DE7FCF-4BFC-4B3A-96B5-AF1D50A249E1}" destId="{DF9716B4-14E0-408D-9B96-E22EA987BCE8}" srcOrd="0" destOrd="0" presId="urn:microsoft.com/office/officeart/2005/8/layout/rings+Icon"/>
    <dgm:cxn modelId="{083394AF-4531-40C7-BC0A-BA2452D659D9}" type="presParOf" srcId="{A1DE7FCF-4BFC-4B3A-96B5-AF1D50A249E1}" destId="{A664FE7D-F382-4C95-8175-48C2A1377007}" srcOrd="1" destOrd="0" presId="urn:microsoft.com/office/officeart/2005/8/layout/rings+Icon"/>
    <dgm:cxn modelId="{D4458D83-68B7-4F88-BC27-285DF5088D2B}" type="presParOf" srcId="{A1DE7FCF-4BFC-4B3A-96B5-AF1D50A249E1}" destId="{F0BE383B-4397-4061-A543-121C92853380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2D1D83-284C-44DD-9EFD-ECE38BA4CE5A}" type="doc">
      <dgm:prSet loTypeId="urn:microsoft.com/office/officeart/2005/8/layout/hProcess10" loCatId="process" qsTypeId="urn:microsoft.com/office/officeart/2005/8/quickstyle/simple3" qsCatId="simple" csTypeId="urn:microsoft.com/office/officeart/2005/8/colors/colorful5" csCatId="colorful" phldr="1"/>
      <dgm:spPr/>
    </dgm:pt>
    <dgm:pt modelId="{F4FF6E25-E4BF-4A3A-A478-8ED374956B92}">
      <dgm:prSet phldrT="[Text]" custT="1"/>
      <dgm:spPr/>
      <dgm:t>
        <a:bodyPr/>
        <a:lstStyle/>
        <a:p>
          <a:r>
            <a:rPr lang="id-ID" sz="28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Input</a:t>
          </a:r>
          <a:r>
            <a:rPr lang="id-ID" sz="2800" b="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800" b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id-ID" sz="2800" b="0" dirty="0" smtClean="0">
              <a:effectLst/>
              <a:latin typeface="Calibri" pitchFamily="34" charset="0"/>
              <a:cs typeface="Calibri" pitchFamily="34" charset="0"/>
            </a:rPr>
            <a:t>(Data)</a:t>
          </a:r>
          <a:endParaRPr lang="id-ID" sz="2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C41F9537-146E-4A1F-932B-484CA3A32178}" type="parTrans" cxnId="{1844CBFB-67DC-40AC-AE23-7DD7D62D1459}">
      <dgm:prSet/>
      <dgm:spPr/>
      <dgm:t>
        <a:bodyPr/>
        <a:lstStyle/>
        <a:p>
          <a:endParaRPr lang="id-ID"/>
        </a:p>
      </dgm:t>
    </dgm:pt>
    <dgm:pt modelId="{251A6CF7-F073-48F8-9907-2F09B280EB84}" type="sibTrans" cxnId="{1844CBFB-67DC-40AC-AE23-7DD7D62D1459}">
      <dgm:prSet/>
      <dgm:spPr/>
      <dgm:t>
        <a:bodyPr/>
        <a:lstStyle/>
        <a:p>
          <a:endParaRPr lang="id-ID"/>
        </a:p>
      </dgm:t>
    </dgm:pt>
    <dgm:pt modelId="{E5BB5C2A-1AC5-4AE9-BA4D-5FDCEA88FC79}">
      <dgm:prSet phldrT="[Text]" custT="1"/>
      <dgm:spPr/>
      <dgm:t>
        <a:bodyPr/>
        <a:lstStyle/>
        <a:p>
          <a:r>
            <a:rPr lang="id-ID" sz="28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id-ID" sz="2800" b="0" dirty="0" smtClean="0">
              <a:effectLst/>
              <a:latin typeface="Calibri" pitchFamily="34" charset="0"/>
              <a:cs typeface="Calibri" pitchFamily="34" charset="0"/>
            </a:rPr>
            <a:t> (Algoritma Data Mining)</a:t>
          </a:r>
          <a:endParaRPr lang="id-ID" sz="2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48673825-1B99-4B1B-9235-721AD2783D98}" type="parTrans" cxnId="{54DA05A4-4EDB-409F-BACD-D4D1CF6DF717}">
      <dgm:prSet/>
      <dgm:spPr/>
      <dgm:t>
        <a:bodyPr/>
        <a:lstStyle/>
        <a:p>
          <a:endParaRPr lang="id-ID"/>
        </a:p>
      </dgm:t>
    </dgm:pt>
    <dgm:pt modelId="{6140B04B-B64C-4385-A943-620D62003DBA}" type="sibTrans" cxnId="{54DA05A4-4EDB-409F-BACD-D4D1CF6DF717}">
      <dgm:prSet/>
      <dgm:spPr/>
      <dgm:t>
        <a:bodyPr/>
        <a:lstStyle/>
        <a:p>
          <a:endParaRPr lang="id-ID"/>
        </a:p>
      </dgm:t>
    </dgm:pt>
    <dgm:pt modelId="{DEBA2456-0114-419B-8831-1598B85B7E6C}">
      <dgm:prSet phldrT="[Text]" custT="1"/>
      <dgm:spPr/>
      <dgm:t>
        <a:bodyPr/>
        <a:lstStyle/>
        <a:p>
          <a:r>
            <a:rPr lang="id-ID" sz="28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Output</a:t>
          </a:r>
          <a:r>
            <a:rPr lang="id-ID" sz="2800" b="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800" b="0" dirty="0" smtClean="0">
              <a:effectLst/>
              <a:latin typeface="Calibri" pitchFamily="34" charset="0"/>
              <a:cs typeface="Calibri" pitchFamily="34" charset="0"/>
            </a:rPr>
            <a:t>(Pola/Model)</a:t>
          </a:r>
          <a:endParaRPr lang="id-ID" sz="2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15238DB3-2C28-4DC6-B643-D5BC9D4A08DF}" type="parTrans" cxnId="{BA0037B4-797A-4449-8185-FBA661D5AF8E}">
      <dgm:prSet/>
      <dgm:spPr/>
      <dgm:t>
        <a:bodyPr/>
        <a:lstStyle/>
        <a:p>
          <a:endParaRPr lang="id-ID"/>
        </a:p>
      </dgm:t>
    </dgm:pt>
    <dgm:pt modelId="{9ED6EE63-48B4-4AF5-B486-ADEDDE75D3DE}" type="sibTrans" cxnId="{BA0037B4-797A-4449-8185-FBA661D5AF8E}">
      <dgm:prSet/>
      <dgm:spPr/>
      <dgm:t>
        <a:bodyPr/>
        <a:lstStyle/>
        <a:p>
          <a:endParaRPr lang="id-ID"/>
        </a:p>
      </dgm:t>
    </dgm:pt>
    <dgm:pt modelId="{CC8A2AE1-A7D0-4B30-90F8-E9C2A3DD82FF}" type="pres">
      <dgm:prSet presAssocID="{D82D1D83-284C-44DD-9EFD-ECE38BA4CE5A}" presName="Name0" presStyleCnt="0">
        <dgm:presLayoutVars>
          <dgm:dir/>
          <dgm:resizeHandles val="exact"/>
        </dgm:presLayoutVars>
      </dgm:prSet>
      <dgm:spPr/>
    </dgm:pt>
    <dgm:pt modelId="{3FF2D7AC-1439-4634-8741-DF82FA267305}" type="pres">
      <dgm:prSet presAssocID="{F4FF6E25-E4BF-4A3A-A478-8ED374956B92}" presName="composite" presStyleCnt="0"/>
      <dgm:spPr/>
    </dgm:pt>
    <dgm:pt modelId="{557DC1F0-74B2-480B-9AA7-C94AF2937C30}" type="pres">
      <dgm:prSet presAssocID="{F4FF6E25-E4BF-4A3A-A478-8ED374956B92}" presName="imagSh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834F6CD-5280-484F-B60E-1E213A8C49AF}" type="pres">
      <dgm:prSet presAssocID="{F4FF6E25-E4BF-4A3A-A478-8ED374956B92}" presName="txNode" presStyleLbl="node1" presStyleIdx="0" presStyleCnt="3" custScaleX="11637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EE5767-966F-40CA-82D8-9FD446AD3513}" type="pres">
      <dgm:prSet presAssocID="{251A6CF7-F073-48F8-9907-2F09B280EB84}" presName="sibTrans" presStyleLbl="sibTrans2D1" presStyleIdx="0" presStyleCnt="2"/>
      <dgm:spPr/>
      <dgm:t>
        <a:bodyPr/>
        <a:lstStyle/>
        <a:p>
          <a:endParaRPr lang="id-ID"/>
        </a:p>
      </dgm:t>
    </dgm:pt>
    <dgm:pt modelId="{E022EF6B-CFF5-4F11-8D9E-BF3B2E0B4C6C}" type="pres">
      <dgm:prSet presAssocID="{251A6CF7-F073-48F8-9907-2F09B280EB84}" presName="connTx" presStyleLbl="sibTrans2D1" presStyleIdx="0" presStyleCnt="2"/>
      <dgm:spPr/>
      <dgm:t>
        <a:bodyPr/>
        <a:lstStyle/>
        <a:p>
          <a:endParaRPr lang="id-ID"/>
        </a:p>
      </dgm:t>
    </dgm:pt>
    <dgm:pt modelId="{865F35DD-F702-4973-917E-886CA09B0D49}" type="pres">
      <dgm:prSet presAssocID="{E5BB5C2A-1AC5-4AE9-BA4D-5FDCEA88FC79}" presName="composite" presStyleCnt="0"/>
      <dgm:spPr/>
    </dgm:pt>
    <dgm:pt modelId="{5E5A3162-D62F-41D7-8F91-6DFCB1A86A9C}" type="pres">
      <dgm:prSet presAssocID="{E5BB5C2A-1AC5-4AE9-BA4D-5FDCEA88FC79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ABFE0E57-F395-4DE5-94E1-5C956F356B88}" type="pres">
      <dgm:prSet presAssocID="{E5BB5C2A-1AC5-4AE9-BA4D-5FDCEA88FC79}" presName="txNode" presStyleLbl="node1" presStyleIdx="1" presStyleCnt="3" custScaleX="11727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88BC18-F59C-422E-B048-3ABD1D0E1F14}" type="pres">
      <dgm:prSet presAssocID="{6140B04B-B64C-4385-A943-620D62003DBA}" presName="sibTrans" presStyleLbl="sibTrans2D1" presStyleIdx="1" presStyleCnt="2"/>
      <dgm:spPr/>
      <dgm:t>
        <a:bodyPr/>
        <a:lstStyle/>
        <a:p>
          <a:endParaRPr lang="id-ID"/>
        </a:p>
      </dgm:t>
    </dgm:pt>
    <dgm:pt modelId="{32A28748-492C-4001-B321-97D410D8AEA7}" type="pres">
      <dgm:prSet presAssocID="{6140B04B-B64C-4385-A943-620D62003DBA}" presName="connTx" presStyleLbl="sibTrans2D1" presStyleIdx="1" presStyleCnt="2"/>
      <dgm:spPr/>
      <dgm:t>
        <a:bodyPr/>
        <a:lstStyle/>
        <a:p>
          <a:endParaRPr lang="id-ID"/>
        </a:p>
      </dgm:t>
    </dgm:pt>
    <dgm:pt modelId="{3D4C0E6D-05D0-49B3-9250-CD6B4E5189F6}" type="pres">
      <dgm:prSet presAssocID="{DEBA2456-0114-419B-8831-1598B85B7E6C}" presName="composite" presStyleCnt="0"/>
      <dgm:spPr/>
    </dgm:pt>
    <dgm:pt modelId="{4D90948A-8E04-4233-ADF7-1E90F212F452}" type="pres">
      <dgm:prSet presAssocID="{DEBA2456-0114-419B-8831-1598B85B7E6C}" presName="imagSh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3DC81AB5-6223-4D26-B903-7D6E2F663A3B}" type="pres">
      <dgm:prSet presAssocID="{DEBA2456-0114-419B-8831-1598B85B7E6C}" presName="txNode" presStyleLbl="node1" presStyleIdx="2" presStyleCnt="3" custScaleX="11765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A0037B4-797A-4449-8185-FBA661D5AF8E}" srcId="{D82D1D83-284C-44DD-9EFD-ECE38BA4CE5A}" destId="{DEBA2456-0114-419B-8831-1598B85B7E6C}" srcOrd="2" destOrd="0" parTransId="{15238DB3-2C28-4DC6-B643-D5BC9D4A08DF}" sibTransId="{9ED6EE63-48B4-4AF5-B486-ADEDDE75D3DE}"/>
    <dgm:cxn modelId="{5504EDC3-9762-44EB-B858-77465D93DE25}" type="presOf" srcId="{F4FF6E25-E4BF-4A3A-A478-8ED374956B92}" destId="{9834F6CD-5280-484F-B60E-1E213A8C49AF}" srcOrd="0" destOrd="0" presId="urn:microsoft.com/office/officeart/2005/8/layout/hProcess10"/>
    <dgm:cxn modelId="{2985AF71-015E-4C18-BA09-2F5D6F60382B}" type="presOf" srcId="{E5BB5C2A-1AC5-4AE9-BA4D-5FDCEA88FC79}" destId="{ABFE0E57-F395-4DE5-94E1-5C956F356B88}" srcOrd="0" destOrd="0" presId="urn:microsoft.com/office/officeart/2005/8/layout/hProcess10"/>
    <dgm:cxn modelId="{54DA05A4-4EDB-409F-BACD-D4D1CF6DF717}" srcId="{D82D1D83-284C-44DD-9EFD-ECE38BA4CE5A}" destId="{E5BB5C2A-1AC5-4AE9-BA4D-5FDCEA88FC79}" srcOrd="1" destOrd="0" parTransId="{48673825-1B99-4B1B-9235-721AD2783D98}" sibTransId="{6140B04B-B64C-4385-A943-620D62003DBA}"/>
    <dgm:cxn modelId="{1844CBFB-67DC-40AC-AE23-7DD7D62D1459}" srcId="{D82D1D83-284C-44DD-9EFD-ECE38BA4CE5A}" destId="{F4FF6E25-E4BF-4A3A-A478-8ED374956B92}" srcOrd="0" destOrd="0" parTransId="{C41F9537-146E-4A1F-932B-484CA3A32178}" sibTransId="{251A6CF7-F073-48F8-9907-2F09B280EB84}"/>
    <dgm:cxn modelId="{58EC233E-928C-4877-847D-20EF58604520}" type="presOf" srcId="{6140B04B-B64C-4385-A943-620D62003DBA}" destId="{7D88BC18-F59C-422E-B048-3ABD1D0E1F14}" srcOrd="0" destOrd="0" presId="urn:microsoft.com/office/officeart/2005/8/layout/hProcess10"/>
    <dgm:cxn modelId="{F09C7556-9190-45AC-9E42-F118097A6E57}" type="presOf" srcId="{D82D1D83-284C-44DD-9EFD-ECE38BA4CE5A}" destId="{CC8A2AE1-A7D0-4B30-90F8-E9C2A3DD82FF}" srcOrd="0" destOrd="0" presId="urn:microsoft.com/office/officeart/2005/8/layout/hProcess10"/>
    <dgm:cxn modelId="{AD01E63C-6CB0-4128-8008-7D7514C1B2B6}" type="presOf" srcId="{6140B04B-B64C-4385-A943-620D62003DBA}" destId="{32A28748-492C-4001-B321-97D410D8AEA7}" srcOrd="1" destOrd="0" presId="urn:microsoft.com/office/officeart/2005/8/layout/hProcess10"/>
    <dgm:cxn modelId="{9CB3A97F-D206-40B0-B14B-6DCCE82658CD}" type="presOf" srcId="{251A6CF7-F073-48F8-9907-2F09B280EB84}" destId="{C1EE5767-966F-40CA-82D8-9FD446AD3513}" srcOrd="0" destOrd="0" presId="urn:microsoft.com/office/officeart/2005/8/layout/hProcess10"/>
    <dgm:cxn modelId="{A4DBE648-1A2A-4EA4-822D-B5DBF3B6EEB0}" type="presOf" srcId="{DEBA2456-0114-419B-8831-1598B85B7E6C}" destId="{3DC81AB5-6223-4D26-B903-7D6E2F663A3B}" srcOrd="0" destOrd="0" presId="urn:microsoft.com/office/officeart/2005/8/layout/hProcess10"/>
    <dgm:cxn modelId="{A3DB4125-5643-43F1-B21E-BE084E2AB7B3}" type="presOf" srcId="{251A6CF7-F073-48F8-9907-2F09B280EB84}" destId="{E022EF6B-CFF5-4F11-8D9E-BF3B2E0B4C6C}" srcOrd="1" destOrd="0" presId="urn:microsoft.com/office/officeart/2005/8/layout/hProcess10"/>
    <dgm:cxn modelId="{3CA4500A-5838-4714-8A3A-66705B34A4A0}" type="presParOf" srcId="{CC8A2AE1-A7D0-4B30-90F8-E9C2A3DD82FF}" destId="{3FF2D7AC-1439-4634-8741-DF82FA267305}" srcOrd="0" destOrd="0" presId="urn:microsoft.com/office/officeart/2005/8/layout/hProcess10"/>
    <dgm:cxn modelId="{1CD36C46-DAA7-4072-80BF-F8055E67C6D9}" type="presParOf" srcId="{3FF2D7AC-1439-4634-8741-DF82FA267305}" destId="{557DC1F0-74B2-480B-9AA7-C94AF2937C30}" srcOrd="0" destOrd="0" presId="urn:microsoft.com/office/officeart/2005/8/layout/hProcess10"/>
    <dgm:cxn modelId="{EB70018C-073E-4CBE-9990-83D63FC1EB5D}" type="presParOf" srcId="{3FF2D7AC-1439-4634-8741-DF82FA267305}" destId="{9834F6CD-5280-484F-B60E-1E213A8C49AF}" srcOrd="1" destOrd="0" presId="urn:microsoft.com/office/officeart/2005/8/layout/hProcess10"/>
    <dgm:cxn modelId="{BFB7FB54-10A6-4BDC-9622-AB0617B2CB68}" type="presParOf" srcId="{CC8A2AE1-A7D0-4B30-90F8-E9C2A3DD82FF}" destId="{C1EE5767-966F-40CA-82D8-9FD446AD3513}" srcOrd="1" destOrd="0" presId="urn:microsoft.com/office/officeart/2005/8/layout/hProcess10"/>
    <dgm:cxn modelId="{716E6FEA-6704-4A39-8873-E9949F1F7684}" type="presParOf" srcId="{C1EE5767-966F-40CA-82D8-9FD446AD3513}" destId="{E022EF6B-CFF5-4F11-8D9E-BF3B2E0B4C6C}" srcOrd="0" destOrd="0" presId="urn:microsoft.com/office/officeart/2005/8/layout/hProcess10"/>
    <dgm:cxn modelId="{2C35E1C8-998E-4230-AD61-5C5155E31DA5}" type="presParOf" srcId="{CC8A2AE1-A7D0-4B30-90F8-E9C2A3DD82FF}" destId="{865F35DD-F702-4973-917E-886CA09B0D49}" srcOrd="2" destOrd="0" presId="urn:microsoft.com/office/officeart/2005/8/layout/hProcess10"/>
    <dgm:cxn modelId="{A992B827-B9DF-4841-8B05-0F596F20C7BF}" type="presParOf" srcId="{865F35DD-F702-4973-917E-886CA09B0D49}" destId="{5E5A3162-D62F-41D7-8F91-6DFCB1A86A9C}" srcOrd="0" destOrd="0" presId="urn:microsoft.com/office/officeart/2005/8/layout/hProcess10"/>
    <dgm:cxn modelId="{EEDF4439-7188-4E07-BB93-FFF175DAFCC9}" type="presParOf" srcId="{865F35DD-F702-4973-917E-886CA09B0D49}" destId="{ABFE0E57-F395-4DE5-94E1-5C956F356B88}" srcOrd="1" destOrd="0" presId="urn:microsoft.com/office/officeart/2005/8/layout/hProcess10"/>
    <dgm:cxn modelId="{12C54A0A-59CD-448F-B694-C26254406450}" type="presParOf" srcId="{CC8A2AE1-A7D0-4B30-90F8-E9C2A3DD82FF}" destId="{7D88BC18-F59C-422E-B048-3ABD1D0E1F14}" srcOrd="3" destOrd="0" presId="urn:microsoft.com/office/officeart/2005/8/layout/hProcess10"/>
    <dgm:cxn modelId="{E84BDE0D-38ED-4551-B232-844DDDD0DB5D}" type="presParOf" srcId="{7D88BC18-F59C-422E-B048-3ABD1D0E1F14}" destId="{32A28748-492C-4001-B321-97D410D8AEA7}" srcOrd="0" destOrd="0" presId="urn:microsoft.com/office/officeart/2005/8/layout/hProcess10"/>
    <dgm:cxn modelId="{ABE992A4-897D-4CD2-9C7D-DA9F9F4E6653}" type="presParOf" srcId="{CC8A2AE1-A7D0-4B30-90F8-E9C2A3DD82FF}" destId="{3D4C0E6D-05D0-49B3-9250-CD6B4E5189F6}" srcOrd="4" destOrd="0" presId="urn:microsoft.com/office/officeart/2005/8/layout/hProcess10"/>
    <dgm:cxn modelId="{E7178C3A-A1D6-466A-9F3B-AF2B0ED60CCF}" type="presParOf" srcId="{3D4C0E6D-05D0-49B3-9250-CD6B4E5189F6}" destId="{4D90948A-8E04-4233-ADF7-1E90F212F452}" srcOrd="0" destOrd="0" presId="urn:microsoft.com/office/officeart/2005/8/layout/hProcess10"/>
    <dgm:cxn modelId="{E019273D-B8CD-4D97-9EC2-BC251E1C3C86}" type="presParOf" srcId="{3D4C0E6D-05D0-49B3-9250-CD6B4E5189F6}" destId="{3DC81AB5-6223-4D26-B903-7D6E2F663A3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2D1D83-284C-44DD-9EFD-ECE38BA4CE5A}" type="doc">
      <dgm:prSet loTypeId="urn:microsoft.com/office/officeart/2005/8/layout/hProcess10" loCatId="process" qsTypeId="urn:microsoft.com/office/officeart/2005/8/quickstyle/simple3" qsCatId="simple" csTypeId="urn:microsoft.com/office/officeart/2005/8/colors/colorful5" csCatId="colorful" phldr="1"/>
      <dgm:spPr/>
    </dgm:pt>
    <dgm:pt modelId="{F4FF6E25-E4BF-4A3A-A478-8ED374956B92}">
      <dgm:prSet phldrT="[Text]" custT="1"/>
      <dgm:spPr/>
      <dgm:t>
        <a:bodyPr/>
        <a:lstStyle/>
        <a:p>
          <a:r>
            <a:rPr lang="id-ID" sz="24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Input</a:t>
          </a:r>
          <a:r>
            <a:rPr lang="id-ID" sz="24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</a:b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(Data)</a:t>
          </a:r>
          <a:endParaRPr lang="id-ID" sz="1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C41F9537-146E-4A1F-932B-484CA3A32178}" type="parTrans" cxnId="{1844CBFB-67DC-40AC-AE23-7DD7D62D1459}">
      <dgm:prSet/>
      <dgm:spPr/>
      <dgm:t>
        <a:bodyPr/>
        <a:lstStyle/>
        <a:p>
          <a:endParaRPr lang="id-ID"/>
        </a:p>
      </dgm:t>
    </dgm:pt>
    <dgm:pt modelId="{251A6CF7-F073-48F8-9907-2F09B280EB84}" type="sibTrans" cxnId="{1844CBFB-67DC-40AC-AE23-7DD7D62D1459}">
      <dgm:prSet/>
      <dgm:spPr/>
      <dgm:t>
        <a:bodyPr/>
        <a:lstStyle/>
        <a:p>
          <a:endParaRPr lang="id-ID"/>
        </a:p>
      </dgm:t>
    </dgm:pt>
    <dgm:pt modelId="{E5BB5C2A-1AC5-4AE9-BA4D-5FDCEA88FC79}">
      <dgm:prSet phldrT="[Text]" custT="1"/>
      <dgm:spPr/>
      <dgm:t>
        <a:bodyPr/>
        <a:lstStyle/>
        <a:p>
          <a:r>
            <a:rPr lang="id-ID" sz="24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Metode</a:t>
          </a:r>
          <a:br>
            <a:rPr lang="id-ID" sz="24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</a:b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(Algoritma Data Mining)</a:t>
          </a:r>
          <a:endParaRPr lang="id-ID" sz="1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48673825-1B99-4B1B-9235-721AD2783D98}" type="parTrans" cxnId="{54DA05A4-4EDB-409F-BACD-D4D1CF6DF717}">
      <dgm:prSet/>
      <dgm:spPr/>
      <dgm:t>
        <a:bodyPr/>
        <a:lstStyle/>
        <a:p>
          <a:endParaRPr lang="id-ID"/>
        </a:p>
      </dgm:t>
    </dgm:pt>
    <dgm:pt modelId="{6140B04B-B64C-4385-A943-620D62003DBA}" type="sibTrans" cxnId="{54DA05A4-4EDB-409F-BACD-D4D1CF6DF717}">
      <dgm:prSet/>
      <dgm:spPr/>
      <dgm:t>
        <a:bodyPr/>
        <a:lstStyle/>
        <a:p>
          <a:endParaRPr lang="id-ID"/>
        </a:p>
      </dgm:t>
    </dgm:pt>
    <dgm:pt modelId="{DEBA2456-0114-419B-8831-1598B85B7E6C}">
      <dgm:prSet phldrT="[Text]" custT="1"/>
      <dgm:spPr/>
      <dgm:t>
        <a:bodyPr/>
        <a:lstStyle/>
        <a:p>
          <a:r>
            <a:rPr lang="id-ID" sz="24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Output</a:t>
          </a:r>
          <a:r>
            <a:rPr lang="id-ID" sz="2400" b="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br>
            <a:rPr lang="id-ID" sz="2400" b="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</a:b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(Pola/Model)</a:t>
          </a:r>
          <a:endParaRPr lang="id-ID" sz="1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15238DB3-2C28-4DC6-B643-D5BC9D4A08DF}" type="parTrans" cxnId="{BA0037B4-797A-4449-8185-FBA661D5AF8E}">
      <dgm:prSet/>
      <dgm:spPr/>
      <dgm:t>
        <a:bodyPr/>
        <a:lstStyle/>
        <a:p>
          <a:endParaRPr lang="id-ID"/>
        </a:p>
      </dgm:t>
    </dgm:pt>
    <dgm:pt modelId="{9ED6EE63-48B4-4AF5-B486-ADEDDE75D3DE}" type="sibTrans" cxnId="{BA0037B4-797A-4449-8185-FBA661D5AF8E}">
      <dgm:prSet/>
      <dgm:spPr/>
      <dgm:t>
        <a:bodyPr/>
        <a:lstStyle/>
        <a:p>
          <a:endParaRPr lang="id-ID"/>
        </a:p>
      </dgm:t>
    </dgm:pt>
    <dgm:pt modelId="{8FFC3E55-B4E6-457A-9E45-5303238A0D67}">
      <dgm:prSet phldrT="[Text]" custT="1"/>
      <dgm:spPr/>
      <dgm:t>
        <a:bodyPr/>
        <a:lstStyle/>
        <a:p>
          <a:r>
            <a:rPr lang="id-ID" sz="24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Evaluation</a:t>
          </a:r>
          <a:r>
            <a:rPr lang="id-ID" sz="2400" b="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400" b="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(Akurasi, AUC, RMSE, </a:t>
          </a:r>
          <a:r>
            <a:rPr lang="id-ID" sz="1800" b="0" dirty="0" err="1" smtClean="0">
              <a:effectLst/>
              <a:latin typeface="Calibri" pitchFamily="34" charset="0"/>
              <a:cs typeface="Calibri" pitchFamily="34" charset="0"/>
            </a:rPr>
            <a:t>etc</a:t>
          </a: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)</a:t>
          </a:r>
          <a:endParaRPr lang="id-ID" sz="1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DE37DEC8-1D34-41BF-A730-E1302BECCADC}" type="parTrans" cxnId="{393D3DE3-D800-48DB-9583-C3CD70D02551}">
      <dgm:prSet/>
      <dgm:spPr/>
      <dgm:t>
        <a:bodyPr/>
        <a:lstStyle/>
        <a:p>
          <a:endParaRPr lang="id-ID"/>
        </a:p>
      </dgm:t>
    </dgm:pt>
    <dgm:pt modelId="{26B0DE46-9EE8-4989-A3AA-E5048C05EFAD}" type="sibTrans" cxnId="{393D3DE3-D800-48DB-9583-C3CD70D02551}">
      <dgm:prSet/>
      <dgm:spPr/>
      <dgm:t>
        <a:bodyPr/>
        <a:lstStyle/>
        <a:p>
          <a:endParaRPr lang="id-ID"/>
        </a:p>
      </dgm:t>
    </dgm:pt>
    <dgm:pt modelId="{CC8A2AE1-A7D0-4B30-90F8-E9C2A3DD82FF}" type="pres">
      <dgm:prSet presAssocID="{D82D1D83-284C-44DD-9EFD-ECE38BA4CE5A}" presName="Name0" presStyleCnt="0">
        <dgm:presLayoutVars>
          <dgm:dir/>
          <dgm:resizeHandles val="exact"/>
        </dgm:presLayoutVars>
      </dgm:prSet>
      <dgm:spPr/>
    </dgm:pt>
    <dgm:pt modelId="{3FF2D7AC-1439-4634-8741-DF82FA267305}" type="pres">
      <dgm:prSet presAssocID="{F4FF6E25-E4BF-4A3A-A478-8ED374956B92}" presName="composite" presStyleCnt="0"/>
      <dgm:spPr/>
    </dgm:pt>
    <dgm:pt modelId="{557DC1F0-74B2-480B-9AA7-C94AF2937C30}" type="pres">
      <dgm:prSet presAssocID="{F4FF6E25-E4BF-4A3A-A478-8ED374956B92}" presName="imagSh" presStyleLbl="b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834F6CD-5280-484F-B60E-1E213A8C49AF}" type="pres">
      <dgm:prSet presAssocID="{F4FF6E25-E4BF-4A3A-A478-8ED374956B92}" presName="txNode" presStyleLbl="node1" presStyleIdx="0" presStyleCnt="4" custScaleX="11637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EE5767-966F-40CA-82D8-9FD446AD3513}" type="pres">
      <dgm:prSet presAssocID="{251A6CF7-F073-48F8-9907-2F09B280EB84}" presName="sibTrans" presStyleLbl="sibTrans2D1" presStyleIdx="0" presStyleCnt="3"/>
      <dgm:spPr/>
      <dgm:t>
        <a:bodyPr/>
        <a:lstStyle/>
        <a:p>
          <a:endParaRPr lang="id-ID"/>
        </a:p>
      </dgm:t>
    </dgm:pt>
    <dgm:pt modelId="{E022EF6B-CFF5-4F11-8D9E-BF3B2E0B4C6C}" type="pres">
      <dgm:prSet presAssocID="{251A6CF7-F073-48F8-9907-2F09B280EB84}" presName="connTx" presStyleLbl="sibTrans2D1" presStyleIdx="0" presStyleCnt="3"/>
      <dgm:spPr/>
      <dgm:t>
        <a:bodyPr/>
        <a:lstStyle/>
        <a:p>
          <a:endParaRPr lang="id-ID"/>
        </a:p>
      </dgm:t>
    </dgm:pt>
    <dgm:pt modelId="{865F35DD-F702-4973-917E-886CA09B0D49}" type="pres">
      <dgm:prSet presAssocID="{E5BB5C2A-1AC5-4AE9-BA4D-5FDCEA88FC79}" presName="composite" presStyleCnt="0"/>
      <dgm:spPr/>
    </dgm:pt>
    <dgm:pt modelId="{5E5A3162-D62F-41D7-8F91-6DFCB1A86A9C}" type="pres">
      <dgm:prSet presAssocID="{E5BB5C2A-1AC5-4AE9-BA4D-5FDCEA88FC79}" presName="imagSh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ABFE0E57-F395-4DE5-94E1-5C956F356B88}" type="pres">
      <dgm:prSet presAssocID="{E5BB5C2A-1AC5-4AE9-BA4D-5FDCEA88FC79}" presName="txNode" presStyleLbl="node1" presStyleIdx="1" presStyleCnt="4" custScaleX="11727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88BC18-F59C-422E-B048-3ABD1D0E1F14}" type="pres">
      <dgm:prSet presAssocID="{6140B04B-B64C-4385-A943-620D62003DBA}" presName="sibTrans" presStyleLbl="sibTrans2D1" presStyleIdx="1" presStyleCnt="3"/>
      <dgm:spPr/>
      <dgm:t>
        <a:bodyPr/>
        <a:lstStyle/>
        <a:p>
          <a:endParaRPr lang="id-ID"/>
        </a:p>
      </dgm:t>
    </dgm:pt>
    <dgm:pt modelId="{32A28748-492C-4001-B321-97D410D8AEA7}" type="pres">
      <dgm:prSet presAssocID="{6140B04B-B64C-4385-A943-620D62003DBA}" presName="connTx" presStyleLbl="sibTrans2D1" presStyleIdx="1" presStyleCnt="3"/>
      <dgm:spPr/>
      <dgm:t>
        <a:bodyPr/>
        <a:lstStyle/>
        <a:p>
          <a:endParaRPr lang="id-ID"/>
        </a:p>
      </dgm:t>
    </dgm:pt>
    <dgm:pt modelId="{3D4C0E6D-05D0-49B3-9250-CD6B4E5189F6}" type="pres">
      <dgm:prSet presAssocID="{DEBA2456-0114-419B-8831-1598B85B7E6C}" presName="composite" presStyleCnt="0"/>
      <dgm:spPr/>
    </dgm:pt>
    <dgm:pt modelId="{4D90948A-8E04-4233-ADF7-1E90F212F452}" type="pres">
      <dgm:prSet presAssocID="{DEBA2456-0114-419B-8831-1598B85B7E6C}" presName="imagSh" presStyleLbl="b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3DC81AB5-6223-4D26-B903-7D6E2F663A3B}" type="pres">
      <dgm:prSet presAssocID="{DEBA2456-0114-419B-8831-1598B85B7E6C}" presName="txNode" presStyleLbl="node1" presStyleIdx="2" presStyleCnt="4" custScaleX="11765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2D1533-6974-43EC-A5AA-F3C947BB5F87}" type="pres">
      <dgm:prSet presAssocID="{9ED6EE63-48B4-4AF5-B486-ADEDDE75D3DE}" presName="sibTrans" presStyleLbl="sibTrans2D1" presStyleIdx="2" presStyleCnt="3"/>
      <dgm:spPr/>
      <dgm:t>
        <a:bodyPr/>
        <a:lstStyle/>
        <a:p>
          <a:endParaRPr lang="id-ID"/>
        </a:p>
      </dgm:t>
    </dgm:pt>
    <dgm:pt modelId="{11C94143-7744-42B6-89AB-9B0B25A2812F}" type="pres">
      <dgm:prSet presAssocID="{9ED6EE63-48B4-4AF5-B486-ADEDDE75D3DE}" presName="connTx" presStyleLbl="sibTrans2D1" presStyleIdx="2" presStyleCnt="3"/>
      <dgm:spPr/>
      <dgm:t>
        <a:bodyPr/>
        <a:lstStyle/>
        <a:p>
          <a:endParaRPr lang="id-ID"/>
        </a:p>
      </dgm:t>
    </dgm:pt>
    <dgm:pt modelId="{CFD980F8-4A5B-4C9B-B5ED-6E43AEA1FF86}" type="pres">
      <dgm:prSet presAssocID="{8FFC3E55-B4E6-457A-9E45-5303238A0D67}" presName="composite" presStyleCnt="0"/>
      <dgm:spPr/>
    </dgm:pt>
    <dgm:pt modelId="{004CFFD5-5EA5-424D-81D9-5A63A5306412}" type="pres">
      <dgm:prSet presAssocID="{8FFC3E55-B4E6-457A-9E45-5303238A0D67}" presName="imagSh" presStyleLbl="b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18892D23-1B4B-4CEF-8215-B0C526D6D4EB}" type="pres">
      <dgm:prSet presAssocID="{8FFC3E55-B4E6-457A-9E45-5303238A0D67}" presName="txNode" presStyleLbl="node1" presStyleIdx="3" presStyleCnt="4" custScaleX="11160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A0037B4-797A-4449-8185-FBA661D5AF8E}" srcId="{D82D1D83-284C-44DD-9EFD-ECE38BA4CE5A}" destId="{DEBA2456-0114-419B-8831-1598B85B7E6C}" srcOrd="2" destOrd="0" parTransId="{15238DB3-2C28-4DC6-B643-D5BC9D4A08DF}" sibTransId="{9ED6EE63-48B4-4AF5-B486-ADEDDE75D3DE}"/>
    <dgm:cxn modelId="{921540E2-4A6F-4EEF-8D70-FEC1B7384678}" type="presOf" srcId="{8FFC3E55-B4E6-457A-9E45-5303238A0D67}" destId="{18892D23-1B4B-4CEF-8215-B0C526D6D4EB}" srcOrd="0" destOrd="0" presId="urn:microsoft.com/office/officeart/2005/8/layout/hProcess10"/>
    <dgm:cxn modelId="{ADA7D114-330D-4304-AF5D-B45E65A69731}" type="presOf" srcId="{E5BB5C2A-1AC5-4AE9-BA4D-5FDCEA88FC79}" destId="{ABFE0E57-F395-4DE5-94E1-5C956F356B88}" srcOrd="0" destOrd="0" presId="urn:microsoft.com/office/officeart/2005/8/layout/hProcess10"/>
    <dgm:cxn modelId="{A9A4CBFC-A8C3-4C0E-BA5E-9C4A0415B4F3}" type="presOf" srcId="{6140B04B-B64C-4385-A943-620D62003DBA}" destId="{7D88BC18-F59C-422E-B048-3ABD1D0E1F14}" srcOrd="0" destOrd="0" presId="urn:microsoft.com/office/officeart/2005/8/layout/hProcess10"/>
    <dgm:cxn modelId="{71CE771B-8597-4888-A4A5-A424490449BB}" type="presOf" srcId="{6140B04B-B64C-4385-A943-620D62003DBA}" destId="{32A28748-492C-4001-B321-97D410D8AEA7}" srcOrd="1" destOrd="0" presId="urn:microsoft.com/office/officeart/2005/8/layout/hProcess10"/>
    <dgm:cxn modelId="{54DA05A4-4EDB-409F-BACD-D4D1CF6DF717}" srcId="{D82D1D83-284C-44DD-9EFD-ECE38BA4CE5A}" destId="{E5BB5C2A-1AC5-4AE9-BA4D-5FDCEA88FC79}" srcOrd="1" destOrd="0" parTransId="{48673825-1B99-4B1B-9235-721AD2783D98}" sibTransId="{6140B04B-B64C-4385-A943-620D62003DBA}"/>
    <dgm:cxn modelId="{1844CBFB-67DC-40AC-AE23-7DD7D62D1459}" srcId="{D82D1D83-284C-44DD-9EFD-ECE38BA4CE5A}" destId="{F4FF6E25-E4BF-4A3A-A478-8ED374956B92}" srcOrd="0" destOrd="0" parTransId="{C41F9537-146E-4A1F-932B-484CA3A32178}" sibTransId="{251A6CF7-F073-48F8-9907-2F09B280EB84}"/>
    <dgm:cxn modelId="{1286FFAD-A8C4-451C-9B17-1E91E3FA4C2A}" type="presOf" srcId="{251A6CF7-F073-48F8-9907-2F09B280EB84}" destId="{E022EF6B-CFF5-4F11-8D9E-BF3B2E0B4C6C}" srcOrd="1" destOrd="0" presId="urn:microsoft.com/office/officeart/2005/8/layout/hProcess10"/>
    <dgm:cxn modelId="{57FFF968-8070-4B9A-BD1D-C92C1D336595}" type="presOf" srcId="{DEBA2456-0114-419B-8831-1598B85B7E6C}" destId="{3DC81AB5-6223-4D26-B903-7D6E2F663A3B}" srcOrd="0" destOrd="0" presId="urn:microsoft.com/office/officeart/2005/8/layout/hProcess10"/>
    <dgm:cxn modelId="{7E2A00A8-36B2-4487-84AA-98408858E219}" type="presOf" srcId="{251A6CF7-F073-48F8-9907-2F09B280EB84}" destId="{C1EE5767-966F-40CA-82D8-9FD446AD3513}" srcOrd="0" destOrd="0" presId="urn:microsoft.com/office/officeart/2005/8/layout/hProcess10"/>
    <dgm:cxn modelId="{185E3671-2B70-48CE-A89F-7AC72DCDE562}" type="presOf" srcId="{D82D1D83-284C-44DD-9EFD-ECE38BA4CE5A}" destId="{CC8A2AE1-A7D0-4B30-90F8-E9C2A3DD82FF}" srcOrd="0" destOrd="0" presId="urn:microsoft.com/office/officeart/2005/8/layout/hProcess10"/>
    <dgm:cxn modelId="{393D3DE3-D800-48DB-9583-C3CD70D02551}" srcId="{D82D1D83-284C-44DD-9EFD-ECE38BA4CE5A}" destId="{8FFC3E55-B4E6-457A-9E45-5303238A0D67}" srcOrd="3" destOrd="0" parTransId="{DE37DEC8-1D34-41BF-A730-E1302BECCADC}" sibTransId="{26B0DE46-9EE8-4989-A3AA-E5048C05EFAD}"/>
    <dgm:cxn modelId="{63ABCE56-7C5A-4480-81A6-7176B6986EBB}" type="presOf" srcId="{9ED6EE63-48B4-4AF5-B486-ADEDDE75D3DE}" destId="{8A2D1533-6974-43EC-A5AA-F3C947BB5F87}" srcOrd="0" destOrd="0" presId="urn:microsoft.com/office/officeart/2005/8/layout/hProcess10"/>
    <dgm:cxn modelId="{40EC363C-362B-49F0-AA4E-D468E153FD86}" type="presOf" srcId="{9ED6EE63-48B4-4AF5-B486-ADEDDE75D3DE}" destId="{11C94143-7744-42B6-89AB-9B0B25A2812F}" srcOrd="1" destOrd="0" presId="urn:microsoft.com/office/officeart/2005/8/layout/hProcess10"/>
    <dgm:cxn modelId="{77A7B932-00DD-44DE-86C4-B9EB801C1065}" type="presOf" srcId="{F4FF6E25-E4BF-4A3A-A478-8ED374956B92}" destId="{9834F6CD-5280-484F-B60E-1E213A8C49AF}" srcOrd="0" destOrd="0" presId="urn:microsoft.com/office/officeart/2005/8/layout/hProcess10"/>
    <dgm:cxn modelId="{41D4BE6A-A600-45EA-ABE3-AF2D052BB309}" type="presParOf" srcId="{CC8A2AE1-A7D0-4B30-90F8-E9C2A3DD82FF}" destId="{3FF2D7AC-1439-4634-8741-DF82FA267305}" srcOrd="0" destOrd="0" presId="urn:microsoft.com/office/officeart/2005/8/layout/hProcess10"/>
    <dgm:cxn modelId="{0AEB06B4-7518-4D61-8A91-615C663ED58B}" type="presParOf" srcId="{3FF2D7AC-1439-4634-8741-DF82FA267305}" destId="{557DC1F0-74B2-480B-9AA7-C94AF2937C30}" srcOrd="0" destOrd="0" presId="urn:microsoft.com/office/officeart/2005/8/layout/hProcess10"/>
    <dgm:cxn modelId="{6E888A70-A0A9-4B63-99FD-F2BBB3E27DF4}" type="presParOf" srcId="{3FF2D7AC-1439-4634-8741-DF82FA267305}" destId="{9834F6CD-5280-484F-B60E-1E213A8C49AF}" srcOrd="1" destOrd="0" presId="urn:microsoft.com/office/officeart/2005/8/layout/hProcess10"/>
    <dgm:cxn modelId="{87DE6412-0D68-4CD2-BACD-A0CF9551C2C1}" type="presParOf" srcId="{CC8A2AE1-A7D0-4B30-90F8-E9C2A3DD82FF}" destId="{C1EE5767-966F-40CA-82D8-9FD446AD3513}" srcOrd="1" destOrd="0" presId="urn:microsoft.com/office/officeart/2005/8/layout/hProcess10"/>
    <dgm:cxn modelId="{E70A36F7-7135-4F4F-98F4-64E4055AD544}" type="presParOf" srcId="{C1EE5767-966F-40CA-82D8-9FD446AD3513}" destId="{E022EF6B-CFF5-4F11-8D9E-BF3B2E0B4C6C}" srcOrd="0" destOrd="0" presId="urn:microsoft.com/office/officeart/2005/8/layout/hProcess10"/>
    <dgm:cxn modelId="{6A5B7C05-1BDE-4C57-8A1E-4D24993FC7F7}" type="presParOf" srcId="{CC8A2AE1-A7D0-4B30-90F8-E9C2A3DD82FF}" destId="{865F35DD-F702-4973-917E-886CA09B0D49}" srcOrd="2" destOrd="0" presId="urn:microsoft.com/office/officeart/2005/8/layout/hProcess10"/>
    <dgm:cxn modelId="{FCF574FB-2B3C-4649-8FB7-465DEEF0DCE4}" type="presParOf" srcId="{865F35DD-F702-4973-917E-886CA09B0D49}" destId="{5E5A3162-D62F-41D7-8F91-6DFCB1A86A9C}" srcOrd="0" destOrd="0" presId="urn:microsoft.com/office/officeart/2005/8/layout/hProcess10"/>
    <dgm:cxn modelId="{2F3EC586-784A-4006-A049-69C593D4D904}" type="presParOf" srcId="{865F35DD-F702-4973-917E-886CA09B0D49}" destId="{ABFE0E57-F395-4DE5-94E1-5C956F356B88}" srcOrd="1" destOrd="0" presId="urn:microsoft.com/office/officeart/2005/8/layout/hProcess10"/>
    <dgm:cxn modelId="{B5F409C0-74D3-4790-8832-6BBA618C0A88}" type="presParOf" srcId="{CC8A2AE1-A7D0-4B30-90F8-E9C2A3DD82FF}" destId="{7D88BC18-F59C-422E-B048-3ABD1D0E1F14}" srcOrd="3" destOrd="0" presId="urn:microsoft.com/office/officeart/2005/8/layout/hProcess10"/>
    <dgm:cxn modelId="{152DD92B-BDCF-4994-85C9-BE21D0AC7B65}" type="presParOf" srcId="{7D88BC18-F59C-422E-B048-3ABD1D0E1F14}" destId="{32A28748-492C-4001-B321-97D410D8AEA7}" srcOrd="0" destOrd="0" presId="urn:microsoft.com/office/officeart/2005/8/layout/hProcess10"/>
    <dgm:cxn modelId="{3EC85C8F-51C4-4524-AABF-43C9EB28AE1D}" type="presParOf" srcId="{CC8A2AE1-A7D0-4B30-90F8-E9C2A3DD82FF}" destId="{3D4C0E6D-05D0-49B3-9250-CD6B4E5189F6}" srcOrd="4" destOrd="0" presId="urn:microsoft.com/office/officeart/2005/8/layout/hProcess10"/>
    <dgm:cxn modelId="{B61B2E70-7165-49DE-84A8-A7DD6FE0E465}" type="presParOf" srcId="{3D4C0E6D-05D0-49B3-9250-CD6B4E5189F6}" destId="{4D90948A-8E04-4233-ADF7-1E90F212F452}" srcOrd="0" destOrd="0" presId="urn:microsoft.com/office/officeart/2005/8/layout/hProcess10"/>
    <dgm:cxn modelId="{40DD6735-B124-49E7-BEF5-B7992895EAA8}" type="presParOf" srcId="{3D4C0E6D-05D0-49B3-9250-CD6B4E5189F6}" destId="{3DC81AB5-6223-4D26-B903-7D6E2F663A3B}" srcOrd="1" destOrd="0" presId="urn:microsoft.com/office/officeart/2005/8/layout/hProcess10"/>
    <dgm:cxn modelId="{F73B777F-9B55-4436-A8CA-4215D08AF545}" type="presParOf" srcId="{CC8A2AE1-A7D0-4B30-90F8-E9C2A3DD82FF}" destId="{8A2D1533-6974-43EC-A5AA-F3C947BB5F87}" srcOrd="5" destOrd="0" presId="urn:microsoft.com/office/officeart/2005/8/layout/hProcess10"/>
    <dgm:cxn modelId="{33119A00-2A02-41D5-9DF6-9BB57C06255F}" type="presParOf" srcId="{8A2D1533-6974-43EC-A5AA-F3C947BB5F87}" destId="{11C94143-7744-42B6-89AB-9B0B25A2812F}" srcOrd="0" destOrd="0" presId="urn:microsoft.com/office/officeart/2005/8/layout/hProcess10"/>
    <dgm:cxn modelId="{D61BEF77-6615-4F28-8214-B277B97E6015}" type="presParOf" srcId="{CC8A2AE1-A7D0-4B30-90F8-E9C2A3DD82FF}" destId="{CFD980F8-4A5B-4C9B-B5ED-6E43AEA1FF86}" srcOrd="6" destOrd="0" presId="urn:microsoft.com/office/officeart/2005/8/layout/hProcess10"/>
    <dgm:cxn modelId="{87DCFA0C-D0AD-4BE8-8019-AADFA84D2846}" type="presParOf" srcId="{CFD980F8-4A5B-4C9B-B5ED-6E43AEA1FF86}" destId="{004CFFD5-5EA5-424D-81D9-5A63A5306412}" srcOrd="0" destOrd="0" presId="urn:microsoft.com/office/officeart/2005/8/layout/hProcess10"/>
    <dgm:cxn modelId="{BDA36A12-6C05-4306-9DF8-24017CF5BA65}" type="presParOf" srcId="{CFD980F8-4A5B-4C9B-B5ED-6E43AEA1FF86}" destId="{18892D23-1B4B-4CEF-8215-B0C526D6D4E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924E5-F3B4-4B84-BA8D-112FD5B014B5}">
      <dsp:nvSpPr>
        <dsp:cNvPr id="0" name=""/>
        <dsp:cNvSpPr/>
      </dsp:nvSpPr>
      <dsp:spPr>
        <a:xfrm>
          <a:off x="3120987" y="2012754"/>
          <a:ext cx="1530662" cy="153066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Data Mining</a:t>
          </a:r>
          <a:endParaRPr lang="en-US" sz="2500" kern="1200" dirty="0"/>
        </a:p>
      </dsp:txBody>
      <dsp:txXfrm>
        <a:off x="3345147" y="2236914"/>
        <a:ext cx="1082342" cy="1082342"/>
      </dsp:txXfrm>
    </dsp:sp>
    <dsp:sp modelId="{256B9C73-7B1E-41AB-B31D-5372862F8FFC}">
      <dsp:nvSpPr>
        <dsp:cNvPr id="0" name=""/>
        <dsp:cNvSpPr/>
      </dsp:nvSpPr>
      <dsp:spPr>
        <a:xfrm rot="16200000">
          <a:off x="3607903" y="1716614"/>
          <a:ext cx="556830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556830" y="177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397" y="1720418"/>
        <a:ext cx="27841" cy="27841"/>
      </dsp:txXfrm>
    </dsp:sp>
    <dsp:sp modelId="{D92B7FBA-F81F-49F0-BBF8-56C30004B026}">
      <dsp:nvSpPr>
        <dsp:cNvPr id="0" name=""/>
        <dsp:cNvSpPr/>
      </dsp:nvSpPr>
      <dsp:spPr>
        <a:xfrm>
          <a:off x="3124438" y="113639"/>
          <a:ext cx="1523759" cy="1342284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Machine Learning</a:t>
          </a:r>
          <a:endParaRPr lang="en-US" sz="1600" kern="1200" dirty="0"/>
        </a:p>
      </dsp:txBody>
      <dsp:txXfrm>
        <a:off x="3347587" y="310212"/>
        <a:ext cx="1077461" cy="949138"/>
      </dsp:txXfrm>
    </dsp:sp>
    <dsp:sp modelId="{E4D18B2D-5BD4-4028-BC93-074605399E52}">
      <dsp:nvSpPr>
        <dsp:cNvPr id="0" name=""/>
        <dsp:cNvSpPr/>
      </dsp:nvSpPr>
      <dsp:spPr>
        <a:xfrm>
          <a:off x="4651649" y="2760361"/>
          <a:ext cx="371490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371490" y="177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28107" y="2768798"/>
        <a:ext cx="18574" cy="18574"/>
      </dsp:txXfrm>
    </dsp:sp>
    <dsp:sp modelId="{9DAD4769-8F8C-4437-8000-DB1A29FBBE5F}">
      <dsp:nvSpPr>
        <dsp:cNvPr id="0" name=""/>
        <dsp:cNvSpPr/>
      </dsp:nvSpPr>
      <dsp:spPr>
        <a:xfrm>
          <a:off x="5023140" y="2012754"/>
          <a:ext cx="1712964" cy="1530662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Pattern Recognition</a:t>
          </a:r>
          <a:endParaRPr lang="en-US" sz="1600" kern="1200" dirty="0"/>
        </a:p>
      </dsp:txBody>
      <dsp:txXfrm>
        <a:off x="5273998" y="2236914"/>
        <a:ext cx="1211248" cy="1082342"/>
      </dsp:txXfrm>
    </dsp:sp>
    <dsp:sp modelId="{AFD50E63-F934-42B7-8726-1A2B0F5E6AC1}">
      <dsp:nvSpPr>
        <dsp:cNvPr id="0" name=""/>
        <dsp:cNvSpPr/>
      </dsp:nvSpPr>
      <dsp:spPr>
        <a:xfrm rot="5400000">
          <a:off x="3611117" y="3800893"/>
          <a:ext cx="550401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550401" y="177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558" y="3804857"/>
        <a:ext cx="27520" cy="27520"/>
      </dsp:txXfrm>
    </dsp:sp>
    <dsp:sp modelId="{BDF3442C-731C-4F32-9AE7-857DBC6E6448}">
      <dsp:nvSpPr>
        <dsp:cNvPr id="0" name=""/>
        <dsp:cNvSpPr/>
      </dsp:nvSpPr>
      <dsp:spPr>
        <a:xfrm>
          <a:off x="3124438" y="4093818"/>
          <a:ext cx="1523759" cy="135514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Statistics</a:t>
          </a:r>
          <a:endParaRPr lang="en-US" sz="1800" kern="1200" dirty="0"/>
        </a:p>
      </dsp:txBody>
      <dsp:txXfrm>
        <a:off x="3347587" y="4292274"/>
        <a:ext cx="1077461" cy="958229"/>
      </dsp:txXfrm>
    </dsp:sp>
    <dsp:sp modelId="{00FF9880-B45C-4A8F-9038-FC000D96359E}">
      <dsp:nvSpPr>
        <dsp:cNvPr id="0" name=""/>
        <dsp:cNvSpPr/>
      </dsp:nvSpPr>
      <dsp:spPr>
        <a:xfrm rot="10800000">
          <a:off x="2749734" y="2760361"/>
          <a:ext cx="371252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371252" y="177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26079" y="2768804"/>
        <a:ext cx="18562" cy="18562"/>
      </dsp:txXfrm>
    </dsp:sp>
    <dsp:sp modelId="{CD64E2A7-0188-4842-8113-EB51FC4DACF9}">
      <dsp:nvSpPr>
        <dsp:cNvPr id="0" name=""/>
        <dsp:cNvSpPr/>
      </dsp:nvSpPr>
      <dsp:spPr>
        <a:xfrm>
          <a:off x="1036295" y="2012754"/>
          <a:ext cx="1713439" cy="1530662"/>
        </a:xfrm>
        <a:prstGeom prst="ellipse">
          <a:avLst/>
        </a:prstGeom>
        <a:gradFill rotWithShape="0">
          <a:gsLst>
            <a:gs pos="0">
              <a:schemeClr val="accent5">
                <a:hueOff val="-8772678"/>
                <a:satOff val="49542"/>
                <a:lumOff val="-42353"/>
                <a:alphaOff val="0"/>
                <a:shade val="51000"/>
                <a:satMod val="130000"/>
              </a:schemeClr>
            </a:gs>
            <a:gs pos="80000">
              <a:schemeClr val="accent5">
                <a:hueOff val="-8772678"/>
                <a:satOff val="49542"/>
                <a:lumOff val="-4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-8772678"/>
                <a:satOff val="49542"/>
                <a:lumOff val="-4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Artificial Intelligence</a:t>
          </a:r>
          <a:endParaRPr lang="en-US" sz="1600" kern="1200" dirty="0"/>
        </a:p>
      </dsp:txBody>
      <dsp:txXfrm>
        <a:off x="1287222" y="2236914"/>
        <a:ext cx="1211585" cy="1082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189C5-AD87-4F5C-9BFB-74C9AEEFFD96}">
      <dsp:nvSpPr>
        <dsp:cNvPr id="0" name=""/>
        <dsp:cNvSpPr/>
      </dsp:nvSpPr>
      <dsp:spPr>
        <a:xfrm>
          <a:off x="2263616" y="2304674"/>
          <a:ext cx="1568767" cy="15687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 smtClean="0"/>
            <a:t>Data Mining</a:t>
          </a:r>
          <a:endParaRPr lang="zh-CN" altLang="en-US" sz="2500" kern="1200" dirty="0"/>
        </a:p>
      </dsp:txBody>
      <dsp:txXfrm>
        <a:off x="2493357" y="2534415"/>
        <a:ext cx="1109285" cy="1109285"/>
      </dsp:txXfrm>
    </dsp:sp>
    <dsp:sp modelId="{B62BD95B-A9BF-420C-9609-4751BE55E247}">
      <dsp:nvSpPr>
        <dsp:cNvPr id="0" name=""/>
        <dsp:cNvSpPr/>
      </dsp:nvSpPr>
      <dsp:spPr>
        <a:xfrm rot="10800000">
          <a:off x="745631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6711E-D2E7-479C-A977-43EB3F326260}">
      <dsp:nvSpPr>
        <dsp:cNvPr id="0" name=""/>
        <dsp:cNvSpPr/>
      </dsp:nvSpPr>
      <dsp:spPr>
        <a:xfrm>
          <a:off x="466" y="2492926"/>
          <a:ext cx="1490329" cy="1192263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Business Intelligence</a:t>
          </a:r>
          <a:endParaRPr lang="zh-CN" altLang="en-US" sz="1600" kern="1200" dirty="0"/>
        </a:p>
      </dsp:txBody>
      <dsp:txXfrm>
        <a:off x="35386" y="2527846"/>
        <a:ext cx="1420489" cy="1122423"/>
      </dsp:txXfrm>
    </dsp:sp>
    <dsp:sp modelId="{3C11D3C6-E376-4BDE-B5F2-77D35D101725}">
      <dsp:nvSpPr>
        <dsp:cNvPr id="0" name=""/>
        <dsp:cNvSpPr/>
      </dsp:nvSpPr>
      <dsp:spPr>
        <a:xfrm rot="13500000">
          <a:off x="1209902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D0D1D-25AD-4FD9-95CF-9043890526FD}">
      <dsp:nvSpPr>
        <dsp:cNvPr id="0" name=""/>
        <dsp:cNvSpPr/>
      </dsp:nvSpPr>
      <dsp:spPr>
        <a:xfrm>
          <a:off x="674814" y="864906"/>
          <a:ext cx="1490329" cy="119226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Data Analytics</a:t>
          </a:r>
          <a:endParaRPr lang="zh-CN" altLang="en-US" sz="1600" kern="1200" dirty="0"/>
        </a:p>
      </dsp:txBody>
      <dsp:txXfrm>
        <a:off x="709734" y="899826"/>
        <a:ext cx="1420489" cy="1122423"/>
      </dsp:txXfrm>
    </dsp:sp>
    <dsp:sp modelId="{E248DDEA-D478-414B-B334-7382051BE131}">
      <dsp:nvSpPr>
        <dsp:cNvPr id="0" name=""/>
        <dsp:cNvSpPr/>
      </dsp:nvSpPr>
      <dsp:spPr>
        <a:xfrm rot="16200000">
          <a:off x="2330752" y="1280388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rgbClr val="CC66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11A30-DE53-4007-B726-27DDC53F63D6}">
      <dsp:nvSpPr>
        <dsp:cNvPr id="0" name=""/>
        <dsp:cNvSpPr/>
      </dsp:nvSpPr>
      <dsp:spPr>
        <a:xfrm>
          <a:off x="2302835" y="190557"/>
          <a:ext cx="1490329" cy="1192263"/>
        </a:xfrm>
        <a:prstGeom prst="roundRect">
          <a:avLst>
            <a:gd name="adj" fmla="val 10000"/>
          </a:avLst>
        </a:prstGeom>
        <a:solidFill>
          <a:srgbClr val="CC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Big Data</a:t>
          </a:r>
          <a:endParaRPr lang="zh-CN" altLang="en-US" sz="1600" kern="1200" dirty="0"/>
        </a:p>
      </dsp:txBody>
      <dsp:txXfrm>
        <a:off x="2337755" y="225477"/>
        <a:ext cx="1420489" cy="1122423"/>
      </dsp:txXfrm>
    </dsp:sp>
    <dsp:sp modelId="{88D3F77A-CC3E-4FEB-A784-67AB4C9A457A}">
      <dsp:nvSpPr>
        <dsp:cNvPr id="0" name=""/>
        <dsp:cNvSpPr/>
      </dsp:nvSpPr>
      <dsp:spPr>
        <a:xfrm rot="18900000">
          <a:off x="3451601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rgbClr val="1966B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D31F0-3FC4-4604-9211-2BE0B433EDFA}">
      <dsp:nvSpPr>
        <dsp:cNvPr id="0" name=""/>
        <dsp:cNvSpPr/>
      </dsp:nvSpPr>
      <dsp:spPr>
        <a:xfrm>
          <a:off x="3930855" y="864906"/>
          <a:ext cx="1490329" cy="1192263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Decision Support</a:t>
          </a:r>
          <a:endParaRPr lang="zh-CN" altLang="en-US" sz="1600" kern="1200" dirty="0"/>
        </a:p>
      </dsp:txBody>
      <dsp:txXfrm>
        <a:off x="3965775" y="899826"/>
        <a:ext cx="1420489" cy="1122423"/>
      </dsp:txXfrm>
    </dsp:sp>
    <dsp:sp modelId="{50CDBF3D-D029-4D7B-BD73-B8808354D6FF}">
      <dsp:nvSpPr>
        <dsp:cNvPr id="0" name=""/>
        <dsp:cNvSpPr/>
      </dsp:nvSpPr>
      <dsp:spPr>
        <a:xfrm>
          <a:off x="3915872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8772678"/>
            <a:satOff val="49542"/>
            <a:lumOff val="-4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868D2-FB23-4A65-A4AD-1343544CFB41}">
      <dsp:nvSpPr>
        <dsp:cNvPr id="0" name=""/>
        <dsp:cNvSpPr/>
      </dsp:nvSpPr>
      <dsp:spPr>
        <a:xfrm>
          <a:off x="4605204" y="2492926"/>
          <a:ext cx="1490329" cy="1192263"/>
        </a:xfrm>
        <a:prstGeom prst="roundRect">
          <a:avLst>
            <a:gd name="adj" fmla="val 10000"/>
          </a:avLst>
        </a:prstGeom>
        <a:solidFill>
          <a:schemeClr val="accent5">
            <a:hueOff val="-8772678"/>
            <a:satOff val="49542"/>
            <a:lumOff val="-4235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Customer Relationship Management</a:t>
          </a:r>
          <a:endParaRPr lang="zh-CN" altLang="en-US" sz="1600" kern="1200" dirty="0"/>
        </a:p>
      </dsp:txBody>
      <dsp:txXfrm>
        <a:off x="4640124" y="2527846"/>
        <a:ext cx="1420489" cy="1122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FA1C3-D2A0-4381-BDFE-288A25B936DA}">
      <dsp:nvSpPr>
        <dsp:cNvPr id="0" name=""/>
        <dsp:cNvSpPr/>
      </dsp:nvSpPr>
      <dsp:spPr>
        <a:xfrm>
          <a:off x="2157077" y="843"/>
          <a:ext cx="1400844" cy="91054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smtClean="0">
              <a:latin typeface="Calibri" pitchFamily="34" charset="0"/>
              <a:cs typeface="Calibri" pitchFamily="34" charset="0"/>
            </a:rPr>
            <a:t>Estimation</a:t>
          </a:r>
          <a:endParaRPr lang="id-ID" sz="1500" b="1" kern="1200">
            <a:latin typeface="Calibri" pitchFamily="34" charset="0"/>
            <a:cs typeface="Calibri" pitchFamily="34" charset="0"/>
          </a:endParaRPr>
        </a:p>
      </dsp:txBody>
      <dsp:txXfrm>
        <a:off x="2201526" y="45292"/>
        <a:ext cx="1311946" cy="821651"/>
      </dsp:txXfrm>
    </dsp:sp>
    <dsp:sp modelId="{1D91136C-911A-4D2F-BB5F-D79DECB50858}">
      <dsp:nvSpPr>
        <dsp:cNvPr id="0" name=""/>
        <dsp:cNvSpPr/>
      </dsp:nvSpPr>
      <dsp:spPr>
        <a:xfrm>
          <a:off x="1036431" y="456118"/>
          <a:ext cx="3642136" cy="3642136"/>
        </a:xfrm>
        <a:custGeom>
          <a:avLst/>
          <a:gdLst/>
          <a:ahLst/>
          <a:cxnLst/>
          <a:rect l="0" t="0" r="0" b="0"/>
          <a:pathLst>
            <a:path>
              <a:moveTo>
                <a:pt x="2531137" y="144139"/>
              </a:moveTo>
              <a:arcTo wR="1821068" hR="1821068" stAng="17576968" swAng="196399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7DDBF-AA28-4557-8BB8-C45A812C553E}">
      <dsp:nvSpPr>
        <dsp:cNvPr id="0" name=""/>
        <dsp:cNvSpPr/>
      </dsp:nvSpPr>
      <dsp:spPr>
        <a:xfrm>
          <a:off x="3889016" y="1259171"/>
          <a:ext cx="1400844" cy="910549"/>
        </a:xfrm>
        <a:prstGeom prst="roundRect">
          <a:avLst/>
        </a:prstGeom>
        <a:gradFill rotWithShape="0">
          <a:gsLst>
            <a:gs pos="0">
              <a:schemeClr val="accent5">
                <a:hueOff val="-2193170"/>
                <a:satOff val="12385"/>
                <a:lumOff val="-10588"/>
                <a:alphaOff val="0"/>
                <a:tint val="50000"/>
                <a:satMod val="300000"/>
              </a:schemeClr>
            </a:gs>
            <a:gs pos="35000">
              <a:schemeClr val="accent5">
                <a:hueOff val="-2193170"/>
                <a:satOff val="12385"/>
                <a:lumOff val="-10588"/>
                <a:alphaOff val="0"/>
                <a:tint val="37000"/>
                <a:satMod val="300000"/>
              </a:schemeClr>
            </a:gs>
            <a:gs pos="100000">
              <a:schemeClr val="accent5">
                <a:hueOff val="-2193170"/>
                <a:satOff val="12385"/>
                <a:lumOff val="-10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smtClean="0">
              <a:latin typeface="Calibri" pitchFamily="34" charset="0"/>
              <a:cs typeface="Calibri" pitchFamily="34" charset="0"/>
            </a:rPr>
            <a:t>Prediction</a:t>
          </a:r>
          <a:endParaRPr lang="id-ID" sz="1500" b="1" kern="1200" dirty="0">
            <a:latin typeface="Calibri" pitchFamily="34" charset="0"/>
            <a:cs typeface="Calibri" pitchFamily="34" charset="0"/>
          </a:endParaRPr>
        </a:p>
      </dsp:txBody>
      <dsp:txXfrm>
        <a:off x="3933465" y="1303620"/>
        <a:ext cx="1311946" cy="821651"/>
      </dsp:txXfrm>
    </dsp:sp>
    <dsp:sp modelId="{DD9BA5DB-6A48-475B-8CFF-14A8EC78B08C}">
      <dsp:nvSpPr>
        <dsp:cNvPr id="0" name=""/>
        <dsp:cNvSpPr/>
      </dsp:nvSpPr>
      <dsp:spPr>
        <a:xfrm>
          <a:off x="1036431" y="456118"/>
          <a:ext cx="3642136" cy="3642136"/>
        </a:xfrm>
        <a:custGeom>
          <a:avLst/>
          <a:gdLst/>
          <a:ahLst/>
          <a:cxnLst/>
          <a:rect l="0" t="0" r="0" b="0"/>
          <a:pathLst>
            <a:path>
              <a:moveTo>
                <a:pt x="3639614" y="1725251"/>
              </a:moveTo>
              <a:arcTo wR="1821068" hR="1821068" stAng="21419038" swAng="2198189"/>
            </a:path>
          </a:pathLst>
        </a:custGeom>
        <a:noFill/>
        <a:ln w="9525" cap="flat" cmpd="sng" algn="ctr">
          <a:solidFill>
            <a:schemeClr val="accent5">
              <a:hueOff val="-2193170"/>
              <a:satOff val="12385"/>
              <a:lumOff val="-10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8888A-33EE-424E-90E3-61E52784F128}">
      <dsp:nvSpPr>
        <dsp:cNvPr id="0" name=""/>
        <dsp:cNvSpPr/>
      </dsp:nvSpPr>
      <dsp:spPr>
        <a:xfrm>
          <a:off x="3227474" y="3295187"/>
          <a:ext cx="1400844" cy="910549"/>
        </a:xfrm>
        <a:prstGeom prst="roundRect">
          <a:avLst/>
        </a:prstGeom>
        <a:gradFill rotWithShape="0">
          <a:gsLst>
            <a:gs pos="0">
              <a:schemeClr val="accent5">
                <a:hueOff val="-4386339"/>
                <a:satOff val="24771"/>
                <a:lumOff val="-21176"/>
                <a:alphaOff val="0"/>
                <a:tint val="50000"/>
                <a:satMod val="300000"/>
              </a:schemeClr>
            </a:gs>
            <a:gs pos="35000">
              <a:schemeClr val="accent5">
                <a:hueOff val="-4386339"/>
                <a:satOff val="24771"/>
                <a:lumOff val="-21176"/>
                <a:alphaOff val="0"/>
                <a:tint val="37000"/>
                <a:satMod val="300000"/>
              </a:schemeClr>
            </a:gs>
            <a:gs pos="100000">
              <a:schemeClr val="accent5">
                <a:hueOff val="-4386339"/>
                <a:satOff val="24771"/>
                <a:lumOff val="-211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smtClean="0">
              <a:latin typeface="Calibri" pitchFamily="34" charset="0"/>
              <a:cs typeface="Calibri" pitchFamily="34" charset="0"/>
            </a:rPr>
            <a:t>Classification</a:t>
          </a:r>
          <a:endParaRPr lang="id-ID" sz="1500" b="1" kern="1200" dirty="0">
            <a:latin typeface="Calibri" pitchFamily="34" charset="0"/>
            <a:cs typeface="Calibri" pitchFamily="34" charset="0"/>
          </a:endParaRPr>
        </a:p>
      </dsp:txBody>
      <dsp:txXfrm>
        <a:off x="3271923" y="3339636"/>
        <a:ext cx="1311946" cy="821651"/>
      </dsp:txXfrm>
    </dsp:sp>
    <dsp:sp modelId="{E22C771A-FB35-4D4F-B6F4-B7CB32147657}">
      <dsp:nvSpPr>
        <dsp:cNvPr id="0" name=""/>
        <dsp:cNvSpPr/>
      </dsp:nvSpPr>
      <dsp:spPr>
        <a:xfrm>
          <a:off x="1036431" y="456118"/>
          <a:ext cx="3642136" cy="3642136"/>
        </a:xfrm>
        <a:custGeom>
          <a:avLst/>
          <a:gdLst/>
          <a:ahLst/>
          <a:cxnLst/>
          <a:rect l="0" t="0" r="0" b="0"/>
          <a:pathLst>
            <a:path>
              <a:moveTo>
                <a:pt x="2183794" y="3605646"/>
              </a:moveTo>
              <a:arcTo wR="1821068" hR="1821068" stAng="4710648" swAng="1378705"/>
            </a:path>
          </a:pathLst>
        </a:custGeom>
        <a:noFill/>
        <a:ln w="9525" cap="flat" cmpd="sng" algn="ctr">
          <a:solidFill>
            <a:schemeClr val="accent5">
              <a:hueOff val="-4386339"/>
              <a:satOff val="24771"/>
              <a:lumOff val="-21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06E50-C35E-4EF5-9EFB-005093727407}">
      <dsp:nvSpPr>
        <dsp:cNvPr id="0" name=""/>
        <dsp:cNvSpPr/>
      </dsp:nvSpPr>
      <dsp:spPr>
        <a:xfrm>
          <a:off x="1086680" y="3295187"/>
          <a:ext cx="1400844" cy="910549"/>
        </a:xfrm>
        <a:prstGeom prst="roundRect">
          <a:avLst/>
        </a:prstGeom>
        <a:gradFill rotWithShape="0">
          <a:gsLst>
            <a:gs pos="0">
              <a:schemeClr val="accent5">
                <a:hueOff val="-6579509"/>
                <a:satOff val="37156"/>
                <a:lumOff val="-31765"/>
                <a:alphaOff val="0"/>
                <a:tint val="50000"/>
                <a:satMod val="300000"/>
              </a:schemeClr>
            </a:gs>
            <a:gs pos="35000">
              <a:schemeClr val="accent5">
                <a:hueOff val="-6579509"/>
                <a:satOff val="37156"/>
                <a:lumOff val="-31765"/>
                <a:alphaOff val="0"/>
                <a:tint val="37000"/>
                <a:satMod val="300000"/>
              </a:schemeClr>
            </a:gs>
            <a:gs pos="100000">
              <a:schemeClr val="accent5">
                <a:hueOff val="-6579509"/>
                <a:satOff val="37156"/>
                <a:lumOff val="-317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smtClean="0">
              <a:latin typeface="Calibri" pitchFamily="34" charset="0"/>
              <a:cs typeface="Calibri" pitchFamily="34" charset="0"/>
            </a:rPr>
            <a:t>Clustering</a:t>
          </a:r>
          <a:endParaRPr lang="id-ID" sz="1500" b="1" kern="1200" dirty="0">
            <a:latin typeface="Calibri" pitchFamily="34" charset="0"/>
            <a:cs typeface="Calibri" pitchFamily="34" charset="0"/>
          </a:endParaRPr>
        </a:p>
      </dsp:txBody>
      <dsp:txXfrm>
        <a:off x="1131129" y="3339636"/>
        <a:ext cx="1311946" cy="821651"/>
      </dsp:txXfrm>
    </dsp:sp>
    <dsp:sp modelId="{1F0C0026-3CC9-4865-B0BC-FC7DBCF64595}">
      <dsp:nvSpPr>
        <dsp:cNvPr id="0" name=""/>
        <dsp:cNvSpPr/>
      </dsp:nvSpPr>
      <dsp:spPr>
        <a:xfrm>
          <a:off x="1036431" y="456118"/>
          <a:ext cx="3642136" cy="3642136"/>
        </a:xfrm>
        <a:custGeom>
          <a:avLst/>
          <a:gdLst/>
          <a:ahLst/>
          <a:cxnLst/>
          <a:rect l="0" t="0" r="0" b="0"/>
          <a:pathLst>
            <a:path>
              <a:moveTo>
                <a:pt x="304621" y="2829373"/>
              </a:moveTo>
              <a:arcTo wR="1821068" hR="1821068" stAng="8782773" swAng="2198189"/>
            </a:path>
          </a:pathLst>
        </a:custGeom>
        <a:noFill/>
        <a:ln w="9525" cap="flat" cmpd="sng" algn="ctr">
          <a:solidFill>
            <a:schemeClr val="accent5">
              <a:hueOff val="-6579509"/>
              <a:satOff val="37156"/>
              <a:lumOff val="-3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50479-4B3B-486D-B2F7-C4FEA2528E10}">
      <dsp:nvSpPr>
        <dsp:cNvPr id="0" name=""/>
        <dsp:cNvSpPr/>
      </dsp:nvSpPr>
      <dsp:spPr>
        <a:xfrm>
          <a:off x="425138" y="1259171"/>
          <a:ext cx="1400844" cy="910549"/>
        </a:xfrm>
        <a:prstGeom prst="roundRect">
          <a:avLst/>
        </a:prstGeom>
        <a:gradFill rotWithShape="0">
          <a:gsLst>
            <a:gs pos="0">
              <a:schemeClr val="accent5">
                <a:hueOff val="-8772678"/>
                <a:satOff val="49542"/>
                <a:lumOff val="-42353"/>
                <a:alphaOff val="0"/>
                <a:tint val="50000"/>
                <a:satMod val="300000"/>
              </a:schemeClr>
            </a:gs>
            <a:gs pos="35000">
              <a:schemeClr val="accent5">
                <a:hueOff val="-8772678"/>
                <a:satOff val="49542"/>
                <a:lumOff val="-42353"/>
                <a:alphaOff val="0"/>
                <a:tint val="37000"/>
                <a:satMod val="300000"/>
              </a:schemeClr>
            </a:gs>
            <a:gs pos="100000">
              <a:schemeClr val="accent5">
                <a:hueOff val="-8772678"/>
                <a:satOff val="49542"/>
                <a:lumOff val="-423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smtClean="0">
              <a:latin typeface="Calibri" pitchFamily="34" charset="0"/>
              <a:cs typeface="Calibri" pitchFamily="34" charset="0"/>
            </a:rPr>
            <a:t>Association</a:t>
          </a:r>
          <a:endParaRPr lang="id-ID" sz="1500" b="1" kern="1200" dirty="0">
            <a:latin typeface="Calibri" pitchFamily="34" charset="0"/>
            <a:cs typeface="Calibri" pitchFamily="34" charset="0"/>
          </a:endParaRPr>
        </a:p>
      </dsp:txBody>
      <dsp:txXfrm>
        <a:off x="469587" y="1303620"/>
        <a:ext cx="1311946" cy="821651"/>
      </dsp:txXfrm>
    </dsp:sp>
    <dsp:sp modelId="{36CE7F71-26D8-44B3-B9B7-D07E00DC3575}">
      <dsp:nvSpPr>
        <dsp:cNvPr id="0" name=""/>
        <dsp:cNvSpPr/>
      </dsp:nvSpPr>
      <dsp:spPr>
        <a:xfrm>
          <a:off x="1036431" y="456118"/>
          <a:ext cx="3642136" cy="3642136"/>
        </a:xfrm>
        <a:custGeom>
          <a:avLst/>
          <a:gdLst/>
          <a:ahLst/>
          <a:cxnLst/>
          <a:rect l="0" t="0" r="0" b="0"/>
          <a:pathLst>
            <a:path>
              <a:moveTo>
                <a:pt x="316997" y="794393"/>
              </a:moveTo>
              <a:arcTo wR="1821068" hR="1821068" stAng="12859040" swAng="1963992"/>
            </a:path>
          </a:pathLst>
        </a:custGeom>
        <a:noFill/>
        <a:ln w="9525" cap="flat" cmpd="sng" algn="ctr">
          <a:solidFill>
            <a:schemeClr val="accent5">
              <a:hueOff val="-8772678"/>
              <a:satOff val="49542"/>
              <a:lumOff val="-4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716B4-14E0-408D-9B96-E22EA987BCE8}">
      <dsp:nvSpPr>
        <dsp:cNvPr id="0" name=""/>
        <dsp:cNvSpPr/>
      </dsp:nvSpPr>
      <dsp:spPr>
        <a:xfrm>
          <a:off x="928451" y="0"/>
          <a:ext cx="3291338" cy="329129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b="1" kern="1200" smtClean="0">
              <a:effectLst/>
              <a:latin typeface="Calibri" pitchFamily="34" charset="0"/>
              <a:cs typeface="Calibri" pitchFamily="34" charset="0"/>
            </a:rPr>
            <a:t>Supervised Learning</a:t>
          </a:r>
          <a:endParaRPr lang="en-US" sz="2900" b="1" kern="1200">
            <a:effectLst/>
            <a:latin typeface="Calibri" pitchFamily="34" charset="0"/>
            <a:cs typeface="Calibri" pitchFamily="34" charset="0"/>
          </a:endParaRPr>
        </a:p>
      </dsp:txBody>
      <dsp:txXfrm>
        <a:off x="1410456" y="481998"/>
        <a:ext cx="2327328" cy="2327295"/>
      </dsp:txXfrm>
    </dsp:sp>
    <dsp:sp modelId="{A664FE7D-F382-4C95-8175-48C2A1377007}">
      <dsp:nvSpPr>
        <dsp:cNvPr id="0" name=""/>
        <dsp:cNvSpPr/>
      </dsp:nvSpPr>
      <dsp:spPr>
        <a:xfrm>
          <a:off x="2622532" y="2195108"/>
          <a:ext cx="3291338" cy="329129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386339"/>
                <a:satOff val="24771"/>
                <a:lumOff val="-21176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386339"/>
                <a:satOff val="24771"/>
                <a:lumOff val="-21176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386339"/>
                <a:satOff val="24771"/>
                <a:lumOff val="-2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b="1" kern="1200" smtClean="0">
              <a:effectLst/>
              <a:latin typeface="Calibri" pitchFamily="34" charset="0"/>
              <a:cs typeface="Calibri" pitchFamily="34" charset="0"/>
            </a:rPr>
            <a:t>Association Learning</a:t>
          </a:r>
          <a:endParaRPr lang="en-US" sz="2900" b="1" kern="1200">
            <a:effectLst/>
            <a:latin typeface="Calibri" pitchFamily="34" charset="0"/>
            <a:cs typeface="Calibri" pitchFamily="34" charset="0"/>
          </a:endParaRPr>
        </a:p>
      </dsp:txBody>
      <dsp:txXfrm>
        <a:off x="3104537" y="2677106"/>
        <a:ext cx="2327328" cy="2327295"/>
      </dsp:txXfrm>
    </dsp:sp>
    <dsp:sp modelId="{F0BE383B-4397-4061-A543-121C92853380}">
      <dsp:nvSpPr>
        <dsp:cNvPr id="0" name=""/>
        <dsp:cNvSpPr/>
      </dsp:nvSpPr>
      <dsp:spPr>
        <a:xfrm>
          <a:off x="4314610" y="0"/>
          <a:ext cx="3291338" cy="329129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8772678"/>
                <a:satOff val="49542"/>
                <a:lumOff val="-42353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8772678"/>
                <a:satOff val="49542"/>
                <a:lumOff val="-42353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8772678"/>
                <a:satOff val="49542"/>
                <a:lumOff val="-4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b="1" kern="1200" smtClean="0">
              <a:effectLst/>
              <a:latin typeface="Calibri" pitchFamily="34" charset="0"/>
              <a:cs typeface="Calibri" pitchFamily="34" charset="0"/>
            </a:rPr>
            <a:t>Unsupervised Learning</a:t>
          </a:r>
          <a:endParaRPr lang="en-US" sz="2900" b="1" kern="1200">
            <a:effectLst/>
            <a:latin typeface="Calibri" pitchFamily="34" charset="0"/>
            <a:cs typeface="Calibri" pitchFamily="34" charset="0"/>
          </a:endParaRPr>
        </a:p>
      </dsp:txBody>
      <dsp:txXfrm>
        <a:off x="4796615" y="481998"/>
        <a:ext cx="2327328" cy="23272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DC1F0-74B2-480B-9AA7-C94AF2937C30}">
      <dsp:nvSpPr>
        <dsp:cNvPr id="0" name=""/>
        <dsp:cNvSpPr/>
      </dsp:nvSpPr>
      <dsp:spPr>
        <a:xfrm>
          <a:off x="7219" y="1025519"/>
          <a:ext cx="1956600" cy="19566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34F6CD-5280-484F-B60E-1E213A8C49AF}">
      <dsp:nvSpPr>
        <dsp:cNvPr id="0" name=""/>
        <dsp:cNvSpPr/>
      </dsp:nvSpPr>
      <dsp:spPr>
        <a:xfrm>
          <a:off x="165577" y="2199479"/>
          <a:ext cx="2276915" cy="195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Input</a:t>
          </a:r>
          <a:r>
            <a:rPr lang="id-ID" sz="2800" b="0" kern="120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800" b="0" kern="1200" dirty="0" smtClean="0">
              <a:effectLst/>
              <a:latin typeface="Calibri" pitchFamily="34" charset="0"/>
              <a:cs typeface="Calibri" pitchFamily="34" charset="0"/>
            </a:rPr>
          </a:br>
          <a:r>
            <a:rPr lang="id-ID" sz="2800" b="0" kern="1200" dirty="0" smtClean="0">
              <a:effectLst/>
              <a:latin typeface="Calibri" pitchFamily="34" charset="0"/>
              <a:cs typeface="Calibri" pitchFamily="34" charset="0"/>
            </a:rPr>
            <a:t>(Data)</a:t>
          </a:r>
          <a:endParaRPr lang="id-ID" sz="28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222884" y="2256786"/>
        <a:ext cx="2162301" cy="1841986"/>
      </dsp:txXfrm>
    </dsp:sp>
    <dsp:sp modelId="{C1EE5767-966F-40CA-82D8-9FD446AD3513}">
      <dsp:nvSpPr>
        <dsp:cNvPr id="0" name=""/>
        <dsp:cNvSpPr/>
      </dsp:nvSpPr>
      <dsp:spPr>
        <a:xfrm>
          <a:off x="2396759" y="1768747"/>
          <a:ext cx="432939" cy="470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/>
        </a:p>
      </dsp:txBody>
      <dsp:txXfrm>
        <a:off x="2396759" y="1862776"/>
        <a:ext cx="303057" cy="282085"/>
      </dsp:txXfrm>
    </dsp:sp>
    <dsp:sp modelId="{5E5A3162-D62F-41D7-8F91-6DFCB1A86A9C}">
      <dsp:nvSpPr>
        <dsp:cNvPr id="0" name=""/>
        <dsp:cNvSpPr/>
      </dsp:nvSpPr>
      <dsp:spPr>
        <a:xfrm>
          <a:off x="3200790" y="1025519"/>
          <a:ext cx="1956600" cy="19566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FE0E57-F395-4DE5-94E1-5C956F356B88}">
      <dsp:nvSpPr>
        <dsp:cNvPr id="0" name=""/>
        <dsp:cNvSpPr/>
      </dsp:nvSpPr>
      <dsp:spPr>
        <a:xfrm>
          <a:off x="3350285" y="2199479"/>
          <a:ext cx="2294642" cy="195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386339"/>
                <a:satOff val="24771"/>
                <a:lumOff val="-21176"/>
                <a:alphaOff val="0"/>
                <a:tint val="50000"/>
                <a:satMod val="300000"/>
              </a:schemeClr>
            </a:gs>
            <a:gs pos="35000">
              <a:schemeClr val="accent5">
                <a:hueOff val="-4386339"/>
                <a:satOff val="24771"/>
                <a:lumOff val="-21176"/>
                <a:alphaOff val="0"/>
                <a:tint val="37000"/>
                <a:satMod val="300000"/>
              </a:schemeClr>
            </a:gs>
            <a:gs pos="100000">
              <a:schemeClr val="accent5">
                <a:hueOff val="-4386339"/>
                <a:satOff val="24771"/>
                <a:lumOff val="-211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id-ID" sz="2800" b="0" kern="1200" dirty="0" smtClean="0">
              <a:effectLst/>
              <a:latin typeface="Calibri" pitchFamily="34" charset="0"/>
              <a:cs typeface="Calibri" pitchFamily="34" charset="0"/>
            </a:rPr>
            <a:t> (Algoritma Data Mining)</a:t>
          </a:r>
          <a:endParaRPr lang="id-ID" sz="28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3407592" y="2256786"/>
        <a:ext cx="2180028" cy="1841986"/>
      </dsp:txXfrm>
    </dsp:sp>
    <dsp:sp modelId="{7D88BC18-F59C-422E-B048-3ABD1D0E1F14}">
      <dsp:nvSpPr>
        <dsp:cNvPr id="0" name=""/>
        <dsp:cNvSpPr/>
      </dsp:nvSpPr>
      <dsp:spPr>
        <a:xfrm>
          <a:off x="5593432" y="1768747"/>
          <a:ext cx="436041" cy="470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772678"/>
                <a:satOff val="49542"/>
                <a:lumOff val="-42353"/>
                <a:alphaOff val="0"/>
                <a:tint val="50000"/>
                <a:satMod val="300000"/>
              </a:schemeClr>
            </a:gs>
            <a:gs pos="35000">
              <a:schemeClr val="accent5">
                <a:hueOff val="-8772678"/>
                <a:satOff val="49542"/>
                <a:lumOff val="-42353"/>
                <a:alphaOff val="0"/>
                <a:tint val="37000"/>
                <a:satMod val="300000"/>
              </a:schemeClr>
            </a:gs>
            <a:gs pos="100000">
              <a:schemeClr val="accent5">
                <a:hueOff val="-8772678"/>
                <a:satOff val="49542"/>
                <a:lumOff val="-423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/>
        </a:p>
      </dsp:txBody>
      <dsp:txXfrm>
        <a:off x="5593432" y="1862776"/>
        <a:ext cx="305229" cy="282085"/>
      </dsp:txXfrm>
    </dsp:sp>
    <dsp:sp modelId="{4D90948A-8E04-4233-ADF7-1E90F212F452}">
      <dsp:nvSpPr>
        <dsp:cNvPr id="0" name=""/>
        <dsp:cNvSpPr/>
      </dsp:nvSpPr>
      <dsp:spPr>
        <a:xfrm>
          <a:off x="6403224" y="1025519"/>
          <a:ext cx="1956600" cy="19566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C81AB5-6223-4D26-B903-7D6E2F663A3B}">
      <dsp:nvSpPr>
        <dsp:cNvPr id="0" name=""/>
        <dsp:cNvSpPr/>
      </dsp:nvSpPr>
      <dsp:spPr>
        <a:xfrm>
          <a:off x="6549051" y="2199479"/>
          <a:ext cx="2301979" cy="195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772678"/>
                <a:satOff val="49542"/>
                <a:lumOff val="-42353"/>
                <a:alphaOff val="0"/>
                <a:tint val="50000"/>
                <a:satMod val="300000"/>
              </a:schemeClr>
            </a:gs>
            <a:gs pos="35000">
              <a:schemeClr val="accent5">
                <a:hueOff val="-8772678"/>
                <a:satOff val="49542"/>
                <a:lumOff val="-42353"/>
                <a:alphaOff val="0"/>
                <a:tint val="37000"/>
                <a:satMod val="300000"/>
              </a:schemeClr>
            </a:gs>
            <a:gs pos="100000">
              <a:schemeClr val="accent5">
                <a:hueOff val="-8772678"/>
                <a:satOff val="49542"/>
                <a:lumOff val="-423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Output</a:t>
          </a:r>
          <a:r>
            <a:rPr lang="id-ID" sz="2800" b="0" kern="12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800" b="0" kern="1200" dirty="0" smtClean="0">
              <a:effectLst/>
              <a:latin typeface="Calibri" pitchFamily="34" charset="0"/>
              <a:cs typeface="Calibri" pitchFamily="34" charset="0"/>
            </a:rPr>
            <a:t>(Pola/Model)</a:t>
          </a:r>
          <a:endParaRPr lang="id-ID" sz="28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6606358" y="2256786"/>
        <a:ext cx="2187365" cy="18419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DC1F0-74B2-480B-9AA7-C94AF2937C30}">
      <dsp:nvSpPr>
        <dsp:cNvPr id="0" name=""/>
        <dsp:cNvSpPr/>
      </dsp:nvSpPr>
      <dsp:spPr>
        <a:xfrm>
          <a:off x="986" y="1434694"/>
          <a:ext cx="1445131" cy="14451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34F6CD-5280-484F-B60E-1E213A8C49AF}">
      <dsp:nvSpPr>
        <dsp:cNvPr id="0" name=""/>
        <dsp:cNvSpPr/>
      </dsp:nvSpPr>
      <dsp:spPr>
        <a:xfrm>
          <a:off x="117949" y="2301773"/>
          <a:ext cx="1681714" cy="1445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Input</a:t>
          </a:r>
          <a:r>
            <a:rPr lang="id-ID" sz="2400" b="1" kern="12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1" kern="12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</a:br>
          <a:r>
            <a:rPr lang="id-ID" sz="1800" b="0" kern="1200" dirty="0" smtClean="0">
              <a:effectLst/>
              <a:latin typeface="Calibri" pitchFamily="34" charset="0"/>
              <a:cs typeface="Calibri" pitchFamily="34" charset="0"/>
            </a:rPr>
            <a:t>(Data)</a:t>
          </a:r>
          <a:endParaRPr lang="id-ID" sz="18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160275" y="2344099"/>
        <a:ext cx="1597062" cy="1360479"/>
      </dsp:txXfrm>
    </dsp:sp>
    <dsp:sp modelId="{C1EE5767-966F-40CA-82D8-9FD446AD3513}">
      <dsp:nvSpPr>
        <dsp:cNvPr id="0" name=""/>
        <dsp:cNvSpPr/>
      </dsp:nvSpPr>
      <dsp:spPr>
        <a:xfrm>
          <a:off x="1765884" y="1983637"/>
          <a:ext cx="319766" cy="3472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500" kern="1200"/>
        </a:p>
      </dsp:txBody>
      <dsp:txXfrm>
        <a:off x="1765884" y="2053086"/>
        <a:ext cx="223836" cy="208347"/>
      </dsp:txXfrm>
    </dsp:sp>
    <dsp:sp modelId="{5E5A3162-D62F-41D7-8F91-6DFCB1A86A9C}">
      <dsp:nvSpPr>
        <dsp:cNvPr id="0" name=""/>
        <dsp:cNvSpPr/>
      </dsp:nvSpPr>
      <dsp:spPr>
        <a:xfrm>
          <a:off x="2359736" y="1434694"/>
          <a:ext cx="1445131" cy="14451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FE0E57-F395-4DE5-94E1-5C956F356B88}">
      <dsp:nvSpPr>
        <dsp:cNvPr id="0" name=""/>
        <dsp:cNvSpPr/>
      </dsp:nvSpPr>
      <dsp:spPr>
        <a:xfrm>
          <a:off x="2470152" y="2301773"/>
          <a:ext cx="1694807" cy="1445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24226"/>
                <a:satOff val="16514"/>
                <a:lumOff val="-14118"/>
                <a:alphaOff val="0"/>
                <a:tint val="50000"/>
                <a:satMod val="300000"/>
              </a:schemeClr>
            </a:gs>
            <a:gs pos="35000">
              <a:schemeClr val="accent5">
                <a:hueOff val="-2924226"/>
                <a:satOff val="16514"/>
                <a:lumOff val="-14118"/>
                <a:alphaOff val="0"/>
                <a:tint val="37000"/>
                <a:satMod val="300000"/>
              </a:schemeClr>
            </a:gs>
            <a:gs pos="100000">
              <a:schemeClr val="accent5">
                <a:hueOff val="-2924226"/>
                <a:satOff val="16514"/>
                <a:lumOff val="-141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Metode</a:t>
          </a:r>
          <a:br>
            <a:rPr lang="id-ID" sz="2400" b="1" kern="12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</a:br>
          <a:r>
            <a:rPr lang="id-ID" sz="1800" b="0" kern="1200" dirty="0" smtClean="0">
              <a:effectLst/>
              <a:latin typeface="Calibri" pitchFamily="34" charset="0"/>
              <a:cs typeface="Calibri" pitchFamily="34" charset="0"/>
            </a:rPr>
            <a:t>(Algoritma Data Mining)</a:t>
          </a:r>
          <a:endParaRPr lang="id-ID" sz="18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2512478" y="2344099"/>
        <a:ext cx="1610155" cy="1360479"/>
      </dsp:txXfrm>
    </dsp:sp>
    <dsp:sp modelId="{7D88BC18-F59C-422E-B048-3ABD1D0E1F14}">
      <dsp:nvSpPr>
        <dsp:cNvPr id="0" name=""/>
        <dsp:cNvSpPr/>
      </dsp:nvSpPr>
      <dsp:spPr>
        <a:xfrm>
          <a:off x="4126925" y="1983637"/>
          <a:ext cx="322057" cy="3472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386339"/>
                <a:satOff val="24771"/>
                <a:lumOff val="-21176"/>
                <a:alphaOff val="0"/>
                <a:tint val="50000"/>
                <a:satMod val="300000"/>
              </a:schemeClr>
            </a:gs>
            <a:gs pos="35000">
              <a:schemeClr val="accent5">
                <a:hueOff val="-4386339"/>
                <a:satOff val="24771"/>
                <a:lumOff val="-21176"/>
                <a:alphaOff val="0"/>
                <a:tint val="37000"/>
                <a:satMod val="300000"/>
              </a:schemeClr>
            </a:gs>
            <a:gs pos="100000">
              <a:schemeClr val="accent5">
                <a:hueOff val="-4386339"/>
                <a:satOff val="24771"/>
                <a:lumOff val="-211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500" kern="1200"/>
        </a:p>
      </dsp:txBody>
      <dsp:txXfrm>
        <a:off x="4126925" y="2053086"/>
        <a:ext cx="225440" cy="208347"/>
      </dsp:txXfrm>
    </dsp:sp>
    <dsp:sp modelId="{4D90948A-8E04-4233-ADF7-1E90F212F452}">
      <dsp:nvSpPr>
        <dsp:cNvPr id="0" name=""/>
        <dsp:cNvSpPr/>
      </dsp:nvSpPr>
      <dsp:spPr>
        <a:xfrm>
          <a:off x="4725032" y="1434694"/>
          <a:ext cx="1445131" cy="14451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C81AB5-6223-4D26-B903-7D6E2F663A3B}">
      <dsp:nvSpPr>
        <dsp:cNvPr id="0" name=""/>
        <dsp:cNvSpPr/>
      </dsp:nvSpPr>
      <dsp:spPr>
        <a:xfrm>
          <a:off x="4832739" y="2301773"/>
          <a:ext cx="1700226" cy="1445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848452"/>
                <a:satOff val="33028"/>
                <a:lumOff val="-28235"/>
                <a:alphaOff val="0"/>
                <a:tint val="50000"/>
                <a:satMod val="300000"/>
              </a:schemeClr>
            </a:gs>
            <a:gs pos="35000">
              <a:schemeClr val="accent5">
                <a:hueOff val="-5848452"/>
                <a:satOff val="33028"/>
                <a:lumOff val="-28235"/>
                <a:alphaOff val="0"/>
                <a:tint val="37000"/>
                <a:satMod val="300000"/>
              </a:schemeClr>
            </a:gs>
            <a:gs pos="100000">
              <a:schemeClr val="accent5">
                <a:hueOff val="-5848452"/>
                <a:satOff val="33028"/>
                <a:lumOff val="-282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Output</a:t>
          </a:r>
          <a:r>
            <a:rPr lang="id-ID" sz="2400" b="0" kern="12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br>
            <a:rPr lang="id-ID" sz="2400" b="0" kern="12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</a:br>
          <a:r>
            <a:rPr lang="id-ID" sz="1800" b="0" kern="1200" dirty="0" smtClean="0">
              <a:effectLst/>
              <a:latin typeface="Calibri" pitchFamily="34" charset="0"/>
              <a:cs typeface="Calibri" pitchFamily="34" charset="0"/>
            </a:rPr>
            <a:t>(Pola/Model)</a:t>
          </a:r>
          <a:endParaRPr lang="id-ID" sz="18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4875065" y="2344099"/>
        <a:ext cx="1615574" cy="1360479"/>
      </dsp:txXfrm>
    </dsp:sp>
    <dsp:sp modelId="{8A2D1533-6974-43EC-A5AA-F3C947BB5F87}">
      <dsp:nvSpPr>
        <dsp:cNvPr id="0" name=""/>
        <dsp:cNvSpPr/>
      </dsp:nvSpPr>
      <dsp:spPr>
        <a:xfrm>
          <a:off x="6493170" y="1983637"/>
          <a:ext cx="323005" cy="3472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772678"/>
                <a:satOff val="49542"/>
                <a:lumOff val="-42353"/>
                <a:alphaOff val="0"/>
                <a:tint val="50000"/>
                <a:satMod val="300000"/>
              </a:schemeClr>
            </a:gs>
            <a:gs pos="35000">
              <a:schemeClr val="accent5">
                <a:hueOff val="-8772678"/>
                <a:satOff val="49542"/>
                <a:lumOff val="-42353"/>
                <a:alphaOff val="0"/>
                <a:tint val="37000"/>
                <a:satMod val="300000"/>
              </a:schemeClr>
            </a:gs>
            <a:gs pos="100000">
              <a:schemeClr val="accent5">
                <a:hueOff val="-8772678"/>
                <a:satOff val="49542"/>
                <a:lumOff val="-423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500" kern="1200"/>
        </a:p>
      </dsp:txBody>
      <dsp:txXfrm>
        <a:off x="6493170" y="2053086"/>
        <a:ext cx="226104" cy="208347"/>
      </dsp:txXfrm>
    </dsp:sp>
    <dsp:sp modelId="{004CFFD5-5EA5-424D-81D9-5A63A5306412}">
      <dsp:nvSpPr>
        <dsp:cNvPr id="0" name=""/>
        <dsp:cNvSpPr/>
      </dsp:nvSpPr>
      <dsp:spPr>
        <a:xfrm>
          <a:off x="7093038" y="1434694"/>
          <a:ext cx="1445131" cy="14451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892D23-1B4B-4CEF-8215-B0C526D6D4EB}">
      <dsp:nvSpPr>
        <dsp:cNvPr id="0" name=""/>
        <dsp:cNvSpPr/>
      </dsp:nvSpPr>
      <dsp:spPr>
        <a:xfrm>
          <a:off x="7244452" y="2301773"/>
          <a:ext cx="1612810" cy="1445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772678"/>
                <a:satOff val="49542"/>
                <a:lumOff val="-42353"/>
                <a:alphaOff val="0"/>
                <a:tint val="50000"/>
                <a:satMod val="300000"/>
              </a:schemeClr>
            </a:gs>
            <a:gs pos="35000">
              <a:schemeClr val="accent5">
                <a:hueOff val="-8772678"/>
                <a:satOff val="49542"/>
                <a:lumOff val="-42353"/>
                <a:alphaOff val="0"/>
                <a:tint val="37000"/>
                <a:satMod val="300000"/>
              </a:schemeClr>
            </a:gs>
            <a:gs pos="100000">
              <a:schemeClr val="accent5">
                <a:hueOff val="-8772678"/>
                <a:satOff val="49542"/>
                <a:lumOff val="-423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Evaluation</a:t>
          </a:r>
          <a:r>
            <a:rPr lang="id-ID" sz="2400" b="0" kern="12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400" b="0" kern="120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0" kern="1200" dirty="0" smtClean="0">
              <a:effectLst/>
              <a:latin typeface="Calibri" pitchFamily="34" charset="0"/>
              <a:cs typeface="Calibri" pitchFamily="34" charset="0"/>
            </a:rPr>
          </a:br>
          <a:r>
            <a:rPr lang="id-ID" sz="1800" b="0" kern="1200" dirty="0" smtClean="0">
              <a:effectLst/>
              <a:latin typeface="Calibri" pitchFamily="34" charset="0"/>
              <a:cs typeface="Calibri" pitchFamily="34" charset="0"/>
            </a:rPr>
            <a:t>(Akurasi, AUC, RMSE, </a:t>
          </a:r>
          <a:r>
            <a:rPr lang="id-ID" sz="1800" b="0" kern="1200" dirty="0" err="1" smtClean="0">
              <a:effectLst/>
              <a:latin typeface="Calibri" pitchFamily="34" charset="0"/>
              <a:cs typeface="Calibri" pitchFamily="34" charset="0"/>
            </a:rPr>
            <a:t>etc</a:t>
          </a:r>
          <a:r>
            <a:rPr lang="id-ID" sz="1800" b="0" kern="1200" dirty="0" smtClean="0">
              <a:effectLst/>
              <a:latin typeface="Calibri" pitchFamily="34" charset="0"/>
              <a:cs typeface="Calibri" pitchFamily="34" charset="0"/>
            </a:rPr>
            <a:t>)</a:t>
          </a:r>
          <a:endParaRPr lang="id-ID" sz="18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7286778" y="2344099"/>
        <a:ext cx="1528158" cy="1360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CB24BB-07AD-429A-A2E2-1D4803ABA524}" type="datetimeFigureOut">
              <a:rPr lang="zh-CN" altLang="en-US"/>
              <a:pPr>
                <a:defRPr/>
              </a:pPr>
              <a:t>2014/9/15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86AD57-67ED-4140-9F70-67C055736C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1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.com/collateral/analyst-reports/idc-the-digital-universe-in-2020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6AD57-67ED-4140-9F70-67C055736CF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653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0263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200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423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4239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http://romisatriawahono.net</a:t>
            </a:r>
          </a:p>
        </p:txBody>
      </p:sp>
      <p:sp>
        <p:nvSpPr>
          <p:cNvPr id="42394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romi@romisatriawahono.net</a:t>
            </a:r>
          </a:p>
        </p:txBody>
      </p:sp>
      <p:sp>
        <p:nvSpPr>
          <p:cNvPr id="42394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37B58-9B18-475A-9FC5-52ECC6DA37A6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8494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2903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28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4286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2008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5058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5323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9963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global data supply reached 2.8 </a:t>
            </a:r>
            <a:r>
              <a:rPr lang="en-US" altLang="zh-CN" dirty="0" err="1" smtClean="0"/>
              <a:t>zettabytes</a:t>
            </a:r>
            <a:r>
              <a:rPr lang="en-US" altLang="zh-CN" dirty="0" smtClean="0"/>
              <a:t> (ZB) in 2012 - or 2.8 trillion GB - but just 0.5% of this is used for analysis, according to the </a:t>
            </a:r>
            <a:r>
              <a:rPr lang="en-US" altLang="zh-CN" dirty="0" smtClean="0">
                <a:hlinkClick r:id="rId3"/>
              </a:rPr>
              <a:t>Digital Universe Study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http://www.guardian.co.uk/news/datablog/2012/dec/19/big-data-study-digital-universe-global-volume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6AD57-67ED-4140-9F70-67C055736CF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162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9963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9963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203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9900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51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1903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52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397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2080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105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2037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6156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8794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2599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687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1">
                <a:latin typeface="Verdana" pitchFamily="34" charset="0"/>
                <a:ea typeface="宋体" charset="-122"/>
              </a:rPr>
              <a:t>LOGO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7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56277">
              <a:off x="1257" y="1221"/>
              <a:ext cx="258" cy="217"/>
              <a:chOff x="3447" y="874"/>
              <a:chExt cx="399" cy="340"/>
            </a:xfrm>
          </p:grpSpPr>
          <p:sp>
            <p:nvSpPr>
              <p:cNvPr id="37" name="Oval 34"/>
              <p:cNvSpPr>
                <a:spLocks noChangeArrowheads="1"/>
              </p:cNvSpPr>
              <p:nvPr/>
            </p:nvSpPr>
            <p:spPr bwMode="gray">
              <a:xfrm>
                <a:off x="3631" y="1021"/>
                <a:ext cx="108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8" name="Oval 35"/>
              <p:cNvSpPr>
                <a:spLocks noChangeArrowheads="1"/>
              </p:cNvSpPr>
              <p:nvPr/>
            </p:nvSpPr>
            <p:spPr bwMode="gray">
              <a:xfrm>
                <a:off x="3754" y="1123"/>
                <a:ext cx="92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9" name="Oval 36"/>
              <p:cNvSpPr>
                <a:spLocks noChangeArrowheads="1"/>
              </p:cNvSpPr>
              <p:nvPr/>
            </p:nvSpPr>
            <p:spPr bwMode="gray">
              <a:xfrm>
                <a:off x="3447" y="874"/>
                <a:ext cx="180" cy="18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 rot="-2383151">
              <a:off x="1381" y="941"/>
              <a:ext cx="269" cy="221"/>
              <a:chOff x="3446" y="867"/>
              <a:chExt cx="409" cy="344"/>
            </a:xfrm>
          </p:grpSpPr>
          <p:sp>
            <p:nvSpPr>
              <p:cNvPr id="34" name="Oval 38"/>
              <p:cNvSpPr>
                <a:spLocks noChangeArrowheads="1"/>
              </p:cNvSpPr>
              <p:nvPr/>
            </p:nvSpPr>
            <p:spPr bwMode="gray">
              <a:xfrm>
                <a:off x="3636" y="1015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5" name="Oval 39"/>
              <p:cNvSpPr>
                <a:spLocks noChangeArrowheads="1"/>
              </p:cNvSpPr>
              <p:nvPr/>
            </p:nvSpPr>
            <p:spPr bwMode="gray">
              <a:xfrm>
                <a:off x="3764" y="1118"/>
                <a:ext cx="91" cy="9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6" name="Oval 40"/>
              <p:cNvSpPr>
                <a:spLocks noChangeArrowheads="1"/>
              </p:cNvSpPr>
              <p:nvPr/>
            </p:nvSpPr>
            <p:spPr bwMode="gray">
              <a:xfrm>
                <a:off x="3446" y="867"/>
                <a:ext cx="184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" name="Group 41"/>
            <p:cNvGrpSpPr>
              <a:grpSpLocks/>
            </p:cNvGrpSpPr>
            <p:nvPr userDrawn="1"/>
          </p:nvGrpSpPr>
          <p:grpSpPr bwMode="auto">
            <a:xfrm rot="-4925197">
              <a:off x="1295" y="670"/>
              <a:ext cx="251" cy="229"/>
              <a:chOff x="3458" y="871"/>
              <a:chExt cx="399" cy="341"/>
            </a:xfrm>
          </p:grpSpPr>
          <p:sp>
            <p:nvSpPr>
              <p:cNvPr id="31" name="Oval 42"/>
              <p:cNvSpPr>
                <a:spLocks noChangeArrowheads="1"/>
              </p:cNvSpPr>
              <p:nvPr/>
            </p:nvSpPr>
            <p:spPr bwMode="gray">
              <a:xfrm>
                <a:off x="3650" y="1018"/>
                <a:ext cx="105" cy="1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2" name="Oval 43"/>
              <p:cNvSpPr>
                <a:spLocks noChangeArrowheads="1"/>
              </p:cNvSpPr>
              <p:nvPr/>
            </p:nvSpPr>
            <p:spPr bwMode="gray">
              <a:xfrm>
                <a:off x="3770" y="1120"/>
                <a:ext cx="87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3" name="Oval 44"/>
              <p:cNvSpPr>
                <a:spLocks noChangeArrowheads="1"/>
              </p:cNvSpPr>
              <p:nvPr/>
            </p:nvSpPr>
            <p:spPr bwMode="gray">
              <a:xfrm>
                <a:off x="3458" y="871"/>
                <a:ext cx="179" cy="18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1" name="Group 45"/>
            <p:cNvGrpSpPr>
              <a:grpSpLocks/>
            </p:cNvGrpSpPr>
            <p:nvPr userDrawn="1"/>
          </p:nvGrpSpPr>
          <p:grpSpPr bwMode="auto">
            <a:xfrm rot="3149186">
              <a:off x="974" y="1401"/>
              <a:ext cx="261" cy="229"/>
              <a:chOff x="3438" y="879"/>
              <a:chExt cx="405" cy="337"/>
            </a:xfrm>
          </p:grpSpPr>
          <p:sp>
            <p:nvSpPr>
              <p:cNvPr id="28" name="Oval 46"/>
              <p:cNvSpPr>
                <a:spLocks noChangeArrowheads="1"/>
              </p:cNvSpPr>
              <p:nvPr/>
            </p:nvSpPr>
            <p:spPr bwMode="gray">
              <a:xfrm>
                <a:off x="3626" y="1025"/>
                <a:ext cx="110" cy="1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9" name="Oval 47"/>
              <p:cNvSpPr>
                <a:spLocks noChangeArrowheads="1"/>
              </p:cNvSpPr>
              <p:nvPr/>
            </p:nvSpPr>
            <p:spPr bwMode="gray">
              <a:xfrm>
                <a:off x="3752" y="1124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0" name="Oval 48"/>
              <p:cNvSpPr>
                <a:spLocks noChangeArrowheads="1"/>
              </p:cNvSpPr>
              <p:nvPr/>
            </p:nvSpPr>
            <p:spPr bwMode="gray">
              <a:xfrm>
                <a:off x="3438" y="879"/>
                <a:ext cx="183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2" name="Group 49"/>
            <p:cNvGrpSpPr>
              <a:grpSpLocks/>
            </p:cNvGrpSpPr>
            <p:nvPr userDrawn="1"/>
          </p:nvGrpSpPr>
          <p:grpSpPr bwMode="auto">
            <a:xfrm rot="-7676986">
              <a:off x="933" y="440"/>
              <a:ext cx="267" cy="232"/>
              <a:chOff x="3463" y="873"/>
              <a:chExt cx="409" cy="344"/>
            </a:xfrm>
          </p:grpSpPr>
          <p:sp>
            <p:nvSpPr>
              <p:cNvPr id="25" name="Oval 50"/>
              <p:cNvSpPr>
                <a:spLocks noChangeArrowheads="1"/>
              </p:cNvSpPr>
              <p:nvPr/>
            </p:nvSpPr>
            <p:spPr bwMode="gray">
              <a:xfrm>
                <a:off x="3650" y="1023"/>
                <a:ext cx="110" cy="12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6" name="Oval 51"/>
              <p:cNvSpPr>
                <a:spLocks noChangeArrowheads="1"/>
              </p:cNvSpPr>
              <p:nvPr/>
            </p:nvSpPr>
            <p:spPr bwMode="gray">
              <a:xfrm>
                <a:off x="3775" y="1125"/>
                <a:ext cx="97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7" name="Oval 52"/>
              <p:cNvSpPr>
                <a:spLocks noChangeArrowheads="1"/>
              </p:cNvSpPr>
              <p:nvPr/>
            </p:nvSpPr>
            <p:spPr bwMode="gray">
              <a:xfrm>
                <a:off x="3463" y="873"/>
                <a:ext cx="181" cy="18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3" name="Group 53"/>
            <p:cNvGrpSpPr>
              <a:grpSpLocks/>
            </p:cNvGrpSpPr>
            <p:nvPr userDrawn="1"/>
          </p:nvGrpSpPr>
          <p:grpSpPr bwMode="auto">
            <a:xfrm rot="-10348150">
              <a:off x="661" y="649"/>
              <a:ext cx="260" cy="220"/>
              <a:chOff x="3464" y="886"/>
              <a:chExt cx="399" cy="345"/>
            </a:xfrm>
          </p:grpSpPr>
          <p:sp>
            <p:nvSpPr>
              <p:cNvPr id="22" name="Oval 54"/>
              <p:cNvSpPr>
                <a:spLocks noChangeArrowheads="1"/>
              </p:cNvSpPr>
              <p:nvPr/>
            </p:nvSpPr>
            <p:spPr bwMode="gray">
              <a:xfrm>
                <a:off x="3653" y="1041"/>
                <a:ext cx="110" cy="12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3" name="Oval 55"/>
              <p:cNvSpPr>
                <a:spLocks noChangeArrowheads="1"/>
              </p:cNvSpPr>
              <p:nvPr/>
            </p:nvSpPr>
            <p:spPr bwMode="gray">
              <a:xfrm>
                <a:off x="3774" y="1142"/>
                <a:ext cx="89" cy="8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4" name="Oval 56"/>
              <p:cNvSpPr>
                <a:spLocks noChangeArrowheads="1"/>
              </p:cNvSpPr>
              <p:nvPr/>
            </p:nvSpPr>
            <p:spPr bwMode="gray">
              <a:xfrm>
                <a:off x="3464" y="886"/>
                <a:ext cx="182" cy="18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4" name="Group 57"/>
            <p:cNvGrpSpPr>
              <a:grpSpLocks/>
            </p:cNvGrpSpPr>
            <p:nvPr userDrawn="1"/>
          </p:nvGrpSpPr>
          <p:grpSpPr bwMode="auto">
            <a:xfrm rot="8606759">
              <a:off x="512" y="981"/>
              <a:ext cx="263" cy="213"/>
              <a:chOff x="3456" y="891"/>
              <a:chExt cx="398" cy="337"/>
            </a:xfrm>
          </p:grpSpPr>
          <p:sp>
            <p:nvSpPr>
              <p:cNvPr id="19" name="Oval 58"/>
              <p:cNvSpPr>
                <a:spLocks noChangeArrowheads="1"/>
              </p:cNvSpPr>
              <p:nvPr/>
            </p:nvSpPr>
            <p:spPr bwMode="gray">
              <a:xfrm>
                <a:off x="3638" y="1040"/>
                <a:ext cx="109" cy="12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0" name="Oval 59"/>
              <p:cNvSpPr>
                <a:spLocks noChangeArrowheads="1"/>
              </p:cNvSpPr>
              <p:nvPr/>
            </p:nvSpPr>
            <p:spPr bwMode="gray">
              <a:xfrm>
                <a:off x="3764" y="1139"/>
                <a:ext cx="90" cy="8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1" name="Oval 60"/>
              <p:cNvSpPr>
                <a:spLocks noChangeArrowheads="1"/>
              </p:cNvSpPr>
              <p:nvPr/>
            </p:nvSpPr>
            <p:spPr bwMode="gray">
              <a:xfrm>
                <a:off x="3456" y="891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5" name="Group 61"/>
            <p:cNvGrpSpPr>
              <a:grpSpLocks/>
            </p:cNvGrpSpPr>
            <p:nvPr userDrawn="1"/>
          </p:nvGrpSpPr>
          <p:grpSpPr bwMode="auto">
            <a:xfrm rot="6279754">
              <a:off x="635" y="1281"/>
              <a:ext cx="264" cy="229"/>
              <a:chOff x="3443" y="888"/>
              <a:chExt cx="408" cy="345"/>
            </a:xfrm>
          </p:grpSpPr>
          <p:sp>
            <p:nvSpPr>
              <p:cNvPr id="16" name="Oval 62"/>
              <p:cNvSpPr>
                <a:spLocks noChangeArrowheads="1"/>
              </p:cNvSpPr>
              <p:nvPr/>
            </p:nvSpPr>
            <p:spPr bwMode="gray">
              <a:xfrm>
                <a:off x="3635" y="1033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" name="Oval 63"/>
              <p:cNvSpPr>
                <a:spLocks noChangeArrowheads="1"/>
              </p:cNvSpPr>
              <p:nvPr/>
            </p:nvSpPr>
            <p:spPr bwMode="gray">
              <a:xfrm>
                <a:off x="3759" y="1142"/>
                <a:ext cx="92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8" name="Oval 64"/>
              <p:cNvSpPr>
                <a:spLocks noChangeArrowheads="1"/>
              </p:cNvSpPr>
              <p:nvPr/>
            </p:nvSpPr>
            <p:spPr bwMode="gray">
              <a:xfrm>
                <a:off x="3443" y="88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</p:grpSp>
      <p:sp>
        <p:nvSpPr>
          <p:cNvPr id="40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1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2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3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4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5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6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7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8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9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50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51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en-US" altLang="zh-CN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40F41-80C9-4DA4-BF4D-F9C1E57C96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0447D-E857-4119-9156-208E9E50CF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6B202-552E-4E08-B4BB-FD18AB67F5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12C5C-C73A-4010-A543-514F6E608F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C7D3-F58E-40CF-8C5C-576BD1F2CB4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C1F59-98D8-4CF6-A5B6-3BEEAB4A8D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42E4F-C2A8-4693-BD49-ED78589F99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8CF9C-2074-4BAE-94CB-28C49AE33D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83D06-78AB-4F3F-B355-C3EF02C6DD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B413-81AA-42C3-9745-CAB0348A27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75636-37B4-4A71-B875-BB49B0DD05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pPr>
              <a:defRPr/>
            </a:pPr>
            <a:fld id="{E18A9729-9260-4A11-B11D-3896C83DC9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ea typeface="宋体" charset="-122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ea typeface="宋体" charset="-122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ea typeface="宋体" charset="-122"/>
            </a:endParaRPr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ea typeface="宋体" charset="-122"/>
            </a:endParaRP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ea typeface="宋体" charset="-122"/>
            </a:endParaRP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ea typeface="宋体" charset="-122"/>
            </a:endParaRPr>
          </a:p>
        </p:txBody>
      </p:sp>
      <p:sp>
        <p:nvSpPr>
          <p:cNvPr id="104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grpSp>
        <p:nvGrpSpPr>
          <p:cNvPr id="1044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grpSp>
          <p:nvGrpSpPr>
            <p:cNvPr id="1055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40" y="1024"/>
                <a:ext cx="111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2" y="1122"/>
                <a:ext cx="90" cy="8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27" y="874"/>
                <a:ext cx="180" cy="17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2" name="Group 110"/>
            <p:cNvGrpSpPr>
              <a:grpSpLocks/>
            </p:cNvGrpSpPr>
            <p:nvPr userDrawn="1"/>
          </p:nvGrpSpPr>
          <p:grpSpPr bwMode="auto">
            <a:xfrm rot="-21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0" y="997"/>
                <a:ext cx="112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1" y="1124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46" y="857"/>
                <a:ext cx="174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57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56" y="1009"/>
                <a:ext cx="110" cy="12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8" y="1107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3" y="877"/>
                <a:ext cx="183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58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21" y="1033"/>
                <a:ext cx="110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34" y="889"/>
                <a:ext cx="183" cy="17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59" name="Group 122"/>
            <p:cNvGrpSpPr>
              <a:grpSpLocks/>
            </p:cNvGrpSpPr>
            <p:nvPr userDrawn="1"/>
          </p:nvGrpSpPr>
          <p:grpSpPr bwMode="auto">
            <a:xfrm rot="-78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41" y="1021"/>
                <a:ext cx="110" cy="1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9" y="111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71" y="863"/>
                <a:ext cx="183" cy="17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60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7"/>
                <a:ext cx="112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48" y="1146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1" y="879"/>
                <a:ext cx="182" cy="18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61" name="Group 130"/>
            <p:cNvGrpSpPr>
              <a:grpSpLocks/>
            </p:cNvGrpSpPr>
            <p:nvPr userDrawn="1"/>
          </p:nvGrpSpPr>
          <p:grpSpPr bwMode="auto">
            <a:xfrm rot="8885358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40" y="1022"/>
                <a:ext cx="112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44" y="1131"/>
                <a:ext cx="91" cy="8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1" y="87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62" name="Group 134"/>
            <p:cNvGrpSpPr>
              <a:grpSpLocks/>
            </p:cNvGrpSpPr>
            <p:nvPr userDrawn="1"/>
          </p:nvGrpSpPr>
          <p:grpSpPr bwMode="auto">
            <a:xfrm rot="6558351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66"/>
                <a:ext cx="110" cy="12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30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44" y="901"/>
                <a:ext cx="187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unta@dsn.dinus.ac.id" TargetMode="External"/><Relationship Id="rId7" Type="http://schemas.openxmlformats.org/officeDocument/2006/relationships/image" Target="../media/image4.jpeg"/><Relationship Id="rId2" Type="http://schemas.openxmlformats.org/officeDocument/2006/relationships/hyperlink" Target="Data%20Mining%20Preview.MP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Big%20Data%20-%20Big%20Opportunity%20-%20YouTube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1.istockphoto.com/file_thumbview_approve/2771156/2/istockphoto_2771156_i_am_hungry.jpg&amp;imgrefurl=http://whoopsadaisy.wordpress.com/page/2/&amp;usg=__nCyitV2eeQ2hZmxKiz3DA7PzlmU=&amp;h=380&amp;w=380&amp;sz=24&amp;hl=en&amp;start=2&amp;um=1&amp;tbnid=PzCjf15qK4jorM:&amp;tbnh=123&amp;tbnw=123&amp;prev=/images?q=hungry&amp;hl=en&amp;sa=N&amp;um=1&amp;newwindow=1" TargetMode="Externa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35.gif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7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9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23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24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au/url?sa=i&amp;rct=j&amp;q=iphone+5&amp;source=images&amp;cd=&amp;cad=rja&amp;docid=H6MhQcK0ePiFrM&amp;tbnid=nir--0vaLp0ElM:&amp;ved=0CAUQjRw&amp;url=http://product.it.sohu.com/detail/256817_index.html&amp;ei=mBAzUYSeHqWsiAePpIDAAg&amp;psig=AFQjCNExyi6XeEfWHuXL4Hmf00GJ0RVXAg&amp;ust=1362387436941123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6200" y="5791200"/>
            <a:ext cx="1600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862064"/>
            <a:ext cx="6553200" cy="2079104"/>
          </a:xfrm>
        </p:spPr>
        <p:txBody>
          <a:bodyPr/>
          <a:lstStyle/>
          <a:p>
            <a:pPr eaLnBrk="1" hangingPunct="1"/>
            <a:r>
              <a:rPr lang="en-US" altLang="zh-CN" sz="7000" i="0" dirty="0" smtClean="0">
                <a:ea typeface="宋体" pitchFamily="2" charset="-122"/>
                <a:cs typeface="Times New Roman" pitchFamily="18" charset="0"/>
                <a:hlinkClick r:id="rId2" action="ppaction://hlinkfile"/>
              </a:rPr>
              <a:t>Data Mining</a:t>
            </a:r>
            <a:r>
              <a:rPr lang="en-US" altLang="zh-CN" sz="7000" i="0" dirty="0" smtClean="0"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7000" i="0" dirty="0" smtClean="0">
                <a:ea typeface="宋体" pitchFamily="2" charset="-122"/>
                <a:cs typeface="Times New Roman" pitchFamily="18" charset="0"/>
              </a:rPr>
            </a:br>
            <a:r>
              <a:rPr lang="en-US" altLang="zh-CN" sz="4000" i="0" dirty="0" smtClean="0"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4000" i="0" dirty="0" smtClean="0">
                <a:ea typeface="宋体" pitchFamily="2" charset="-122"/>
                <a:cs typeface="Times New Roman" pitchFamily="18" charset="0"/>
              </a:rPr>
            </a:br>
            <a:endParaRPr lang="en-US" altLang="zh-CN" sz="3000" i="0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5561945"/>
            <a:ext cx="3520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dirty="0" smtClean="0"/>
          </a:p>
          <a:p>
            <a:pPr algn="r"/>
            <a:r>
              <a:rPr lang="en-US" altLang="zh-CN" sz="2000" dirty="0" smtClean="0"/>
              <a:t>Junta </a:t>
            </a:r>
            <a:r>
              <a:rPr lang="en-US" altLang="zh-CN" sz="2000" dirty="0" err="1" smtClean="0"/>
              <a:t>Zeniarja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M.Kom</a:t>
            </a:r>
            <a:r>
              <a:rPr lang="en-US" altLang="zh-CN" sz="2000" dirty="0" smtClean="0"/>
              <a:t>, M.CS</a:t>
            </a:r>
          </a:p>
          <a:p>
            <a:pPr algn="r"/>
            <a:r>
              <a:rPr lang="en-US" altLang="zh-CN" sz="2000" dirty="0" smtClean="0">
                <a:hlinkClick r:id="rId3"/>
              </a:rPr>
              <a:t>junta@dsn.dinus.ac.id</a:t>
            </a:r>
            <a:r>
              <a:rPr lang="en-US" altLang="zh-CN" sz="2000" dirty="0" smtClean="0"/>
              <a:t> </a:t>
            </a:r>
          </a:p>
          <a:p>
            <a:pPr algn="ctr"/>
            <a:r>
              <a:rPr lang="en-US" altLang="zh-CN" sz="2000" dirty="0" smtClean="0"/>
              <a:t> </a:t>
            </a:r>
          </a:p>
        </p:txBody>
      </p:sp>
      <p:pic>
        <p:nvPicPr>
          <p:cNvPr id="88066" name="Picture 2" descr="C:\Users\Junta\Pictures\DATA-MINING\ed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7" y="521259"/>
            <a:ext cx="4738323" cy="225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7" name="Picture 3" descr="C:\Users\Junta\Pictures\DATA-MINING\min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4" y="4591528"/>
            <a:ext cx="1822128" cy="194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Picture 4" descr="C:\Users\Junta\Pictures\DATA-MINING\fingerprint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3157"/>
            <a:ext cx="1989762" cy="197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9" name="Picture 5" descr="C:\Users\Junta\Pictures\DATA-MINING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30" y="4157638"/>
            <a:ext cx="1719634" cy="171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Rich, Information Poor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3074" name="Picture 2" descr="data 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447800"/>
            <a:ext cx="4855251" cy="3581400"/>
          </a:xfrm>
          <a:prstGeom prst="rect">
            <a:avLst/>
          </a:prstGeom>
          <a:noFill/>
        </p:spPr>
      </p:pic>
      <p:pic>
        <p:nvPicPr>
          <p:cNvPr id="3" name="Picture 2" descr="C:\Documents and Settings\Linda\Local Settings\Temporary Internet Files\Content.IE5\5UHR9NGK\MCj007871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1775" y="3962400"/>
            <a:ext cx="81682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Intelligence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5" name="Picture 5" descr="C:\Documents and Settings\Linda\Local Settings\Temporary Internet Files\Content.IE5\4CXGQ4D0\MCBD05251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3266" y="3886200"/>
            <a:ext cx="2038950" cy="2223602"/>
          </a:xfrm>
          <a:prstGeom prst="rect">
            <a:avLst/>
          </a:prstGeom>
          <a:noFill/>
        </p:spPr>
      </p:pic>
      <p:pic>
        <p:nvPicPr>
          <p:cNvPr id="20482" name="Picture 2" descr="C:\Documents and Settings\Linda\Local Settings\Temporary Internet Files\Content.IE5\UD9YOZ2W\MCj0441458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7578" y="4373459"/>
            <a:ext cx="1981029" cy="1981029"/>
          </a:xfrm>
          <a:prstGeom prst="rect">
            <a:avLst/>
          </a:prstGeom>
          <a:noFill/>
        </p:spPr>
      </p:pic>
      <p:pic>
        <p:nvPicPr>
          <p:cNvPr id="20483" name="Picture 3" descr="C:\Documents and Settings\Linda\Local Settings\Temporary Internet Files\Content.IE5\4CXGQ4D0\MPj0439284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7578" y="2286000"/>
            <a:ext cx="2286000" cy="1524000"/>
          </a:xfrm>
          <a:prstGeom prst="rect">
            <a:avLst/>
          </a:prstGeom>
          <a:noFill/>
        </p:spPr>
      </p:pic>
      <p:pic>
        <p:nvPicPr>
          <p:cNvPr id="20488" name="Picture 8" descr="SEO Is the key recession marketing strateg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219200"/>
            <a:ext cx="2112475" cy="1600200"/>
          </a:xfrm>
          <a:prstGeom prst="rect">
            <a:avLst/>
          </a:prstGeom>
          <a:noFill/>
        </p:spPr>
      </p:pic>
      <p:pic>
        <p:nvPicPr>
          <p:cNvPr id="20490" name="Picture 10" descr="customer segment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072" y="2209800"/>
            <a:ext cx="2733675" cy="1914525"/>
          </a:xfrm>
          <a:prstGeom prst="rect">
            <a:avLst/>
          </a:prstGeom>
          <a:noFill/>
        </p:spPr>
      </p:pic>
      <p:pic>
        <p:nvPicPr>
          <p:cNvPr id="9" name="Picture 2" descr="http://t1.gstatic.com/images?q=tbn:ANd9GcSNe0AolhCDxCiAl6-bCrzl8QIta_f1fIkixHhZGySnVoLAv8Qxd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9410" y="4381500"/>
            <a:ext cx="1905000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Integration &amp;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23554" name="Picture 2" descr="Data Warehouse Archite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205" y="1371600"/>
            <a:ext cx="7135395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From Data To Intelligence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873125" y="1676400"/>
            <a:ext cx="7543800" cy="3952875"/>
            <a:chOff x="550" y="1434"/>
            <a:chExt cx="4752" cy="2112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gray">
            <a:xfrm flipH="1">
              <a:off x="550" y="3541"/>
              <a:ext cx="10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gray">
            <a:xfrm flipH="1">
              <a:off x="550" y="3013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gray">
            <a:xfrm flipH="1">
              <a:off x="550" y="249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H="1">
              <a:off x="550" y="1968"/>
              <a:ext cx="2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gray">
            <a:xfrm flipH="1" flipV="1">
              <a:off x="550" y="1438"/>
              <a:ext cx="3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gray">
            <a:xfrm>
              <a:off x="646" y="1434"/>
              <a:ext cx="0" cy="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gray">
            <a:xfrm>
              <a:off x="646" y="1983"/>
              <a:ext cx="0" cy="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gray">
            <a:xfrm>
              <a:off x="646" y="2498"/>
              <a:ext cx="0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gray">
            <a:xfrm>
              <a:off x="646" y="3013"/>
              <a:ext cx="0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gray">
            <a:xfrm>
              <a:off x="742" y="1638"/>
              <a:ext cx="140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 dirty="0" smtClean="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rPr>
                <a:t>Decision Models</a:t>
              </a:r>
              <a:endParaRPr lang="zh-CN" altLang="en-US" sz="2000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gray">
            <a:xfrm>
              <a:off x="742" y="2159"/>
              <a:ext cx="108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 dirty="0" smtClean="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rPr>
                <a:t>Data Mining</a:t>
              </a:r>
              <a:endParaRPr lang="zh-CN" altLang="en-US" sz="2000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gray">
            <a:xfrm>
              <a:off x="742" y="2703"/>
              <a:ext cx="1240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 dirty="0" smtClean="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rPr>
                <a:t>Preprocessing</a:t>
              </a:r>
              <a:endParaRPr lang="zh-CN" altLang="en-US" sz="2000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gray">
            <a:xfrm>
              <a:off x="742" y="3211"/>
              <a:ext cx="87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 dirty="0" smtClean="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rPr>
                <a:t>Database</a:t>
              </a:r>
              <a:endParaRPr lang="zh-CN" altLang="en-US" sz="2000" dirty="0">
                <a:solidFill>
                  <a:schemeClr val="tx2"/>
                </a:solidFill>
                <a:latin typeface="Verdana" pitchFamily="34" charset="0"/>
                <a:ea typeface="宋体" pitchFamily="2" charset="-122"/>
              </a:endParaRPr>
            </a:p>
          </p:txBody>
        </p:sp>
        <p:grpSp>
          <p:nvGrpSpPr>
            <p:cNvPr id="19" name="Group 16"/>
            <p:cNvGrpSpPr>
              <a:grpSpLocks/>
            </p:cNvGrpSpPr>
            <p:nvPr/>
          </p:nvGrpSpPr>
          <p:grpSpPr bwMode="auto">
            <a:xfrm>
              <a:off x="1632" y="1440"/>
              <a:ext cx="3670" cy="2106"/>
              <a:chOff x="1514" y="1446"/>
              <a:chExt cx="3670" cy="2106"/>
            </a:xfrm>
          </p:grpSpPr>
          <p:sp>
            <p:nvSpPr>
              <p:cNvPr id="20" name="Freeform 17"/>
              <p:cNvSpPr>
                <a:spLocks/>
              </p:cNvSpPr>
              <p:nvPr/>
            </p:nvSpPr>
            <p:spPr bwMode="gray">
              <a:xfrm>
                <a:off x="4817" y="1446"/>
                <a:ext cx="363" cy="533"/>
              </a:xfrm>
              <a:custGeom>
                <a:avLst/>
                <a:gdLst/>
                <a:ahLst/>
                <a:cxnLst>
                  <a:cxn ang="0">
                    <a:pos x="308" y="120"/>
                  </a:cxn>
                  <a:cxn ang="0">
                    <a:pos x="0" y="444"/>
                  </a:cxn>
                  <a:cxn ang="0">
                    <a:pos x="0" y="286"/>
                  </a:cxn>
                  <a:cxn ang="0">
                    <a:pos x="308" y="0"/>
                  </a:cxn>
                  <a:cxn ang="0">
                    <a:pos x="308" y="120"/>
                  </a:cxn>
                </a:cxnLst>
                <a:rect l="0" t="0" r="r" b="b"/>
                <a:pathLst>
                  <a:path w="308" h="444">
                    <a:moveTo>
                      <a:pt x="308" y="120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gray">
              <a:xfrm>
                <a:off x="3078" y="1446"/>
                <a:ext cx="2106" cy="341"/>
              </a:xfrm>
              <a:custGeom>
                <a:avLst/>
                <a:gdLst>
                  <a:gd name="T0" fmla="*/ 3369 w 1786"/>
                  <a:gd name="T1" fmla="*/ 708 h 284"/>
                  <a:gd name="T2" fmla="*/ 0 w 1786"/>
                  <a:gd name="T3" fmla="*/ 708 h 284"/>
                  <a:gd name="T4" fmla="*/ 1016 w 1786"/>
                  <a:gd name="T5" fmla="*/ 0 h 284"/>
                  <a:gd name="T6" fmla="*/ 4072 w 1786"/>
                  <a:gd name="T7" fmla="*/ 0 h 284"/>
                  <a:gd name="T8" fmla="*/ 3369 w 1786"/>
                  <a:gd name="T9" fmla="*/ 708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86"/>
                  <a:gd name="T16" fmla="*/ 0 h 284"/>
                  <a:gd name="T17" fmla="*/ 1786 w 1786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86" h="284">
                    <a:moveTo>
                      <a:pt x="1478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786" y="0"/>
                    </a:lnTo>
                    <a:lnTo>
                      <a:pt x="1478" y="284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gray">
              <a:xfrm>
                <a:off x="4452" y="1970"/>
                <a:ext cx="363" cy="530"/>
              </a:xfrm>
              <a:custGeom>
                <a:avLst/>
                <a:gdLst/>
                <a:ahLst/>
                <a:cxnLst>
                  <a:cxn ang="0">
                    <a:pos x="308" y="120"/>
                  </a:cxn>
                  <a:cxn ang="0">
                    <a:pos x="0" y="442"/>
                  </a:cxn>
                  <a:cxn ang="0">
                    <a:pos x="0" y="286"/>
                  </a:cxn>
                  <a:cxn ang="0">
                    <a:pos x="308" y="0"/>
                  </a:cxn>
                  <a:cxn ang="0">
                    <a:pos x="308" y="120"/>
                  </a:cxn>
                </a:cxnLst>
                <a:rect l="0" t="0" r="r" b="b"/>
                <a:pathLst>
                  <a:path w="308" h="442">
                    <a:moveTo>
                      <a:pt x="308" y="120"/>
                    </a:moveTo>
                    <a:lnTo>
                      <a:pt x="0" y="442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gray">
              <a:xfrm>
                <a:off x="2555" y="1970"/>
                <a:ext cx="2264" cy="340"/>
              </a:xfrm>
              <a:custGeom>
                <a:avLst/>
                <a:gdLst>
                  <a:gd name="T0" fmla="*/ 3677 w 1920"/>
                  <a:gd name="T1" fmla="*/ 698 h 284"/>
                  <a:gd name="T2" fmla="*/ 0 w 1920"/>
                  <a:gd name="T3" fmla="*/ 698 h 284"/>
                  <a:gd name="T4" fmla="*/ 1016 w 1920"/>
                  <a:gd name="T5" fmla="*/ 0 h 284"/>
                  <a:gd name="T6" fmla="*/ 4377 w 1920"/>
                  <a:gd name="T7" fmla="*/ 0 h 284"/>
                  <a:gd name="T8" fmla="*/ 3677 w 1920"/>
                  <a:gd name="T9" fmla="*/ 698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0"/>
                  <a:gd name="T16" fmla="*/ 0 h 284"/>
                  <a:gd name="T17" fmla="*/ 1920 w 1920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0" h="284">
                    <a:moveTo>
                      <a:pt x="161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920" y="0"/>
                    </a:lnTo>
                    <a:lnTo>
                      <a:pt x="1612" y="284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gray">
              <a:xfrm>
                <a:off x="4086" y="2494"/>
                <a:ext cx="361" cy="532"/>
              </a:xfrm>
              <a:custGeom>
                <a:avLst/>
                <a:gdLst/>
                <a:ahLst/>
                <a:cxnLst>
                  <a:cxn ang="0">
                    <a:pos x="306" y="122"/>
                  </a:cxn>
                  <a:cxn ang="0">
                    <a:pos x="0" y="444"/>
                  </a:cxn>
                  <a:cxn ang="0">
                    <a:pos x="0" y="286"/>
                  </a:cxn>
                  <a:cxn ang="0">
                    <a:pos x="306" y="0"/>
                  </a:cxn>
                  <a:cxn ang="0">
                    <a:pos x="306" y="122"/>
                  </a:cxn>
                </a:cxnLst>
                <a:rect l="0" t="0" r="r" b="b"/>
                <a:pathLst>
                  <a:path w="306" h="444">
                    <a:moveTo>
                      <a:pt x="306" y="122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6" y="0"/>
                    </a:lnTo>
                    <a:lnTo>
                      <a:pt x="306" y="12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gray">
              <a:xfrm>
                <a:off x="3722" y="3019"/>
                <a:ext cx="364" cy="533"/>
              </a:xfrm>
              <a:custGeom>
                <a:avLst/>
                <a:gdLst/>
                <a:ahLst/>
                <a:cxnLst>
                  <a:cxn ang="0">
                    <a:pos x="308" y="122"/>
                  </a:cxn>
                  <a:cxn ang="0">
                    <a:pos x="0" y="444"/>
                  </a:cxn>
                  <a:cxn ang="0">
                    <a:pos x="0" y="286"/>
                  </a:cxn>
                  <a:cxn ang="0">
                    <a:pos x="308" y="0"/>
                  </a:cxn>
                  <a:cxn ang="0">
                    <a:pos x="308" y="122"/>
                  </a:cxn>
                </a:cxnLst>
                <a:rect l="0" t="0" r="r" b="b"/>
                <a:pathLst>
                  <a:path w="308" h="444">
                    <a:moveTo>
                      <a:pt x="308" y="122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5000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gray">
              <a:xfrm>
                <a:off x="1515" y="3022"/>
                <a:ext cx="2571" cy="340"/>
              </a:xfrm>
              <a:custGeom>
                <a:avLst/>
                <a:gdLst>
                  <a:gd name="T0" fmla="*/ 4272 w 2180"/>
                  <a:gd name="T1" fmla="*/ 698 h 284"/>
                  <a:gd name="T2" fmla="*/ 0 w 2180"/>
                  <a:gd name="T3" fmla="*/ 698 h 284"/>
                  <a:gd name="T4" fmla="*/ 1017 w 2180"/>
                  <a:gd name="T5" fmla="*/ 0 h 284"/>
                  <a:gd name="T6" fmla="*/ 4973 w 2180"/>
                  <a:gd name="T7" fmla="*/ 0 h 284"/>
                  <a:gd name="T8" fmla="*/ 4272 w 2180"/>
                  <a:gd name="T9" fmla="*/ 698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0"/>
                  <a:gd name="T16" fmla="*/ 0 h 284"/>
                  <a:gd name="T17" fmla="*/ 2180 w 2180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0" h="284">
                    <a:moveTo>
                      <a:pt x="187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2180" y="0"/>
                    </a:lnTo>
                    <a:lnTo>
                      <a:pt x="1872" y="284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gray">
              <a:xfrm>
                <a:off x="1888" y="1543"/>
                <a:ext cx="1158" cy="1715"/>
              </a:xfrm>
              <a:custGeom>
                <a:avLst/>
                <a:gdLst>
                  <a:gd name="T0" fmla="*/ 1 w 1824"/>
                  <a:gd name="T1" fmla="*/ 281 h 2648"/>
                  <a:gd name="T2" fmla="*/ 6 w 1824"/>
                  <a:gd name="T3" fmla="*/ 242 h 2648"/>
                  <a:gd name="T4" fmla="*/ 13 w 1824"/>
                  <a:gd name="T5" fmla="*/ 206 h 2648"/>
                  <a:gd name="T6" fmla="*/ 22 w 1824"/>
                  <a:gd name="T7" fmla="*/ 174 h 2648"/>
                  <a:gd name="T8" fmla="*/ 32 w 1824"/>
                  <a:gd name="T9" fmla="*/ 144 h 2648"/>
                  <a:gd name="T10" fmla="*/ 44 w 1824"/>
                  <a:gd name="T11" fmla="*/ 119 h 2648"/>
                  <a:gd name="T12" fmla="*/ 57 w 1824"/>
                  <a:gd name="T13" fmla="*/ 97 h 2648"/>
                  <a:gd name="T14" fmla="*/ 69 w 1824"/>
                  <a:gd name="T15" fmla="*/ 77 h 2648"/>
                  <a:gd name="T16" fmla="*/ 82 w 1824"/>
                  <a:gd name="T17" fmla="*/ 60 h 2648"/>
                  <a:gd name="T18" fmla="*/ 93 w 1824"/>
                  <a:gd name="T19" fmla="*/ 47 h 2648"/>
                  <a:gd name="T20" fmla="*/ 104 w 1824"/>
                  <a:gd name="T21" fmla="*/ 35 h 2648"/>
                  <a:gd name="T22" fmla="*/ 113 w 1824"/>
                  <a:gd name="T23" fmla="*/ 27 h 2648"/>
                  <a:gd name="T24" fmla="*/ 120 w 1824"/>
                  <a:gd name="T25" fmla="*/ 21 h 2648"/>
                  <a:gd name="T26" fmla="*/ 124 w 1824"/>
                  <a:gd name="T27" fmla="*/ 17 h 2648"/>
                  <a:gd name="T28" fmla="*/ 126 w 1824"/>
                  <a:gd name="T29" fmla="*/ 16 h 2648"/>
                  <a:gd name="T30" fmla="*/ 178 w 1824"/>
                  <a:gd name="T31" fmla="*/ 6 h 2648"/>
                  <a:gd name="T32" fmla="*/ 162 w 1824"/>
                  <a:gd name="T33" fmla="*/ 38 h 2648"/>
                  <a:gd name="T34" fmla="*/ 161 w 1824"/>
                  <a:gd name="T35" fmla="*/ 38 h 2648"/>
                  <a:gd name="T36" fmla="*/ 156 w 1824"/>
                  <a:gd name="T37" fmla="*/ 40 h 2648"/>
                  <a:gd name="T38" fmla="*/ 150 w 1824"/>
                  <a:gd name="T39" fmla="*/ 42 h 2648"/>
                  <a:gd name="T40" fmla="*/ 141 w 1824"/>
                  <a:gd name="T41" fmla="*/ 47 h 2648"/>
                  <a:gd name="T42" fmla="*/ 131 w 1824"/>
                  <a:gd name="T43" fmla="*/ 53 h 2648"/>
                  <a:gd name="T44" fmla="*/ 119 w 1824"/>
                  <a:gd name="T45" fmla="*/ 62 h 2648"/>
                  <a:gd name="T46" fmla="*/ 107 w 1824"/>
                  <a:gd name="T47" fmla="*/ 73 h 2648"/>
                  <a:gd name="T48" fmla="*/ 93 w 1824"/>
                  <a:gd name="T49" fmla="*/ 86 h 2648"/>
                  <a:gd name="T50" fmla="*/ 79 w 1824"/>
                  <a:gd name="T51" fmla="*/ 103 h 2648"/>
                  <a:gd name="T52" fmla="*/ 65 w 1824"/>
                  <a:gd name="T53" fmla="*/ 122 h 2648"/>
                  <a:gd name="T54" fmla="*/ 51 w 1824"/>
                  <a:gd name="T55" fmla="*/ 146 h 2648"/>
                  <a:gd name="T56" fmla="*/ 38 w 1824"/>
                  <a:gd name="T57" fmla="*/ 173 h 2648"/>
                  <a:gd name="T58" fmla="*/ 25 w 1824"/>
                  <a:gd name="T59" fmla="*/ 204 h 2648"/>
                  <a:gd name="T60" fmla="*/ 15 w 1824"/>
                  <a:gd name="T61" fmla="*/ 240 h 2648"/>
                  <a:gd name="T62" fmla="*/ 4 w 1824"/>
                  <a:gd name="T63" fmla="*/ 280 h 26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24"/>
                  <a:gd name="T97" fmla="*/ 0 h 2648"/>
                  <a:gd name="T98" fmla="*/ 1824 w 1824"/>
                  <a:gd name="T99" fmla="*/ 2648 h 26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24" h="2648">
                    <a:moveTo>
                      <a:pt x="0" y="2648"/>
                    </a:moveTo>
                    <a:lnTo>
                      <a:pt x="12" y="2464"/>
                    </a:lnTo>
                    <a:lnTo>
                      <a:pt x="32" y="2288"/>
                    </a:lnTo>
                    <a:lnTo>
                      <a:pt x="56" y="2120"/>
                    </a:lnTo>
                    <a:lnTo>
                      <a:pt x="88" y="1960"/>
                    </a:lnTo>
                    <a:lnTo>
                      <a:pt x="124" y="1808"/>
                    </a:lnTo>
                    <a:lnTo>
                      <a:pt x="166" y="1662"/>
                    </a:lnTo>
                    <a:lnTo>
                      <a:pt x="212" y="1524"/>
                    </a:lnTo>
                    <a:lnTo>
                      <a:pt x="262" y="1394"/>
                    </a:lnTo>
                    <a:lnTo>
                      <a:pt x="316" y="1270"/>
                    </a:lnTo>
                    <a:lnTo>
                      <a:pt x="372" y="1154"/>
                    </a:lnTo>
                    <a:lnTo>
                      <a:pt x="430" y="1044"/>
                    </a:lnTo>
                    <a:lnTo>
                      <a:pt x="490" y="942"/>
                    </a:lnTo>
                    <a:lnTo>
                      <a:pt x="550" y="846"/>
                    </a:lnTo>
                    <a:lnTo>
                      <a:pt x="612" y="758"/>
                    </a:lnTo>
                    <a:lnTo>
                      <a:pt x="672" y="674"/>
                    </a:lnTo>
                    <a:lnTo>
                      <a:pt x="734" y="598"/>
                    </a:lnTo>
                    <a:lnTo>
                      <a:pt x="792" y="528"/>
                    </a:lnTo>
                    <a:lnTo>
                      <a:pt x="850" y="464"/>
                    </a:lnTo>
                    <a:lnTo>
                      <a:pt x="906" y="408"/>
                    </a:lnTo>
                    <a:lnTo>
                      <a:pt x="960" y="356"/>
                    </a:lnTo>
                    <a:lnTo>
                      <a:pt x="1010" y="310"/>
                    </a:lnTo>
                    <a:lnTo>
                      <a:pt x="1056" y="270"/>
                    </a:lnTo>
                    <a:lnTo>
                      <a:pt x="1096" y="236"/>
                    </a:lnTo>
                    <a:lnTo>
                      <a:pt x="1134" y="208"/>
                    </a:lnTo>
                    <a:lnTo>
                      <a:pt x="1164" y="184"/>
                    </a:lnTo>
                    <a:lnTo>
                      <a:pt x="1190" y="166"/>
                    </a:lnTo>
                    <a:lnTo>
                      <a:pt x="1208" y="154"/>
                    </a:lnTo>
                    <a:lnTo>
                      <a:pt x="1220" y="146"/>
                    </a:lnTo>
                    <a:lnTo>
                      <a:pt x="1224" y="144"/>
                    </a:lnTo>
                    <a:lnTo>
                      <a:pt x="848" y="0"/>
                    </a:lnTo>
                    <a:lnTo>
                      <a:pt x="1728" y="56"/>
                    </a:lnTo>
                    <a:lnTo>
                      <a:pt x="1824" y="480"/>
                    </a:lnTo>
                    <a:lnTo>
                      <a:pt x="1568" y="328"/>
                    </a:lnTo>
                    <a:lnTo>
                      <a:pt x="1564" y="328"/>
                    </a:lnTo>
                    <a:lnTo>
                      <a:pt x="1554" y="332"/>
                    </a:lnTo>
                    <a:lnTo>
                      <a:pt x="1538" y="338"/>
                    </a:lnTo>
                    <a:lnTo>
                      <a:pt x="1514" y="346"/>
                    </a:lnTo>
                    <a:lnTo>
                      <a:pt x="1486" y="356"/>
                    </a:lnTo>
                    <a:lnTo>
                      <a:pt x="1452" y="370"/>
                    </a:lnTo>
                    <a:lnTo>
                      <a:pt x="1412" y="388"/>
                    </a:lnTo>
                    <a:lnTo>
                      <a:pt x="1370" y="410"/>
                    </a:lnTo>
                    <a:lnTo>
                      <a:pt x="1322" y="436"/>
                    </a:lnTo>
                    <a:lnTo>
                      <a:pt x="1270" y="466"/>
                    </a:lnTo>
                    <a:lnTo>
                      <a:pt x="1216" y="500"/>
                    </a:lnTo>
                    <a:lnTo>
                      <a:pt x="1158" y="540"/>
                    </a:lnTo>
                    <a:lnTo>
                      <a:pt x="1098" y="584"/>
                    </a:lnTo>
                    <a:lnTo>
                      <a:pt x="1034" y="636"/>
                    </a:lnTo>
                    <a:lnTo>
                      <a:pt x="970" y="692"/>
                    </a:lnTo>
                    <a:lnTo>
                      <a:pt x="904" y="756"/>
                    </a:lnTo>
                    <a:lnTo>
                      <a:pt x="836" y="824"/>
                    </a:lnTo>
                    <a:lnTo>
                      <a:pt x="770" y="900"/>
                    </a:lnTo>
                    <a:lnTo>
                      <a:pt x="700" y="984"/>
                    </a:lnTo>
                    <a:lnTo>
                      <a:pt x="632" y="1076"/>
                    </a:lnTo>
                    <a:lnTo>
                      <a:pt x="566" y="1174"/>
                    </a:lnTo>
                    <a:lnTo>
                      <a:pt x="498" y="1280"/>
                    </a:lnTo>
                    <a:lnTo>
                      <a:pt x="434" y="1394"/>
                    </a:lnTo>
                    <a:lnTo>
                      <a:pt x="370" y="1518"/>
                    </a:lnTo>
                    <a:lnTo>
                      <a:pt x="308" y="1650"/>
                    </a:lnTo>
                    <a:lnTo>
                      <a:pt x="248" y="1792"/>
                    </a:lnTo>
                    <a:lnTo>
                      <a:pt x="192" y="1944"/>
                    </a:lnTo>
                    <a:lnTo>
                      <a:pt x="138" y="2104"/>
                    </a:lnTo>
                    <a:lnTo>
                      <a:pt x="88" y="2274"/>
                    </a:lnTo>
                    <a:lnTo>
                      <a:pt x="42" y="2456"/>
                    </a:lnTo>
                    <a:lnTo>
                      <a:pt x="0" y="264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11364"/>
                  </a:gs>
                  <a:gs pos="100000">
                    <a:srgbClr val="61092E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28" name="Rectangle 25"/>
              <p:cNvSpPr>
                <a:spLocks noChangeArrowheads="1"/>
              </p:cNvSpPr>
              <p:nvPr/>
            </p:nvSpPr>
            <p:spPr bwMode="gray">
              <a:xfrm>
                <a:off x="3082" y="1787"/>
                <a:ext cx="1743" cy="192"/>
              </a:xfrm>
              <a:prstGeom prst="rect">
                <a:avLst/>
              </a:prstGeom>
              <a:gradFill rotWithShape="1">
                <a:gsLst>
                  <a:gs pos="0">
                    <a:schemeClr val="accent2">
                      <a:gamma/>
                      <a:shade val="72549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72549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zh-CN" sz="2000" b="1" dirty="0" smtClean="0">
                    <a:solidFill>
                      <a:srgbClr val="FFFFFF"/>
                    </a:solidFill>
                    <a:latin typeface="Verdana" pitchFamily="34" charset="0"/>
                    <a:ea typeface="宋体" pitchFamily="2" charset="-122"/>
                  </a:rPr>
                  <a:t>Decision Support</a:t>
                </a:r>
                <a:endParaRPr lang="zh-CN" altLang="en-US" sz="2000" b="1" dirty="0">
                  <a:solidFill>
                    <a:srgbClr val="FFFFFF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29" name="Rectangle 26"/>
              <p:cNvSpPr>
                <a:spLocks noChangeArrowheads="1"/>
              </p:cNvSpPr>
              <p:nvPr/>
            </p:nvSpPr>
            <p:spPr bwMode="gray">
              <a:xfrm>
                <a:off x="2556" y="2310"/>
                <a:ext cx="1900" cy="187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72549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72549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zh-CN" sz="2000" b="1" dirty="0" smtClean="0">
                    <a:solidFill>
                      <a:srgbClr val="FFFFFF"/>
                    </a:solidFill>
                    <a:latin typeface="Verdana" pitchFamily="34" charset="0"/>
                    <a:ea typeface="宋体" pitchFamily="2" charset="-122"/>
                  </a:rPr>
                  <a:t>Knowledge</a:t>
                </a:r>
                <a:endParaRPr lang="zh-CN" altLang="en-US" sz="2000" b="1" dirty="0">
                  <a:solidFill>
                    <a:srgbClr val="FFFFFF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gray">
              <a:xfrm>
                <a:off x="2036" y="2494"/>
                <a:ext cx="2415" cy="343"/>
              </a:xfrm>
              <a:custGeom>
                <a:avLst/>
                <a:gdLst>
                  <a:gd name="T0" fmla="*/ 3972 w 2048"/>
                  <a:gd name="T1" fmla="*/ 709 h 286"/>
                  <a:gd name="T2" fmla="*/ 0 w 2048"/>
                  <a:gd name="T3" fmla="*/ 709 h 286"/>
                  <a:gd name="T4" fmla="*/ 1016 w 2048"/>
                  <a:gd name="T5" fmla="*/ 0 h 286"/>
                  <a:gd name="T6" fmla="*/ 4670 w 2048"/>
                  <a:gd name="T7" fmla="*/ 0 h 286"/>
                  <a:gd name="T8" fmla="*/ 3972 w 2048"/>
                  <a:gd name="T9" fmla="*/ 709 h 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8"/>
                  <a:gd name="T16" fmla="*/ 0 h 286"/>
                  <a:gd name="T17" fmla="*/ 2048 w 2048"/>
                  <a:gd name="T18" fmla="*/ 286 h 2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8" h="286">
                    <a:moveTo>
                      <a:pt x="1742" y="286"/>
                    </a:moveTo>
                    <a:lnTo>
                      <a:pt x="0" y="286"/>
                    </a:lnTo>
                    <a:lnTo>
                      <a:pt x="446" y="0"/>
                    </a:lnTo>
                    <a:lnTo>
                      <a:pt x="2048" y="0"/>
                    </a:lnTo>
                    <a:lnTo>
                      <a:pt x="1742" y="286"/>
                    </a:lnTo>
                    <a:close/>
                  </a:path>
                </a:pathLst>
              </a:custGeom>
              <a:solidFill>
                <a:schemeClr val="folHlink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1" name="Rectangle 28"/>
              <p:cNvSpPr>
                <a:spLocks noChangeArrowheads="1"/>
              </p:cNvSpPr>
              <p:nvPr/>
            </p:nvSpPr>
            <p:spPr bwMode="gray">
              <a:xfrm>
                <a:off x="2038" y="2836"/>
                <a:ext cx="2056" cy="187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shade val="72549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72549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zh-CN" sz="2000" b="1" dirty="0" smtClean="0">
                    <a:solidFill>
                      <a:srgbClr val="FFFFFF"/>
                    </a:solidFill>
                    <a:latin typeface="Verdana" pitchFamily="34" charset="0"/>
                    <a:ea typeface="宋体" pitchFamily="2" charset="-122"/>
                  </a:rPr>
                  <a:t>Information</a:t>
                </a:r>
                <a:endParaRPr lang="en-US" altLang="zh-CN" sz="2000" b="1" dirty="0">
                  <a:solidFill>
                    <a:srgbClr val="FFFFFF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  <p:sp>
            <p:nvSpPr>
              <p:cNvPr id="32" name="Rectangle 29"/>
              <p:cNvSpPr>
                <a:spLocks noChangeArrowheads="1"/>
              </p:cNvSpPr>
              <p:nvPr/>
            </p:nvSpPr>
            <p:spPr bwMode="gray">
              <a:xfrm>
                <a:off x="1514" y="3363"/>
                <a:ext cx="2213" cy="187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gamma/>
                      <a:shade val="72549"/>
                      <a:invGamma/>
                    </a:schemeClr>
                  </a:gs>
                  <a:gs pos="50000">
                    <a:schemeClr val="tx1"/>
                  </a:gs>
                  <a:gs pos="100000">
                    <a:schemeClr val="tx1">
                      <a:gamma/>
                      <a:shade val="72549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altLang="zh-CN" sz="2000" b="1" dirty="0" smtClean="0">
                    <a:solidFill>
                      <a:srgbClr val="FFFFFF"/>
                    </a:solidFill>
                    <a:latin typeface="Verdana" pitchFamily="34" charset="0"/>
                    <a:ea typeface="宋体" pitchFamily="2" charset="-122"/>
                  </a:rPr>
                  <a:t>Data</a:t>
                </a:r>
                <a:endParaRPr lang="zh-CN" altLang="en-US" sz="2000" b="1" dirty="0">
                  <a:solidFill>
                    <a:srgbClr val="FFFFFF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all about data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6" name="Rectangle 5"/>
          <p:cNvSpPr/>
          <p:nvPr/>
        </p:nvSpPr>
        <p:spPr>
          <a:xfrm>
            <a:off x="2971801" y="1676400"/>
            <a:ext cx="42671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Financial Institutions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2743200"/>
            <a:ext cx="22797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Healthcare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5486400"/>
            <a:ext cx="40014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Telecommunication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3276600"/>
            <a:ext cx="46458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Consulting Companies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4114800"/>
            <a:ext cx="25987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Government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4724400"/>
            <a:ext cx="3054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Bioinformatics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9000" y="2463225"/>
            <a:ext cx="13484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1295400"/>
            <a:ext cx="13003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50800"/>
                <a:solidFill>
                  <a:srgbClr val="FF9900"/>
                </a:solidFill>
                <a:effectLst/>
              </a:rPr>
              <a:t>Retail</a:t>
            </a:r>
            <a:endParaRPr lang="en-US" sz="3200" b="1" cap="none" spc="0" dirty="0">
              <a:ln w="50800"/>
              <a:solidFill>
                <a:srgbClr val="FF99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Big Data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pic>
        <p:nvPicPr>
          <p:cNvPr id="8601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819900" cy="534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95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41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Interdisciplinary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55812492"/>
              </p:ext>
            </p:extLst>
          </p:nvPr>
        </p:nvGraphicFramePr>
        <p:xfrm>
          <a:off x="685800" y="990600"/>
          <a:ext cx="7772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1924E5-F3B4-4B84-BA8D-112FD5B01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71924E5-F3B4-4B84-BA8D-112FD5B01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6B9C73-7B1E-41AB-B31D-5372862F8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256B9C73-7B1E-41AB-B31D-5372862F8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2B7FBA-F81F-49F0-BBF8-56C30004B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D92B7FBA-F81F-49F0-BBF8-56C30004B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D18B2D-5BD4-4028-BC93-074605399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E4D18B2D-5BD4-4028-BC93-074605399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AD4769-8F8C-4437-8000-DB1A29FBB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9DAD4769-8F8C-4437-8000-DB1A29FBB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D50E63-F934-42B7-8726-1A2B0F5E6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AFD50E63-F934-42B7-8726-1A2B0F5E6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F3442C-731C-4F32-9AE7-857DBC6E6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BDF3442C-731C-4F32-9AE7-857DBC6E6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FF9880-B45C-4A8F-9038-FC000D963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00FF9880-B45C-4A8F-9038-FC000D963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64E2A7-0188-4842-8113-EB51FC4DA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CD64E2A7-0188-4842-8113-EB51FC4DA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Ubiquitous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4158154919"/>
              </p:ext>
            </p:extLst>
          </p:nvPr>
        </p:nvGraphicFramePr>
        <p:xfrm>
          <a:off x="1524000" y="1651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48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D189C5-AD87-4F5C-9BFB-74C9AEEFF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5D189C5-AD87-4F5C-9BFB-74C9AEEFF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2BD95B-A9BF-420C-9609-4751BE55E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62BD95B-A9BF-420C-9609-4751BE55E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56711E-D2E7-479C-A977-43EB3F326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1A56711E-D2E7-479C-A977-43EB3F326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11D3C6-E376-4BDE-B5F2-77D35D101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3C11D3C6-E376-4BDE-B5F2-77D35D101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0D0D1D-25AD-4FD9-95CF-904389052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CA0D0D1D-25AD-4FD9-95CF-904389052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48DDEA-D478-414B-B334-7382051BE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E248DDEA-D478-414B-B334-7382051BE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811A30-DE53-4007-B726-27DDC53F6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8C811A30-DE53-4007-B726-27DDC53F6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D3F77A-CC3E-4FEB-A784-67AB4C9A4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88D3F77A-CC3E-4FEB-A784-67AB4C9A4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DD31F0-3FC4-4604-9211-2BE0B433E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DDDD31F0-3FC4-4604-9211-2BE0B433E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CDBF3D-D029-4D7B-BD73-B8808354D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50CDBF3D-D029-4D7B-BD73-B8808354D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3868D2-FB23-4A65-A4AD-1343544CF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D73868D2-FB23-4A65-A4AD-1343544CF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id-ID" dirty="0" err="1"/>
              <a:t>engenalan</a:t>
            </a:r>
            <a:r>
              <a:rPr lang="id-ID" dirty="0"/>
              <a:t> 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3600" dirty="0" smtClean="0"/>
              <a:t>Apa itu Data Mining?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dirty="0" smtClean="0"/>
              <a:t>Peran Utama Data Mining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dirty="0" smtClean="0"/>
              <a:t>Algoritma Data Mining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53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8724"/>
            <a:ext cx="8023225" cy="5172076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Nama</a:t>
            </a:r>
            <a:r>
              <a:rPr lang="en-US" dirty="0"/>
              <a:t>	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Junta </a:t>
            </a:r>
            <a:r>
              <a:rPr lang="en-US" dirty="0" err="1" smtClean="0"/>
              <a:t>Zeniarja</a:t>
            </a:r>
            <a:r>
              <a:rPr lang="en-US" dirty="0" smtClean="0"/>
              <a:t>, </a:t>
            </a:r>
            <a:r>
              <a:rPr lang="en-US" dirty="0" err="1" smtClean="0"/>
              <a:t>M.Kom</a:t>
            </a:r>
            <a:r>
              <a:rPr lang="en-US" dirty="0" smtClean="0"/>
              <a:t>, M.CS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Alamat</a:t>
            </a:r>
            <a:r>
              <a:rPr lang="en-US" dirty="0" smtClean="0"/>
              <a:t> 	: </a:t>
            </a:r>
            <a:r>
              <a:rPr lang="en-US" dirty="0" err="1" smtClean="0"/>
              <a:t>Permata</a:t>
            </a:r>
            <a:r>
              <a:rPr lang="en-US" dirty="0" smtClean="0"/>
              <a:t> </a:t>
            </a:r>
            <a:r>
              <a:rPr lang="en-US" dirty="0" err="1" smtClean="0"/>
              <a:t>Tembalang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Kontak</a:t>
            </a:r>
            <a:r>
              <a:rPr lang="en-US" dirty="0" smtClean="0"/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Phone</a:t>
            </a:r>
            <a:r>
              <a:rPr lang="en-US" dirty="0"/>
              <a:t>	</a:t>
            </a:r>
            <a:r>
              <a:rPr lang="en-US" dirty="0" smtClean="0"/>
              <a:t>: 085727181701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E-mail	: junta@dsn.dinus.ac.id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Room	: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TI-S1</a:t>
            </a:r>
          </a:p>
          <a:p>
            <a:endParaRPr lang="en-US" dirty="0" smtClean="0"/>
          </a:p>
          <a:p>
            <a:r>
              <a:rPr lang="en-US" dirty="0" err="1" smtClean="0"/>
              <a:t>Pendidikan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S1 =&gt; TI – UDINUS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S2 =&gt; TI – UDINUS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S2 =&gt; Computer Science </a:t>
            </a:r>
            <a:r>
              <a:rPr lang="en-US" dirty="0" err="1" smtClean="0"/>
              <a:t>UTeM</a:t>
            </a:r>
            <a:r>
              <a:rPr lang="en-US" dirty="0" smtClean="0"/>
              <a:t> (</a:t>
            </a:r>
            <a:r>
              <a:rPr lang="en-US" dirty="0" err="1" smtClean="0"/>
              <a:t>Universiti</a:t>
            </a:r>
            <a:r>
              <a:rPr lang="en-US" dirty="0" smtClean="0"/>
              <a:t> </a:t>
            </a:r>
            <a:r>
              <a:rPr lang="en-US" dirty="0" err="1" smtClean="0"/>
              <a:t>Teknikal</a:t>
            </a:r>
            <a:r>
              <a:rPr lang="en-US" dirty="0" smtClean="0"/>
              <a:t> Malaysia Melaka)</a:t>
            </a:r>
          </a:p>
          <a:p>
            <a:endParaRPr lang="en-US" dirty="0" smtClean="0"/>
          </a:p>
          <a:p>
            <a:r>
              <a:rPr lang="en-US" dirty="0" err="1" smtClean="0"/>
              <a:t>Konsultasi</a:t>
            </a:r>
            <a:r>
              <a:rPr lang="en-US" dirty="0" smtClean="0"/>
              <a:t> - Sharing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:00 pm – 3:00 pm</a:t>
            </a:r>
            <a:r>
              <a:rPr lang="en-US" dirty="0" smtClean="0"/>
              <a:t>, </a:t>
            </a:r>
            <a:r>
              <a:rPr lang="en-US" dirty="0" err="1" smtClean="0"/>
              <a:t>Senin</a:t>
            </a:r>
            <a:r>
              <a:rPr lang="en-US" dirty="0" smtClean="0"/>
              <a:t> - </a:t>
            </a:r>
            <a:r>
              <a:rPr lang="en-US" dirty="0" err="1" smtClean="0"/>
              <a:t>Jumat</a:t>
            </a:r>
            <a:r>
              <a:rPr lang="en-US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Appointment via phone or WA preferred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pic>
        <p:nvPicPr>
          <p:cNvPr id="22530" name="Picture 2" descr="C:\Documents and Settings\Linda\Local Settings\Temporary Internet Files\Content.IE5\QYL1HRVN\MCj043441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821" y="1072563"/>
            <a:ext cx="1016991" cy="685800"/>
          </a:xfrm>
          <a:prstGeom prst="rect">
            <a:avLst/>
          </a:prstGeom>
          <a:noFill/>
        </p:spPr>
      </p:pic>
      <p:pic>
        <p:nvPicPr>
          <p:cNvPr id="22532" name="Picture 4" descr="http://tbn3.google.com/images?q=tbn:PzCjf15qK4jorM:http://www1.istockphoto.com/file_thumbview_approve/2771156/2/istockphoto_2771156_i_am_hungr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8132" y="5463362"/>
            <a:ext cx="1171575" cy="1171575"/>
          </a:xfrm>
          <a:prstGeom prst="rect">
            <a:avLst/>
          </a:prstGeom>
          <a:noFill/>
        </p:spPr>
      </p:pic>
      <p:pic>
        <p:nvPicPr>
          <p:cNvPr id="86018" name="Picture 2" descr="C:\Users\Junta\Pictures\perkenala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2107952" cy="210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14350" indent="-514350"/>
            <a:r>
              <a:rPr lang="id-ID" sz="5400" dirty="0"/>
              <a:t>Apa itu Data </a:t>
            </a:r>
            <a:r>
              <a:rPr lang="id-ID" sz="5400" dirty="0" smtClean="0"/>
              <a:t>Mining?</a:t>
            </a:r>
            <a:endParaRPr lang="id-ID" sz="5400" dirty="0"/>
          </a:p>
        </p:txBody>
      </p:sp>
      <p:pic>
        <p:nvPicPr>
          <p:cNvPr id="89091" name="Picture 3" descr="C:\Users\Junta\Pictures\DATA-MINING\min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23455"/>
            <a:ext cx="1988071" cy="21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291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Mengapa Data Mining?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200" dirty="0" smtClean="0"/>
              <a:t>Manusia  dalam </a:t>
            </a:r>
            <a:r>
              <a:rPr lang="id-ID" sz="3200" dirty="0" err="1" smtClean="0"/>
              <a:t>suatu</a:t>
            </a:r>
            <a:r>
              <a:rPr lang="id-ID" sz="3200" dirty="0" smtClean="0"/>
              <a:t> organisasi, sadar atau tidak sadar telah memproduksi berbagai </a:t>
            </a:r>
            <a:r>
              <a:rPr lang="id-ID" sz="3200" dirty="0" smtClean="0">
                <a:solidFill>
                  <a:srgbClr val="C00000"/>
                </a:solidFill>
              </a:rPr>
              <a:t>data yang jumlahnya sangat besar</a:t>
            </a:r>
            <a:endParaRPr lang="en-US" sz="3200" dirty="0">
              <a:solidFill>
                <a:srgbClr val="C00000"/>
              </a:solidFill>
            </a:endParaRPr>
          </a:p>
          <a:p>
            <a:pPr lvl="1"/>
            <a:r>
              <a:rPr lang="id-ID" sz="2800" dirty="0" smtClean="0"/>
              <a:t>Contoh data: bisnis, kedokteran, ekonomi, geografi, olahraga,</a:t>
            </a:r>
            <a:r>
              <a:rPr lang="en-US" sz="2800" dirty="0" smtClean="0"/>
              <a:t> …</a:t>
            </a:r>
            <a:endParaRPr lang="id-ID" sz="2800" dirty="0" smtClean="0"/>
          </a:p>
          <a:p>
            <a:endParaRPr lang="id-ID" sz="2700" dirty="0" smtClean="0"/>
          </a:p>
          <a:p>
            <a:r>
              <a:rPr lang="id-ID" sz="3200" dirty="0" smtClean="0"/>
              <a:t>Pada </a:t>
            </a:r>
            <a:r>
              <a:rPr lang="id-ID" sz="3200" dirty="0"/>
              <a:t>dasarnya, data adalah entitas yang </a:t>
            </a:r>
            <a:r>
              <a:rPr lang="id-ID" sz="3200" dirty="0">
                <a:solidFill>
                  <a:srgbClr val="C00000"/>
                </a:solidFill>
              </a:rPr>
              <a:t>tidak memiliki </a:t>
            </a:r>
            <a:r>
              <a:rPr lang="id-ID" sz="3200" dirty="0" smtClean="0">
                <a:solidFill>
                  <a:srgbClr val="C00000"/>
                </a:solidFill>
              </a:rPr>
              <a:t>arti</a:t>
            </a:r>
            <a:r>
              <a:rPr lang="id-ID" sz="3200" dirty="0" smtClean="0"/>
              <a:t>, meskipun </a:t>
            </a:r>
            <a:r>
              <a:rPr lang="id-ID" sz="3200" dirty="0" smtClean="0">
                <a:solidFill>
                  <a:srgbClr val="C00000"/>
                </a:solidFill>
              </a:rPr>
              <a:t>kemungkinan memiliki nilai </a:t>
            </a:r>
            <a:r>
              <a:rPr lang="id-ID" sz="3200" dirty="0" smtClean="0"/>
              <a:t>di dalamnya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05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Apa itu Data </a:t>
            </a:r>
            <a:r>
              <a:rPr lang="id-ID" dirty="0" smtClean="0"/>
              <a:t>Mining?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6" y="1066800"/>
            <a:ext cx="5438378" cy="5674568"/>
          </a:xfrm>
        </p:spPr>
        <p:txBody>
          <a:bodyPr/>
          <a:lstStyle/>
          <a:p>
            <a:r>
              <a:rPr lang="id-ID" sz="2200" dirty="0" smtClean="0"/>
              <a:t>Disiplin </a:t>
            </a:r>
            <a:r>
              <a:rPr lang="id-ID" sz="2200" dirty="0"/>
              <a:t>ilmu yang mempelajari </a:t>
            </a:r>
            <a:r>
              <a:rPr lang="id-ID" sz="2200" dirty="0">
                <a:solidFill>
                  <a:srgbClr val="C00000"/>
                </a:solidFill>
              </a:rPr>
              <a:t>metode untuk </a:t>
            </a:r>
            <a:r>
              <a:rPr lang="id-ID" sz="2200" dirty="0" err="1">
                <a:solidFill>
                  <a:srgbClr val="C00000"/>
                </a:solidFill>
              </a:rPr>
              <a:t>mengekstrak</a:t>
            </a:r>
            <a:r>
              <a:rPr lang="id-ID" sz="2200" dirty="0">
                <a:solidFill>
                  <a:srgbClr val="C00000"/>
                </a:solidFill>
              </a:rPr>
              <a:t> </a:t>
            </a:r>
            <a:r>
              <a:rPr lang="id-ID" sz="2200" dirty="0" smtClean="0"/>
              <a:t>pengetahuan </a:t>
            </a:r>
            <a:r>
              <a:rPr lang="id-ID" sz="2200" dirty="0"/>
              <a:t>atau </a:t>
            </a:r>
            <a:r>
              <a:rPr lang="id-ID" sz="2200" dirty="0">
                <a:solidFill>
                  <a:srgbClr val="C00000"/>
                </a:solidFill>
              </a:rPr>
              <a:t>menemukan pola</a:t>
            </a:r>
            <a:r>
              <a:rPr lang="id-ID" sz="2200" dirty="0"/>
              <a:t> </a:t>
            </a:r>
            <a:r>
              <a:rPr lang="id-ID" sz="2200" dirty="0" smtClean="0"/>
              <a:t>dari </a:t>
            </a:r>
            <a:r>
              <a:rPr lang="id-ID" sz="2200" dirty="0" err="1"/>
              <a:t>suatu</a:t>
            </a:r>
            <a:r>
              <a:rPr lang="id-ID" sz="2200" dirty="0"/>
              <a:t> </a:t>
            </a:r>
            <a:r>
              <a:rPr lang="id-ID" sz="2200" dirty="0" smtClean="0"/>
              <a:t>data</a:t>
            </a:r>
            <a:endParaRPr lang="id-ID" sz="2200" dirty="0"/>
          </a:p>
          <a:p>
            <a:pPr marL="919162" lvl="1" indent="-457200">
              <a:buFont typeface="+mj-lt"/>
              <a:buAutoNum type="arabicPeriod"/>
            </a:pPr>
            <a:r>
              <a:rPr lang="en-US" sz="2200" dirty="0">
                <a:solidFill>
                  <a:srgbClr val="C00000"/>
                </a:solidFill>
              </a:rPr>
              <a:t>Data</a:t>
            </a:r>
            <a:r>
              <a:rPr lang="en-US" sz="2200" dirty="0"/>
              <a:t>: </a:t>
            </a:r>
            <a:r>
              <a:rPr lang="id-ID" sz="2200" dirty="0"/>
              <a:t>fakta yang terekam </a:t>
            </a:r>
            <a:r>
              <a:rPr lang="id-ID" sz="2200" dirty="0" smtClean="0"/>
              <a:t>dan tidak membawa arti</a:t>
            </a:r>
            <a:endParaRPr lang="id-ID" sz="2200" dirty="0"/>
          </a:p>
          <a:p>
            <a:pPr marL="919162" lvl="1" indent="-457200">
              <a:buFont typeface="+mj-lt"/>
              <a:buAutoNum type="arabicPeriod"/>
            </a:pPr>
            <a:r>
              <a:rPr lang="id-ID" sz="2200" dirty="0" smtClean="0">
                <a:solidFill>
                  <a:srgbClr val="C00000"/>
                </a:solidFill>
              </a:rPr>
              <a:t>Pengetahuan</a:t>
            </a:r>
            <a:r>
              <a:rPr lang="en-US" sz="2200" dirty="0"/>
              <a:t>: </a:t>
            </a:r>
            <a:r>
              <a:rPr lang="id-ID" sz="2200" dirty="0" smtClean="0"/>
              <a:t>pola, aturan atau model </a:t>
            </a:r>
            <a:r>
              <a:rPr lang="id-ID" sz="2200" dirty="0"/>
              <a:t>yang muncul dari </a:t>
            </a:r>
            <a:r>
              <a:rPr lang="id-ID" sz="2200" dirty="0" smtClean="0"/>
              <a:t>data</a:t>
            </a:r>
          </a:p>
          <a:p>
            <a:endParaRPr lang="en-US" sz="2200" dirty="0" smtClean="0"/>
          </a:p>
          <a:p>
            <a:r>
              <a:rPr lang="id-ID" sz="2200" dirty="0" smtClean="0"/>
              <a:t>Sehingga </a:t>
            </a:r>
            <a:r>
              <a:rPr lang="id-ID" sz="2200" dirty="0"/>
              <a:t>Data mining sering disebut </a:t>
            </a:r>
            <a:r>
              <a:rPr lang="id-ID" sz="2200" dirty="0">
                <a:solidFill>
                  <a:srgbClr val="C00000"/>
                </a:solidFill>
              </a:rPr>
              <a:t>Knowledge Discovery in Database (KDD</a:t>
            </a:r>
            <a:r>
              <a:rPr lang="id-ID" sz="2200" dirty="0" smtClean="0">
                <a:solidFill>
                  <a:srgbClr val="C00000"/>
                </a:solidFill>
              </a:rPr>
              <a:t>)</a:t>
            </a:r>
            <a:endParaRPr lang="en-US" sz="2200" dirty="0" smtClean="0">
              <a:solidFill>
                <a:srgbClr val="C00000"/>
              </a:solidFill>
            </a:endParaRPr>
          </a:p>
          <a:p>
            <a:endParaRPr lang="id-ID" sz="2200" dirty="0" smtClean="0">
              <a:solidFill>
                <a:srgbClr val="C00000"/>
              </a:solidFill>
            </a:endParaRPr>
          </a:p>
          <a:p>
            <a:r>
              <a:rPr lang="id-ID" sz="2200" dirty="0" smtClean="0">
                <a:sym typeface="Wingdings" pitchFamily="2" charset="2"/>
              </a:rPr>
              <a:t>Konsep Transformasi</a:t>
            </a:r>
            <a:r>
              <a:rPr lang="id-ID" sz="2200" b="1" dirty="0">
                <a:sym typeface="Wingdings" pitchFamily="2" charset="2"/>
              </a:rPr>
              <a:t/>
            </a:r>
            <a:br>
              <a:rPr lang="id-ID" sz="2200" b="1" dirty="0">
                <a:sym typeface="Wingdings" pitchFamily="2" charset="2"/>
              </a:rPr>
            </a:br>
            <a:r>
              <a:rPr lang="id-ID" sz="2200" b="1" dirty="0" smtClean="0">
                <a:solidFill>
                  <a:srgbClr val="C00000"/>
                </a:solidFill>
                <a:sym typeface="Wingdings" pitchFamily="2" charset="2"/>
              </a:rPr>
              <a:t>Data</a:t>
            </a:r>
            <a:r>
              <a:rPr lang="id-ID" sz="2200" b="1" dirty="0" smtClean="0">
                <a:sym typeface="Wingdings" pitchFamily="2" charset="2"/>
              </a:rPr>
              <a:t></a:t>
            </a:r>
            <a:r>
              <a:rPr lang="id-ID" sz="2200" b="1" dirty="0" smtClean="0">
                <a:solidFill>
                  <a:srgbClr val="C00000"/>
                </a:solidFill>
                <a:sym typeface="Wingdings" pitchFamily="2" charset="2"/>
              </a:rPr>
              <a:t>Informasi</a:t>
            </a:r>
            <a:r>
              <a:rPr lang="id-ID" sz="2200" b="1" dirty="0" smtClean="0">
                <a:sym typeface="Wingdings" pitchFamily="2" charset="2"/>
              </a:rPr>
              <a:t></a:t>
            </a:r>
            <a:r>
              <a:rPr lang="id-ID" sz="2200" b="1" dirty="0" smtClean="0">
                <a:solidFill>
                  <a:srgbClr val="C00000"/>
                </a:solidFill>
                <a:sym typeface="Wingdings" pitchFamily="2" charset="2"/>
              </a:rPr>
              <a:t>Pengetahuan</a:t>
            </a:r>
            <a:endParaRPr lang="id-ID" sz="2200" b="1" dirty="0">
              <a:solidFill>
                <a:srgbClr val="C00000"/>
              </a:solidFill>
            </a:endParaRPr>
          </a:p>
          <a:p>
            <a:endParaRPr lang="id-ID" dirty="0"/>
          </a:p>
        </p:txBody>
      </p:sp>
      <p:pic>
        <p:nvPicPr>
          <p:cNvPr id="90114" name="Picture 2" descr="C:\Users\Junta\Pictures\DATA-MINING\fingerprin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326538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88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438"/>
            <a:ext cx="7469187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Data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C00000"/>
                </a:solidFill>
              </a:rPr>
              <a:t>Tidak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membawa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arti</a:t>
            </a:r>
            <a:r>
              <a:rPr lang="en-US" sz="3600" dirty="0" smtClean="0"/>
              <a:t>, </a:t>
            </a:r>
            <a:r>
              <a:rPr lang="en-US" sz="3600" dirty="0" err="1" smtClean="0"/>
              <a:t>merupakan</a:t>
            </a:r>
            <a:r>
              <a:rPr lang="en-US" sz="3600" dirty="0" smtClean="0"/>
              <a:t> </a:t>
            </a:r>
            <a:r>
              <a:rPr lang="en-US" sz="3600" dirty="0" err="1" smtClean="0"/>
              <a:t>kumpulan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</a:t>
            </a:r>
            <a:r>
              <a:rPr lang="en-US" sz="3600" dirty="0" err="1" smtClean="0"/>
              <a:t>fakta-fakta</a:t>
            </a:r>
            <a:r>
              <a:rPr lang="en-US" sz="3600" dirty="0" smtClean="0"/>
              <a:t> </a:t>
            </a:r>
            <a:r>
              <a:rPr lang="en-US" sz="3600" dirty="0" err="1" smtClean="0"/>
              <a:t>tentang</a:t>
            </a:r>
            <a:r>
              <a:rPr lang="en-US" sz="3600" dirty="0" smtClean="0"/>
              <a:t> </a:t>
            </a:r>
            <a:r>
              <a:rPr lang="en-US" sz="3600" dirty="0" err="1" smtClean="0"/>
              <a:t>suatu</a:t>
            </a:r>
            <a:r>
              <a:rPr lang="en-US" sz="3600" dirty="0" smtClean="0"/>
              <a:t> </a:t>
            </a:r>
            <a:r>
              <a:rPr lang="en-US" sz="3600" dirty="0" err="1" smtClean="0"/>
              <a:t>kejadian</a:t>
            </a:r>
            <a:endParaRPr lang="en-US" sz="3600" dirty="0" smtClean="0"/>
          </a:p>
          <a:p>
            <a:pPr eaLnBrk="1" hangingPunct="1">
              <a:defRPr/>
            </a:pPr>
            <a:r>
              <a:rPr lang="en-US" sz="3600" dirty="0" err="1" smtClean="0"/>
              <a:t>Suatu</a:t>
            </a:r>
            <a:r>
              <a:rPr lang="en-US" sz="3600" dirty="0" smtClean="0"/>
              <a:t> </a:t>
            </a:r>
            <a:r>
              <a:rPr lang="en-US" sz="3600" dirty="0" err="1" smtClean="0"/>
              <a:t>catatan</a:t>
            </a:r>
            <a:r>
              <a:rPr lang="en-US" sz="3600" dirty="0" smtClean="0"/>
              <a:t> </a:t>
            </a:r>
            <a:r>
              <a:rPr lang="en-US" sz="3600" dirty="0" err="1" smtClean="0"/>
              <a:t>terstruktur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</a:t>
            </a:r>
            <a:r>
              <a:rPr lang="en-US" sz="3600" dirty="0" err="1" smtClean="0"/>
              <a:t>suatu</a:t>
            </a:r>
            <a:r>
              <a:rPr lang="en-US" sz="3600" dirty="0" smtClean="0"/>
              <a:t> </a:t>
            </a:r>
            <a:r>
              <a:rPr lang="en-US" sz="3600" dirty="0" err="1" smtClean="0"/>
              <a:t>transaksi</a:t>
            </a:r>
            <a:endParaRPr lang="en-US" sz="3600" dirty="0" smtClean="0"/>
          </a:p>
          <a:p>
            <a:pPr eaLnBrk="1" hangingPunct="1">
              <a:defRPr/>
            </a:pPr>
            <a:r>
              <a:rPr lang="en-US" sz="3600" dirty="0" err="1" smtClean="0"/>
              <a:t>Merupakan</a:t>
            </a:r>
            <a:r>
              <a:rPr lang="en-US" sz="3600" dirty="0" smtClean="0"/>
              <a:t> </a:t>
            </a:r>
            <a:r>
              <a:rPr lang="en-US" sz="3600" dirty="0" err="1" smtClean="0"/>
              <a:t>materi</a:t>
            </a:r>
            <a:r>
              <a:rPr lang="en-US" sz="3600" dirty="0" smtClean="0"/>
              <a:t> </a:t>
            </a:r>
            <a:r>
              <a:rPr lang="en-US" sz="3600" dirty="0" err="1" smtClean="0"/>
              <a:t>penting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membentuk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informasi</a:t>
            </a:r>
            <a:endParaRPr lang="en-US" sz="3600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en-US" sz="3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7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5438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Pengetahuan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68760"/>
            <a:ext cx="8305800" cy="532859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id-ID" dirty="0" smtClean="0"/>
              <a:t>G</a:t>
            </a:r>
            <a:r>
              <a:rPr lang="en-US" dirty="0" err="1" smtClean="0"/>
              <a:t>abungan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pengalaman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nilai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informasi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kontekstual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juga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pandangan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pakar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framework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dirty="0" smtClean="0"/>
              <a:t>(</a:t>
            </a:r>
            <a:r>
              <a:rPr lang="en-US" i="1" dirty="0" smtClean="0"/>
              <a:t>Thomas H. Davenport, Laurence </a:t>
            </a:r>
            <a:r>
              <a:rPr lang="en-US" i="1" dirty="0" err="1" smtClean="0"/>
              <a:t>Prusak</a:t>
            </a:r>
            <a:r>
              <a:rPr lang="en-US" dirty="0" smtClean="0"/>
              <a:t>)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id-ID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solusi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pemecahan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suatu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masalah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petunjuk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suatu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pekerjaan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ditingkatkan</a:t>
            </a:r>
            <a:r>
              <a:rPr lang="en-US" dirty="0" smtClean="0"/>
              <a:t> </a:t>
            </a:r>
            <a:r>
              <a:rPr lang="en-US" dirty="0" err="1" smtClean="0"/>
              <a:t>nilainya</a:t>
            </a:r>
            <a:r>
              <a:rPr lang="en-US" dirty="0" smtClean="0"/>
              <a:t>, </a:t>
            </a:r>
            <a:r>
              <a:rPr lang="en-US" dirty="0" err="1" smtClean="0"/>
              <a:t>dipelajari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diajarkan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yang lain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29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1000" y="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r>
              <a:rPr lang="en-US" altLang="ja-JP" sz="2800" b="1" i="1" dirty="0">
                <a:latin typeface="+mj-lt"/>
                <a:ea typeface="+mj-ea"/>
                <a:cs typeface="+mj-cs"/>
              </a:rPr>
              <a:t>Data - </a:t>
            </a:r>
            <a:r>
              <a:rPr lang="en-US" altLang="ja-JP" sz="2800" b="1" i="1" dirty="0" err="1">
                <a:latin typeface="+mj-lt"/>
                <a:ea typeface="+mj-ea"/>
                <a:cs typeface="+mj-cs"/>
              </a:rPr>
              <a:t>Informasi</a:t>
            </a:r>
            <a:r>
              <a:rPr lang="en-US" altLang="ja-JP" sz="2800" b="1" i="1" dirty="0">
                <a:latin typeface="+mj-lt"/>
                <a:ea typeface="+mj-ea"/>
                <a:cs typeface="+mj-cs"/>
              </a:rPr>
              <a:t> – </a:t>
            </a:r>
            <a:r>
              <a:rPr lang="en-US" altLang="ja-JP" sz="2800" b="1" i="1" dirty="0" err="1">
                <a:latin typeface="+mj-lt"/>
                <a:ea typeface="+mj-ea"/>
                <a:cs typeface="+mj-cs"/>
              </a:rPr>
              <a:t>Pengetahuan</a:t>
            </a:r>
            <a:r>
              <a:rPr lang="en-US" altLang="ja-JP" sz="2800" b="1" i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57200" y="1219197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altLang="ja-JP" sz="2800" b="0" dirty="0">
                <a:solidFill>
                  <a:srgbClr val="CC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Data</a:t>
            </a:r>
            <a:r>
              <a:rPr lang="en-US" altLang="ja-JP" sz="2800" b="0" dirty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b="0" dirty="0" err="1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Kehadiran</a:t>
            </a:r>
            <a:r>
              <a:rPr lang="en-US" altLang="ja-JP" sz="2800" b="0" dirty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b="0" dirty="0" err="1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Pegawai</a:t>
            </a:r>
            <a:endParaRPr lang="en-US" altLang="ja-JP" sz="2800" b="0" dirty="0">
              <a:effectLst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graphicFrame>
        <p:nvGraphicFramePr>
          <p:cNvPr id="2458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683261"/>
              </p:ext>
            </p:extLst>
          </p:nvPr>
        </p:nvGraphicFramePr>
        <p:xfrm>
          <a:off x="914400" y="1904997"/>
          <a:ext cx="7391400" cy="4114803"/>
        </p:xfrm>
        <a:graphic>
          <a:graphicData uri="http://schemas.openxmlformats.org/drawingml/2006/table">
            <a:tbl>
              <a:tblPr/>
              <a:tblGrid>
                <a:gridCol w="1079500"/>
                <a:gridCol w="2349500"/>
                <a:gridCol w="2052638"/>
                <a:gridCol w="1909762"/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NIP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TGL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DATANG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PULANG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07:20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15:40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07:45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15:33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07:51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16:00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1173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08:00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15:15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07:01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16:31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07:49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17:00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4366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81000" y="381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r>
              <a:rPr lang="en-US" altLang="ja-JP" sz="2800" b="1" i="1" dirty="0">
                <a:latin typeface="+mj-lt"/>
                <a:ea typeface="+mj-ea"/>
                <a:cs typeface="+mj-cs"/>
              </a:rPr>
              <a:t>Data - </a:t>
            </a:r>
            <a:r>
              <a:rPr lang="en-US" altLang="ja-JP" sz="2800" b="1" i="1" dirty="0" err="1">
                <a:latin typeface="+mj-lt"/>
                <a:ea typeface="+mj-ea"/>
                <a:cs typeface="+mj-cs"/>
              </a:rPr>
              <a:t>Informasi</a:t>
            </a:r>
            <a:r>
              <a:rPr lang="en-US" altLang="ja-JP" sz="2800" b="1" i="1" dirty="0">
                <a:latin typeface="+mj-lt"/>
                <a:ea typeface="+mj-ea"/>
                <a:cs typeface="+mj-cs"/>
              </a:rPr>
              <a:t> – </a:t>
            </a:r>
            <a:r>
              <a:rPr lang="en-US" altLang="ja-JP" sz="2800" b="1" i="1" dirty="0" err="1">
                <a:latin typeface="+mj-lt"/>
                <a:ea typeface="+mj-ea"/>
                <a:cs typeface="+mj-cs"/>
              </a:rPr>
              <a:t>Pengetahuan</a:t>
            </a:r>
            <a:r>
              <a:rPr lang="en-US" altLang="ja-JP" sz="2800" b="1" i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33400" y="12192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altLang="ja-JP" sz="2800" b="0" dirty="0" err="1">
                <a:solidFill>
                  <a:srgbClr val="CC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Informasi</a:t>
            </a:r>
            <a:r>
              <a:rPr lang="en-US" altLang="ja-JP" sz="2800" b="0" dirty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b="0" dirty="0" err="1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Akumulasi</a:t>
            </a:r>
            <a:r>
              <a:rPr lang="en-US" altLang="ja-JP" sz="2800" b="0" dirty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b="0" dirty="0" err="1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Bulanan</a:t>
            </a:r>
            <a:r>
              <a:rPr lang="en-US" altLang="ja-JP" sz="2800" b="0" dirty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b="0" dirty="0" err="1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Kehadiran</a:t>
            </a:r>
            <a:r>
              <a:rPr lang="en-US" altLang="ja-JP" sz="2800" b="0" dirty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b="0" dirty="0" err="1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Pegawai</a:t>
            </a:r>
            <a:endParaRPr lang="en-US" altLang="ja-JP" sz="2800" b="0" dirty="0">
              <a:effectLst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graphicFrame>
        <p:nvGraphicFramePr>
          <p:cNvPr id="2662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852586"/>
              </p:ext>
            </p:extLst>
          </p:nvPr>
        </p:nvGraphicFramePr>
        <p:xfrm>
          <a:off x="609600" y="1905000"/>
          <a:ext cx="7848600" cy="4114800"/>
        </p:xfrm>
        <a:graphic>
          <a:graphicData uri="http://schemas.openxmlformats.org/drawingml/2006/table">
            <a:tbl>
              <a:tblPr/>
              <a:tblGrid>
                <a:gridCol w="1308100"/>
                <a:gridCol w="1308100"/>
                <a:gridCol w="1308100"/>
                <a:gridCol w="1308100"/>
                <a:gridCol w="1308100"/>
                <a:gridCol w="13081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Masuk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Alpa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Cuti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Sakit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Telat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1173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8074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381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r>
              <a:rPr lang="en-US" altLang="ja-JP" sz="2800" b="1" i="1" dirty="0">
                <a:latin typeface="+mj-lt"/>
                <a:ea typeface="+mj-ea"/>
                <a:cs typeface="+mj-cs"/>
              </a:rPr>
              <a:t>Data - </a:t>
            </a:r>
            <a:r>
              <a:rPr lang="en-US" altLang="ja-JP" sz="2800" b="1" i="1" dirty="0" err="1">
                <a:latin typeface="+mj-lt"/>
                <a:ea typeface="+mj-ea"/>
                <a:cs typeface="+mj-cs"/>
              </a:rPr>
              <a:t>Informasi</a:t>
            </a:r>
            <a:r>
              <a:rPr lang="en-US" altLang="ja-JP" sz="2800" b="1" i="1" dirty="0">
                <a:latin typeface="+mj-lt"/>
                <a:ea typeface="+mj-ea"/>
                <a:cs typeface="+mj-cs"/>
              </a:rPr>
              <a:t> – </a:t>
            </a:r>
            <a:r>
              <a:rPr lang="en-US" altLang="ja-JP" sz="2800" b="1" i="1" dirty="0" err="1">
                <a:latin typeface="+mj-lt"/>
                <a:ea typeface="+mj-ea"/>
                <a:cs typeface="+mj-cs"/>
              </a:rPr>
              <a:t>Pengetahuan</a:t>
            </a:r>
            <a:r>
              <a:rPr lang="en-US" altLang="ja-JP" sz="2800" b="1" i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81000" y="11430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en-US" altLang="ja-JP" sz="2800" b="0" dirty="0" err="1">
                <a:solidFill>
                  <a:srgbClr val="CC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Informasi</a:t>
            </a:r>
            <a:r>
              <a:rPr lang="en-US" altLang="ja-JP" sz="2800" b="0" dirty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b="0" dirty="0" err="1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Kondisi</a:t>
            </a:r>
            <a:r>
              <a:rPr lang="en-US" altLang="ja-JP" sz="2800" b="0" dirty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b="0" dirty="0" err="1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Kehadiran</a:t>
            </a:r>
            <a:r>
              <a:rPr lang="en-US" altLang="ja-JP" sz="2800" b="0" dirty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b="0" dirty="0" err="1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Mingguan</a:t>
            </a:r>
            <a:r>
              <a:rPr lang="en-US" altLang="ja-JP" sz="2800" b="0" dirty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2800" b="0" dirty="0" err="1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Pegawai</a:t>
            </a:r>
            <a:endParaRPr lang="en-US" altLang="ja-JP" sz="2800" b="0" dirty="0">
              <a:effectLst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graphicFrame>
        <p:nvGraphicFramePr>
          <p:cNvPr id="2765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90249"/>
              </p:ext>
            </p:extLst>
          </p:nvPr>
        </p:nvGraphicFramePr>
        <p:xfrm>
          <a:off x="533400" y="1951038"/>
          <a:ext cx="8305800" cy="3627120"/>
        </p:xfrm>
        <a:graphic>
          <a:graphicData uri="http://schemas.openxmlformats.org/drawingml/2006/table">
            <a:tbl>
              <a:tblPr/>
              <a:tblGrid>
                <a:gridCol w="1905000"/>
                <a:gridCol w="1219200"/>
                <a:gridCol w="1295400"/>
                <a:gridCol w="1219200"/>
                <a:gridCol w="1282700"/>
                <a:gridCol w="13843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Senin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Selasa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Rabu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Kamis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Jumat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Terlambat</a:t>
                      </a:r>
                      <a:endParaRPr kumimoji="0" lang="en-US" altLang="ja-JP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Pulang Cepat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Izin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Alpa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96" name="Rectangle 48"/>
          <p:cNvSpPr>
            <a:spLocks noChangeArrowheads="1"/>
          </p:cNvSpPr>
          <p:nvPr/>
        </p:nvSpPr>
        <p:spPr bwMode="auto">
          <a:xfrm>
            <a:off x="2286000" y="1752600"/>
            <a:ext cx="1524000" cy="4343400"/>
          </a:xfrm>
          <a:prstGeom prst="rect">
            <a:avLst/>
          </a:prstGeom>
          <a:solidFill>
            <a:schemeClr val="accent1">
              <a:alpha val="4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7315200" y="1752600"/>
            <a:ext cx="1600200" cy="4343400"/>
          </a:xfrm>
          <a:prstGeom prst="rect">
            <a:avLst/>
          </a:prstGeom>
          <a:solidFill>
            <a:schemeClr val="accent1">
              <a:alpha val="4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31569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76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76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6" grpId="0" animBg="1"/>
      <p:bldP spid="2769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57200" y="381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r>
              <a:rPr lang="en-US" altLang="ja-JP" sz="2800" b="1" i="1" dirty="0">
                <a:latin typeface="+mj-lt"/>
                <a:ea typeface="+mj-ea"/>
                <a:cs typeface="+mj-cs"/>
              </a:rPr>
              <a:t>Data - </a:t>
            </a:r>
            <a:r>
              <a:rPr lang="en-US" altLang="ja-JP" sz="2800" b="1" i="1" dirty="0" err="1">
                <a:latin typeface="+mj-lt"/>
                <a:ea typeface="+mj-ea"/>
                <a:cs typeface="+mj-cs"/>
              </a:rPr>
              <a:t>Informasi</a:t>
            </a:r>
            <a:r>
              <a:rPr lang="en-US" altLang="ja-JP" sz="2800" b="1" i="1" dirty="0">
                <a:latin typeface="+mj-lt"/>
                <a:ea typeface="+mj-ea"/>
                <a:cs typeface="+mj-cs"/>
              </a:rPr>
              <a:t> – </a:t>
            </a:r>
            <a:r>
              <a:rPr lang="en-US" altLang="ja-JP" sz="2800" b="1" i="1" dirty="0" err="1">
                <a:latin typeface="+mj-lt"/>
                <a:ea typeface="+mj-ea"/>
                <a:cs typeface="+mj-cs"/>
              </a:rPr>
              <a:t>Pengetahuan</a:t>
            </a:r>
            <a:r>
              <a:rPr lang="en-US" altLang="ja-JP" sz="2800" b="1" i="1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6019" name="Picture 3" descr="datamin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4200" y="2666999"/>
            <a:ext cx="3251200" cy="306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81000" y="1143000"/>
            <a:ext cx="5562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 algn="l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altLang="ja-JP" sz="3600" b="0" dirty="0" err="1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Pengetahuan</a:t>
            </a:r>
            <a:r>
              <a:rPr lang="en-US" altLang="ja-JP" sz="3600" b="0" dirty="0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b="0" dirty="0" err="1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tentang</a:t>
            </a:r>
            <a:r>
              <a:rPr lang="en-US" altLang="ja-JP" sz="3600" b="0" dirty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b="0" dirty="0" err="1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kebiasaan</a:t>
            </a:r>
            <a:r>
              <a:rPr lang="en-US" altLang="ja-JP" sz="3600" b="0" dirty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b="0" dirty="0" err="1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pegawai</a:t>
            </a:r>
            <a:r>
              <a:rPr lang="en-US" altLang="ja-JP" sz="3600" b="0" dirty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b="0" dirty="0" err="1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dalam</a:t>
            </a:r>
            <a:r>
              <a:rPr lang="en-US" altLang="ja-JP" sz="3600" b="0" dirty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jam </a:t>
            </a:r>
            <a:r>
              <a:rPr lang="en-US" altLang="ja-JP" sz="3600" b="0" dirty="0" err="1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datang</a:t>
            </a:r>
            <a:r>
              <a:rPr lang="en-US" altLang="ja-JP" sz="3600" b="0" dirty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/</a:t>
            </a:r>
            <a:r>
              <a:rPr lang="en-US" altLang="ja-JP" sz="3600" b="0" dirty="0" err="1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pulang</a:t>
            </a:r>
            <a:r>
              <a:rPr lang="en-US" altLang="ja-JP" sz="3600" b="0" dirty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b="0" dirty="0" err="1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kerja</a:t>
            </a:r>
            <a:endParaRPr lang="en-US" altLang="ja-JP" sz="3600" b="0" dirty="0">
              <a:solidFill>
                <a:srgbClr val="C00000"/>
              </a:solidFill>
              <a:effectLst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endParaRPr lang="id-ID" altLang="ja-JP" sz="3600" b="0" dirty="0" smtClean="0">
              <a:effectLst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571500" indent="-571500" algn="l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altLang="ja-JP" sz="3600" b="0" dirty="0" err="1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Pengetahuan</a:t>
            </a:r>
            <a:r>
              <a:rPr lang="en-US" altLang="ja-JP" sz="3600" b="0" dirty="0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b="0" dirty="0" err="1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tentang</a:t>
            </a:r>
            <a:r>
              <a:rPr lang="id-ID" altLang="ja-JP" sz="3600" b="0" dirty="0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b="0" dirty="0" err="1" smtClean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bagaiman</a:t>
            </a:r>
            <a:r>
              <a:rPr lang="id-ID" altLang="ja-JP" sz="3600" b="0" dirty="0" smtClean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 teknik </a:t>
            </a:r>
            <a:r>
              <a:rPr lang="en-US" altLang="ja-JP" sz="3600" b="0" dirty="0" err="1" smtClean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meningkatkan</a:t>
            </a:r>
            <a:r>
              <a:rPr lang="en-US" altLang="ja-JP" sz="3600" b="0" dirty="0" smtClean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b="0" dirty="0" err="1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kehadiran</a:t>
            </a:r>
            <a:r>
              <a:rPr lang="en-US" altLang="ja-JP" sz="3600" b="0" dirty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ja-JP" sz="3600" b="0" dirty="0" err="1" smtClean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pegawai</a:t>
            </a:r>
            <a:r>
              <a:rPr lang="id-ID" altLang="ja-JP" sz="3600" b="0" dirty="0" smtClean="0">
                <a:solidFill>
                  <a:srgbClr val="C0000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id-ID" altLang="ja-JP" sz="3600" b="0" dirty="0" smtClean="0"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  <a:sym typeface="Wingdings" pitchFamily="2" charset="2"/>
              </a:rPr>
              <a:t> </a:t>
            </a:r>
            <a:r>
              <a:rPr lang="id-ID" altLang="ja-JP" sz="3600" b="1" dirty="0" smtClean="0">
                <a:solidFill>
                  <a:srgbClr val="0070C0"/>
                </a:solidFill>
                <a:effectLst/>
                <a:latin typeface="Calibri" pitchFamily="34" charset="0"/>
                <a:ea typeface="ＭＳ Ｐゴシック" pitchFamily="34" charset="-128"/>
                <a:cs typeface="Calibri" pitchFamily="34" charset="0"/>
                <a:sym typeface="Wingdings" pitchFamily="2" charset="2"/>
              </a:rPr>
              <a:t>kebijakan</a:t>
            </a:r>
            <a:endParaRPr lang="en-US" altLang="ja-JP" sz="3600" b="1" dirty="0">
              <a:solidFill>
                <a:srgbClr val="0070C0"/>
              </a:solidFill>
              <a:effectLst/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39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328" y="48742"/>
            <a:ext cx="88392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000" dirty="0" smtClean="0">
                <a:ea typeface="ＭＳ Ｐゴシック" pitchFamily="34" charset="-128"/>
              </a:rPr>
              <a:t>Data - </a:t>
            </a:r>
            <a:r>
              <a:rPr lang="en-US" altLang="ja-JP" sz="3000" dirty="0" err="1" smtClean="0">
                <a:ea typeface="ＭＳ Ｐゴシック" pitchFamily="34" charset="-128"/>
              </a:rPr>
              <a:t>Informasi</a:t>
            </a:r>
            <a:r>
              <a:rPr lang="en-US" altLang="ja-JP" sz="3000" dirty="0" smtClean="0">
                <a:ea typeface="ＭＳ Ｐゴシック" pitchFamily="34" charset="-128"/>
              </a:rPr>
              <a:t> </a:t>
            </a:r>
            <a:r>
              <a:rPr lang="id-ID" altLang="ja-JP" sz="3000" dirty="0" smtClean="0">
                <a:ea typeface="ＭＳ Ｐゴシック" pitchFamily="34" charset="-128"/>
              </a:rPr>
              <a:t>-</a:t>
            </a:r>
            <a:r>
              <a:rPr lang="en-US" altLang="ja-JP" sz="3000" dirty="0" smtClean="0">
                <a:ea typeface="ＭＳ Ｐゴシック" pitchFamily="34" charset="-128"/>
              </a:rPr>
              <a:t> </a:t>
            </a:r>
            <a:r>
              <a:rPr lang="en-US" altLang="ja-JP" sz="3000" dirty="0" err="1" smtClean="0">
                <a:ea typeface="ＭＳ Ｐゴシック" pitchFamily="34" charset="-128"/>
              </a:rPr>
              <a:t>Pengetahuan</a:t>
            </a:r>
            <a:r>
              <a:rPr lang="id-ID" altLang="ja-JP" sz="3000" dirty="0">
                <a:ea typeface="ＭＳ Ｐゴシック" pitchFamily="34" charset="-128"/>
                <a:sym typeface="Wingdings" pitchFamily="2" charset="2"/>
              </a:rPr>
              <a:t> -</a:t>
            </a:r>
            <a:r>
              <a:rPr lang="id-ID" altLang="ja-JP" sz="3000" dirty="0" smtClean="0">
                <a:ea typeface="ＭＳ Ｐゴシック" pitchFamily="34" charset="-128"/>
                <a:sym typeface="Wingdings" pitchFamily="2" charset="2"/>
              </a:rPr>
              <a:t> </a:t>
            </a:r>
            <a:r>
              <a:rPr lang="en-US" altLang="ja-JP" sz="3000" dirty="0" err="1" smtClean="0">
                <a:ea typeface="ＭＳ Ｐゴシック" pitchFamily="34" charset="-128"/>
              </a:rPr>
              <a:t>Kebijakan</a:t>
            </a:r>
            <a:r>
              <a:rPr lang="id-ID" altLang="ja-JP" sz="3000" dirty="0" smtClean="0">
                <a:ea typeface="ＭＳ Ｐゴシック" pitchFamily="34" charset="-128"/>
              </a:rPr>
              <a:t> </a:t>
            </a:r>
            <a:endParaRPr lang="en-US" altLang="ja-JP" sz="3000" dirty="0" smtClean="0">
              <a:ea typeface="ＭＳ Ｐゴシック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077200" cy="545435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500" dirty="0" err="1" smtClean="0">
                <a:solidFill>
                  <a:srgbClr val="C00000"/>
                </a:solidFill>
                <a:ea typeface="ＭＳ Ｐゴシック" pitchFamily="34" charset="-128"/>
              </a:rPr>
              <a:t>Kebijakan</a:t>
            </a:r>
            <a:r>
              <a:rPr lang="en-US" altLang="ja-JP" sz="2500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altLang="ja-JP" sz="2500" dirty="0" err="1" smtClean="0">
                <a:solidFill>
                  <a:srgbClr val="C00000"/>
                </a:solidFill>
                <a:ea typeface="ＭＳ Ｐゴシック" pitchFamily="34" charset="-128"/>
              </a:rPr>
              <a:t>penataan</a:t>
            </a:r>
            <a:r>
              <a:rPr lang="en-US" altLang="ja-JP" sz="2500" dirty="0" smtClean="0">
                <a:solidFill>
                  <a:srgbClr val="C00000"/>
                </a:solidFill>
                <a:ea typeface="ＭＳ Ｐゴシック" pitchFamily="34" charset="-128"/>
              </a:rPr>
              <a:t> jam </a:t>
            </a:r>
            <a:r>
              <a:rPr lang="en-US" altLang="ja-JP" sz="2500" dirty="0" err="1" smtClean="0">
                <a:solidFill>
                  <a:srgbClr val="C00000"/>
                </a:solidFill>
                <a:ea typeface="ＭＳ Ｐゴシック" pitchFamily="34" charset="-128"/>
              </a:rPr>
              <a:t>kerja</a:t>
            </a:r>
            <a:r>
              <a:rPr lang="en-US" altLang="ja-JP" sz="2500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altLang="ja-JP" sz="2500" dirty="0" err="1" smtClean="0">
                <a:ea typeface="ＭＳ Ｐゴシック" pitchFamily="34" charset="-128"/>
              </a:rPr>
              <a:t>karyawan</a:t>
            </a:r>
            <a:r>
              <a:rPr lang="en-US" altLang="ja-JP" sz="2500" dirty="0" smtClean="0">
                <a:ea typeface="ＭＳ Ｐゴシック" pitchFamily="34" charset="-128"/>
              </a:rPr>
              <a:t> </a:t>
            </a:r>
            <a:r>
              <a:rPr lang="en-US" altLang="ja-JP" sz="2500" dirty="0" err="1" smtClean="0">
                <a:ea typeface="ＭＳ Ｐゴシック" pitchFamily="34" charset="-128"/>
              </a:rPr>
              <a:t>khusus</a:t>
            </a:r>
            <a:r>
              <a:rPr lang="en-US" altLang="ja-JP" sz="2500" dirty="0" smtClean="0">
                <a:ea typeface="ＭＳ Ｐゴシック" pitchFamily="34" charset="-128"/>
              </a:rPr>
              <a:t> </a:t>
            </a:r>
            <a:r>
              <a:rPr lang="en-US" altLang="ja-JP" sz="2500" dirty="0" err="1" smtClean="0">
                <a:ea typeface="ＭＳ Ｐゴシック" pitchFamily="34" charset="-128"/>
              </a:rPr>
              <a:t>untuk</a:t>
            </a:r>
            <a:r>
              <a:rPr lang="en-US" altLang="ja-JP" sz="2500" dirty="0" smtClean="0">
                <a:ea typeface="ＭＳ Ｐゴシック" pitchFamily="34" charset="-128"/>
              </a:rPr>
              <a:t> </a:t>
            </a:r>
            <a:r>
              <a:rPr lang="en-US" altLang="ja-JP" sz="2500" dirty="0" err="1" smtClean="0">
                <a:ea typeface="ＭＳ Ｐゴシック" pitchFamily="34" charset="-128"/>
              </a:rPr>
              <a:t>hari</a:t>
            </a:r>
            <a:r>
              <a:rPr lang="en-US" altLang="ja-JP" sz="2500" dirty="0" smtClean="0">
                <a:ea typeface="ＭＳ Ｐゴシック" pitchFamily="34" charset="-128"/>
              </a:rPr>
              <a:t> </a:t>
            </a:r>
            <a:r>
              <a:rPr lang="en-US" altLang="ja-JP" sz="2500" dirty="0" err="1" smtClean="0">
                <a:ea typeface="ＭＳ Ｐゴシック" pitchFamily="34" charset="-128"/>
              </a:rPr>
              <a:t>senin</a:t>
            </a:r>
            <a:r>
              <a:rPr lang="en-US" altLang="ja-JP" sz="2500" dirty="0" smtClean="0">
                <a:ea typeface="ＭＳ Ｐゴシック" pitchFamily="34" charset="-128"/>
              </a:rPr>
              <a:t> </a:t>
            </a:r>
            <a:r>
              <a:rPr lang="en-US" altLang="ja-JP" sz="2500" dirty="0" err="1" smtClean="0">
                <a:ea typeface="ＭＳ Ｐゴシック" pitchFamily="34" charset="-128"/>
              </a:rPr>
              <a:t>dan</a:t>
            </a:r>
            <a:r>
              <a:rPr lang="en-US" altLang="ja-JP" sz="2500" dirty="0" smtClean="0">
                <a:ea typeface="ＭＳ Ｐゴシック" pitchFamily="34" charset="-128"/>
              </a:rPr>
              <a:t> </a:t>
            </a:r>
            <a:r>
              <a:rPr lang="en-US" altLang="ja-JP" sz="2500" dirty="0" err="1" smtClean="0">
                <a:ea typeface="ＭＳ Ｐゴシック" pitchFamily="34" charset="-128"/>
              </a:rPr>
              <a:t>jumat</a:t>
            </a:r>
            <a:endParaRPr lang="en-US" altLang="ja-JP" sz="25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altLang="ja-JP" sz="2500" dirty="0" err="1" smtClean="0">
                <a:ea typeface="ＭＳ Ｐゴシック" pitchFamily="34" charset="-128"/>
              </a:rPr>
              <a:t>Peraturan</a:t>
            </a:r>
            <a:r>
              <a:rPr lang="en-US" altLang="ja-JP" sz="2500" dirty="0" smtClean="0">
                <a:ea typeface="ＭＳ Ｐゴシック" pitchFamily="34" charset="-128"/>
              </a:rPr>
              <a:t> jam </a:t>
            </a:r>
            <a:r>
              <a:rPr lang="en-US" altLang="ja-JP" sz="2500" dirty="0" err="1" smtClean="0">
                <a:ea typeface="ＭＳ Ｐゴシック" pitchFamily="34" charset="-128"/>
              </a:rPr>
              <a:t>kerja</a:t>
            </a:r>
            <a:r>
              <a:rPr lang="en-US" altLang="ja-JP" sz="2500" dirty="0" smtClean="0">
                <a:ea typeface="ＭＳ Ｐゴシック" pitchFamily="34" charset="-128"/>
              </a:rPr>
              <a:t>:</a:t>
            </a:r>
          </a:p>
          <a:p>
            <a:pPr lvl="1" eaLnBrk="1" hangingPunct="1">
              <a:defRPr/>
            </a:pPr>
            <a:r>
              <a:rPr lang="en-US" altLang="ja-JP" sz="2500" dirty="0" err="1" smtClean="0">
                <a:ea typeface="ＭＳ Ｐゴシック" pitchFamily="34" charset="-128"/>
              </a:rPr>
              <a:t>Hari</a:t>
            </a:r>
            <a:r>
              <a:rPr lang="en-US" altLang="ja-JP" sz="2500" dirty="0" smtClean="0">
                <a:ea typeface="ＭＳ Ｐゴシック" pitchFamily="34" charset="-128"/>
              </a:rPr>
              <a:t> </a:t>
            </a:r>
            <a:r>
              <a:rPr lang="en-US" altLang="ja-JP" sz="2500" dirty="0" err="1" smtClean="0">
                <a:ea typeface="ＭＳ Ｐゴシック" pitchFamily="34" charset="-128"/>
              </a:rPr>
              <a:t>Senin</a:t>
            </a:r>
            <a:r>
              <a:rPr lang="en-US" altLang="ja-JP" sz="2500" dirty="0" smtClean="0">
                <a:ea typeface="ＭＳ Ｐゴシック" pitchFamily="34" charset="-128"/>
              </a:rPr>
              <a:t> </a:t>
            </a:r>
            <a:r>
              <a:rPr lang="en-US" altLang="ja-JP" sz="2500" dirty="0" err="1" smtClean="0">
                <a:ea typeface="ＭＳ Ｐゴシック" pitchFamily="34" charset="-128"/>
              </a:rPr>
              <a:t>dimulai</a:t>
            </a:r>
            <a:r>
              <a:rPr lang="en-US" altLang="ja-JP" sz="2500" dirty="0" smtClean="0">
                <a:ea typeface="ＭＳ Ｐゴシック" pitchFamily="34" charset="-128"/>
              </a:rPr>
              <a:t> jam 10:00</a:t>
            </a:r>
          </a:p>
          <a:p>
            <a:pPr lvl="1" eaLnBrk="1" hangingPunct="1">
              <a:defRPr/>
            </a:pPr>
            <a:r>
              <a:rPr lang="en-US" altLang="ja-JP" sz="2500" dirty="0" err="1" smtClean="0">
                <a:ea typeface="ＭＳ Ｐゴシック" pitchFamily="34" charset="-128"/>
              </a:rPr>
              <a:t>Hari</a:t>
            </a:r>
            <a:r>
              <a:rPr lang="en-US" altLang="ja-JP" sz="2500" dirty="0" smtClean="0">
                <a:ea typeface="ＭＳ Ｐゴシック" pitchFamily="34" charset="-128"/>
              </a:rPr>
              <a:t> </a:t>
            </a:r>
            <a:r>
              <a:rPr lang="en-US" altLang="ja-JP" sz="2500" dirty="0" err="1" smtClean="0">
                <a:ea typeface="ＭＳ Ｐゴシック" pitchFamily="34" charset="-128"/>
              </a:rPr>
              <a:t>Jumat</a:t>
            </a:r>
            <a:r>
              <a:rPr lang="en-US" altLang="ja-JP" sz="2500" dirty="0" smtClean="0">
                <a:ea typeface="ＭＳ Ｐゴシック" pitchFamily="34" charset="-128"/>
              </a:rPr>
              <a:t> </a:t>
            </a:r>
            <a:r>
              <a:rPr lang="en-US" altLang="ja-JP" sz="2500" dirty="0" err="1" smtClean="0">
                <a:ea typeface="ＭＳ Ｐゴシック" pitchFamily="34" charset="-128"/>
              </a:rPr>
              <a:t>diakhiri</a:t>
            </a:r>
            <a:r>
              <a:rPr lang="en-US" altLang="ja-JP" sz="2500" dirty="0" smtClean="0">
                <a:ea typeface="ＭＳ Ｐゴシック" pitchFamily="34" charset="-128"/>
              </a:rPr>
              <a:t> jam 14:00</a:t>
            </a:r>
          </a:p>
          <a:p>
            <a:pPr lvl="1" eaLnBrk="1" hangingPunct="1">
              <a:defRPr/>
            </a:pPr>
            <a:r>
              <a:rPr lang="en-US" altLang="ja-JP" sz="2500" dirty="0" err="1" smtClean="0">
                <a:ea typeface="ＭＳ Ｐゴシック" pitchFamily="34" charset="-128"/>
              </a:rPr>
              <a:t>Sisa</a:t>
            </a:r>
            <a:r>
              <a:rPr lang="en-US" altLang="ja-JP" sz="2500" dirty="0" smtClean="0">
                <a:ea typeface="ＭＳ Ｐゴシック" pitchFamily="34" charset="-128"/>
              </a:rPr>
              <a:t> jam </a:t>
            </a:r>
            <a:r>
              <a:rPr lang="en-US" altLang="ja-JP" sz="2500" dirty="0" err="1" smtClean="0">
                <a:ea typeface="ＭＳ Ｐゴシック" pitchFamily="34" charset="-128"/>
              </a:rPr>
              <a:t>kerja</a:t>
            </a:r>
            <a:r>
              <a:rPr lang="en-US" altLang="ja-JP" sz="2500" dirty="0" smtClean="0">
                <a:ea typeface="ＭＳ Ｐゴシック" pitchFamily="34" charset="-128"/>
              </a:rPr>
              <a:t> </a:t>
            </a:r>
            <a:r>
              <a:rPr lang="en-US" altLang="ja-JP" sz="2500" dirty="0" err="1" smtClean="0">
                <a:ea typeface="ＭＳ Ｐゴシック" pitchFamily="34" charset="-128"/>
              </a:rPr>
              <a:t>dikompensasi</a:t>
            </a:r>
            <a:r>
              <a:rPr lang="en-US" altLang="ja-JP" sz="2500" dirty="0" smtClean="0">
                <a:ea typeface="ＭＳ Ｐゴシック" pitchFamily="34" charset="-128"/>
              </a:rPr>
              <a:t> </a:t>
            </a:r>
            <a:r>
              <a:rPr lang="en-US" altLang="ja-JP" sz="2500" dirty="0" err="1" smtClean="0">
                <a:ea typeface="ＭＳ Ｐゴシック" pitchFamily="34" charset="-128"/>
              </a:rPr>
              <a:t>ke</a:t>
            </a:r>
            <a:r>
              <a:rPr lang="en-US" altLang="ja-JP" sz="2500" dirty="0" smtClean="0">
                <a:ea typeface="ＭＳ Ｐゴシック" pitchFamily="34" charset="-128"/>
              </a:rPr>
              <a:t> </a:t>
            </a:r>
            <a:r>
              <a:rPr lang="en-US" altLang="ja-JP" sz="2500" dirty="0" err="1" smtClean="0">
                <a:ea typeface="ＭＳ Ｐゴシック" pitchFamily="34" charset="-128"/>
              </a:rPr>
              <a:t>hari</a:t>
            </a:r>
            <a:r>
              <a:rPr lang="en-US" altLang="ja-JP" sz="2500" dirty="0" smtClean="0">
                <a:ea typeface="ＭＳ Ｐゴシック" pitchFamily="34" charset="-128"/>
              </a:rPr>
              <a:t> lain</a:t>
            </a:r>
            <a:r>
              <a:rPr lang="id-ID" altLang="ja-JP" sz="2500" dirty="0" smtClean="0">
                <a:ea typeface="ＭＳ Ｐゴシック" pitchFamily="34" charset="-128"/>
              </a:rPr>
              <a:t>:</a:t>
            </a:r>
          </a:p>
          <a:p>
            <a:pPr marL="1206500" lvl="2" indent="-457200" eaLnBrk="1" hangingPunct="1">
              <a:buFont typeface="+mj-lt"/>
              <a:buAutoNum type="arabicPeriod"/>
              <a:defRPr/>
            </a:pPr>
            <a:r>
              <a:rPr lang="id-ID" altLang="ja-JP" sz="2500" dirty="0" smtClean="0">
                <a:ea typeface="ＭＳ Ｐゴシック" pitchFamily="34" charset="-128"/>
              </a:rPr>
              <a:t>Senin pulang setelah </a:t>
            </a:r>
            <a:r>
              <a:rPr lang="id-ID" altLang="ja-JP" sz="2500" dirty="0" err="1" smtClean="0">
                <a:ea typeface="ＭＳ Ｐゴシック" pitchFamily="34" charset="-128"/>
              </a:rPr>
              <a:t>maghrib</a:t>
            </a:r>
            <a:r>
              <a:rPr lang="id-ID" altLang="ja-JP" sz="2500" dirty="0" smtClean="0">
                <a:ea typeface="ＭＳ Ｐゴシック" pitchFamily="34" charset="-128"/>
              </a:rPr>
              <a:t>, </a:t>
            </a:r>
            <a:r>
              <a:rPr lang="id-ID" altLang="ja-JP" sz="2500" dirty="0" smtClean="0">
                <a:ea typeface="ＭＳ Ｐゴシック" pitchFamily="34" charset="-128"/>
                <a:sym typeface="Wingdings" pitchFamily="2" charset="2"/>
              </a:rPr>
              <a:t>toh jalanan </a:t>
            </a:r>
            <a:r>
              <a:rPr lang="id-ID" altLang="ja-JP" sz="2500" dirty="0" err="1" smtClean="0">
                <a:ea typeface="ＭＳ Ｐゴシック" pitchFamily="34" charset="-128"/>
                <a:sym typeface="Wingdings" pitchFamily="2" charset="2"/>
              </a:rPr>
              <a:t>jakarta</a:t>
            </a:r>
            <a:r>
              <a:rPr lang="id-ID" altLang="ja-JP" sz="2500" dirty="0" smtClean="0">
                <a:ea typeface="ＭＳ Ｐゴシック" pitchFamily="34" charset="-128"/>
                <a:sym typeface="Wingdings" pitchFamily="2" charset="2"/>
              </a:rPr>
              <a:t> macet total di sore hari (</a:t>
            </a:r>
            <a:r>
              <a:rPr lang="id-ID" altLang="ja-JP" sz="2500" dirty="0" smtClean="0">
                <a:solidFill>
                  <a:srgbClr val="C00000"/>
                </a:solidFill>
                <a:ea typeface="ＭＳ Ｐゴシック" pitchFamily="34" charset="-128"/>
                <a:sym typeface="Wingdings" pitchFamily="2" charset="2"/>
              </a:rPr>
              <a:t>bayar hutang 2 jam</a:t>
            </a:r>
            <a:r>
              <a:rPr lang="id-ID" altLang="ja-JP" sz="2500" dirty="0" smtClean="0">
                <a:ea typeface="ＭＳ Ｐゴシック" pitchFamily="34" charset="-128"/>
                <a:sym typeface="Wingdings" pitchFamily="2" charset="2"/>
              </a:rPr>
              <a:t>)</a:t>
            </a:r>
          </a:p>
          <a:p>
            <a:pPr marL="1206500" lvl="2" indent="-457200" eaLnBrk="1" hangingPunct="1">
              <a:buFont typeface="+mj-lt"/>
              <a:buAutoNum type="arabicPeriod"/>
              <a:defRPr/>
            </a:pPr>
            <a:r>
              <a:rPr lang="id-ID" altLang="ja-JP" sz="2500" dirty="0" smtClean="0">
                <a:ea typeface="ＭＳ Ｐゴシック" pitchFamily="34" charset="-128"/>
                <a:sym typeface="Wingdings" pitchFamily="2" charset="2"/>
              </a:rPr>
              <a:t>Rabu dan </a:t>
            </a:r>
            <a:r>
              <a:rPr lang="id-ID" altLang="ja-JP" sz="2500" dirty="0" err="1" smtClean="0">
                <a:ea typeface="ＭＳ Ｐゴシック" pitchFamily="34" charset="-128"/>
                <a:sym typeface="Wingdings" pitchFamily="2" charset="2"/>
              </a:rPr>
              <a:t>kamis</a:t>
            </a:r>
            <a:r>
              <a:rPr lang="id-ID" altLang="ja-JP" sz="2500" dirty="0" smtClean="0">
                <a:ea typeface="ＭＳ Ｐゴシック" pitchFamily="34" charset="-128"/>
                <a:sym typeface="Wingdings" pitchFamily="2" charset="2"/>
              </a:rPr>
              <a:t> bayar hutang setengah jam di pagi hari dan setengah jam di sore hari (</a:t>
            </a:r>
            <a:r>
              <a:rPr lang="id-ID" altLang="ja-JP" sz="2500" dirty="0" smtClean="0">
                <a:solidFill>
                  <a:srgbClr val="C00000"/>
                </a:solidFill>
                <a:ea typeface="ＭＳ Ｐゴシック" pitchFamily="34" charset="-128"/>
                <a:sym typeface="Wingdings" pitchFamily="2" charset="2"/>
              </a:rPr>
              <a:t>bayar hutang 2 jam</a:t>
            </a:r>
            <a:r>
              <a:rPr lang="id-ID" altLang="ja-JP" sz="2500" dirty="0" smtClean="0">
                <a:ea typeface="ＭＳ Ｐゴシック" pitchFamily="34" charset="-128"/>
                <a:sym typeface="Wingdings" pitchFamily="2" charset="2"/>
              </a:rPr>
              <a:t>)</a:t>
            </a:r>
          </a:p>
          <a:p>
            <a:pPr lvl="2" eaLnBrk="1" hangingPunct="1">
              <a:defRPr/>
            </a:pPr>
            <a:endParaRPr lang="en-US" altLang="ja-JP" sz="2400" dirty="0" smtClean="0">
              <a:ea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9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87042" name="Picture 2" descr="C:\Users\Junta\Pictures\data mining budi Santos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48854"/>
            <a:ext cx="3960440" cy="504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644008" y="1048854"/>
            <a:ext cx="4020931" cy="504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46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Definisi Data Mining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980728"/>
            <a:ext cx="8390706" cy="5029200"/>
          </a:xfrm>
        </p:spPr>
        <p:txBody>
          <a:bodyPr/>
          <a:lstStyle/>
          <a:p>
            <a:pPr algn="just"/>
            <a:r>
              <a:rPr lang="id-ID" sz="3200" dirty="0" smtClean="0"/>
              <a:t>Melakukan </a:t>
            </a:r>
            <a:r>
              <a:rPr lang="id-ID" sz="3200" dirty="0" smtClean="0">
                <a:solidFill>
                  <a:srgbClr val="C00000"/>
                </a:solidFill>
              </a:rPr>
              <a:t>ekstraksi</a:t>
            </a:r>
            <a:r>
              <a:rPr lang="id-ID" sz="3200" dirty="0" smtClean="0"/>
              <a:t> untuk mendapatkan </a:t>
            </a:r>
            <a:r>
              <a:rPr lang="id-ID" sz="3200" dirty="0" smtClean="0">
                <a:solidFill>
                  <a:srgbClr val="C00000"/>
                </a:solidFill>
              </a:rPr>
              <a:t>informasi penting </a:t>
            </a:r>
            <a:r>
              <a:rPr lang="id-ID" sz="3200" dirty="0" smtClean="0"/>
              <a:t>yang sifatnya </a:t>
            </a:r>
            <a:r>
              <a:rPr lang="id-ID" sz="3200" dirty="0" smtClean="0">
                <a:solidFill>
                  <a:srgbClr val="C00000"/>
                </a:solidFill>
              </a:rPr>
              <a:t>implisit</a:t>
            </a:r>
            <a:r>
              <a:rPr lang="id-ID" sz="3200" dirty="0" smtClean="0"/>
              <a:t> dan sebelumnya tidak diketahui, </a:t>
            </a:r>
            <a:r>
              <a:rPr lang="en-US" sz="3200" dirty="0" smtClean="0"/>
              <a:t>d</a:t>
            </a:r>
            <a:r>
              <a:rPr lang="id-ID" sz="3200" dirty="0" smtClean="0"/>
              <a:t>ari </a:t>
            </a:r>
            <a:r>
              <a:rPr lang="id-ID" sz="3200" dirty="0" err="1" smtClean="0"/>
              <a:t>suatu</a:t>
            </a:r>
            <a:r>
              <a:rPr lang="en-US" sz="3200" dirty="0" smtClean="0"/>
              <a:t> data</a:t>
            </a:r>
            <a:r>
              <a:rPr lang="id-ID" sz="3200" dirty="0" smtClean="0"/>
              <a:t> </a:t>
            </a:r>
            <a:r>
              <a:rPr lang="id-ID" sz="3200" i="1" dirty="0" smtClean="0"/>
              <a:t>(</a:t>
            </a:r>
            <a:r>
              <a:rPr lang="id-ID" sz="3200" i="1" dirty="0" err="1" smtClean="0"/>
              <a:t>Witten</a:t>
            </a:r>
            <a:r>
              <a:rPr lang="id-ID" sz="3200" i="1" dirty="0" smtClean="0"/>
              <a:t> </a:t>
            </a:r>
            <a:r>
              <a:rPr lang="id-ID" sz="3200" i="1" dirty="0" err="1" smtClean="0"/>
              <a:t>et</a:t>
            </a:r>
            <a:r>
              <a:rPr lang="id-ID" sz="3200" i="1" dirty="0" smtClean="0"/>
              <a:t> </a:t>
            </a:r>
            <a:r>
              <a:rPr lang="id-ID" sz="3200" i="1" dirty="0" err="1" smtClean="0"/>
              <a:t>al</a:t>
            </a:r>
            <a:r>
              <a:rPr lang="id-ID" sz="3200" i="1" dirty="0" smtClean="0"/>
              <a:t>., 2011)</a:t>
            </a:r>
            <a:endParaRPr lang="en-US" sz="3200" i="1" dirty="0"/>
          </a:p>
          <a:p>
            <a:pPr algn="just"/>
            <a:endParaRPr lang="id-ID" sz="3200" dirty="0" smtClean="0"/>
          </a:p>
          <a:p>
            <a:pPr algn="just"/>
            <a:r>
              <a:rPr lang="id-ID" sz="3200" dirty="0" smtClean="0"/>
              <a:t>Kegiatan </a:t>
            </a:r>
            <a:r>
              <a:rPr lang="id-ID" sz="3200" dirty="0"/>
              <a:t>yang meliputi pengumpulan, pemakaian data historis untuk </a:t>
            </a:r>
            <a:r>
              <a:rPr lang="id-ID" sz="3200" dirty="0">
                <a:solidFill>
                  <a:srgbClr val="C00000"/>
                </a:solidFill>
              </a:rPr>
              <a:t>menemukan keteraturan, pola dan hubungan </a:t>
            </a:r>
            <a:r>
              <a:rPr lang="id-ID" sz="3200" dirty="0"/>
              <a:t>dalam set data berukuran besar </a:t>
            </a:r>
            <a:r>
              <a:rPr lang="id-ID" sz="3200" i="1" dirty="0"/>
              <a:t>(Santosa, 2007</a:t>
            </a:r>
            <a:r>
              <a:rPr lang="id-ID" sz="3200" i="1" dirty="0" smtClean="0"/>
              <a:t>)</a:t>
            </a:r>
            <a:endParaRPr lang="id-ID" sz="32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1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Definisi 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736"/>
            <a:ext cx="8023225" cy="5328592"/>
          </a:xfrm>
        </p:spPr>
        <p:txBody>
          <a:bodyPr/>
          <a:lstStyle/>
          <a:p>
            <a:pPr algn="just"/>
            <a:r>
              <a:rPr lang="id-ID" sz="2700" dirty="0" smtClean="0"/>
              <a:t>T</a:t>
            </a:r>
            <a:r>
              <a:rPr lang="en-US" sz="2700" dirty="0" smtClean="0"/>
              <a:t>he </a:t>
            </a:r>
            <a:r>
              <a:rPr lang="en-US" sz="2700" dirty="0"/>
              <a:t>analysis of (often large) observational data sets </a:t>
            </a:r>
            <a:r>
              <a:rPr lang="en-US" sz="2700" dirty="0">
                <a:solidFill>
                  <a:srgbClr val="C00000"/>
                </a:solidFill>
              </a:rPr>
              <a:t>to </a:t>
            </a:r>
            <a:r>
              <a:rPr lang="en-US" sz="2700" dirty="0" smtClean="0">
                <a:solidFill>
                  <a:srgbClr val="C00000"/>
                </a:solidFill>
              </a:rPr>
              <a:t>find</a:t>
            </a:r>
            <a:r>
              <a:rPr lang="id-ID" sz="2700" dirty="0" smtClean="0">
                <a:solidFill>
                  <a:srgbClr val="C00000"/>
                </a:solidFill>
              </a:rPr>
              <a:t> </a:t>
            </a:r>
            <a:r>
              <a:rPr lang="en-US" sz="2700" dirty="0" smtClean="0">
                <a:solidFill>
                  <a:srgbClr val="C00000"/>
                </a:solidFill>
              </a:rPr>
              <a:t>unsuspected </a:t>
            </a:r>
            <a:r>
              <a:rPr lang="en-US" sz="2700" dirty="0">
                <a:solidFill>
                  <a:srgbClr val="C00000"/>
                </a:solidFill>
              </a:rPr>
              <a:t>relationships</a:t>
            </a:r>
            <a:r>
              <a:rPr lang="en-US" sz="2700" dirty="0"/>
              <a:t> and to </a:t>
            </a:r>
            <a:r>
              <a:rPr lang="en-US" sz="2700" dirty="0">
                <a:solidFill>
                  <a:srgbClr val="C00000"/>
                </a:solidFill>
              </a:rPr>
              <a:t>summarize the data</a:t>
            </a:r>
            <a:r>
              <a:rPr lang="en-US" sz="2700" dirty="0"/>
              <a:t> in novel ways that </a:t>
            </a:r>
            <a:r>
              <a:rPr lang="en-US" sz="2700" dirty="0" smtClean="0"/>
              <a:t>are</a:t>
            </a:r>
            <a:r>
              <a:rPr lang="id-ID" sz="2700" dirty="0" smtClean="0"/>
              <a:t> </a:t>
            </a:r>
            <a:r>
              <a:rPr lang="en-US" sz="2700" dirty="0" smtClean="0"/>
              <a:t>both </a:t>
            </a:r>
            <a:r>
              <a:rPr lang="en-US" sz="2700" dirty="0"/>
              <a:t>understandable and useful to the data </a:t>
            </a:r>
            <a:r>
              <a:rPr lang="en-US" sz="2700" dirty="0" smtClean="0"/>
              <a:t>owner </a:t>
            </a:r>
            <a:r>
              <a:rPr lang="en-US" sz="2700" i="1" dirty="0"/>
              <a:t>(</a:t>
            </a:r>
            <a:r>
              <a:rPr lang="en-US" sz="2700" i="1" dirty="0" smtClean="0"/>
              <a:t>Han</a:t>
            </a:r>
            <a:r>
              <a:rPr lang="id-ID" sz="2700" i="1" dirty="0"/>
              <a:t> </a:t>
            </a:r>
            <a:r>
              <a:rPr lang="id-ID" sz="2700" i="1" dirty="0" smtClean="0"/>
              <a:t>&amp; Kamber, 2001</a:t>
            </a:r>
            <a:r>
              <a:rPr lang="en-US" sz="2700" i="1" dirty="0" smtClean="0"/>
              <a:t>)</a:t>
            </a:r>
          </a:p>
          <a:p>
            <a:pPr marL="0" indent="0" algn="just">
              <a:buNone/>
            </a:pPr>
            <a:endParaRPr lang="id-ID" sz="2700" i="1" dirty="0" smtClean="0"/>
          </a:p>
          <a:p>
            <a:pPr algn="just"/>
            <a:r>
              <a:rPr lang="id-ID" sz="2700" dirty="0"/>
              <a:t>T</a:t>
            </a:r>
            <a:r>
              <a:rPr lang="en-US" sz="2700" dirty="0"/>
              <a:t>he process of </a:t>
            </a:r>
            <a:r>
              <a:rPr lang="en-US" sz="2700" dirty="0">
                <a:solidFill>
                  <a:srgbClr val="C00000"/>
                </a:solidFill>
              </a:rPr>
              <a:t>discovering</a:t>
            </a:r>
            <a:r>
              <a:rPr lang="id-ID" sz="2700" dirty="0">
                <a:solidFill>
                  <a:srgbClr val="C00000"/>
                </a:solidFill>
              </a:rPr>
              <a:t> </a:t>
            </a:r>
            <a:r>
              <a:rPr lang="en-US" sz="2700" dirty="0">
                <a:solidFill>
                  <a:srgbClr val="C00000"/>
                </a:solidFill>
              </a:rPr>
              <a:t>meaningful new correlations, patterns and trends</a:t>
            </a:r>
            <a:r>
              <a:rPr lang="id-ID" sz="2700" dirty="0">
                <a:solidFill>
                  <a:srgbClr val="C00000"/>
                </a:solidFill>
              </a:rPr>
              <a:t> </a:t>
            </a:r>
            <a:r>
              <a:rPr lang="en-US" sz="2700" dirty="0"/>
              <a:t>by sifting through large amounts of</a:t>
            </a:r>
            <a:r>
              <a:rPr lang="id-ID" sz="2700" dirty="0"/>
              <a:t> </a:t>
            </a:r>
            <a:r>
              <a:rPr lang="en-US" sz="2700" dirty="0"/>
              <a:t>data stored in repositories, using pattern recognition technologies as well as statistical</a:t>
            </a:r>
            <a:r>
              <a:rPr lang="id-ID" sz="2700" dirty="0"/>
              <a:t> </a:t>
            </a:r>
            <a:r>
              <a:rPr lang="id-ID" sz="2700" dirty="0" err="1"/>
              <a:t>and</a:t>
            </a:r>
            <a:r>
              <a:rPr lang="id-ID" sz="2700" dirty="0"/>
              <a:t> </a:t>
            </a:r>
            <a:r>
              <a:rPr lang="id-ID" sz="2700" dirty="0" err="1"/>
              <a:t>mathematical</a:t>
            </a:r>
            <a:r>
              <a:rPr lang="id-ID" sz="2700" dirty="0"/>
              <a:t> </a:t>
            </a:r>
            <a:r>
              <a:rPr lang="id-ID" sz="2700" dirty="0" err="1"/>
              <a:t>techniques</a:t>
            </a:r>
            <a:r>
              <a:rPr lang="id-ID" sz="2700" dirty="0"/>
              <a:t> </a:t>
            </a:r>
            <a:r>
              <a:rPr lang="id-ID" sz="2700" i="1" dirty="0"/>
              <a:t>(</a:t>
            </a:r>
            <a:r>
              <a:rPr lang="id-ID" sz="2700" i="1" dirty="0" err="1"/>
              <a:t>Gartner</a:t>
            </a:r>
            <a:r>
              <a:rPr lang="id-ID" sz="2700" i="1" dirty="0"/>
              <a:t> Group)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91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Irisan Bidang Ilmu Data Mining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4744"/>
            <a:ext cx="8023225" cy="56292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400" dirty="0" smtClean="0">
                <a:solidFill>
                  <a:srgbClr val="C00000"/>
                </a:solidFill>
              </a:rPr>
              <a:t>Statistik</a:t>
            </a:r>
            <a:r>
              <a:rPr lang="id-ID" sz="2400" dirty="0" smtClean="0"/>
              <a:t>: </a:t>
            </a:r>
          </a:p>
          <a:p>
            <a:pPr lvl="1"/>
            <a:r>
              <a:rPr lang="id-ID" sz="2400" dirty="0"/>
              <a:t>L</a:t>
            </a:r>
            <a:r>
              <a:rPr lang="id-ID" sz="2400" dirty="0" smtClean="0"/>
              <a:t>ebih bersifat </a:t>
            </a:r>
            <a:r>
              <a:rPr lang="id-ID" sz="2400" dirty="0" smtClean="0">
                <a:solidFill>
                  <a:srgbClr val="0070C0"/>
                </a:solidFill>
              </a:rPr>
              <a:t>teori</a:t>
            </a:r>
          </a:p>
          <a:p>
            <a:pPr lvl="1"/>
            <a:r>
              <a:rPr lang="id-ID" sz="2400" dirty="0"/>
              <a:t>F</a:t>
            </a:r>
            <a:r>
              <a:rPr lang="id-ID" sz="2400" dirty="0" smtClean="0"/>
              <a:t>okus ke </a:t>
            </a:r>
            <a:r>
              <a:rPr lang="id-ID" sz="2400" dirty="0" smtClean="0">
                <a:solidFill>
                  <a:srgbClr val="0070C0"/>
                </a:solidFill>
              </a:rPr>
              <a:t>pengujian hipotesis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err="1" smtClean="0">
                <a:solidFill>
                  <a:srgbClr val="C00000"/>
                </a:solidFill>
              </a:rPr>
              <a:t>Machine</a:t>
            </a:r>
            <a:r>
              <a:rPr lang="id-ID" sz="2400" dirty="0" smtClean="0">
                <a:solidFill>
                  <a:srgbClr val="C00000"/>
                </a:solidFill>
              </a:rPr>
              <a:t> </a:t>
            </a:r>
            <a:r>
              <a:rPr lang="id-ID" sz="2400" dirty="0" err="1" smtClean="0">
                <a:solidFill>
                  <a:srgbClr val="C00000"/>
                </a:solidFill>
              </a:rPr>
              <a:t>Learning</a:t>
            </a:r>
            <a:r>
              <a:rPr lang="id-ID" sz="2400" dirty="0" smtClean="0"/>
              <a:t>:</a:t>
            </a:r>
          </a:p>
          <a:p>
            <a:pPr lvl="1"/>
            <a:r>
              <a:rPr lang="id-ID" sz="2400" dirty="0"/>
              <a:t>L</a:t>
            </a:r>
            <a:r>
              <a:rPr lang="id-ID" sz="2400" dirty="0" smtClean="0"/>
              <a:t>ebih bersifat </a:t>
            </a:r>
            <a:r>
              <a:rPr lang="id-ID" sz="2400" dirty="0" err="1" smtClean="0">
                <a:solidFill>
                  <a:srgbClr val="0070C0"/>
                </a:solidFill>
              </a:rPr>
              <a:t>heuristik</a:t>
            </a:r>
            <a:endParaRPr lang="id-ID" sz="2400" dirty="0">
              <a:solidFill>
                <a:srgbClr val="0070C0"/>
              </a:solidFill>
            </a:endParaRPr>
          </a:p>
          <a:p>
            <a:pPr lvl="1"/>
            <a:r>
              <a:rPr lang="id-ID" sz="2400" dirty="0"/>
              <a:t>F</a:t>
            </a:r>
            <a:r>
              <a:rPr lang="id-ID" sz="2400" dirty="0" smtClean="0"/>
              <a:t>okus pada </a:t>
            </a:r>
            <a:r>
              <a:rPr lang="id-ID" sz="2400" dirty="0" smtClean="0">
                <a:solidFill>
                  <a:srgbClr val="0070C0"/>
                </a:solidFill>
              </a:rPr>
              <a:t>perbaikan </a:t>
            </a:r>
            <a:r>
              <a:rPr lang="id-ID" sz="2400" dirty="0" err="1" smtClean="0">
                <a:solidFill>
                  <a:srgbClr val="0070C0"/>
                </a:solidFill>
              </a:rPr>
              <a:t>performansi</a:t>
            </a:r>
            <a:r>
              <a:rPr lang="id-ID" sz="2400" dirty="0" smtClean="0">
                <a:solidFill>
                  <a:srgbClr val="0070C0"/>
                </a:solidFill>
              </a:rPr>
              <a:t> dari </a:t>
            </a:r>
            <a:r>
              <a:rPr lang="id-ID" sz="2400" dirty="0" err="1" smtClean="0">
                <a:solidFill>
                  <a:srgbClr val="0070C0"/>
                </a:solidFill>
              </a:rPr>
              <a:t>suatu</a:t>
            </a:r>
            <a:r>
              <a:rPr lang="id-ID" sz="2400" dirty="0" smtClean="0">
                <a:solidFill>
                  <a:srgbClr val="0070C0"/>
                </a:solidFill>
              </a:rPr>
              <a:t> teknik </a:t>
            </a:r>
            <a:r>
              <a:rPr lang="id-ID" sz="2400" dirty="0" err="1" smtClean="0">
                <a:solidFill>
                  <a:srgbClr val="0070C0"/>
                </a:solidFill>
              </a:rPr>
              <a:t>learning</a:t>
            </a:r>
            <a:endParaRPr lang="id-ID" sz="2400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>
                <a:solidFill>
                  <a:srgbClr val="C00000"/>
                </a:solidFill>
              </a:rPr>
              <a:t>Data Mining</a:t>
            </a:r>
            <a:r>
              <a:rPr lang="id-ID" sz="2400" dirty="0" smtClean="0"/>
              <a:t>:</a:t>
            </a:r>
          </a:p>
          <a:p>
            <a:pPr lvl="1"/>
            <a:r>
              <a:rPr lang="id-ID" sz="2400" dirty="0" smtClean="0"/>
              <a:t>Gabungan </a:t>
            </a:r>
            <a:r>
              <a:rPr lang="id-ID" sz="2400" dirty="0" smtClean="0">
                <a:solidFill>
                  <a:srgbClr val="0070C0"/>
                </a:solidFill>
              </a:rPr>
              <a:t>teori dan </a:t>
            </a:r>
            <a:r>
              <a:rPr lang="id-ID" sz="2400" dirty="0" err="1" smtClean="0">
                <a:solidFill>
                  <a:srgbClr val="0070C0"/>
                </a:solidFill>
              </a:rPr>
              <a:t>heuristik</a:t>
            </a:r>
            <a:endParaRPr lang="id-ID" sz="2400" dirty="0" smtClean="0">
              <a:solidFill>
                <a:srgbClr val="0070C0"/>
              </a:solidFill>
            </a:endParaRPr>
          </a:p>
          <a:p>
            <a:pPr lvl="1"/>
            <a:r>
              <a:rPr lang="id-ID" sz="2400" dirty="0" smtClean="0"/>
              <a:t>Fokus pada seluruh </a:t>
            </a:r>
            <a:r>
              <a:rPr lang="id-ID" sz="2400" dirty="0" smtClean="0">
                <a:solidFill>
                  <a:srgbClr val="0070C0"/>
                </a:solidFill>
              </a:rPr>
              <a:t>proses penemuan </a:t>
            </a:r>
            <a:r>
              <a:rPr lang="id-ID" sz="2400" dirty="0" err="1" smtClean="0">
                <a:solidFill>
                  <a:srgbClr val="0070C0"/>
                </a:solidFill>
              </a:rPr>
              <a:t>knowledge</a:t>
            </a:r>
            <a:r>
              <a:rPr lang="id-ID" sz="2400" dirty="0" smtClean="0">
                <a:solidFill>
                  <a:srgbClr val="0070C0"/>
                </a:solidFill>
              </a:rPr>
              <a:t> dan pola</a:t>
            </a:r>
          </a:p>
          <a:p>
            <a:pPr lvl="1"/>
            <a:r>
              <a:rPr lang="id-ID" sz="2400" dirty="0" smtClean="0"/>
              <a:t>Termasuk data </a:t>
            </a:r>
            <a:r>
              <a:rPr lang="id-ID" sz="2400" dirty="0" err="1" smtClean="0"/>
              <a:t>cleaning</a:t>
            </a:r>
            <a:r>
              <a:rPr lang="id-ID" sz="2400" dirty="0" smtClean="0"/>
              <a:t>, </a:t>
            </a:r>
            <a:r>
              <a:rPr lang="id-ID" sz="2400" dirty="0" err="1" smtClean="0"/>
              <a:t>learning</a:t>
            </a:r>
            <a:r>
              <a:rPr lang="id-ID" sz="2400" dirty="0" smtClean="0"/>
              <a:t> dan visualisasi hasilnya</a:t>
            </a:r>
            <a:endParaRPr lang="id-ID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80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14350" indent="-514350"/>
            <a:r>
              <a:rPr lang="id-ID" sz="4800" dirty="0"/>
              <a:t>Peran Utama Data Mining</a:t>
            </a:r>
          </a:p>
        </p:txBody>
      </p:sp>
      <p:pic>
        <p:nvPicPr>
          <p:cNvPr id="91138" name="Picture 2" descr="C:\Users\Junta\Pictures\DATA-MINING\Data-Minin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36" y="4005064"/>
            <a:ext cx="2286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961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id-ID" dirty="0"/>
              <a:t>Peran Utama Data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3500" dirty="0" err="1" smtClean="0"/>
              <a:t>Estimation</a:t>
            </a:r>
            <a:endParaRPr lang="id-ID" sz="3500" dirty="0"/>
          </a:p>
          <a:p>
            <a:pPr marL="514350" indent="-514350">
              <a:buFont typeface="+mj-lt"/>
              <a:buAutoNum type="arabicPeriod"/>
            </a:pPr>
            <a:r>
              <a:rPr lang="id-ID" sz="3500" dirty="0" err="1" smtClean="0"/>
              <a:t>Prediction</a:t>
            </a:r>
            <a:endParaRPr lang="id-ID" sz="3500" dirty="0"/>
          </a:p>
          <a:p>
            <a:pPr marL="514350" indent="-514350">
              <a:buFont typeface="+mj-lt"/>
              <a:buAutoNum type="arabicPeriod"/>
            </a:pPr>
            <a:r>
              <a:rPr lang="id-ID" sz="3500" dirty="0" err="1" smtClean="0"/>
              <a:t>Classification</a:t>
            </a:r>
            <a:endParaRPr lang="id-ID" sz="3500" dirty="0"/>
          </a:p>
          <a:p>
            <a:pPr marL="514350" indent="-514350">
              <a:buFont typeface="+mj-lt"/>
              <a:buAutoNum type="arabicPeriod"/>
            </a:pPr>
            <a:r>
              <a:rPr lang="id-ID" sz="3500" dirty="0" err="1" smtClean="0"/>
              <a:t>Clustering</a:t>
            </a:r>
            <a:endParaRPr lang="id-ID" sz="3500" dirty="0"/>
          </a:p>
          <a:p>
            <a:pPr marL="514350" indent="-514350">
              <a:buFont typeface="+mj-lt"/>
              <a:buAutoNum type="arabicPeriod"/>
            </a:pPr>
            <a:r>
              <a:rPr lang="id-ID" sz="3500" dirty="0" smtClean="0"/>
              <a:t>Association</a:t>
            </a:r>
            <a:endParaRPr lang="id-ID" sz="35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09453746"/>
              </p:ext>
            </p:extLst>
          </p:nvPr>
        </p:nvGraphicFramePr>
        <p:xfrm>
          <a:off x="3635896" y="1447800"/>
          <a:ext cx="5715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25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Dataset with Attribute and Class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2133600"/>
            <a:ext cx="8553450" cy="41148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1" t="31147" r="22002" b="18648"/>
          <a:stretch/>
        </p:blipFill>
        <p:spPr bwMode="auto">
          <a:xfrm>
            <a:off x="1143000" y="1828800"/>
            <a:ext cx="6259132" cy="455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49732" y="1033790"/>
            <a:ext cx="1821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smtClean="0">
                <a:latin typeface="Calibri" pitchFamily="34" charset="0"/>
                <a:cs typeface="Calibri" pitchFamily="34" charset="0"/>
              </a:rPr>
              <a:t>Class/Label</a:t>
            </a:r>
            <a:endParaRPr lang="en-US" sz="2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781800" y="1295400"/>
            <a:ext cx="467932" cy="5334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133094" y="924580"/>
            <a:ext cx="149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smtClean="0">
                <a:latin typeface="Calibri" pitchFamily="34" charset="0"/>
                <a:cs typeface="Calibri" pitchFamily="34" charset="0"/>
              </a:rPr>
              <a:t>Attribute</a:t>
            </a:r>
            <a:endParaRPr lang="en-US" sz="2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 bwMode="auto">
          <a:xfrm flipH="1">
            <a:off x="2286000" y="1447800"/>
            <a:ext cx="1596467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1" idx="2"/>
          </p:cNvCxnSpPr>
          <p:nvPr/>
        </p:nvCxnSpPr>
        <p:spPr bwMode="auto">
          <a:xfrm flipH="1">
            <a:off x="3352800" y="1447800"/>
            <a:ext cx="529667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1" idx="2"/>
          </p:cNvCxnSpPr>
          <p:nvPr/>
        </p:nvCxnSpPr>
        <p:spPr bwMode="auto">
          <a:xfrm>
            <a:off x="3882467" y="1447800"/>
            <a:ext cx="1603933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2"/>
            <a:endCxn id="4" idx="0"/>
          </p:cNvCxnSpPr>
          <p:nvPr/>
        </p:nvCxnSpPr>
        <p:spPr bwMode="auto">
          <a:xfrm>
            <a:off x="3882467" y="1447800"/>
            <a:ext cx="390099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8225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22238"/>
            <a:ext cx="7829872" cy="563562"/>
          </a:xfrm>
        </p:spPr>
        <p:txBody>
          <a:bodyPr/>
          <a:lstStyle/>
          <a:p>
            <a:r>
              <a:rPr lang="id-ID" sz="3000" dirty="0" smtClean="0"/>
              <a:t>Estimasi Waktu Pengiriman Pizza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269362"/>
              </p:ext>
            </p:extLst>
          </p:nvPr>
        </p:nvGraphicFramePr>
        <p:xfrm>
          <a:off x="539552" y="1066800"/>
          <a:ext cx="8064896" cy="3139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9372"/>
                <a:gridCol w="1652495"/>
                <a:gridCol w="1580648"/>
                <a:gridCol w="1436952"/>
                <a:gridCol w="2155429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Customer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Jumlah</a:t>
                      </a:r>
                      <a:r>
                        <a:rPr lang="id-ID" baseline="0" smtClean="0"/>
                        <a:t> Pesanan (P)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Jumlah Bangjo (B)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Jarak (J)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Waktu Tempuh (T)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16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20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36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...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9457" y="4800600"/>
            <a:ext cx="7018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smtClean="0"/>
              <a:t>Waktu Tempuh (T) = 0.48P + 0.23B + 0.5J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7703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22238"/>
            <a:ext cx="7757864" cy="563562"/>
          </a:xfrm>
        </p:spPr>
        <p:txBody>
          <a:bodyPr/>
          <a:lstStyle/>
          <a:p>
            <a:r>
              <a:rPr lang="id-ID" sz="3000" dirty="0" smtClean="0"/>
              <a:t>Penentuan Kelulusan Mahasiswa 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890688"/>
              </p:ext>
            </p:extLst>
          </p:nvPr>
        </p:nvGraphicFramePr>
        <p:xfrm>
          <a:off x="539552" y="1066800"/>
          <a:ext cx="8208910" cy="3779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61406"/>
                <a:gridCol w="838792"/>
                <a:gridCol w="862153"/>
                <a:gridCol w="1109312"/>
                <a:gridCol w="665587"/>
                <a:gridCol w="739541"/>
                <a:gridCol w="665587"/>
                <a:gridCol w="665587"/>
                <a:gridCol w="449431"/>
                <a:gridCol w="1251514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NIM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Gender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Nilai</a:t>
                      </a:r>
                      <a:r>
                        <a:rPr lang="id-ID" baseline="0" smtClean="0"/>
                        <a:t> UN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Asal Sekolah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IPS1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IPS2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IPS3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IPS 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...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Lulus</a:t>
                      </a:r>
                      <a:r>
                        <a:rPr lang="id-ID" baseline="0" smtClean="0"/>
                        <a:t> Tepat Waktu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10001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SMAN</a:t>
                      </a:r>
                      <a:r>
                        <a:rPr lang="id-ID" baseline="0" smtClean="0"/>
                        <a:t> 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2.89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Ya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10002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P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</a:t>
                      </a:r>
                      <a:r>
                        <a:rPr lang="id-ID" baseline="0" smtClean="0"/>
                        <a:t> DK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4.0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Tidak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10003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P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SMAN 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4.0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Tidak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10004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26.4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SMAN 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Ya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...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...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11000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23.4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SMAN 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2.8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3.2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Ya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88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Klastering Bunga </a:t>
            </a:r>
            <a:r>
              <a:rPr lang="id-ID"/>
              <a:t>Iris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5" t="21508" r="57016" b="20000"/>
          <a:stretch/>
        </p:blipFill>
        <p:spPr bwMode="auto">
          <a:xfrm>
            <a:off x="1676400" y="1066800"/>
            <a:ext cx="5181600" cy="515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75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4" y="190500"/>
            <a:ext cx="8713788" cy="647700"/>
          </a:xfrm>
        </p:spPr>
        <p:txBody>
          <a:bodyPr/>
          <a:lstStyle/>
          <a:p>
            <a:r>
              <a:rPr lang="id-ID"/>
              <a:t>Klastering Bunga Iris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" t="21333" r="38131" b="23760"/>
          <a:stretch/>
        </p:blipFill>
        <p:spPr bwMode="auto">
          <a:xfrm>
            <a:off x="152400" y="1066800"/>
            <a:ext cx="874601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>
                <a:solidFill>
                  <a:srgbClr val="C00000"/>
                </a:solidFill>
              </a:rPr>
              <a:t>Pengenalan Data Mining</a:t>
            </a: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Proses Data Mining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id-ID" dirty="0"/>
              <a:t>Evaluasi dan Validasi pada Data Mining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id-ID" dirty="0"/>
              <a:t>Metode dan Algoritma Data Mining</a:t>
            </a: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id-ID" dirty="0"/>
              <a:t>Penelitian Data Mining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658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Algoritma Data Mining (DM)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8553450" cy="518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800" b="1" dirty="0" err="1" smtClean="0">
                <a:solidFill>
                  <a:srgbClr val="C00000"/>
                </a:solidFill>
              </a:rPr>
              <a:t>Estimation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(Estimasi):</a:t>
            </a:r>
          </a:p>
          <a:p>
            <a:pPr marL="801687" lvl="1" indent="-514350"/>
            <a:r>
              <a:rPr lang="id-ID" sz="2000" dirty="0" smtClean="0"/>
              <a:t>Linear </a:t>
            </a:r>
            <a:r>
              <a:rPr lang="id-ID" sz="2000" dirty="0" err="1"/>
              <a:t>R</a:t>
            </a:r>
            <a:r>
              <a:rPr lang="id-ID" sz="2000" dirty="0" err="1" smtClean="0"/>
              <a:t>egression</a:t>
            </a:r>
            <a:r>
              <a:rPr lang="id-ID" sz="2000" dirty="0" smtClean="0"/>
              <a:t>, </a:t>
            </a:r>
            <a:r>
              <a:rPr lang="id-ID" sz="2000" dirty="0" err="1">
                <a:solidFill>
                  <a:srgbClr val="0070C0"/>
                </a:solidFill>
              </a:rPr>
              <a:t>N</a:t>
            </a:r>
            <a:r>
              <a:rPr lang="id-ID" sz="2000" dirty="0" err="1" smtClean="0">
                <a:solidFill>
                  <a:srgbClr val="0070C0"/>
                </a:solidFill>
              </a:rPr>
              <a:t>eural</a:t>
            </a:r>
            <a:r>
              <a:rPr lang="id-ID" sz="2000" dirty="0" smtClean="0">
                <a:solidFill>
                  <a:srgbClr val="0070C0"/>
                </a:solidFill>
              </a:rPr>
              <a:t> </a:t>
            </a:r>
            <a:r>
              <a:rPr lang="id-ID" sz="2000" dirty="0" err="1">
                <a:solidFill>
                  <a:srgbClr val="0070C0"/>
                </a:solidFill>
              </a:rPr>
              <a:t>N</a:t>
            </a:r>
            <a:r>
              <a:rPr lang="id-ID" sz="2000" dirty="0" err="1" smtClean="0">
                <a:solidFill>
                  <a:srgbClr val="0070C0"/>
                </a:solidFill>
              </a:rPr>
              <a:t>etwork</a:t>
            </a:r>
            <a:r>
              <a:rPr lang="id-ID" sz="2000" dirty="0" smtClean="0"/>
              <a:t>, </a:t>
            </a:r>
            <a:r>
              <a:rPr lang="id-ID" sz="2000" dirty="0" err="1"/>
              <a:t>S</a:t>
            </a:r>
            <a:r>
              <a:rPr lang="id-ID" sz="2000" dirty="0" err="1" smtClean="0"/>
              <a:t>upport</a:t>
            </a:r>
            <a:r>
              <a:rPr lang="id-ID" sz="2000" dirty="0" smtClean="0"/>
              <a:t> </a:t>
            </a:r>
            <a:r>
              <a:rPr lang="id-ID" sz="2000" err="1"/>
              <a:t>V</a:t>
            </a:r>
            <a:r>
              <a:rPr lang="id-ID" sz="2000" err="1" smtClean="0"/>
              <a:t>ector</a:t>
            </a:r>
            <a:r>
              <a:rPr lang="id-ID" sz="2000" smtClean="0"/>
              <a:t> Machine, etc</a:t>
            </a:r>
            <a:endParaRPr lang="id-ID" sz="2000" dirty="0"/>
          </a:p>
          <a:p>
            <a:pPr marL="514350" indent="-514350">
              <a:buFont typeface="+mj-lt"/>
              <a:buAutoNum type="arabicPeriod"/>
            </a:pPr>
            <a:r>
              <a:rPr lang="id-ID" sz="2800" b="1" smtClean="0">
                <a:solidFill>
                  <a:srgbClr val="C00000"/>
                </a:solidFill>
              </a:rPr>
              <a:t>Prediction/Forecasting</a:t>
            </a:r>
            <a:r>
              <a:rPr lang="id-ID" sz="2800" smtClean="0">
                <a:solidFill>
                  <a:srgbClr val="C00000"/>
                </a:solidFill>
              </a:rPr>
              <a:t> </a:t>
            </a:r>
            <a:r>
              <a:rPr lang="id-ID" sz="2800" smtClean="0"/>
              <a:t>(Prediksi/Peramalan):</a:t>
            </a:r>
            <a:endParaRPr lang="id-ID" sz="2800" dirty="0" smtClean="0"/>
          </a:p>
          <a:p>
            <a:pPr marL="801687" lvl="1" indent="-514350"/>
            <a:r>
              <a:rPr lang="id-ID" sz="2000" dirty="0"/>
              <a:t>Linear </a:t>
            </a:r>
            <a:r>
              <a:rPr lang="id-ID" sz="2000" dirty="0" err="1"/>
              <a:t>Regression</a:t>
            </a:r>
            <a:r>
              <a:rPr lang="id-ID" sz="2000" dirty="0"/>
              <a:t>, </a:t>
            </a:r>
            <a:r>
              <a:rPr lang="id-ID" sz="2000" dirty="0" err="1">
                <a:solidFill>
                  <a:srgbClr val="0070C0"/>
                </a:solidFill>
              </a:rPr>
              <a:t>Neural</a:t>
            </a:r>
            <a:r>
              <a:rPr lang="id-ID" sz="2000" dirty="0">
                <a:solidFill>
                  <a:srgbClr val="0070C0"/>
                </a:solidFill>
              </a:rPr>
              <a:t> </a:t>
            </a:r>
            <a:r>
              <a:rPr lang="id-ID" sz="2000" dirty="0" err="1">
                <a:solidFill>
                  <a:srgbClr val="0070C0"/>
                </a:solidFill>
              </a:rPr>
              <a:t>Network</a:t>
            </a:r>
            <a:r>
              <a:rPr lang="id-ID" sz="2000" dirty="0"/>
              <a:t>, </a:t>
            </a:r>
            <a:r>
              <a:rPr lang="id-ID" sz="2000" dirty="0" err="1"/>
              <a:t>Support</a:t>
            </a:r>
            <a:r>
              <a:rPr lang="id-ID" sz="2000" dirty="0"/>
              <a:t> </a:t>
            </a:r>
            <a:r>
              <a:rPr lang="id-ID" sz="2000" err="1"/>
              <a:t>Vector</a:t>
            </a:r>
            <a:r>
              <a:rPr lang="id-ID" sz="2000"/>
              <a:t> </a:t>
            </a:r>
            <a:r>
              <a:rPr lang="id-ID" sz="2000" smtClean="0"/>
              <a:t>Machine, etc</a:t>
            </a:r>
            <a:endParaRPr lang="id-ID" sz="2000" dirty="0"/>
          </a:p>
          <a:p>
            <a:pPr marL="514350" indent="-514350">
              <a:buFont typeface="+mj-lt"/>
              <a:buAutoNum type="arabicPeriod"/>
            </a:pPr>
            <a:r>
              <a:rPr lang="id-ID" sz="2800" b="1" dirty="0" err="1" smtClean="0">
                <a:solidFill>
                  <a:srgbClr val="C00000"/>
                </a:solidFill>
              </a:rPr>
              <a:t>Classification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(Klasifikasi):</a:t>
            </a:r>
          </a:p>
          <a:p>
            <a:pPr marL="801687" lvl="1" indent="-514350"/>
            <a:r>
              <a:rPr lang="id-ID" sz="2000" dirty="0" err="1" smtClean="0"/>
              <a:t>Naive</a:t>
            </a:r>
            <a:r>
              <a:rPr lang="id-ID" sz="2000" dirty="0" smtClean="0"/>
              <a:t> </a:t>
            </a:r>
            <a:r>
              <a:rPr lang="id-ID" sz="2000" dirty="0" err="1"/>
              <a:t>B</a:t>
            </a:r>
            <a:r>
              <a:rPr lang="id-ID" sz="2000" dirty="0" err="1" smtClean="0"/>
              <a:t>ayes</a:t>
            </a:r>
            <a:r>
              <a:rPr lang="id-ID" sz="2000" dirty="0" smtClean="0"/>
              <a:t>, </a:t>
            </a:r>
            <a:r>
              <a:rPr lang="id-ID" sz="2000" dirty="0" err="1" smtClean="0"/>
              <a:t>K-Nearest</a:t>
            </a:r>
            <a:r>
              <a:rPr lang="id-ID" sz="2000" dirty="0" smtClean="0"/>
              <a:t> </a:t>
            </a:r>
            <a:r>
              <a:rPr lang="id-ID" sz="2000" dirty="0" err="1"/>
              <a:t>N</a:t>
            </a:r>
            <a:r>
              <a:rPr lang="id-ID" sz="2000" dirty="0" err="1" smtClean="0"/>
              <a:t>eighbor</a:t>
            </a:r>
            <a:r>
              <a:rPr lang="id-ID" sz="2000" dirty="0" smtClean="0"/>
              <a:t>, </a:t>
            </a:r>
            <a:r>
              <a:rPr lang="id-ID" sz="2000" dirty="0" smtClean="0">
                <a:solidFill>
                  <a:srgbClr val="0070C0"/>
                </a:solidFill>
              </a:rPr>
              <a:t>C4.5</a:t>
            </a:r>
            <a:r>
              <a:rPr lang="id-ID" sz="2000" dirty="0" smtClean="0"/>
              <a:t>, ID3, CART, Linear </a:t>
            </a:r>
            <a:r>
              <a:rPr lang="id-ID" sz="2000" dirty="0" err="1" smtClean="0"/>
              <a:t>Discriminant</a:t>
            </a:r>
            <a:r>
              <a:rPr lang="id-ID" sz="2000" dirty="0" smtClean="0"/>
              <a:t> </a:t>
            </a:r>
            <a:r>
              <a:rPr lang="id-ID" sz="2000" dirty="0" err="1" smtClean="0"/>
              <a:t>Analysis</a:t>
            </a:r>
            <a:r>
              <a:rPr lang="id-ID" sz="2000" dirty="0" smtClean="0"/>
              <a:t>, </a:t>
            </a:r>
            <a:r>
              <a:rPr lang="id-ID" sz="2000" dirty="0" err="1" smtClean="0"/>
              <a:t>etc</a:t>
            </a:r>
            <a:endParaRPr lang="id-ID" sz="2000" dirty="0"/>
          </a:p>
          <a:p>
            <a:pPr marL="514350" indent="-514350">
              <a:buFont typeface="+mj-lt"/>
              <a:buAutoNum type="arabicPeriod"/>
            </a:pPr>
            <a:r>
              <a:rPr lang="id-ID" sz="2800" b="1" dirty="0" err="1" smtClean="0">
                <a:solidFill>
                  <a:srgbClr val="C00000"/>
                </a:solidFill>
              </a:rPr>
              <a:t>Clustering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(</a:t>
            </a:r>
            <a:r>
              <a:rPr lang="id-ID" sz="2800" err="1" smtClean="0"/>
              <a:t>Klastering</a:t>
            </a:r>
            <a:r>
              <a:rPr lang="id-ID" sz="2800" smtClean="0"/>
              <a:t>):</a:t>
            </a:r>
            <a:endParaRPr lang="id-ID" sz="2800" dirty="0" smtClean="0"/>
          </a:p>
          <a:p>
            <a:pPr marL="801687" lvl="1" indent="-514350"/>
            <a:r>
              <a:rPr lang="id-ID" sz="2000" dirty="0" err="1" smtClean="0">
                <a:solidFill>
                  <a:srgbClr val="0070C0"/>
                </a:solidFill>
              </a:rPr>
              <a:t>K-Means</a:t>
            </a:r>
            <a:r>
              <a:rPr lang="id-ID" sz="2000" dirty="0" smtClean="0"/>
              <a:t>, </a:t>
            </a:r>
            <a:r>
              <a:rPr lang="id-ID" sz="2000" dirty="0" err="1" smtClean="0"/>
              <a:t>K-Medoids</a:t>
            </a:r>
            <a:r>
              <a:rPr lang="id-ID" sz="2000" dirty="0" smtClean="0"/>
              <a:t>, </a:t>
            </a:r>
            <a:r>
              <a:rPr lang="id-ID" sz="2000" dirty="0" err="1"/>
              <a:t>Self-Organizing</a:t>
            </a:r>
            <a:r>
              <a:rPr lang="id-ID" sz="2000" dirty="0"/>
              <a:t> Map (</a:t>
            </a:r>
            <a:r>
              <a:rPr lang="id-ID" sz="2000" dirty="0" smtClean="0"/>
              <a:t>SOM), </a:t>
            </a:r>
            <a:r>
              <a:rPr lang="id-ID" sz="2000" err="1" smtClean="0"/>
              <a:t>Fuzzy</a:t>
            </a:r>
            <a:r>
              <a:rPr lang="id-ID" sz="2000" smtClean="0"/>
              <a:t> C-Means, etc</a:t>
            </a:r>
            <a:endParaRPr lang="id-ID" sz="2000" dirty="0"/>
          </a:p>
          <a:p>
            <a:pPr marL="514350" indent="-514350">
              <a:buFont typeface="+mj-lt"/>
              <a:buAutoNum type="arabicPeriod"/>
            </a:pPr>
            <a:r>
              <a:rPr lang="id-ID" sz="2800" b="1" dirty="0" smtClean="0">
                <a:solidFill>
                  <a:srgbClr val="C00000"/>
                </a:solidFill>
              </a:rPr>
              <a:t>Association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(Asosiasi):</a:t>
            </a:r>
          </a:p>
          <a:p>
            <a:pPr marL="801687" lvl="1" indent="-514350"/>
            <a:r>
              <a:rPr lang="id-ID" sz="2000" dirty="0" err="1" smtClean="0"/>
              <a:t>FP-Growth</a:t>
            </a:r>
            <a:r>
              <a:rPr lang="id-ID" sz="2000" dirty="0" smtClean="0"/>
              <a:t>, </a:t>
            </a:r>
            <a:r>
              <a:rPr lang="id-ID" sz="2000" smtClean="0">
                <a:solidFill>
                  <a:srgbClr val="0070C0"/>
                </a:solidFill>
              </a:rPr>
              <a:t>A Priori</a:t>
            </a:r>
            <a:r>
              <a:rPr lang="id-ID" sz="2000" smtClean="0"/>
              <a:t>, etc</a:t>
            </a:r>
            <a:endParaRPr lang="id-ID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484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2238"/>
            <a:ext cx="7757864" cy="563562"/>
          </a:xfrm>
        </p:spPr>
        <p:txBody>
          <a:bodyPr/>
          <a:lstStyle/>
          <a:p>
            <a:r>
              <a:rPr lang="id-ID" dirty="0" smtClean="0"/>
              <a:t>Metode </a:t>
            </a:r>
            <a:r>
              <a:rPr lang="id-ID" dirty="0" err="1" smtClean="0"/>
              <a:t>Learning</a:t>
            </a:r>
            <a:r>
              <a:rPr lang="id-ID" dirty="0" smtClean="0"/>
              <a:t> </a:t>
            </a:r>
            <a:r>
              <a:rPr lang="id-ID" dirty="0"/>
              <a:t>P</a:t>
            </a:r>
            <a:r>
              <a:rPr lang="id-ID" dirty="0" smtClean="0"/>
              <a:t>ada Algoritma DM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742579"/>
              </p:ext>
            </p:extLst>
          </p:nvPr>
        </p:nvGraphicFramePr>
        <p:xfrm>
          <a:off x="304800" y="10668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2340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2238"/>
            <a:ext cx="7757864" cy="563562"/>
          </a:xfrm>
        </p:spPr>
        <p:txBody>
          <a:bodyPr/>
          <a:lstStyle/>
          <a:p>
            <a:r>
              <a:rPr lang="id-ID" dirty="0" smtClean="0"/>
              <a:t>Metode </a:t>
            </a:r>
            <a:r>
              <a:rPr lang="id-ID" dirty="0" err="1" smtClean="0"/>
              <a:t>Learning</a:t>
            </a:r>
            <a:r>
              <a:rPr lang="id-ID" dirty="0" smtClean="0"/>
              <a:t> </a:t>
            </a:r>
            <a:r>
              <a:rPr lang="id-ID" dirty="0"/>
              <a:t>P</a:t>
            </a:r>
            <a:r>
              <a:rPr lang="id-ID" dirty="0" smtClean="0"/>
              <a:t>ada Algoritma DM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8553450" cy="5410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800" b="1" dirty="0" err="1">
                <a:solidFill>
                  <a:srgbClr val="C00000"/>
                </a:solidFill>
              </a:rPr>
              <a:t>Supervised</a:t>
            </a:r>
            <a:r>
              <a:rPr lang="id-ID" sz="2800" dirty="0">
                <a:solidFill>
                  <a:srgbClr val="C00000"/>
                </a:solidFill>
              </a:rPr>
              <a:t> </a:t>
            </a:r>
            <a:r>
              <a:rPr lang="id-ID" sz="2800" dirty="0" err="1"/>
              <a:t>Learning</a:t>
            </a:r>
            <a:r>
              <a:rPr lang="id-ID" sz="2800" dirty="0"/>
              <a:t> (Pembelajaran dengan Guru):</a:t>
            </a:r>
          </a:p>
          <a:p>
            <a:pPr lvl="1"/>
            <a:r>
              <a:rPr lang="id-ID" sz="2400" dirty="0">
                <a:solidFill>
                  <a:srgbClr val="0070C0"/>
                </a:solidFill>
              </a:rPr>
              <a:t>Sebagian </a:t>
            </a:r>
            <a:r>
              <a:rPr lang="id-ID" sz="2400">
                <a:solidFill>
                  <a:srgbClr val="0070C0"/>
                </a:solidFill>
              </a:rPr>
              <a:t>besar </a:t>
            </a:r>
            <a:r>
              <a:rPr lang="id-ID" sz="2400"/>
              <a:t>algoritma data mining (estimation, prediction/forecasting, classification) </a:t>
            </a:r>
            <a:r>
              <a:rPr lang="id-ID" sz="2400" dirty="0"/>
              <a:t>adalah </a:t>
            </a:r>
            <a:r>
              <a:rPr lang="id-ID" sz="2400" dirty="0" err="1" smtClean="0"/>
              <a:t>supervised</a:t>
            </a:r>
            <a:r>
              <a:rPr lang="id-ID" sz="2400" dirty="0" smtClean="0"/>
              <a:t> </a:t>
            </a:r>
            <a:r>
              <a:rPr lang="id-ID" sz="2400" dirty="0" err="1" smtClean="0"/>
              <a:t>learning</a:t>
            </a:r>
            <a:r>
              <a:rPr lang="id-ID" sz="2400" dirty="0" smtClean="0"/>
              <a:t> </a:t>
            </a:r>
            <a:endParaRPr lang="id-ID" sz="2400" dirty="0"/>
          </a:p>
          <a:p>
            <a:pPr lvl="1"/>
            <a:r>
              <a:rPr lang="id-ID" sz="2400" dirty="0"/>
              <a:t>Variabel yang menjadi </a:t>
            </a:r>
            <a:r>
              <a:rPr lang="id-ID" sz="2400" dirty="0">
                <a:solidFill>
                  <a:srgbClr val="0070C0"/>
                </a:solidFill>
              </a:rPr>
              <a:t>target/label/</a:t>
            </a:r>
            <a:r>
              <a:rPr lang="id-ID" sz="2400" dirty="0" err="1">
                <a:solidFill>
                  <a:srgbClr val="0070C0"/>
                </a:solidFill>
              </a:rPr>
              <a:t>class</a:t>
            </a:r>
            <a:r>
              <a:rPr lang="id-ID" sz="2400" dirty="0">
                <a:solidFill>
                  <a:srgbClr val="0070C0"/>
                </a:solidFill>
              </a:rPr>
              <a:t> ditentukan</a:t>
            </a:r>
          </a:p>
          <a:p>
            <a:pPr lvl="1"/>
            <a:r>
              <a:rPr lang="id-ID" sz="2400" dirty="0"/>
              <a:t>Algoritma melakukan proses belajar berdasarkan </a:t>
            </a:r>
            <a:r>
              <a:rPr lang="id-ID" sz="2400" dirty="0">
                <a:solidFill>
                  <a:srgbClr val="0070C0"/>
                </a:solidFill>
              </a:rPr>
              <a:t>nilai dari variabel target</a:t>
            </a:r>
            <a:r>
              <a:rPr lang="id-ID" sz="2400" dirty="0">
                <a:solidFill>
                  <a:srgbClr val="C00000"/>
                </a:solidFill>
              </a:rPr>
              <a:t> </a:t>
            </a:r>
            <a:r>
              <a:rPr lang="id-ID" sz="2400" dirty="0"/>
              <a:t>yang </a:t>
            </a:r>
            <a:r>
              <a:rPr lang="id-ID" sz="2400" dirty="0" err="1"/>
              <a:t>terasosiasi</a:t>
            </a:r>
            <a:r>
              <a:rPr lang="id-ID" sz="2400" dirty="0"/>
              <a:t> dengan nilai dari </a:t>
            </a:r>
            <a:r>
              <a:rPr lang="id-ID" sz="2400" dirty="0" err="1"/>
              <a:t>variable</a:t>
            </a:r>
            <a:r>
              <a:rPr lang="id-ID" sz="2400" dirty="0"/>
              <a:t> </a:t>
            </a:r>
            <a:r>
              <a:rPr lang="id-ID" sz="2400" dirty="0" err="1" smtClean="0"/>
              <a:t>prediktor</a:t>
            </a:r>
            <a:endParaRPr lang="id-ID" sz="2400" dirty="0" smtClean="0"/>
          </a:p>
          <a:p>
            <a:pPr lvl="1"/>
            <a:endParaRPr lang="id-ID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89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Dataset with Attribute and Class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2133600"/>
            <a:ext cx="8553450" cy="41148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1" t="31147" r="22002" b="18648"/>
          <a:stretch/>
        </p:blipFill>
        <p:spPr bwMode="auto">
          <a:xfrm>
            <a:off x="1143000" y="1828800"/>
            <a:ext cx="6259132" cy="455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49732" y="1033790"/>
            <a:ext cx="1821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smtClean="0">
                <a:latin typeface="Calibri" pitchFamily="34" charset="0"/>
                <a:cs typeface="Calibri" pitchFamily="34" charset="0"/>
              </a:rPr>
              <a:t>Class/Label</a:t>
            </a:r>
            <a:endParaRPr lang="en-US" sz="2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781800" y="1295400"/>
            <a:ext cx="467932" cy="5334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133094" y="924580"/>
            <a:ext cx="149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smtClean="0">
                <a:latin typeface="Calibri" pitchFamily="34" charset="0"/>
                <a:cs typeface="Calibri" pitchFamily="34" charset="0"/>
              </a:rPr>
              <a:t>Attribute</a:t>
            </a:r>
            <a:endParaRPr lang="en-US" sz="2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 bwMode="auto">
          <a:xfrm flipH="1">
            <a:off x="2286000" y="1447800"/>
            <a:ext cx="1596467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1" idx="2"/>
          </p:cNvCxnSpPr>
          <p:nvPr/>
        </p:nvCxnSpPr>
        <p:spPr bwMode="auto">
          <a:xfrm flipH="1">
            <a:off x="3352800" y="1447800"/>
            <a:ext cx="529667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1" idx="2"/>
          </p:cNvCxnSpPr>
          <p:nvPr/>
        </p:nvCxnSpPr>
        <p:spPr bwMode="auto">
          <a:xfrm>
            <a:off x="3882467" y="1447800"/>
            <a:ext cx="1603933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2"/>
            <a:endCxn id="4" idx="0"/>
          </p:cNvCxnSpPr>
          <p:nvPr/>
        </p:nvCxnSpPr>
        <p:spPr bwMode="auto">
          <a:xfrm>
            <a:off x="3882467" y="1447800"/>
            <a:ext cx="390099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929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22238"/>
            <a:ext cx="7848872" cy="563562"/>
          </a:xfrm>
        </p:spPr>
        <p:txBody>
          <a:bodyPr/>
          <a:lstStyle/>
          <a:p>
            <a:r>
              <a:rPr lang="id-ID" dirty="0" smtClean="0"/>
              <a:t>Metode </a:t>
            </a:r>
            <a:r>
              <a:rPr lang="id-ID" dirty="0" err="1" smtClean="0"/>
              <a:t>Learning</a:t>
            </a:r>
            <a:r>
              <a:rPr lang="id-ID" dirty="0" smtClean="0"/>
              <a:t> </a:t>
            </a:r>
            <a:r>
              <a:rPr lang="id-ID" dirty="0"/>
              <a:t>P</a:t>
            </a:r>
            <a:r>
              <a:rPr lang="id-ID" dirty="0" smtClean="0"/>
              <a:t>ada Algoritma DM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46" y="1066800"/>
            <a:ext cx="8337426" cy="54102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id-ID" sz="2800" b="1" dirty="0" smtClean="0">
                <a:solidFill>
                  <a:srgbClr val="C00000"/>
                </a:solidFill>
              </a:rPr>
              <a:t>Unsupervised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Learning</a:t>
            </a:r>
            <a:r>
              <a:rPr lang="id-ID" sz="2800" dirty="0"/>
              <a:t> </a:t>
            </a:r>
            <a:r>
              <a:rPr lang="id-ID" sz="2800" dirty="0" smtClean="0"/>
              <a:t>(Pembelajaran tanpa Guru): </a:t>
            </a:r>
          </a:p>
          <a:p>
            <a:pPr lvl="1"/>
            <a:r>
              <a:rPr lang="id-ID" sz="2400" dirty="0" smtClean="0"/>
              <a:t>Algoritma data </a:t>
            </a:r>
            <a:r>
              <a:rPr lang="id-ID" sz="2400" dirty="0" err="1" smtClean="0"/>
              <a:t>mining</a:t>
            </a:r>
            <a:r>
              <a:rPr lang="id-ID" sz="2400" dirty="0" smtClean="0"/>
              <a:t> mencari pola dari </a:t>
            </a:r>
            <a:r>
              <a:rPr lang="id-ID" sz="2400" dirty="0" smtClean="0">
                <a:solidFill>
                  <a:srgbClr val="0070C0"/>
                </a:solidFill>
              </a:rPr>
              <a:t>semua </a:t>
            </a:r>
            <a:r>
              <a:rPr lang="id-ID" sz="2400" dirty="0" err="1" smtClean="0">
                <a:solidFill>
                  <a:srgbClr val="0070C0"/>
                </a:solidFill>
              </a:rPr>
              <a:t>variable</a:t>
            </a:r>
            <a:r>
              <a:rPr lang="id-ID" sz="2400" dirty="0" smtClean="0">
                <a:solidFill>
                  <a:srgbClr val="0070C0"/>
                </a:solidFill>
              </a:rPr>
              <a:t> (atribut)</a:t>
            </a:r>
          </a:p>
          <a:p>
            <a:pPr lvl="1"/>
            <a:r>
              <a:rPr lang="id-ID" sz="2400" dirty="0" err="1" smtClean="0"/>
              <a:t>Variable</a:t>
            </a:r>
            <a:r>
              <a:rPr lang="id-ID" sz="2400" dirty="0" smtClean="0"/>
              <a:t> (atribut) yang menjadi </a:t>
            </a:r>
            <a:r>
              <a:rPr lang="id-ID" sz="2400" dirty="0" smtClean="0">
                <a:solidFill>
                  <a:srgbClr val="0070C0"/>
                </a:solidFill>
              </a:rPr>
              <a:t>target/label/</a:t>
            </a:r>
            <a:r>
              <a:rPr lang="id-ID" sz="2400" dirty="0" err="1" smtClean="0">
                <a:solidFill>
                  <a:srgbClr val="0070C0"/>
                </a:solidFill>
              </a:rPr>
              <a:t>class</a:t>
            </a:r>
            <a:r>
              <a:rPr lang="id-ID" sz="2400" dirty="0" smtClean="0">
                <a:solidFill>
                  <a:srgbClr val="0070C0"/>
                </a:solidFill>
              </a:rPr>
              <a:t> tidak ditentukan (tidak ada)</a:t>
            </a:r>
            <a:endParaRPr lang="id-ID" sz="2400" dirty="0">
              <a:solidFill>
                <a:srgbClr val="0070C0"/>
              </a:solidFill>
            </a:endParaRPr>
          </a:p>
          <a:p>
            <a:pPr lvl="1"/>
            <a:r>
              <a:rPr lang="id-ID" sz="2400" dirty="0" smtClean="0"/>
              <a:t>Algoritma </a:t>
            </a:r>
            <a:r>
              <a:rPr lang="id-ID" sz="2400" dirty="0" err="1" smtClean="0">
                <a:solidFill>
                  <a:srgbClr val="0070C0"/>
                </a:solidFill>
              </a:rPr>
              <a:t>clustering</a:t>
            </a:r>
            <a:r>
              <a:rPr lang="id-ID" sz="2400" dirty="0" smtClean="0">
                <a:solidFill>
                  <a:srgbClr val="0070C0"/>
                </a:solidFill>
              </a:rPr>
              <a:t> </a:t>
            </a:r>
            <a:r>
              <a:rPr lang="id-ID" sz="2400" dirty="0" smtClean="0"/>
              <a:t>adalah algoritma </a:t>
            </a:r>
            <a:r>
              <a:rPr lang="id-ID" sz="2400" dirty="0" err="1" smtClean="0"/>
              <a:t>unsupervised</a:t>
            </a:r>
            <a:r>
              <a:rPr lang="id-ID" sz="2400" dirty="0" smtClean="0"/>
              <a:t> </a:t>
            </a:r>
            <a:r>
              <a:rPr lang="id-ID" sz="2400" dirty="0" err="1" smtClean="0"/>
              <a:t>learning</a:t>
            </a:r>
            <a:endParaRPr lang="id-ID" sz="2400" dirty="0" smtClean="0"/>
          </a:p>
          <a:p>
            <a:pPr lvl="1"/>
            <a:endParaRPr lang="id-ID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9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22238"/>
            <a:ext cx="7685856" cy="563562"/>
          </a:xfrm>
        </p:spPr>
        <p:txBody>
          <a:bodyPr/>
          <a:lstStyle/>
          <a:p>
            <a:r>
              <a:rPr lang="id-ID" dirty="0"/>
              <a:t>Dataset with Attribute </a:t>
            </a:r>
            <a:r>
              <a:rPr lang="id-ID" dirty="0" smtClean="0"/>
              <a:t>(No Class)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2" t="31147" r="29615" b="20190"/>
          <a:stretch/>
        </p:blipFill>
        <p:spPr bwMode="auto">
          <a:xfrm>
            <a:off x="1247887" y="1828800"/>
            <a:ext cx="4927002" cy="441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3094" y="924580"/>
            <a:ext cx="149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smtClean="0">
                <a:latin typeface="Calibri" pitchFamily="34" charset="0"/>
                <a:cs typeface="Calibri" pitchFamily="34" charset="0"/>
              </a:rPr>
              <a:t>Attribute</a:t>
            </a:r>
            <a:endParaRPr lang="en-US" sz="28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 bwMode="auto">
          <a:xfrm flipH="1">
            <a:off x="2286000" y="1447800"/>
            <a:ext cx="1596467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7" idx="2"/>
          </p:cNvCxnSpPr>
          <p:nvPr/>
        </p:nvCxnSpPr>
        <p:spPr bwMode="auto">
          <a:xfrm flipH="1">
            <a:off x="3352800" y="1447800"/>
            <a:ext cx="529667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7" idx="2"/>
          </p:cNvCxnSpPr>
          <p:nvPr/>
        </p:nvCxnSpPr>
        <p:spPr bwMode="auto">
          <a:xfrm>
            <a:off x="3882467" y="1447800"/>
            <a:ext cx="1603933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2"/>
          </p:cNvCxnSpPr>
          <p:nvPr/>
        </p:nvCxnSpPr>
        <p:spPr bwMode="auto">
          <a:xfrm>
            <a:off x="3882467" y="1447800"/>
            <a:ext cx="460933" cy="381000"/>
          </a:xfrm>
          <a:prstGeom prst="straightConnector1">
            <a:avLst/>
          </a:prstGeom>
          <a:solidFill>
            <a:srgbClr val="00529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339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2238"/>
            <a:ext cx="7613848" cy="563562"/>
          </a:xfrm>
        </p:spPr>
        <p:txBody>
          <a:bodyPr/>
          <a:lstStyle/>
          <a:p>
            <a:r>
              <a:rPr lang="id-ID" dirty="0"/>
              <a:t>Metode </a:t>
            </a:r>
            <a:r>
              <a:rPr lang="id-ID" dirty="0" err="1"/>
              <a:t>Learning</a:t>
            </a:r>
            <a:r>
              <a:rPr lang="id-ID" dirty="0"/>
              <a:t> </a:t>
            </a:r>
            <a:r>
              <a:rPr lang="id-ID" dirty="0" smtClean="0"/>
              <a:t>Pada </a:t>
            </a:r>
            <a:r>
              <a:rPr lang="id-ID" dirty="0"/>
              <a:t>Algoritma 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38" y="1052736"/>
            <a:ext cx="8553450" cy="57150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id-ID" sz="2800" b="1" dirty="0" smtClean="0">
                <a:solidFill>
                  <a:srgbClr val="C00000"/>
                </a:solidFill>
              </a:rPr>
              <a:t>Association</a:t>
            </a:r>
            <a:r>
              <a:rPr lang="id-ID" sz="2800" dirty="0" smtClean="0"/>
              <a:t> </a:t>
            </a:r>
            <a:r>
              <a:rPr lang="id-ID" sz="2800" dirty="0" err="1" smtClean="0"/>
              <a:t>Learning</a:t>
            </a:r>
            <a:r>
              <a:rPr lang="id-ID" sz="2800" dirty="0"/>
              <a:t> </a:t>
            </a:r>
            <a:r>
              <a:rPr lang="id-ID" sz="2400" dirty="0" smtClean="0"/>
              <a:t>(Pembelajaran untuk Asosiasi Atribut)</a:t>
            </a:r>
          </a:p>
          <a:p>
            <a:pPr marL="801687" lvl="1" indent="-514350"/>
            <a:r>
              <a:rPr lang="id-ID" sz="2400" dirty="0" smtClean="0"/>
              <a:t>Proses </a:t>
            </a:r>
            <a:r>
              <a:rPr lang="id-ID" sz="2400" dirty="0" err="1" smtClean="0"/>
              <a:t>learning</a:t>
            </a:r>
            <a:r>
              <a:rPr lang="id-ID" sz="2400" dirty="0" smtClean="0"/>
              <a:t> pada algoritma asosiasi (</a:t>
            </a:r>
            <a:r>
              <a:rPr lang="id-ID" sz="2400" i="1" dirty="0" err="1" smtClean="0"/>
              <a:t>association</a:t>
            </a:r>
            <a:r>
              <a:rPr lang="id-ID" sz="2400" i="1" dirty="0" smtClean="0"/>
              <a:t> </a:t>
            </a:r>
            <a:r>
              <a:rPr lang="id-ID" sz="2400" i="1" dirty="0" err="1" smtClean="0"/>
              <a:t>rule</a:t>
            </a:r>
            <a:r>
              <a:rPr lang="id-ID" sz="2400" dirty="0" smtClean="0"/>
              <a:t>) agak berbeda karena tujuannya adalah untuk mencari </a:t>
            </a:r>
            <a:r>
              <a:rPr lang="id-ID" sz="2400" dirty="0" smtClean="0">
                <a:solidFill>
                  <a:srgbClr val="0070C0"/>
                </a:solidFill>
              </a:rPr>
              <a:t>atribut yang muncul bersamaan dalam satu transaksi </a:t>
            </a:r>
          </a:p>
          <a:p>
            <a:pPr marL="801687" lvl="1" indent="-514350"/>
            <a:r>
              <a:rPr lang="id-ID" sz="2400" dirty="0" smtClean="0"/>
              <a:t>Algoritma asosiasi biasanya untuk analisa transaksi belanja, dengan konsep utama adalah mencari </a:t>
            </a:r>
            <a:r>
              <a:rPr lang="en-US" sz="2400" dirty="0" smtClean="0"/>
              <a:t>“</a:t>
            </a:r>
            <a:r>
              <a:rPr lang="id-ID" sz="2400" dirty="0" smtClean="0">
                <a:solidFill>
                  <a:srgbClr val="0070C0"/>
                </a:solidFill>
              </a:rPr>
              <a:t>produk/</a:t>
            </a:r>
            <a:r>
              <a:rPr lang="id-ID" sz="2400" dirty="0" err="1" smtClean="0">
                <a:solidFill>
                  <a:srgbClr val="0070C0"/>
                </a:solidFill>
              </a:rPr>
              <a:t>item</a:t>
            </a:r>
            <a:r>
              <a:rPr lang="id-ID" sz="2400" dirty="0" smtClean="0">
                <a:solidFill>
                  <a:srgbClr val="0070C0"/>
                </a:solidFill>
              </a:rPr>
              <a:t> mana yang dibeli bersamaan</a:t>
            </a:r>
            <a:r>
              <a:rPr lang="id-ID" sz="2400" dirty="0" smtClean="0"/>
              <a:t>”</a:t>
            </a:r>
          </a:p>
          <a:p>
            <a:pPr marL="801687" lvl="1" indent="-514350"/>
            <a:r>
              <a:rPr lang="id-ID" sz="2400" dirty="0" smtClean="0"/>
              <a:t>Pada pusat perbelanjaan </a:t>
            </a:r>
            <a:r>
              <a:rPr lang="id-ID" sz="2400" dirty="0" smtClean="0">
                <a:solidFill>
                  <a:srgbClr val="0070C0"/>
                </a:solidFill>
              </a:rPr>
              <a:t>banyak produk yang dijual</a:t>
            </a:r>
            <a:r>
              <a:rPr lang="id-ID" sz="2400" dirty="0" smtClean="0"/>
              <a:t>, sehingga pencarian seluruh asosiasi produk memakan </a:t>
            </a:r>
            <a:r>
              <a:rPr lang="id-ID" sz="2400" dirty="0" err="1" smtClean="0">
                <a:solidFill>
                  <a:srgbClr val="0070C0"/>
                </a:solidFill>
              </a:rPr>
              <a:t>cost</a:t>
            </a:r>
            <a:r>
              <a:rPr lang="id-ID" sz="2400" dirty="0" smtClean="0">
                <a:solidFill>
                  <a:srgbClr val="0070C0"/>
                </a:solidFill>
              </a:rPr>
              <a:t> tinggi</a:t>
            </a:r>
            <a:r>
              <a:rPr lang="id-ID" sz="2400" dirty="0" smtClean="0"/>
              <a:t>, karena sifatnya yang </a:t>
            </a:r>
            <a:r>
              <a:rPr lang="id-ID" sz="2400" dirty="0" err="1" smtClean="0">
                <a:solidFill>
                  <a:srgbClr val="0070C0"/>
                </a:solidFill>
              </a:rPr>
              <a:t>kombinatorial</a:t>
            </a:r>
            <a:endParaRPr lang="id-ID" sz="2400" dirty="0">
              <a:solidFill>
                <a:srgbClr val="0070C0"/>
              </a:solidFill>
            </a:endParaRPr>
          </a:p>
          <a:p>
            <a:pPr marL="801687" lvl="1" indent="-514350"/>
            <a:r>
              <a:rPr lang="id-ID" sz="2400" dirty="0" smtClean="0"/>
              <a:t>Algoritma </a:t>
            </a:r>
            <a:r>
              <a:rPr lang="id-ID" sz="2400" i="1" dirty="0" smtClean="0"/>
              <a:t>association rule </a:t>
            </a:r>
            <a:r>
              <a:rPr lang="id-ID" sz="2400" dirty="0" smtClean="0"/>
              <a:t>seperti </a:t>
            </a:r>
            <a:r>
              <a:rPr lang="en-US" sz="2400" dirty="0" err="1" smtClean="0">
                <a:solidFill>
                  <a:srgbClr val="0070C0"/>
                </a:solidFill>
              </a:rPr>
              <a:t>apriori</a:t>
            </a:r>
            <a:r>
              <a:rPr lang="en-US" sz="2400" dirty="0" smtClean="0">
                <a:solidFill>
                  <a:srgbClr val="0070C0"/>
                </a:solidFill>
              </a:rPr>
              <a:t> algorithm</a:t>
            </a:r>
            <a:r>
              <a:rPr lang="id-ID" sz="2400" dirty="0" smtClean="0"/>
              <a:t>, dapat memecahkan masalah ini dengan efisien</a:t>
            </a:r>
            <a:endParaRPr lang="id-ID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848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smtClean="0"/>
              <a:t>Dataset Transaction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1" r="46071" b="71514"/>
          <a:stretch/>
        </p:blipFill>
        <p:spPr bwMode="auto">
          <a:xfrm>
            <a:off x="304800" y="2590800"/>
            <a:ext cx="8534400" cy="115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8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Association Rules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1" r="66630" b="43226"/>
          <a:stretch/>
        </p:blipFill>
        <p:spPr bwMode="auto">
          <a:xfrm>
            <a:off x="539552" y="980728"/>
            <a:ext cx="4991037" cy="327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6" t="23176" r="24729" b="30769"/>
          <a:stretch/>
        </p:blipFill>
        <p:spPr bwMode="auto">
          <a:xfrm>
            <a:off x="76200" y="3297912"/>
            <a:ext cx="9051664" cy="356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88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Proses Utama pada Data Mining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297985"/>
              </p:ext>
            </p:extLst>
          </p:nvPr>
        </p:nvGraphicFramePr>
        <p:xfrm>
          <a:off x="152400" y="1066800"/>
          <a:ext cx="885825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9393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6200" y="5791200"/>
            <a:ext cx="1600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087488"/>
            <a:ext cx="6553200" cy="2133600"/>
          </a:xfrm>
        </p:spPr>
        <p:txBody>
          <a:bodyPr/>
          <a:lstStyle/>
          <a:p>
            <a:pPr eaLnBrk="1" hangingPunct="1"/>
            <a:r>
              <a:rPr lang="en-US" altLang="zh-CN" sz="5000" i="0" dirty="0" err="1" smtClean="0">
                <a:ea typeface="宋体" pitchFamily="2" charset="-122"/>
                <a:cs typeface="Times New Roman" pitchFamily="18" charset="0"/>
              </a:rPr>
              <a:t>Pengenalan</a:t>
            </a:r>
            <a:r>
              <a:rPr lang="en-US" altLang="zh-CN" sz="5000" i="0" dirty="0" smtClean="0"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5000" i="0" dirty="0" smtClean="0">
                <a:ea typeface="宋体" pitchFamily="2" charset="-122"/>
                <a:cs typeface="Times New Roman" pitchFamily="18" charset="0"/>
              </a:rPr>
            </a:br>
            <a:r>
              <a:rPr lang="en-US" altLang="zh-CN" sz="5000" i="0" dirty="0" smtClean="0">
                <a:ea typeface="宋体" pitchFamily="2" charset="-122"/>
                <a:cs typeface="Times New Roman" pitchFamily="18" charset="0"/>
              </a:rPr>
              <a:t>Data Mining</a:t>
            </a:r>
            <a:r>
              <a:rPr lang="en-US" altLang="zh-CN" sz="4000" i="0" dirty="0" smtClean="0"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4000" i="0" dirty="0" smtClean="0">
                <a:ea typeface="宋体" pitchFamily="2" charset="-122"/>
                <a:cs typeface="Times New Roman" pitchFamily="18" charset="0"/>
              </a:rPr>
            </a:br>
            <a:endParaRPr lang="en-US" altLang="zh-CN" sz="3000" i="0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464314"/>
            <a:ext cx="6064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dirty="0" smtClean="0"/>
          </a:p>
          <a:p>
            <a:pPr algn="ctr"/>
            <a:r>
              <a:rPr lang="en-US" altLang="zh-CN" sz="2000" dirty="0" smtClean="0"/>
              <a:t> </a:t>
            </a:r>
          </a:p>
        </p:txBody>
      </p:sp>
      <p:pic>
        <p:nvPicPr>
          <p:cNvPr id="93186" name="Picture 2" descr="C:\Users\Junta\Pictures\DATA-MINING\data-mi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0" y="4228940"/>
            <a:ext cx="4046274" cy="229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2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8724"/>
            <a:ext cx="8023225" cy="56292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Formula/</a:t>
            </a:r>
            <a:r>
              <a:rPr lang="id-ID" dirty="0" smtClean="0">
                <a:solidFill>
                  <a:srgbClr val="C00000"/>
                </a:solidFill>
              </a:rPr>
              <a:t>Function</a:t>
            </a:r>
            <a:r>
              <a:rPr lang="id-ID" dirty="0" smtClean="0"/>
              <a:t> (Rumus atau Fungsi Regresi)</a:t>
            </a:r>
          </a:p>
          <a:p>
            <a:pPr lvl="1"/>
            <a:r>
              <a:rPr lang="id-ID" sz="2000" dirty="0" smtClean="0"/>
              <a:t>WAKTU TEMPUH = 0.48 + 0.6 JARAK + 0.34 LAMPU + 0.2 PESANAN </a:t>
            </a:r>
          </a:p>
          <a:p>
            <a:pPr lvl="1"/>
            <a:endParaRPr lang="id-ID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Decision </a:t>
            </a:r>
            <a:r>
              <a:rPr lang="id-ID" dirty="0" smtClean="0">
                <a:solidFill>
                  <a:srgbClr val="C00000"/>
                </a:solidFill>
              </a:rPr>
              <a:t>Tree</a:t>
            </a:r>
            <a:r>
              <a:rPr lang="id-ID" dirty="0" smtClean="0"/>
              <a:t> (Pohon Keputusan)</a:t>
            </a:r>
          </a:p>
          <a:p>
            <a:pPr marL="514350" indent="-514350">
              <a:buFont typeface="+mj-lt"/>
              <a:buAutoNum type="arabicPeriod"/>
            </a:pP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rgbClr val="C00000"/>
                </a:solidFill>
              </a:rPr>
              <a:t>Rule</a:t>
            </a:r>
            <a:r>
              <a:rPr lang="id-ID" dirty="0" smtClean="0"/>
              <a:t> (Aturan)</a:t>
            </a:r>
          </a:p>
          <a:p>
            <a:pPr lvl="1"/>
            <a:r>
              <a:rPr lang="id-ID" dirty="0" smtClean="0"/>
              <a:t>IF ips3=2.8  THEN lulustepatwaktu</a:t>
            </a:r>
            <a:br>
              <a:rPr lang="id-ID" dirty="0" smtClean="0"/>
            </a:b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rgbClr val="C00000"/>
                </a:solidFill>
              </a:rPr>
              <a:t>Cluster</a:t>
            </a:r>
            <a:r>
              <a:rPr lang="id-ID" dirty="0" smtClean="0"/>
              <a:t> (Klaster)</a:t>
            </a:r>
          </a:p>
          <a:p>
            <a:pPr lvl="1"/>
            <a:endParaRPr lang="id-ID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Output/Pola/Model/Knowledge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22238"/>
            <a:ext cx="7992888" cy="563562"/>
          </a:xfrm>
        </p:spPr>
        <p:txBody>
          <a:bodyPr/>
          <a:lstStyle/>
          <a:p>
            <a:r>
              <a:rPr lang="id-ID" dirty="0" err="1" smtClean="0"/>
              <a:t>Input</a:t>
            </a:r>
            <a:r>
              <a:rPr lang="id-ID" dirty="0" smtClean="0"/>
              <a:t> – Metode – </a:t>
            </a:r>
            <a:r>
              <a:rPr lang="id-ID" dirty="0" err="1" smtClean="0"/>
              <a:t>Output</a:t>
            </a:r>
            <a:r>
              <a:rPr lang="id-ID" dirty="0" smtClean="0"/>
              <a:t> – </a:t>
            </a:r>
            <a:r>
              <a:rPr lang="id-ID" dirty="0" err="1" smtClean="0"/>
              <a:t>Evaluation</a:t>
            </a:r>
            <a:r>
              <a:rPr lang="id-ID" dirty="0" smtClean="0"/>
              <a:t> 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070188"/>
              </p:ext>
            </p:extLst>
          </p:nvPr>
        </p:nvGraphicFramePr>
        <p:xfrm>
          <a:off x="152400" y="1066800"/>
          <a:ext cx="885825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250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90600"/>
            <a:ext cx="8136904" cy="56787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2200" dirty="0"/>
              <a:t>Ian H. Witten, Frank Eibe, Mark A. </a:t>
            </a:r>
            <a:r>
              <a:rPr lang="de-DE" sz="2200" dirty="0" smtClean="0"/>
              <a:t>Hall</a:t>
            </a:r>
            <a:r>
              <a:rPr lang="id-ID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Data mining: </a:t>
            </a:r>
            <a:r>
              <a:rPr lang="id-ID" sz="2200" dirty="0">
                <a:solidFill>
                  <a:srgbClr val="C00000"/>
                </a:solidFill>
              </a:rPr>
              <a:t>P</a:t>
            </a:r>
            <a:r>
              <a:rPr lang="en-US" sz="2200" dirty="0" err="1" smtClean="0">
                <a:solidFill>
                  <a:srgbClr val="C00000"/>
                </a:solidFill>
              </a:rPr>
              <a:t>ractical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id-ID" sz="2200" dirty="0">
                <a:solidFill>
                  <a:srgbClr val="C00000"/>
                </a:solidFill>
              </a:rPr>
              <a:t>M</a:t>
            </a:r>
            <a:r>
              <a:rPr lang="en-US" sz="2200" dirty="0" err="1" smtClean="0">
                <a:solidFill>
                  <a:srgbClr val="C00000"/>
                </a:solidFill>
              </a:rPr>
              <a:t>achine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id-ID" sz="2200" dirty="0">
                <a:solidFill>
                  <a:srgbClr val="C00000"/>
                </a:solidFill>
              </a:rPr>
              <a:t>L</a:t>
            </a:r>
            <a:r>
              <a:rPr lang="en-US" sz="2200" dirty="0" smtClean="0">
                <a:solidFill>
                  <a:srgbClr val="C00000"/>
                </a:solidFill>
              </a:rPr>
              <a:t>earning </a:t>
            </a:r>
            <a:r>
              <a:rPr lang="id-ID" sz="2200" dirty="0">
                <a:solidFill>
                  <a:srgbClr val="C00000"/>
                </a:solidFill>
              </a:rPr>
              <a:t>T</a:t>
            </a:r>
            <a:r>
              <a:rPr lang="en-US" sz="2200" dirty="0" err="1" smtClean="0">
                <a:solidFill>
                  <a:srgbClr val="C00000"/>
                </a:solidFill>
              </a:rPr>
              <a:t>ools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srgbClr val="C00000"/>
                </a:solidFill>
              </a:rPr>
              <a:t>and </a:t>
            </a:r>
            <a:r>
              <a:rPr lang="id-ID" sz="2200" dirty="0">
                <a:solidFill>
                  <a:srgbClr val="C00000"/>
                </a:solidFill>
              </a:rPr>
              <a:t>T</a:t>
            </a:r>
            <a:r>
              <a:rPr lang="en-US" sz="2200" dirty="0" err="1" smtClean="0">
                <a:solidFill>
                  <a:srgbClr val="C00000"/>
                </a:solidFill>
              </a:rPr>
              <a:t>echniques</a:t>
            </a:r>
            <a:r>
              <a:rPr lang="id-ID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3rd </a:t>
            </a:r>
            <a:r>
              <a:rPr lang="id-ID" sz="2200" dirty="0">
                <a:solidFill>
                  <a:srgbClr val="C00000"/>
                </a:solidFill>
              </a:rPr>
              <a:t>E</a:t>
            </a:r>
            <a:r>
              <a:rPr lang="en-US" sz="2200" dirty="0" smtClean="0">
                <a:solidFill>
                  <a:srgbClr val="C00000"/>
                </a:solidFill>
              </a:rPr>
              <a:t>d</a:t>
            </a:r>
            <a:r>
              <a:rPr lang="id-ID" sz="2200" dirty="0" err="1" smtClean="0">
                <a:solidFill>
                  <a:srgbClr val="C00000"/>
                </a:solidFill>
              </a:rPr>
              <a:t>ition</a:t>
            </a:r>
            <a:r>
              <a:rPr lang="id-ID" sz="2200" dirty="0" smtClean="0"/>
              <a:t>, </a:t>
            </a:r>
            <a:r>
              <a:rPr lang="id-ID" sz="2200" i="1" dirty="0" err="1" smtClean="0"/>
              <a:t>Elsevier</a:t>
            </a:r>
            <a:r>
              <a:rPr lang="id-ID" sz="2200" dirty="0" smtClean="0"/>
              <a:t>, 2011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/>
              <a:t>Santosa</a:t>
            </a:r>
            <a:r>
              <a:rPr lang="en-US" sz="2200" dirty="0" smtClean="0"/>
              <a:t> Budi</a:t>
            </a:r>
            <a:r>
              <a:rPr lang="id-ID" sz="2200" dirty="0" smtClean="0"/>
              <a:t>, </a:t>
            </a:r>
            <a:r>
              <a:rPr lang="en-US" sz="2200" dirty="0" err="1" smtClean="0">
                <a:solidFill>
                  <a:srgbClr val="C00000"/>
                </a:solidFill>
              </a:rPr>
              <a:t>Teknik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Pemanfaatan</a:t>
            </a:r>
            <a:r>
              <a:rPr lang="en-US" sz="2200" dirty="0" smtClean="0">
                <a:solidFill>
                  <a:srgbClr val="C00000"/>
                </a:solidFill>
              </a:rPr>
              <a:t> Data </a:t>
            </a:r>
            <a:r>
              <a:rPr lang="en-US" sz="2200" dirty="0" err="1" smtClean="0">
                <a:solidFill>
                  <a:srgbClr val="C00000"/>
                </a:solidFill>
              </a:rPr>
              <a:t>Untuk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Keperluan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Bisnis</a:t>
            </a:r>
            <a:r>
              <a:rPr lang="id-ID" sz="2200" dirty="0" smtClean="0"/>
              <a:t>, </a:t>
            </a:r>
            <a:r>
              <a:rPr lang="en-US" sz="2200" i="1" dirty="0" err="1" smtClean="0"/>
              <a:t>Graha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Ilmu</a:t>
            </a:r>
            <a:r>
              <a:rPr lang="id-ID" sz="2200" dirty="0" smtClean="0"/>
              <a:t>, 200</a:t>
            </a:r>
            <a:r>
              <a:rPr lang="en-US" sz="2200" dirty="0" smtClean="0"/>
              <a:t>7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Slide </a:t>
            </a:r>
            <a:r>
              <a:rPr lang="en-US" sz="2200" dirty="0" err="1" smtClean="0"/>
              <a:t>Materi</a:t>
            </a:r>
            <a:r>
              <a:rPr lang="en-US" sz="2200" dirty="0" smtClean="0"/>
              <a:t> </a:t>
            </a:r>
            <a:r>
              <a:rPr lang="en-US" sz="2200" dirty="0" err="1" smtClean="0"/>
              <a:t>Romi</a:t>
            </a:r>
            <a:r>
              <a:rPr lang="en-US" sz="2200" dirty="0" smtClean="0"/>
              <a:t> </a:t>
            </a:r>
            <a:r>
              <a:rPr lang="en-US" sz="2200" dirty="0" err="1" smtClean="0"/>
              <a:t>Satrio</a:t>
            </a:r>
            <a:r>
              <a:rPr lang="en-US" sz="2200" dirty="0" smtClean="0"/>
              <a:t> </a:t>
            </a:r>
            <a:r>
              <a:rPr lang="en-US" sz="2200" dirty="0" err="1" smtClean="0"/>
              <a:t>Wahono</a:t>
            </a:r>
            <a:r>
              <a:rPr lang="en-US" sz="2200" dirty="0" smtClean="0"/>
              <a:t> (www.ilmukomputer.com)</a:t>
            </a:r>
            <a:endParaRPr lang="id-ID" sz="2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15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53</a:t>
            </a:fld>
            <a:endParaRPr lang="en-US" altLang="zh-CN"/>
          </a:p>
        </p:txBody>
      </p:sp>
      <p:pic>
        <p:nvPicPr>
          <p:cNvPr id="92162" name="Picture 2" descr="C:\Users\Junta\Pictures\DATA-MINING\thank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968552" cy="333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Mining? Warehousing?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2056" name="Picture 8" descr="C:\Documents and Settings\Linda\Local Settings\Temporary Internet Files\Content.IE5\5UHR9NGK\MCPE03785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95400"/>
            <a:ext cx="3094776" cy="3468986"/>
          </a:xfrm>
          <a:prstGeom prst="rect">
            <a:avLst/>
          </a:prstGeom>
          <a:noFill/>
        </p:spPr>
      </p:pic>
      <p:pic>
        <p:nvPicPr>
          <p:cNvPr id="2057" name="Picture 9" descr="C:\Documents and Settings\Linda\Local Settings\Temporary Internet Files\Content.IE5\VHKDV84U\MCj043441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600" y="4343400"/>
            <a:ext cx="1625600" cy="1828800"/>
          </a:xfrm>
          <a:prstGeom prst="rect">
            <a:avLst/>
          </a:prstGeom>
          <a:noFill/>
        </p:spPr>
      </p:pic>
      <p:pic>
        <p:nvPicPr>
          <p:cNvPr id="2060" name="Picture 12" descr="C:\Documents and Settings\Linda\Local Settings\Temporary Internet Files\Content.IE5\Q2TI8YH7\MCj023060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371600"/>
            <a:ext cx="3352800" cy="3100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World of Data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gray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71BA48-98BF-4B4E-87E1-2A4CF588228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pic>
        <p:nvPicPr>
          <p:cNvPr id="6" name="Picture 8" descr="http://visual.merriam-webster.com/images/food-kitchen/food/supermarket/checkout.jpg"/>
          <p:cNvPicPr>
            <a:picLocks noChangeAspect="1" noChangeArrowheads="1"/>
          </p:cNvPicPr>
          <p:nvPr/>
        </p:nvPicPr>
        <p:blipFill>
          <a:blip r:embed="rId2" cstate="print"/>
          <a:srcRect l="14546" t="16667" r="9818" b="14583"/>
          <a:stretch>
            <a:fillRect/>
          </a:stretch>
        </p:blipFill>
        <p:spPr bwMode="auto">
          <a:xfrm>
            <a:off x="3276600" y="4114800"/>
            <a:ext cx="3962400" cy="2514600"/>
          </a:xfrm>
          <a:prstGeom prst="rect">
            <a:avLst/>
          </a:prstGeom>
          <a:noFill/>
        </p:spPr>
      </p:pic>
      <p:pic>
        <p:nvPicPr>
          <p:cNvPr id="7" name="Picture 10" descr="http://www2.oregonscientific.com/assets/product/photos/THC138_rg.jpg"/>
          <p:cNvPicPr>
            <a:picLocks noChangeAspect="1" noChangeArrowheads="1"/>
          </p:cNvPicPr>
          <p:nvPr/>
        </p:nvPicPr>
        <p:blipFill>
          <a:blip r:embed="rId3" cstate="print"/>
          <a:srcRect l="12931" r="14047"/>
          <a:stretch>
            <a:fillRect/>
          </a:stretch>
        </p:blipFill>
        <p:spPr bwMode="auto">
          <a:xfrm>
            <a:off x="7039534" y="1171574"/>
            <a:ext cx="1647265" cy="2333626"/>
          </a:xfrm>
          <a:prstGeom prst="rect">
            <a:avLst/>
          </a:prstGeom>
          <a:noFill/>
        </p:spPr>
      </p:pic>
      <p:pic>
        <p:nvPicPr>
          <p:cNvPr id="9" name="Picture 4" descr="http://www.cstf.com.cn/CH/images/analyz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781425"/>
            <a:ext cx="1676400" cy="2771775"/>
          </a:xfrm>
          <a:prstGeom prst="rect">
            <a:avLst/>
          </a:prstGeom>
          <a:noFill/>
        </p:spPr>
      </p:pic>
      <p:pic>
        <p:nvPicPr>
          <p:cNvPr id="11" name="Picture 4" descr="http://i.ehow.com/images/GlobalPhoto/Articles/4765228/credit-card-main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144384"/>
            <a:ext cx="2438400" cy="2180216"/>
          </a:xfrm>
          <a:prstGeom prst="rect">
            <a:avLst/>
          </a:prstGeom>
          <a:noFill/>
        </p:spPr>
      </p:pic>
      <p:sp>
        <p:nvSpPr>
          <p:cNvPr id="66562" name="AutoShape 2" descr="data:image/jpeg;base64,/9j/4AAQSkZJRgABAQAAAQABAAD/2wBDAAkGBwgHBgkIBwgKCgkLDRYPDQwMDRsUFRAWIB0iIiAdHx8kKDQsJCYxJx8fLT0tMTU3Ojo6Iys/RD84QzQ5Ojf/2wBDAQoKCg0MDRoPDxo3JR8lNzc3Nzc3Nzc3Nzc3Nzc3Nzc3Nzc3Nzc3Nzc3Nzc3Nzc3Nzc3Nzc3Nzc3Nzc3Nzc3Nzf/wAARCACLALoDASIAAhEBAxEB/8QAHAAAAQUBAQEAAAAAAAAAAAAAAAMEBQYHAgEI/8QATxAAAgEDAgMEBQgFBgoLAAAAAQIDAAQRBRIGITETQVFhByKBkbEUMjNScXKhwRVCkrLRIyUmYqKzFiQ0REVlc3SCozVDVFVjdcLS4fDx/8QAGQEBAAMBAQAAAAAAAAAAAAAAAAEDBAIF/8QAKREAAgIBAgQFBQEAAAAAAAAAAAECEQMSIQQTMUEUIjJRcQUjYYHBof/aAAwDAQACEQMRAD8A3GiiigCgnFFcTP2cbPjO0E4oCN1biHTNLuIbS6nJu7g4htokLyP5hRzx5nlT2O7RlDGOVM9zRnNUrgeddYv7rVZ7QRXDEjJ5sQT3n2Y9lXWgOkurdztWZN31ScH3UrkU3dVcYdQw8G501nWC2Xf2EgGesAb4LQEnmio9ZZFwY5mK9wcA/wDzSq3Tj56A/YaAd0VxHIsi5Hu8K7oAoziqpxxx/o3BsaLqDPNdyDdHaw4LkfWOTgDl1PhWY6p6fbpg66VocUeR6r3MxbB81GM++gN4zQWVRliAB3mvnfh70ocScQa38l1DURbQyRns47RFjBYYPUgt0z31YLqGK8yL7tLsE7sXMrSjPkGJA9lAalecT6FZNsuNVtA/1FlDN7hk1DXHpF0WFwRBqbw59eYWTqqeZ3YOPMA1S4ykS7YlVF8FGB+FdCXrz60Bq+n6lZanAJ7C5injOOcbZx5HwP207rEeDNRk0nXJbe0t9w/SQi3jkVjdUbafEes2PDl4VtwoAooooAooooAooooApO4+gk+6fhSlcT/Qv900BTOAzlJ2ClcqgwRg5AwfxBq21TtAaW30/UmjBSVIiVPI8xuwfhXZ1nVrdSTiUqB8+Ic/H5pqUrIckupPXunyXOp2F6l7cQraF98CEbJgwx632dRSF5DrYvHmstQshakALbz2rFgf9oH6f8PtqKTi24TAuNPXzKuV+IPxrm44602GRIri2u03AHdGgkAJOAMA5zy8KUznXEn7Q3LW6G9SJZ+e8RMWXrywSAemKWqux8ccNMxSTVI7dx1W6R4cfaWAH41MWmpWF6geyvba4U/rRSq494NRR0mn0H0BKzJjoeR91PTTKEHto+XU/kaenuoSfIXpF1O61LjnWp7lyWS7khQZ5KiMVUD2D35qvQqryBHcIp6segqW4zH9MNd5/wCkbj+8aohInkOI0Zz/AFQTQDvTriKznS47SVZopA6MgBHLyJrTdGOoSGO8udR7eCSPKxhVxzxjoo6fnWZW+kahckCC0lcnuC1onBljqCaOIbyNYhE5CF3BJXJ8PA5qaZzqXuWHtqO2ruLTJHGQ7N9xCakIdCxGTPHclyuUA2gE8+uaUyOZEi+DR2mv3rf6zg/u1rcBWJej0drq2oP4ajAf+WtbdUHYUUUUAUUUUAUUUUAVxN9E/wB013XE4zE/3T8KApWkoU0y/wAszM0JYknmfnd9SGkhbpJllADxtjaFHv8Af8KjtHRk0vUSyCPcjNt5efPl49aUltyWPZl/W64AI/j+NcycqTiVZIydNKxWBXui/YRxsqZLAEjkORxgHNVu7sbfUXS7n05EglfaJ5FHzlO0jBwwxg9QOlWCC4k0wtNGoYkbCCSMc+vLOPxpnNcLNp9lZLbkQ2wAyZN5YAY64HM+Ndwb2ciGk8Ti0rIbUODdIkMsqTB5Il9eMOQwJ6FsHwqNb0dW0klvJFcos8yFoYmlTeR4gEDOMjv8KnPk9us91NH2hebaHd127sAY+bkeXUcgOZqu6zpktxrVpe9qimHsFLSZDRmKQuGTA6nLDHLu61zgnlcfuLcreGGry2Xf0eQz209/FclARJGRGgYKh2sDgEn6vd5Veap3B0naajqDYI3NE3vEh/OrjXT6miN0rPm7TdAi1ni7il5YoHMepTovarnGZG59R0qwvwXbxSmW4kC7jkRxAIMe48vbTDQDLHr/ABfPFtzFrTsQf1h2rZB8iOXtq46tqsmsXcQtomWGJWAaT9Yn7Ogrh54wkodzDnkuZofeqIq14f0qPnbW080xTOzs5MkeecDFS2nQ6DpEKTXYjtzPMLcbFAyzHkM4z3Zqen1Gy/SUt+sRaVrbsUbsQjDJJbLHGRyTxxtqEaKPsY0aFmcNkevhfI42nmOXX8zTI8rxvQ9zXLHiU4tR27kze3sGnpez9ksghiJSNs4Zhge7nTOz1V77T7kXMdsrQycpYY9qspXOe/pmuwO2h3FhnG1y2DuHTn0H4DrQtosVu67PUKEFQoAHLyqzfuTGOxTvRd611qDeOoQ/3YrbKxD0Rtva+bx1CL9wVt9clgUUUUAUUUUAUUUUAVxN9E/3TXdcS/RP900BT7Tlpt8f/AP50ynnMU8m+1jlVuYYqCepH5U7tT/Nd9/sD/6qZzT21vcyEXqRTHm4FxsJ8Mj2+FcyTaA3utTmt0hbswNxw2/ogxkE/wD00pp+pC8mSNolR+W5QcEHOMUkbFGt0VTuA59dxx+dc2tkbeTtEAVh09TGeefE1sjPF4dxfqMU1xHik16Pn+ElcCP5WVj0+YQ7CwnV9y5Ayc45deXXPOmytbusshkZViJDYOOnU46V0LmXsGgVECOGDbWblnr1H51GS2rot3EjMFuc7lV0GfYefPyrLjjJwq1e3X/S7ickobxi2t+nxsWXhModQvNhJAEOD7JKtxqncGqY7q4j5+qkA5/ZJVxqZVZbH0qzD+DWEev8ZuQeWsSAc8dZH76tYbs5ljlZG3AkbZS5HvAqncMJ2mscaqI+0zq8vq7sZ9d++rNa2kUcwNvA6jGC0jqW7+5SfH8K4t6kdVtsLpqtgfXgh6rkMSBnn3fj7qlCzyWO2zit2umBYGUgkqDg4B5e+q8umZbDKDg56nr7qlVM8YAVsgZ2tszjx6ECtPFrE9PJ/Zj4KeaWp5Y17Cs97LZzxQzbDIdiyGJfVHqgkii7unlnkiDN2fZHJGRzx3ZpM28szBn3PKDkhRz5DHgaWkt5IomeVXHqHBY57vZVdR2k7un8blso5HPtVr52KP6F37S2upPrX8R/5Yrc6wf0IH+b5v8Afov7sVvFcF4UUUUAUUUUAUUUUAVxN9E/3T8K7rib6J/un4UBS7Q/zTqB8IWP71H+CuiaxD8ov7LfNKcvIszoTjl3H7KSsmzompHv7Bvg1M1WVmZ4X28/rlST7CKqyQlONJkp0RXF0MPD9gtlp0Z7CKXaqSMXxuRueSc5BbI8OVM+GNZmaC8aUAmBA/In1vnHpnHly7sVL3MEd1GY7kdvhsntTnJ6d9J29hb24l7GCOLtBhguOf4CrY7JWTZM3WqwLaoTEQ7OE9ZPFgo6eJOfsotdQ02aFxMFEiMUG58FiDjlz5+yokwlkijZnZI2DKjYwMe2kpbPm4jlwr5JzGCVJ64OcjPlWqLwuXmKuLlJJclX7lp4RlSe8uZY/mOkDKfIiSrdVM4KQR3FxGvRFhA+zElXM1mlVnSMN4RW8k1vjWLTFha8fWJBGJ2wnz3zn2Zq1WumcQ2bi51m5sTa/NMNuDkE9CDgedVfgm4a14p4vmQBmTWJTtPQ+s4/OrneatcX0fZMsSxggkqDnI+2qZa9arodp7FJg4nu5NRVWeUoXVCBLtCtkAnAUZGc8j49aullqrJLcRCBpNhwMY5kqCPfkj2VXYtBsY5VlEbF927LNyznPSpExYlZ1yCy4JVtpIrRCUU9yYON+Y9OtzLLFMoG2S4eM7mHQZwc9Oqjy9lLT6tcXd0iSKY1ETl0ZgSOm3JHLuY037CPsRGyK4Hcc4rxUjgjcqka+oeajBPLvq7nQ0NUZMmPJLPqi6j7FX9B5/m+b/f4v3Fre6wL0JMFsJfO/i/cWt8FZjQe0UUUAUUUUAUUUUAUnP8AQSfdPwpSk5/oJPun4UBQbNv6N6q3hbPj9lqqt1qWowSL8gLSJJ6gWHmwkOQN4P6uMY7uuaslq+OFNYc9FtJD/Zaqktw+04QMmSTmIMCe/mQfCoQJW3nnRSt1sEoPrBG3AHyNLC586ghdImSCFBPkBmlEukYEiVeXdnnUiya+U178p86hflQHVu7uo+Vjx/GgL3wO/aXd6f60Xwkq7Vn/AKN5O0lv2z/1kQ/svWgUBgXDt0LTiLjKRs7V1WZ22jJwGc9PZU8uvjUZVWKDaqKCZFYuuTnlnAwcD7D3VVNJlMXFfFTBnUjV5SCjbSP5R+h7qmBNFGuyFDEpcyFQRgsepwFHOgJtrnzrk3PnUOLoE43AHzOK5ku0jzukTke40BLm586Tmuf5KTn+qfhUT8rz83LfZ315PM6wszI6qQcEqQDSwNfQxj5GcgZ/SMePI7BX0CK+e/Q2cWY89Rj/AHFr6FoAooooAooooAooooApO4+gk+6fhSlJ3P8Ak8v3D8KAzRH28D6+/ctjMf7DVFaBf3LacLOHatyrAxl5dilDnPXlkEg1MaDaPq3C2r2EZXfc27wruOBllYcz7aaW/B2qxAiaJJBnI2XO3HljOKozxnKKUOpm4qGWUUsfUZ8PzTzcRm4uz2MM4KPKGHq4HeT0yRjNOuMY8XNmLEi6jT+VYllOMHmCR1GB0pzZ6HrtkzdlbkgjDBZV5jOcdaTudE1tpS0djKobmR2kZ5++tuGajjUZ9UUcnKmmv29/YaancPLp7FLe2cypj1Y8NuPTHLlj86kdEisf0LAbnToGkjj/AJQvHliQMmm0+i6wYNi2M6k43ZaPB93P8aWtotftLQwizujgYVViVh9h76zfVHLIo+H/ADZq+lRnhUvEb9K7jv0YNm51cBSoF2gVSOg2vgVopqhejuyvLOXUHv7aWBpriNl7RCu7CtnHvq+kVMbrcvfU+cNLnih454jNym+D9LTmQFcjG9+6rNxCFVGtrXTCpMh7KVYgvaKD1B7wQQfbVMW+tbHjHiaS5uo4S2pzABz1HaPmpZ+KtFj2FdQLquQA4JC58NoqmfM5ir0mLKs7zLT6djQXtLUcO/LEEAkaAMIezTln9Xx//Kg+Hp7q1s2tnCQyrk+sOZyfHv8As8qg7rjzRLhd7XRE5OWdbUjI9kY+NN4+ONFTO+6nfwCRsvxWvWjmxKVv8/wzT4fiXCo1tXd79S0aFPejiSW7ZA3aqI8rgHqoJx7K79IM902lqJEfah35fkf1hVKTjzTbe5aeJ71mPXZHgkeGcikNX48sdRiMfZagFII2vtYZPXq9eNxGPLPi3kh6bR7XDzWPhljmt6JD0PH/ABWPH/eUf7i19D185+iR9kMSnqdTj/dWvowVrKgooooAooooAooooApK6/yaXnj1D8KVriZd8Tr9ZSKAoHo4VlsJ9zl8sOZGMdauFVXhq2XQbg2FxIN0rkKScet4fGrVQBTaWZlmPrMFAzgYpzSTQgybiAfPPMUAqAR1or088V5QHqfTR/e/I1Id9RyBjcQqvPDbm8hg/makSKA+PuMD/S7XP/Mrj+9aogculWX0jaPe6NxnqsV7GVE91LcQv3SRuxYEe/B8DVaoB5p9mboTORlUAAHix6U0cbHxuVgwyrLz5ZpxZXbW3aAfNcDn3gjoRTdizNuY8+gx3CgPKKK9wT0oDSPRahK25EhQfpOP1dvX1Vr6QrC/RRw7JJpun3DNteS8NwFxz2jaM/2Sf+IVuY6UB7RRRQBRRRQBRXhptJNIq5Ddx7qAdV4ajTdT5+f+ArmS6n7GQ7+YQkch4UBDcTaXZ686RvHsZT9PGxSQYPiCPZS1tp/yeJYxqmoOAMZeRSfeVzUZp80hViWyaddtJ9b8KAffJv8AWF2ftZf/AG172GP8+uv21/hUf28n1vwrzt5M/O/CgJHscf57dftj+FHZD/tt1+2P4VGmeT634V408mD63d4UBZ7GeIkRAAMe8c91PjVO065mF1GQ/MZxyHhU/FdTMDufOD4CgKb6R7nTNSf9F3WnW140XMyyrkxE9ynqPOs/bh/QwP8Aom2/tfxqV1u4lbV74s+SZ3zy8zTBppPrfgKAatoOid2lW+fD1v40kdC0Tu0u3/ab+NSEEz7ZTnmF5chUakr9ow3d3hQHD6Noy/6Mt/e38aTGl6QDkWEaeaMQRSk0rkDn3eFNZZXEbENzxQGzej19Ot7GKK0hRGkXb2mSWJH6pJ/DHKrqKwvg69uI0ttkpH+NL3D+rWxx3UxcAvy+wUBJUV4Ogr2gCiiigP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6564" name="Picture 4" descr="http://t3.gstatic.com/images?q=tbn:ANd9GcTer8EhnlB4rihjbW52tTfdifMHnf28oipFsL3ZS4aaLXEdrep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295400"/>
            <a:ext cx="2171700" cy="2105026"/>
          </a:xfrm>
          <a:prstGeom prst="rect">
            <a:avLst/>
          </a:prstGeom>
          <a:noFill/>
        </p:spPr>
      </p:pic>
      <p:pic>
        <p:nvPicPr>
          <p:cNvPr id="66566" name="Picture 6" descr="Trade global market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9080" y="1219200"/>
            <a:ext cx="2729385" cy="2276476"/>
          </a:xfrm>
          <a:prstGeom prst="rect">
            <a:avLst/>
          </a:prstGeom>
          <a:noFill/>
        </p:spPr>
      </p:pic>
      <p:pic>
        <p:nvPicPr>
          <p:cNvPr id="21506" name="Picture 2" descr="http://product.it.sohu.com/img/product/pid/256817_280x210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5" r="28571"/>
          <a:stretch/>
        </p:blipFill>
        <p:spPr bwMode="auto">
          <a:xfrm>
            <a:off x="5627076" y="1295400"/>
            <a:ext cx="1230923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5" name="Picture 5" descr="C:\Users\chenwei\Desktop\毕业\paper\ppt\pics\60seco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6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1026" name="Picture 2" descr="http://www.simple-talk.com/iwritefor/articlefiles/592-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934200" cy="493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607236C-B163-4B96-805A-AFB44C7B97C6}"/>
  <p:tag name="GENSWF_ADVANCE_TIME" val="5"/>
  <p:tag name="TIMING" val="|5"/>
  <p:tag name="ISPRING_CUSTOM_TIMING_US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B9E113A-997B-4A44-B977-62F1E71D3EA4}"/>
  <p:tag name="GENSWF_ADVANCE_TIME" val="5.001"/>
  <p:tag name="TIMING" val="|0.001|1|1|1|1|1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2CE9547-69D2-4D81-8710-B3D0A5B9DF63}"/>
  <p:tag name="GENSWF_ADVANCE_TIME" val="5"/>
  <p:tag name="TIMING" val="|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00AAF43-8D01-4532-8F7D-DDF3021823CD}"/>
  <p:tag name="GENSWF_ADVANCE_TIME" val="5"/>
  <p:tag name="TIMING" val="|5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7994AB8-4A97-4835-9842-DD2DF3C6D9F5}"/>
  <p:tag name="GENSWF_ADVANCE_TIME" val="5"/>
  <p:tag name="TIMING" val="|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1F93DB1-3B67-4005-9FF6-A5901AF6C6E5}"/>
  <p:tag name="GENSWF_ADVANCE_TIME" val="5"/>
  <p:tag name="TIMING" val="|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2B3E03B-917B-4A9A-93E9-14BCCA371CBB}"/>
  <p:tag name="GENSWF_ADVANCE_TIME" val="5"/>
  <p:tag name="TIMING" val="|5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0A5B97C-F454-45E3-B6E4-59305876D2A7}"/>
  <p:tag name="GENSWF_ADVANCE_TIME" val="5"/>
  <p:tag name="TIMING" val="|5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836B6E9-34B8-451F-A4DB-AAB04842C7E5}"/>
  <p:tag name="GENSWF_ADVANCE_TIME" val="5"/>
  <p:tag name="TIMING" val="|5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836B6E9-34B8-451F-A4DB-AAB04842C7E5}"/>
  <p:tag name="GENSWF_ADVANCE_TIME" val="5"/>
  <p:tag name="TIMING" val="|5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836B6E9-34B8-451F-A4DB-AAB04842C7E5}"/>
  <p:tag name="GENSWF_ADVANCE_TIME" val="5"/>
  <p:tag name="TIMING" val="|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D8A2C77-DE52-4DA5-8AC5-8A085596A6D5}"/>
  <p:tag name="GENSWF_ADVANCE_TIME" val="5"/>
  <p:tag name="TIMING" val="|5"/>
  <p:tag name="ISPRING_CUSTOM_TIMING_USED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6642707-6113-475E-A950-BA7A0338E65C}"/>
  <p:tag name="GENSWF_ADVANCE_TIME" val="5"/>
  <p:tag name="TIMING" val="|5"/>
  <p:tag name="ISPRING_CUSTOM_TIMING_USE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D5D85E0-D9EC-454D-A972-D77C247B3155}"/>
  <p:tag name="GENSWF_ADVANCE_TIME" val="5"/>
  <p:tag name="TIMING" val="|5"/>
  <p:tag name="ISPRING_CUSTOM_TIMING_US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35F6230-3588-4924-A12F-6532AD095725}"/>
  <p:tag name="GENSWF_ADVANCE_TIME" val="5"/>
  <p:tag name="TIMING" val="|5"/>
  <p:tag name="ISPRING_CUSTOM_TIMING_USED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11DCBD9-B615-41B9-BD23-CD3F1D99737E}"/>
  <p:tag name="GENSWF_ADVANCE_TIME" val="5"/>
  <p:tag name="TIMING" val="|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02B48234-7EF0-49E3-9C8F-863EC8A08DC4}"/>
  <p:tag name="GENSWF_ADVANCE_TIME" val="5"/>
  <p:tag name="TIMING" val="|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9464E5C-D84B-41A0-B43A-F2D5FBC7850E}"/>
  <p:tag name="GENSWF_ADVANCE_TIME" val="3.001"/>
  <p:tag name="TIMING" val="|0.001|1|1|1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30E3554-53A8-43F2-ADD1-492F1A10B302}"/>
  <p:tag name="GENSWF_ADVANCE_TIME" val="2.001"/>
  <p:tag name="TIMING" val="|0.001|1|1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6A70F68-32F6-45A4-A2AE-4FD224DE60C5}"/>
  <p:tag name="GENSWF_ADVANCE_TIME" val="0.001"/>
  <p:tag name="TIMING" val="|0.001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3B59435-7488-4D62-846B-03F796E35989}"/>
  <p:tag name="GENSWF_ADVANCE_TIME" val="0.001"/>
  <p:tag name="TIMING" val="|0.001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2ADBE6B-3B8E-4A33-AA85-3D6B996D0BC9}"/>
  <p:tag name="GENSWF_ADVANCE_TIME" val="2.001"/>
  <p:tag name="TIMING" val="|0.001|2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AAF5609-7A4F-48AE-9583-0B0805E2FD77}"/>
  <p:tag name="GENSWF_ADVANCE_TIME" val="2.001"/>
  <p:tag name="TIMING" val="|0.001|1|1"/>
  <p:tag name="ISPRING_CUSTOM_TIMING_USED" val="1"/>
</p:tagLst>
</file>

<file path=ppt/theme/theme1.xml><?xml version="1.0" encoding="utf-8"?>
<a:theme xmlns:a="http://schemas.openxmlformats.org/drawingml/2006/main" name="sample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mple 2">
    <a:dk1>
      <a:srgbClr val="113F71"/>
    </a:dk1>
    <a:lt1>
      <a:srgbClr val="FFFFFF"/>
    </a:lt1>
    <a:dk2>
      <a:srgbClr val="000000"/>
    </a:dk2>
    <a:lt2>
      <a:srgbClr val="C1D1D3"/>
    </a:lt2>
    <a:accent1>
      <a:srgbClr val="2D7ACF"/>
    </a:accent1>
    <a:accent2>
      <a:srgbClr val="99CC00"/>
    </a:accent2>
    <a:accent3>
      <a:srgbClr val="FFFFFF"/>
    </a:accent3>
    <a:accent4>
      <a:srgbClr val="0D345F"/>
    </a:accent4>
    <a:accent5>
      <a:srgbClr val="ADBEE4"/>
    </a:accent5>
    <a:accent6>
      <a:srgbClr val="8AB900"/>
    </a:accent6>
    <a:hlink>
      <a:srgbClr val="5AABCC"/>
    </a:hlink>
    <a:folHlink>
      <a:srgbClr val="BD9E6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6764</TotalTime>
  <Words>1481</Words>
  <Application>Microsoft Office PowerPoint</Application>
  <PresentationFormat>On-screen Show (4:3)</PresentationFormat>
  <Paragraphs>496</Paragraphs>
  <Slides>53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ＭＳ Ｐゴシック</vt:lpstr>
      <vt:lpstr>宋体</vt:lpstr>
      <vt:lpstr>Arial</vt:lpstr>
      <vt:lpstr>Calibri</vt:lpstr>
      <vt:lpstr>Times New Roman</vt:lpstr>
      <vt:lpstr>Verdana</vt:lpstr>
      <vt:lpstr>Wingdings</vt:lpstr>
      <vt:lpstr>sample</vt:lpstr>
      <vt:lpstr>Data Mining  </vt:lpstr>
      <vt:lpstr>Profil</vt:lpstr>
      <vt:lpstr>Textbooks</vt:lpstr>
      <vt:lpstr>Outline</vt:lpstr>
      <vt:lpstr>Pengenalan Data Mining </vt:lpstr>
      <vt:lpstr>Mining? Warehousing? </vt:lpstr>
      <vt:lpstr>The World of Data</vt:lpstr>
      <vt:lpstr>PowerPoint Presentation</vt:lpstr>
      <vt:lpstr>Heterogeneous Data</vt:lpstr>
      <vt:lpstr>Data Rich, Information Poor</vt:lpstr>
      <vt:lpstr>Business Intelligence</vt:lpstr>
      <vt:lpstr>Data Integration &amp; Analysis</vt:lpstr>
      <vt:lpstr>From Data To Intelligence</vt:lpstr>
      <vt:lpstr>It is all about data …</vt:lpstr>
      <vt:lpstr>Big Data</vt:lpstr>
      <vt:lpstr>PowerPoint Presentation</vt:lpstr>
      <vt:lpstr>Interdisciplinary</vt:lpstr>
      <vt:lpstr>Ubiquitous</vt:lpstr>
      <vt:lpstr>Pengenalan Data Mining</vt:lpstr>
      <vt:lpstr>Apa itu Data Mining?</vt:lpstr>
      <vt:lpstr>Mengapa Data Mining?</vt:lpstr>
      <vt:lpstr>Apa itu Data Mining?</vt:lpstr>
      <vt:lpstr>Data</vt:lpstr>
      <vt:lpstr>Pengetahuan</vt:lpstr>
      <vt:lpstr>PowerPoint Presentation</vt:lpstr>
      <vt:lpstr>PowerPoint Presentation</vt:lpstr>
      <vt:lpstr>PowerPoint Presentation</vt:lpstr>
      <vt:lpstr>PowerPoint Presentation</vt:lpstr>
      <vt:lpstr>Data - Informasi - Pengetahuan - Kebijakan </vt:lpstr>
      <vt:lpstr>Definisi Data Mining</vt:lpstr>
      <vt:lpstr>Definisi Data Mining</vt:lpstr>
      <vt:lpstr>Irisan Bidang Ilmu Data Mining</vt:lpstr>
      <vt:lpstr>Peran Utama Data Mining</vt:lpstr>
      <vt:lpstr>Peran Utama Data Mining</vt:lpstr>
      <vt:lpstr>Dataset with Attribute and Class</vt:lpstr>
      <vt:lpstr>Estimasi Waktu Pengiriman Pizza</vt:lpstr>
      <vt:lpstr>Penentuan Kelulusan Mahasiswa </vt:lpstr>
      <vt:lpstr>Klastering Bunga Iris</vt:lpstr>
      <vt:lpstr>Klastering Bunga Iris</vt:lpstr>
      <vt:lpstr>Algoritma Data Mining (DM)</vt:lpstr>
      <vt:lpstr>Metode Learning Pada Algoritma DM</vt:lpstr>
      <vt:lpstr>Metode Learning Pada Algoritma DM</vt:lpstr>
      <vt:lpstr>Dataset with Attribute and Class</vt:lpstr>
      <vt:lpstr>Metode Learning Pada Algoritma DM</vt:lpstr>
      <vt:lpstr>Dataset with Attribute (No Class)</vt:lpstr>
      <vt:lpstr>Metode Learning Pada Algoritma DM</vt:lpstr>
      <vt:lpstr>Dataset Transaction</vt:lpstr>
      <vt:lpstr>Association Rules</vt:lpstr>
      <vt:lpstr>Proses Utama pada Data Mining</vt:lpstr>
      <vt:lpstr>Output/Pola/Model/Knowledge</vt:lpstr>
      <vt:lpstr>Input – Metode – Output – Evaluation </vt:lpstr>
      <vt:lpstr>Referensi</vt:lpstr>
      <vt:lpstr>PowerPoint Presentation</vt:lpstr>
    </vt:vector>
  </TitlesOfParts>
  <Company>GuildDesign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ThemeGallery.com</dc:creator>
  <cp:lastModifiedBy>Junta</cp:lastModifiedBy>
  <cp:revision>1277</cp:revision>
  <dcterms:created xsi:type="dcterms:W3CDTF">2004-08-26T06:30:40Z</dcterms:created>
  <dcterms:modified xsi:type="dcterms:W3CDTF">2014-09-15T11:33:32Z</dcterms:modified>
</cp:coreProperties>
</file>