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3" r:id="rId4"/>
    <p:sldId id="264" r:id="rId5"/>
    <p:sldId id="262" r:id="rId6"/>
    <p:sldId id="261" r:id="rId7"/>
    <p:sldId id="259" r:id="rId8"/>
    <p:sldId id="266" r:id="rId9"/>
    <p:sldId id="257" r:id="rId10"/>
    <p:sldId id="258" r:id="rId11"/>
    <p:sldId id="260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2A22C77-09C8-41D3-A28D-6B0DC81B44FE}" type="datetimeFigureOut">
              <a:rPr lang="id-ID" smtClean="0"/>
              <a:t>18/12/2014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0346E8-E40E-4CA1-B435-F2B7169562B1}" type="slidenum">
              <a:rPr lang="id-ID" smtClean="0"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2C77-09C8-41D3-A28D-6B0DC81B44FE}" type="datetimeFigureOut">
              <a:rPr lang="id-ID" smtClean="0"/>
              <a:t>18/12/2014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46E8-E40E-4CA1-B435-F2B7169562B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2C77-09C8-41D3-A28D-6B0DC81B44FE}" type="datetimeFigureOut">
              <a:rPr lang="id-ID" smtClean="0"/>
              <a:t>18/12/2014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46E8-E40E-4CA1-B435-F2B7169562B1}" type="slidenum">
              <a:rPr lang="id-ID" smtClean="0"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2C77-09C8-41D3-A28D-6B0DC81B44FE}" type="datetimeFigureOut">
              <a:rPr lang="id-ID" smtClean="0"/>
              <a:t>18/12/2014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46E8-E40E-4CA1-B435-F2B7169562B1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2A22C77-09C8-41D3-A28D-6B0DC81B44FE}" type="datetimeFigureOut">
              <a:rPr lang="id-ID" smtClean="0"/>
              <a:t>18/12/2014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40346E8-E40E-4CA1-B435-F2B7169562B1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2C77-09C8-41D3-A28D-6B0DC81B44FE}" type="datetimeFigureOut">
              <a:rPr lang="id-ID" smtClean="0"/>
              <a:t>18/12/2014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46E8-E40E-4CA1-B435-F2B7169562B1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2C77-09C8-41D3-A28D-6B0DC81B44FE}" type="datetimeFigureOut">
              <a:rPr lang="id-ID" smtClean="0"/>
              <a:t>18/12/2014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46E8-E40E-4CA1-B435-F2B7169562B1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2C77-09C8-41D3-A28D-6B0DC81B44FE}" type="datetimeFigureOut">
              <a:rPr lang="id-ID" smtClean="0"/>
              <a:t>18/12/2014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46E8-E40E-4CA1-B435-F2B7169562B1}" type="slidenum">
              <a:rPr lang="id-ID" smtClean="0"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2C77-09C8-41D3-A28D-6B0DC81B44FE}" type="datetimeFigureOut">
              <a:rPr lang="id-ID" smtClean="0"/>
              <a:t>18/12/2014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46E8-E40E-4CA1-B435-F2B7169562B1}" type="slidenum">
              <a:rPr lang="id-ID" smtClean="0"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2C77-09C8-41D3-A28D-6B0DC81B44FE}" type="datetimeFigureOut">
              <a:rPr lang="id-ID" smtClean="0"/>
              <a:t>18/12/2014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46E8-E40E-4CA1-B435-F2B7169562B1}" type="slidenum">
              <a:rPr lang="id-ID" smtClean="0"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22C77-09C8-41D3-A28D-6B0DC81B44FE}" type="datetimeFigureOut">
              <a:rPr lang="id-ID" smtClean="0"/>
              <a:t>18/12/2014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46E8-E40E-4CA1-B435-F2B7169562B1}" type="slidenum">
              <a:rPr lang="id-ID" smtClean="0"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A22C77-09C8-41D3-A28D-6B0DC81B44FE}" type="datetimeFigureOut">
              <a:rPr lang="id-ID" smtClean="0"/>
              <a:t>18/12/2014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0346E8-E40E-4CA1-B435-F2B7169562B1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Usabilitas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L. Erawan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001" t="10861" r="28668" b="14139"/>
          <a:stretch>
            <a:fillRect/>
          </a:stretch>
        </p:blipFill>
        <p:spPr bwMode="auto">
          <a:xfrm>
            <a:off x="-32" y="176442"/>
            <a:ext cx="9144032" cy="661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884" t="11066" r="28551" b="31352"/>
          <a:stretch>
            <a:fillRect/>
          </a:stretch>
        </p:blipFill>
        <p:spPr bwMode="auto">
          <a:xfrm>
            <a:off x="-33" y="1023783"/>
            <a:ext cx="9132675" cy="504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Peranan Usabilitas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Usabilitas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situs</a:t>
            </a:r>
            <a:r>
              <a:rPr lang="en-US" dirty="0"/>
              <a:t> web. </a:t>
            </a:r>
            <a:r>
              <a:rPr lang="id-ID" dirty="0" smtClean="0"/>
              <a:t>Kajian terhadap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Web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toleransi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yang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situs</a:t>
            </a:r>
            <a:r>
              <a:rPr lang="en-US" dirty="0"/>
              <a:t> yang </a:t>
            </a:r>
            <a:r>
              <a:rPr lang="en-US" dirty="0" err="1"/>
              <a:t>lambat</a:t>
            </a:r>
            <a:r>
              <a:rPr lang="en-US" dirty="0"/>
              <a:t>.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situs</a:t>
            </a:r>
            <a:r>
              <a:rPr lang="en-US" dirty="0"/>
              <a:t> web.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situs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sekilas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web </a:t>
            </a:r>
            <a:r>
              <a:rPr lang="en-US" dirty="0" err="1"/>
              <a:t>selama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detik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 smtClean="0"/>
              <a:t>biasa</a:t>
            </a:r>
            <a:r>
              <a:rPr lang="id-ID" dirty="0" smtClean="0"/>
              <a:t>nya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situs</a:t>
            </a:r>
            <a:r>
              <a:rPr lang="en-US" dirty="0"/>
              <a:t> </a:t>
            </a:r>
            <a:r>
              <a:rPr lang="id-ID" dirty="0" smtClean="0"/>
              <a:t>lalu b</a:t>
            </a:r>
            <a:r>
              <a:rPr lang="en-US" dirty="0" err="1" smtClean="0"/>
              <a:t>rowsing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berbelanja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situs</a:t>
            </a:r>
            <a:r>
              <a:rPr lang="en-US" dirty="0"/>
              <a:t> lain.</a:t>
            </a:r>
            <a:endParaRPr lang="id-ID" dirty="0"/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usabilitas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ISO </a:t>
            </a:r>
            <a:r>
              <a:rPr lang="en-US" dirty="0" err="1"/>
              <a:t>adalah</a:t>
            </a:r>
            <a:r>
              <a:rPr lang="en-US" dirty="0"/>
              <a:t> “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, </a:t>
            </a:r>
            <a:r>
              <a:rPr lang="en-US" dirty="0" err="1"/>
              <a:t>efisien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memuaskan</a:t>
            </a:r>
            <a:r>
              <a:rPr lang="en-US" dirty="0"/>
              <a:t>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”</a:t>
            </a:r>
            <a:endParaRPr lang="id-ID" dirty="0"/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Kriteria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lvl="0"/>
            <a:r>
              <a:rPr lang="en-US" sz="2400" b="1" i="1" dirty="0" err="1"/>
              <a:t>Learnability</a:t>
            </a:r>
            <a:r>
              <a:rPr lang="en-US" sz="2400" dirty="0"/>
              <a:t>: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tugas-tugas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kali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?</a:t>
            </a:r>
            <a:endParaRPr lang="id-ID" sz="2400" dirty="0"/>
          </a:p>
          <a:p>
            <a:pPr lvl="0"/>
            <a:r>
              <a:rPr lang="en-US" sz="2400" b="1" i="1" dirty="0" err="1"/>
              <a:t>Efisiensi</a:t>
            </a:r>
            <a:r>
              <a:rPr lang="en-US" sz="2400" dirty="0"/>
              <a:t>: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mempel</a:t>
            </a:r>
            <a:r>
              <a:rPr lang="id-ID" sz="2400" dirty="0"/>
              <a:t>a</a:t>
            </a:r>
            <a:r>
              <a:rPr lang="en-US" sz="2400" dirty="0" err="1"/>
              <a:t>jari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,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tugas-tugasnya</a:t>
            </a:r>
            <a:r>
              <a:rPr lang="en-US" sz="2400" dirty="0"/>
              <a:t>?</a:t>
            </a:r>
            <a:endParaRPr lang="id-ID" sz="2400" dirty="0"/>
          </a:p>
          <a:p>
            <a:pPr lvl="0"/>
            <a:r>
              <a:rPr lang="en-US" sz="2400" b="1" i="1" dirty="0" err="1"/>
              <a:t>Memorability</a:t>
            </a:r>
            <a:r>
              <a:rPr lang="en-US" sz="2400" dirty="0"/>
              <a:t>: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lama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menggunakannya</a:t>
            </a:r>
            <a:r>
              <a:rPr lang="en-US" sz="2400" dirty="0"/>
              <a:t>,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kemampuannya</a:t>
            </a:r>
            <a:r>
              <a:rPr lang="en-US" sz="2400" dirty="0"/>
              <a:t>?</a:t>
            </a:r>
            <a:endParaRPr lang="id-ID" sz="2400" dirty="0"/>
          </a:p>
          <a:p>
            <a:pPr lvl="0"/>
            <a:r>
              <a:rPr lang="en-US" sz="2400" b="1" i="1" dirty="0" err="1"/>
              <a:t>Kesalahan</a:t>
            </a:r>
            <a:r>
              <a:rPr lang="en-US" sz="2400" dirty="0"/>
              <a:t>: </a:t>
            </a: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,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parah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pulih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?</a:t>
            </a:r>
            <a:endParaRPr lang="id-ID" sz="2400" dirty="0"/>
          </a:p>
          <a:p>
            <a:pPr lvl="0"/>
            <a:r>
              <a:rPr lang="en-US" sz="2400" b="1" i="1" dirty="0" err="1"/>
              <a:t>Kepuasan</a:t>
            </a:r>
            <a:r>
              <a:rPr lang="en-US" sz="2400" dirty="0"/>
              <a:t>: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menyenangkankah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?</a:t>
            </a:r>
            <a:endParaRPr lang="id-ID" sz="2400" dirty="0"/>
          </a:p>
          <a:p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Kasus Usabilitas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Berikut akan dipraktekkan contoh pembentukan usabilitas pada situs yang dibangun.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Kasus Pembangunan Situs Ecommerce Produk 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Pada tahap penentuan konten (barang-barang yang akan dijual), konten per;lu dikelompokkan dan diberi nama</a:t>
            </a:r>
          </a:p>
          <a:p>
            <a:r>
              <a:rPr lang="id-ID" dirty="0" smtClean="0"/>
              <a:t>Teknik yang akan digunakan adalah sorting card</a:t>
            </a:r>
          </a:p>
          <a:p>
            <a:r>
              <a:rPr lang="id-ID" dirty="0" smtClean="0"/>
              <a:t>Disini, Anda dianggap sebagai representasi/perwakilan dari target pengguna</a:t>
            </a:r>
          </a:p>
          <a:p>
            <a:r>
              <a:rPr lang="id-ID" dirty="0" smtClean="0"/>
              <a:t>Anda dimintai bantuan untuk menggolongkan barang-barang yang akan dijual (bayangkan barang-barang di swalayan)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Barang-barang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1924" cy="4525963"/>
          </a:xfrm>
        </p:spPr>
        <p:txBody>
          <a:bodyPr>
            <a:noAutofit/>
          </a:bodyPr>
          <a:lstStyle/>
          <a:p>
            <a:r>
              <a:rPr lang="id-ID" sz="2800" dirty="0" smtClean="0"/>
              <a:t>Power supply</a:t>
            </a:r>
          </a:p>
          <a:p>
            <a:r>
              <a:rPr lang="id-ID" sz="2800" dirty="0" smtClean="0"/>
              <a:t>Casing</a:t>
            </a:r>
          </a:p>
          <a:p>
            <a:r>
              <a:rPr lang="id-ID" sz="2800" dirty="0" smtClean="0"/>
              <a:t>Processor</a:t>
            </a:r>
          </a:p>
          <a:p>
            <a:r>
              <a:rPr lang="id-ID" sz="2800" dirty="0" smtClean="0"/>
              <a:t>Memory Server</a:t>
            </a:r>
          </a:p>
          <a:p>
            <a:r>
              <a:rPr lang="id-ID" sz="2800" dirty="0" smtClean="0"/>
              <a:t>Notebook Asus</a:t>
            </a:r>
          </a:p>
          <a:p>
            <a:r>
              <a:rPr lang="id-ID" sz="2800" dirty="0" smtClean="0"/>
              <a:t>Smartphone LG</a:t>
            </a:r>
          </a:p>
          <a:p>
            <a:r>
              <a:rPr lang="id-ID" sz="2800" dirty="0" smtClean="0"/>
              <a:t>Memory dekstop</a:t>
            </a:r>
          </a:p>
          <a:p>
            <a:r>
              <a:rPr lang="id-ID" sz="2800" dirty="0" smtClean="0"/>
              <a:t>Smartphone Samsung </a:t>
            </a:r>
          </a:p>
          <a:p>
            <a:endParaRPr lang="id-ID" sz="2800" dirty="0" smtClean="0"/>
          </a:p>
          <a:p>
            <a:endParaRPr lang="id-ID" sz="2800" dirty="0" smtClean="0"/>
          </a:p>
          <a:p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00604" y="1571612"/>
            <a:ext cx="425767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800" dirty="0" smtClean="0"/>
              <a:t>Car Kit/Charger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800" dirty="0" smtClean="0"/>
              <a:t>Notebook Acer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800" dirty="0" smtClean="0"/>
              <a:t>Smartphone Android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Charger Handphone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Charger</a:t>
            </a:r>
            <a:r>
              <a:rPr kumimoji="0" lang="id-ID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Tablet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800" dirty="0" smtClean="0"/>
              <a:t>Notebook Lenovo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800" dirty="0" smtClean="0"/>
              <a:t>Memory notebook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800" dirty="0" smtClean="0"/>
              <a:t>Portable Charger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Universal Charger</a:t>
            </a:r>
            <a:endParaRPr kumimoji="0" lang="id-ID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Pengelompokkan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2400288" cy="19716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2400" b="1" dirty="0" smtClean="0"/>
              <a:t>Komponen</a:t>
            </a:r>
          </a:p>
          <a:p>
            <a:r>
              <a:rPr lang="id-ID" sz="2400" dirty="0" smtClean="0"/>
              <a:t>Power supply</a:t>
            </a:r>
          </a:p>
          <a:p>
            <a:r>
              <a:rPr lang="id-ID" sz="2400" dirty="0" smtClean="0"/>
              <a:t>Casing</a:t>
            </a:r>
          </a:p>
          <a:p>
            <a:r>
              <a:rPr lang="id-ID" sz="2400" dirty="0" smtClean="0"/>
              <a:t>Processor</a:t>
            </a:r>
          </a:p>
          <a:p>
            <a:endParaRPr lang="id-ID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71802" y="1571612"/>
            <a:ext cx="3000396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2400" b="1" dirty="0" smtClean="0"/>
              <a:t>Memori</a:t>
            </a: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indent="-360363">
              <a:buFont typeface="Arial" pitchFamily="34" charset="0"/>
              <a:buChar char="•"/>
            </a:pPr>
            <a:r>
              <a:rPr lang="id-ID" sz="2400" dirty="0" smtClean="0"/>
              <a:t>Memory Server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</a:t>
            </a: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Desktop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dirty="0" smtClean="0"/>
              <a:t>Memory Notebook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034" y="4214818"/>
            <a:ext cx="2900354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2400" b="1" dirty="0" smtClean="0"/>
              <a:t>Notebook</a:t>
            </a: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Notebook Asus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dirty="0" smtClean="0"/>
              <a:t>Notebook Lenovo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dirty="0" smtClean="0"/>
              <a:t>Notebook Acer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28992" y="4214818"/>
            <a:ext cx="3357586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2400" b="1" dirty="0" smtClean="0"/>
              <a:t>Smartphone</a:t>
            </a: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Smartphone</a:t>
            </a: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LG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dirty="0" smtClean="0"/>
              <a:t>Smartphone Samsung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dirty="0" smtClean="0"/>
              <a:t>Smartphone Android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43646" y="1571612"/>
            <a:ext cx="2900354" cy="24717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2400" b="1" dirty="0" smtClean="0"/>
              <a:t>Adapter/Battery</a:t>
            </a: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dirty="0" smtClean="0"/>
              <a:t>Charger HP 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Charger</a:t>
            </a: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Tablet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Portable</a:t>
            </a: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Charger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400" baseline="0" dirty="0" smtClean="0"/>
              <a:t>Universal</a:t>
            </a:r>
            <a:r>
              <a:rPr lang="id-ID" sz="2400" dirty="0" smtClean="0"/>
              <a:t> Charger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 Kit/Charget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177" t="10742" r="28551" b="32617"/>
          <a:stretch>
            <a:fillRect/>
          </a:stretch>
        </p:blipFill>
        <p:spPr bwMode="auto">
          <a:xfrm>
            <a:off x="-33" y="785794"/>
            <a:ext cx="915059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230</TotalTime>
  <Words>350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Usabilitas</vt:lpstr>
      <vt:lpstr>Peranan Usabilitas</vt:lpstr>
      <vt:lpstr>Definisi</vt:lpstr>
      <vt:lpstr>Kriteria</vt:lpstr>
      <vt:lpstr>Kasus Usabilitas</vt:lpstr>
      <vt:lpstr>Kasus Pembangunan Situs Ecommerce Produk Komputer</vt:lpstr>
      <vt:lpstr>Barang-barang</vt:lpstr>
      <vt:lpstr>Pengelompokkan</vt:lpstr>
      <vt:lpstr>Slide 9</vt:lpstr>
      <vt:lpstr>Slide 10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L. Erawan</dc:creator>
  <cp:lastModifiedBy>L. Erawan</cp:lastModifiedBy>
  <cp:revision>4</cp:revision>
  <dcterms:created xsi:type="dcterms:W3CDTF">2014-12-18T01:55:35Z</dcterms:created>
  <dcterms:modified xsi:type="dcterms:W3CDTF">2014-12-18T05:46:06Z</dcterms:modified>
</cp:coreProperties>
</file>