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9" r:id="rId4"/>
    <p:sldId id="257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5C5D790-F085-4AE1-A988-6C9E9CCF46B8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919"/>
            <a:ext cx="7772400" cy="1470025"/>
          </a:xfrm>
        </p:spPr>
        <p:txBody>
          <a:bodyPr/>
          <a:lstStyle/>
          <a:p>
            <a:pPr algn="ctr"/>
            <a:r>
              <a:rPr lang="id-ID" dirty="0" smtClean="0"/>
              <a:t>Evaluasi PE. Mikro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20616"/>
            <a:ext cx="6400800" cy="225665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/>
              <a:t>Teori Produksi </a:t>
            </a:r>
          </a:p>
          <a:p>
            <a:pPr algn="ctr"/>
            <a:r>
              <a:rPr lang="id-ID" sz="3600" dirty="0" smtClean="0"/>
              <a:t>&amp;</a:t>
            </a:r>
          </a:p>
          <a:p>
            <a:pPr algn="ctr"/>
            <a:r>
              <a:rPr lang="id-ID" sz="3600" dirty="0" smtClean="0"/>
              <a:t>Teori Biaya Produksi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06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r>
              <a:rPr lang="id-ID" dirty="0" smtClean="0"/>
              <a:t>Soal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136"/>
            <a:ext cx="8229600" cy="53732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200" dirty="0" smtClean="0"/>
              <a:t>Biaya tetap total suatu perusahaan (dalam ribu rupiah) sebesar Rp 25.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d-ID" sz="2200" dirty="0" smtClean="0"/>
              <a:t>Lengkapilah tabel dibawah ini! (biaya dalam ribu rupiah)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d-ID" sz="2200" dirty="0" smtClean="0"/>
              <a:t>Buatlah kurva berbagai biaya tersebut!</a:t>
            </a:r>
          </a:p>
          <a:p>
            <a:pPr marL="0" indent="0" algn="just">
              <a:buNone/>
            </a:pP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271871"/>
              </p:ext>
            </p:extLst>
          </p:nvPr>
        </p:nvGraphicFramePr>
        <p:xfrm>
          <a:off x="1524000" y="2924944"/>
          <a:ext cx="60959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953007"/>
                <a:gridCol w="78870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Unit Prod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TVC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AVC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AFC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7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0552"/>
            <a:ext cx="8229600" cy="4876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id-ID" sz="2800" dirty="0" smtClean="0"/>
              <a:t>Jelaskan pengertian input tetap dan input variabel beserta contohnya!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sz="2800" dirty="0" smtClean="0"/>
              <a:t>Jelaskan perbedaan proses produksi jangka pendek dan jangka panjang serta berikan contohnya!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33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94122"/>
          </a:xfrm>
        </p:spPr>
        <p:txBody>
          <a:bodyPr/>
          <a:lstStyle/>
          <a:p>
            <a:r>
              <a:rPr lang="id-ID" dirty="0" smtClean="0"/>
              <a:t>Soal 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379337"/>
              </p:ext>
            </p:extLst>
          </p:nvPr>
        </p:nvGraphicFramePr>
        <p:xfrm>
          <a:off x="457200" y="1484784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551723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 smtClean="0"/>
              <a:t>Perintah: Lengkapilah Tabel diatas dan Tunjukkanlah Tahap I, II dan  III dalam grafik!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9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id-ID" sz="2800" dirty="0" smtClean="0"/>
                  <a:t>Sebuah perusahaan mempunyai fungsi biaya rata-rata jangka pendek sebagai berikut: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𝐴𝐶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id-ID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id-ID" sz="2800" b="0" i="1" smtClean="0">
                          <a:latin typeface="Cambria Math"/>
                        </a:rPr>
                        <m:t>−2</m:t>
                      </m:r>
                      <m:r>
                        <a:rPr lang="id-ID" sz="2800" b="0" i="1" smtClean="0">
                          <a:latin typeface="Cambria Math"/>
                        </a:rPr>
                        <m:t>𝑄</m:t>
                      </m:r>
                      <m:r>
                        <a:rPr lang="id-ID" sz="2800" b="0" i="1" smtClean="0">
                          <a:latin typeface="Cambria Math"/>
                        </a:rPr>
                        <m:t>+10+</m:t>
                      </m:r>
                      <m:f>
                        <m:f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800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id-ID" sz="2800" b="0" i="1" smtClean="0">
                              <a:latin typeface="Cambria Math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id-ID" sz="2800" dirty="0" smtClean="0"/>
              </a:p>
              <a:p>
                <a:pPr marL="514350" indent="-514350" algn="just">
                  <a:buFont typeface="+mj-lt"/>
                  <a:buAutoNum type="alphaLcPeriod"/>
                </a:pPr>
                <a:r>
                  <a:rPr lang="id-ID" sz="2800" dirty="0" smtClean="0"/>
                  <a:t>Tentukan fungsi dan besarnya TC, TFC, TVC, AFC, AVC dan MC jika diketahui jumlah barang yang dihasilkan sebanyak 5 unit.</a:t>
                </a:r>
              </a:p>
              <a:p>
                <a:pPr marL="514350" indent="-514350" algn="just">
                  <a:buFont typeface="+mj-lt"/>
                  <a:buAutoNum type="alphaLcPeriod"/>
                </a:pPr>
                <a:r>
                  <a:rPr lang="id-ID" sz="2800" dirty="0" smtClean="0"/>
                  <a:t>Jika harga produk sebesar $55. berapakah keuntungan atau kerugian yang dihasilkan?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481" t="-1256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10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28800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id-ID" sz="2800" dirty="0" smtClean="0"/>
                  <a:t>Jika diketahui sebuah fungsi total produksi sebagai berikut: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𝑇𝑃</m:t>
                      </m:r>
                      <m:r>
                        <a:rPr lang="id-ID" sz="2800" b="0" i="1" smtClean="0">
                          <a:latin typeface="Cambria Math"/>
                        </a:rPr>
                        <m:t>=240</m:t>
                      </m:r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+24</m:t>
                      </m:r>
                      <m:sSup>
                        <m:sSup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id-ID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id-ID" sz="28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id-ID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id-ID" sz="2800" b="0" dirty="0" smtClean="0"/>
              </a:p>
              <a:p>
                <a:pPr marL="0" indent="0" algn="just">
                  <a:buNone/>
                </a:pPr>
                <a:endParaRPr lang="id-ID" sz="2800" b="0" dirty="0" smtClean="0"/>
              </a:p>
              <a:p>
                <a:pPr marL="0" indent="0" algn="just">
                  <a:buNone/>
                </a:pPr>
                <a:r>
                  <a:rPr lang="id-ID" sz="2800" dirty="0" smtClean="0"/>
                  <a:t>Dimana X = 10 unit, Maka:</a:t>
                </a:r>
              </a:p>
              <a:p>
                <a:pPr marL="514350" indent="-514350" algn="just">
                  <a:buFont typeface="+mj-lt"/>
                  <a:buAutoNum type="alphaLcPeriod"/>
                </a:pPr>
                <a:r>
                  <a:rPr lang="id-ID" sz="2800" dirty="0" smtClean="0"/>
                  <a:t>Berapakah </a:t>
                </a:r>
                <a:r>
                  <a:rPr lang="id-ID" sz="2800" dirty="0" smtClean="0"/>
                  <a:t>AP</a:t>
                </a:r>
                <a:r>
                  <a:rPr lang="en-US" sz="2800" dirty="0" smtClean="0"/>
                  <a:t> </a:t>
                </a:r>
                <a:r>
                  <a:rPr lang="id-ID" sz="2800" dirty="0" smtClean="0"/>
                  <a:t>?</a:t>
                </a:r>
                <a:endParaRPr lang="id-ID" sz="2800" dirty="0" smtClean="0"/>
              </a:p>
              <a:p>
                <a:pPr marL="514350" indent="-514350" algn="just">
                  <a:buFont typeface="+mj-lt"/>
                  <a:buAutoNum type="alphaLcPeriod"/>
                </a:pPr>
                <a:r>
                  <a:rPr lang="id-ID" sz="2800" dirty="0" smtClean="0"/>
                  <a:t>Berapakah MP?</a:t>
                </a:r>
              </a:p>
              <a:p>
                <a:pPr marL="514350" indent="-514350" algn="just">
                  <a:buFont typeface="+mj-lt"/>
                  <a:buAutoNum type="alphaLcPeriod"/>
                </a:pPr>
                <a:r>
                  <a:rPr lang="id-ID" sz="2800" dirty="0" smtClean="0"/>
                  <a:t>Tentukanlah </a:t>
                </a:r>
                <a:r>
                  <a:rPr lang="en-US" sz="2800" dirty="0" err="1" smtClean="0"/>
                  <a:t>jumlah</a:t>
                </a:r>
                <a:r>
                  <a:rPr lang="en-US" sz="2800" dirty="0" smtClean="0"/>
                  <a:t> X agar AP </a:t>
                </a:r>
                <a:r>
                  <a:rPr lang="en-US" sz="2800" dirty="0" err="1" smtClean="0"/>
                  <a:t>maksimum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28800"/>
                <a:ext cx="8229600" cy="4525963"/>
              </a:xfrm>
              <a:blipFill rotWithShape="1">
                <a:blip r:embed="rId2"/>
                <a:stretch>
                  <a:fillRect l="-1481" t="-1346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67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6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id-ID" sz="2800" dirty="0" smtClean="0"/>
                  <a:t>Sebuah perusahaan memproduksi barang Y menggunakan satu macam input variabel yaitu X. Jumlah Y yang dihasilkan ditunjukkan oleh persamaan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𝑇𝑃</m:t>
                      </m:r>
                      <m:r>
                        <a:rPr lang="id-ID" sz="2800" b="0" i="1" smtClean="0">
                          <a:latin typeface="Cambria Math"/>
                        </a:rPr>
                        <m:t>=180</m:t>
                      </m:r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+42</m:t>
                      </m:r>
                      <m:sSup>
                        <m:sSup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id-ID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id-ID" sz="28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id-ID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id-ID" sz="2800" b="0" dirty="0" smtClean="0"/>
              </a:p>
              <a:p>
                <a:pPr marL="0" indent="0" algn="just">
                  <a:buNone/>
                </a:pPr>
                <a:r>
                  <a:rPr lang="id-ID" sz="2800" dirty="0" smtClean="0"/>
                  <a:t>Maka, tentukanlah:</a:t>
                </a:r>
              </a:p>
              <a:p>
                <a:pPr marL="457200" indent="-457200" algn="just">
                  <a:buFont typeface="+mj-lt"/>
                  <a:buAutoNum type="alphaLcPeriod"/>
                </a:pPr>
                <a:r>
                  <a:rPr lang="id-ID" sz="2800" dirty="0" smtClean="0"/>
                  <a:t>Jumlah input X yang harus digunakan agar TP maksimum!</a:t>
                </a:r>
              </a:p>
              <a:p>
                <a:pPr marL="457200" indent="-457200" algn="just">
                  <a:buFont typeface="+mj-lt"/>
                  <a:buAutoNum type="alphaLcPeriod"/>
                </a:pPr>
                <a:r>
                  <a:rPr lang="id-ID" sz="2800" dirty="0" smtClean="0"/>
                  <a:t>Jumlah X agar AP maksimum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50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097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364</TotalTime>
  <Words>306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Evaluasi PE. Mikro</vt:lpstr>
      <vt:lpstr>Soal 1</vt:lpstr>
      <vt:lpstr>Soal 2</vt:lpstr>
      <vt:lpstr>Soal 3</vt:lpstr>
      <vt:lpstr>Soal 4</vt:lpstr>
      <vt:lpstr>Soal 5</vt:lpstr>
      <vt:lpstr>Soal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PE. Mikro</dc:title>
  <dc:creator>Wikan Isthika</dc:creator>
  <cp:lastModifiedBy>m1l4</cp:lastModifiedBy>
  <cp:revision>8</cp:revision>
  <dcterms:created xsi:type="dcterms:W3CDTF">2014-12-03T00:54:22Z</dcterms:created>
  <dcterms:modified xsi:type="dcterms:W3CDTF">2015-12-28T06:46:49Z</dcterms:modified>
</cp:coreProperties>
</file>