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D833-A798-4A37-814A-9DC8B9437A25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FEE2C-9F07-45EC-ABAC-8FA3E853648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D833-A798-4A37-814A-9DC8B9437A25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FEE2C-9F07-45EC-ABAC-8FA3E8536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D833-A798-4A37-814A-9DC8B9437A25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FEE2C-9F07-45EC-ABAC-8FA3E8536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D833-A798-4A37-814A-9DC8B9437A25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FEE2C-9F07-45EC-ABAC-8FA3E8536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D833-A798-4A37-814A-9DC8B9437A25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FEE2C-9F07-45EC-ABAC-8FA3E853648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D833-A798-4A37-814A-9DC8B9437A25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FEE2C-9F07-45EC-ABAC-8FA3E8536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D833-A798-4A37-814A-9DC8B9437A25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FEE2C-9F07-45EC-ABAC-8FA3E8536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D833-A798-4A37-814A-9DC8B9437A25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FEE2C-9F07-45EC-ABAC-8FA3E8536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D833-A798-4A37-814A-9DC8B9437A25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FEE2C-9F07-45EC-ABAC-8FA3E853648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D833-A798-4A37-814A-9DC8B9437A25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FEE2C-9F07-45EC-ABAC-8FA3E853648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D833-A798-4A37-814A-9DC8B9437A25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FEE2C-9F07-45EC-ABAC-8FA3E853648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C45D833-A798-4A37-814A-9DC8B9437A25}" type="datetimeFigureOut">
              <a:rPr lang="id-ID" smtClean="0"/>
              <a:pPr/>
              <a:t>20/12/2016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08FEE2C-9F07-45EC-ABAC-8FA3E853648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0B7y2e-nSHpjMUno1QTlnV1BvTn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PRAKTIKUM AKHIR SEMESTER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PENGANTAR TEKNOLOGI INFORMASI (PTI)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Buatlah</a:t>
            </a:r>
            <a:r>
              <a:rPr lang="en-US" sz="2800" dirty="0" smtClean="0"/>
              <a:t> web </a:t>
            </a:r>
            <a:r>
              <a:rPr lang="en-US" sz="2800" dirty="0" err="1" smtClean="0"/>
              <a:t>statis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HTML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tema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err="1" smtClean="0"/>
              <a:t>Nim</a:t>
            </a:r>
            <a:r>
              <a:rPr lang="en-US" sz="2400" dirty="0" smtClean="0"/>
              <a:t> </a:t>
            </a:r>
            <a:r>
              <a:rPr lang="en-US" sz="2400" dirty="0" err="1" smtClean="0"/>
              <a:t>Ganjil</a:t>
            </a:r>
            <a:r>
              <a:rPr lang="en-US" sz="2400" dirty="0" smtClean="0"/>
              <a:t>	: Online Shop</a:t>
            </a:r>
          </a:p>
          <a:p>
            <a:pPr lvl="1"/>
            <a:r>
              <a:rPr lang="en-US" sz="2400" dirty="0" err="1" smtClean="0"/>
              <a:t>Nim</a:t>
            </a:r>
            <a:r>
              <a:rPr lang="en-US" sz="2400" dirty="0" smtClean="0"/>
              <a:t> </a:t>
            </a:r>
            <a:r>
              <a:rPr lang="en-US" sz="2400" dirty="0" err="1" smtClean="0"/>
              <a:t>Genap</a:t>
            </a:r>
            <a:r>
              <a:rPr lang="en-US" sz="2400" dirty="0" smtClean="0"/>
              <a:t>	: Company Profile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Ujian</a:t>
            </a:r>
            <a:r>
              <a:rPr lang="en-US" sz="2800" dirty="0" smtClean="0"/>
              <a:t> </a:t>
            </a:r>
            <a:r>
              <a:rPr lang="en-US" sz="2800" dirty="0" err="1" smtClean="0"/>
              <a:t>Praktek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err="1" smtClean="0"/>
              <a:t>Tanggal</a:t>
            </a:r>
            <a:r>
              <a:rPr lang="en-US" sz="2400" dirty="0" smtClean="0"/>
              <a:t> 3 </a:t>
            </a:r>
            <a:r>
              <a:rPr lang="en-US" sz="2400" dirty="0" err="1" smtClean="0"/>
              <a:t>Januari</a:t>
            </a:r>
            <a:r>
              <a:rPr lang="en-US" sz="2400" dirty="0" smtClean="0"/>
              <a:t> 2017</a:t>
            </a:r>
          </a:p>
          <a:p>
            <a:pPr lvl="1"/>
            <a:r>
              <a:rPr lang="en-US" sz="2400" dirty="0" smtClean="0"/>
              <a:t>Jam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jadwal</a:t>
            </a:r>
            <a:r>
              <a:rPr lang="en-US" sz="2400" dirty="0" smtClean="0"/>
              <a:t> </a:t>
            </a:r>
            <a:r>
              <a:rPr lang="en-US" sz="2400" dirty="0" err="1" smtClean="0"/>
              <a:t>praktek</a:t>
            </a:r>
            <a:endParaRPr lang="id-ID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project web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List </a:t>
            </a:r>
          </a:p>
          <a:p>
            <a:pPr lvl="1"/>
            <a:r>
              <a:rPr lang="en-US" dirty="0" smtClean="0"/>
              <a:t>Image </a:t>
            </a:r>
          </a:p>
          <a:p>
            <a:pPr lvl="1"/>
            <a:r>
              <a:rPr lang="en-US" dirty="0" smtClean="0"/>
              <a:t>Table </a:t>
            </a:r>
          </a:p>
          <a:p>
            <a:pPr lvl="1"/>
            <a:r>
              <a:rPr lang="en-US" dirty="0" smtClean="0"/>
              <a:t>Form &amp; Button (Contact Us)</a:t>
            </a:r>
          </a:p>
          <a:p>
            <a:pPr lvl="1"/>
            <a:r>
              <a:rPr lang="en-US" dirty="0" smtClean="0"/>
              <a:t>Header</a:t>
            </a:r>
          </a:p>
          <a:p>
            <a:pPr lvl="1"/>
            <a:r>
              <a:rPr lang="en-US" dirty="0" err="1" smtClean="0"/>
              <a:t>Navigasi</a:t>
            </a:r>
            <a:r>
              <a:rPr lang="en-US" dirty="0" smtClean="0"/>
              <a:t> (Menu)</a:t>
            </a:r>
          </a:p>
          <a:p>
            <a:pPr lvl="1"/>
            <a:r>
              <a:rPr lang="en-US" dirty="0" smtClean="0"/>
              <a:t>Footer</a:t>
            </a:r>
          </a:p>
          <a:p>
            <a:pPr lvl="1"/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&amp; </a:t>
            </a:r>
            <a:r>
              <a:rPr lang="en-US" dirty="0" err="1" smtClean="0"/>
              <a:t>Halaman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Menu web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 menu</a:t>
            </a:r>
          </a:p>
          <a:p>
            <a:pPr lvl="1"/>
            <a:r>
              <a:rPr lang="en-US" b="1" dirty="0" smtClean="0"/>
              <a:t>Home </a:t>
            </a:r>
          </a:p>
          <a:p>
            <a:pPr lvl="2"/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b="1" dirty="0" err="1" smtClean="0"/>
              <a:t>sekilas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/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endParaRPr lang="en-US" dirty="0" smtClean="0"/>
          </a:p>
          <a:p>
            <a:pPr lvl="1"/>
            <a:r>
              <a:rPr lang="en-US" b="1" dirty="0" smtClean="0"/>
              <a:t>About Us </a:t>
            </a:r>
          </a:p>
          <a:p>
            <a:pPr lvl="2"/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lvl="1"/>
            <a:r>
              <a:rPr lang="en-US" b="1" dirty="0" smtClean="0"/>
              <a:t>Product &amp; Services</a:t>
            </a:r>
          </a:p>
          <a:p>
            <a:pPr lvl="2"/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 smtClean="0"/>
          </a:p>
          <a:p>
            <a:pPr lvl="1"/>
            <a:r>
              <a:rPr lang="en-US" b="1" dirty="0" smtClean="0"/>
              <a:t>Contact Us</a:t>
            </a:r>
          </a:p>
          <a:p>
            <a:pPr lvl="2"/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form contact, </a:t>
            </a:r>
            <a:r>
              <a:rPr lang="en-US" dirty="0" err="1" smtClean="0"/>
              <a:t>alamat</a:t>
            </a:r>
            <a:r>
              <a:rPr lang="en-US" dirty="0" smtClean="0"/>
              <a:t>, no </a:t>
            </a:r>
            <a:r>
              <a:rPr lang="en-US" dirty="0" err="1" smtClean="0"/>
              <a:t>telp</a:t>
            </a:r>
            <a:r>
              <a:rPr lang="en-US" dirty="0" smtClean="0"/>
              <a:t>, fax, email, </a:t>
            </a:r>
            <a:r>
              <a:rPr lang="en-US" dirty="0" err="1" smtClean="0"/>
              <a:t>dsb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Bahan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dapat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diunduh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di</a:t>
            </a:r>
            <a:r>
              <a:rPr lang="en-US" dirty="0" smtClean="0">
                <a:hlinkClick r:id="rId2"/>
              </a:rPr>
              <a:t> link </a:t>
            </a:r>
            <a:r>
              <a:rPr lang="en-US" dirty="0" err="1" smtClean="0">
                <a:hlinkClick r:id="rId2"/>
              </a:rPr>
              <a:t>di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bawah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ini</a:t>
            </a:r>
            <a:endParaRPr lang="en-US" dirty="0" smtClean="0">
              <a:hlinkClick r:id="rId2"/>
            </a:endParaRPr>
          </a:p>
          <a:p>
            <a:r>
              <a:rPr lang="id-ID" dirty="0" smtClean="0">
                <a:hlinkClick r:id="rId2"/>
              </a:rPr>
              <a:t>https</a:t>
            </a:r>
            <a:r>
              <a:rPr lang="id-ID" dirty="0" smtClean="0">
                <a:hlinkClick r:id="rId2"/>
              </a:rPr>
              <a:t>://</a:t>
            </a:r>
            <a:r>
              <a:rPr lang="id-ID" dirty="0" smtClean="0">
                <a:hlinkClick r:id="rId2"/>
              </a:rPr>
              <a:t>drive.google.com/open?id=0B7y2e-nSHpjMUno1QTlnV1BvTnM</a:t>
            </a:r>
            <a:r>
              <a:rPr lang="en-US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List </a:t>
            </a:r>
            <a:r>
              <a:rPr lang="en-US" dirty="0" err="1" smtClean="0"/>
              <a:t>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57356" y="1571612"/>
          <a:ext cx="657229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298"/>
                <a:gridCol w="4579552"/>
                <a:gridCol w="12144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Penilaian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Bobot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Sesuai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tema</a:t>
                      </a:r>
                      <a:r>
                        <a:rPr lang="en-US" sz="2400" dirty="0" smtClean="0"/>
                        <a:t> (</a:t>
                      </a:r>
                      <a:r>
                        <a:rPr lang="en-US" sz="2400" dirty="0" err="1" smtClean="0"/>
                        <a:t>Genap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Ganjil</a:t>
                      </a:r>
                      <a:r>
                        <a:rPr lang="en-US" sz="2400" dirty="0" smtClean="0"/>
                        <a:t>) </a:t>
                      </a:r>
                      <a:r>
                        <a:rPr lang="en-US" sz="2400" dirty="0" err="1" smtClean="0"/>
                        <a:t>dan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sumber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bahan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Kelengkapan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isi</a:t>
                      </a:r>
                      <a:r>
                        <a:rPr lang="en-US" sz="2400" dirty="0" smtClean="0"/>
                        <a:t> / content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Penggunaan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komponen</a:t>
                      </a:r>
                      <a:r>
                        <a:rPr lang="en-US" sz="2400" dirty="0" smtClean="0"/>
                        <a:t> </a:t>
                      </a:r>
                    </a:p>
                    <a:p>
                      <a:pPr marL="0" lvl="1" indent="0"/>
                      <a:r>
                        <a:rPr lang="en-US" sz="2400" dirty="0" smtClean="0"/>
                        <a:t>(List, </a:t>
                      </a:r>
                      <a:r>
                        <a:rPr lang="en-US" sz="2400" dirty="0" err="1" smtClean="0"/>
                        <a:t>Image,Table</a:t>
                      </a:r>
                      <a:r>
                        <a:rPr lang="en-US" sz="2400" dirty="0" smtClean="0"/>
                        <a:t>, Form &amp; Button,</a:t>
                      </a:r>
                      <a:r>
                        <a:rPr lang="en-US" sz="2400" baseline="0" dirty="0" smtClean="0"/>
                        <a:t> H</a:t>
                      </a:r>
                      <a:r>
                        <a:rPr lang="en-US" sz="2400" dirty="0" smtClean="0"/>
                        <a:t>eader, </a:t>
                      </a:r>
                      <a:r>
                        <a:rPr lang="en-US" sz="2400" dirty="0" err="1" smtClean="0"/>
                        <a:t>Navigasi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dirty="0" smtClean="0"/>
                        <a:t>Footer)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Desain</a:t>
                      </a:r>
                      <a:r>
                        <a:rPr lang="en-US" sz="2400" dirty="0" smtClean="0"/>
                        <a:t> Web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</TotalTime>
  <Words>155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PRAKTIKUM AKHIR SEMESTER</vt:lpstr>
      <vt:lpstr>Ujian Praktek </vt:lpstr>
      <vt:lpstr>Component</vt:lpstr>
      <vt:lpstr>Menu &amp; Halaman</vt:lpstr>
      <vt:lpstr>Konten</vt:lpstr>
      <vt:lpstr>Check List Penilaian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16</cp:revision>
  <dcterms:created xsi:type="dcterms:W3CDTF">2016-12-20T02:58:13Z</dcterms:created>
  <dcterms:modified xsi:type="dcterms:W3CDTF">2016-12-20T05:35:11Z</dcterms:modified>
</cp:coreProperties>
</file>