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322" r:id="rId5"/>
    <p:sldId id="283" r:id="rId6"/>
    <p:sldId id="323" r:id="rId7"/>
    <p:sldId id="284" r:id="rId8"/>
    <p:sldId id="285" r:id="rId9"/>
    <p:sldId id="308" r:id="rId10"/>
    <p:sldId id="309" r:id="rId11"/>
    <p:sldId id="310" r:id="rId12"/>
    <p:sldId id="311" r:id="rId13"/>
    <p:sldId id="312" r:id="rId14"/>
    <p:sldId id="314" r:id="rId15"/>
    <p:sldId id="315" r:id="rId16"/>
    <p:sldId id="316" r:id="rId17"/>
    <p:sldId id="317" r:id="rId18"/>
    <p:sldId id="28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5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1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8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12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1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73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8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2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52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75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6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0A30-DEC8-4991-8E66-87B93EF95ACA}" type="datetimeFigureOut">
              <a:rPr lang="en-US" smtClean="0"/>
              <a:t>9/27/2016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3C885-05C1-44B7-B1C4-7FBE3E978B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48768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PENGARUH BUDAYA TERHADAP KESEHATAN</a:t>
            </a:r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55837"/>
            <a:ext cx="8686800" cy="41449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PERBEDAAN KONSEP SEHAT SAKIT </a:t>
            </a:r>
          </a:p>
          <a:p>
            <a:r>
              <a:rPr lang="en-US" dirty="0" smtClean="0"/>
              <a:t>SEHAT :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, mental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semata-mata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kecacatan</a:t>
            </a:r>
            <a:r>
              <a:rPr lang="en-US" dirty="0" smtClean="0"/>
              <a:t>. (WHO)</a:t>
            </a:r>
          </a:p>
          <a:p>
            <a:r>
              <a:rPr lang="en-US" dirty="0" smtClean="0"/>
              <a:t>SEHAT :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merasakan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kelainan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psikis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mengganggu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sehari-hari</a:t>
            </a:r>
            <a:endParaRPr lang="en-US" dirty="0"/>
          </a:p>
        </p:txBody>
      </p:sp>
      <p:pic>
        <p:nvPicPr>
          <p:cNvPr id="6146" name="Picture 2" descr="C:\2011\PHOTO\sehat fis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76200"/>
            <a:ext cx="2796600" cy="19408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52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Tipe</a:t>
            </a:r>
            <a:r>
              <a:rPr lang="en-US" sz="3600" dirty="0" smtClean="0"/>
              <a:t> </a:t>
            </a:r>
            <a:r>
              <a:rPr lang="en-US" sz="3600" dirty="0" err="1" smtClean="0"/>
              <a:t>kajian</a:t>
            </a:r>
            <a:r>
              <a:rPr lang="en-US" sz="3600" dirty="0" smtClean="0"/>
              <a:t> </a:t>
            </a:r>
            <a:r>
              <a:rPr lang="en-US" sz="3600" dirty="0" err="1" smtClean="0"/>
              <a:t>antropologi</a:t>
            </a:r>
            <a:r>
              <a:rPr lang="en-US" sz="3600" dirty="0" smtClean="0"/>
              <a:t> </a:t>
            </a:r>
            <a:r>
              <a:rPr lang="en-US" sz="3600" dirty="0" err="1" smtClean="0"/>
              <a:t>budaya</a:t>
            </a:r>
            <a:r>
              <a:rPr lang="en-US" sz="3600" dirty="0" smtClean="0"/>
              <a:t> yang </a:t>
            </a:r>
            <a:r>
              <a:rPr lang="en-US" sz="3600" dirty="0" err="1" smtClean="0"/>
              <a:t>menjadi</a:t>
            </a:r>
            <a:r>
              <a:rPr lang="en-US" sz="3600" dirty="0" smtClean="0"/>
              <a:t> </a:t>
            </a:r>
            <a:r>
              <a:rPr lang="en-US" sz="3600" dirty="0" err="1" smtClean="0"/>
              <a:t>akar</a:t>
            </a:r>
            <a:r>
              <a:rPr lang="en-US" sz="3600" dirty="0" smtClean="0"/>
              <a:t> </a:t>
            </a:r>
            <a:r>
              <a:rPr lang="en-US" sz="3600" dirty="0" err="1" smtClean="0"/>
              <a:t>antropologi</a:t>
            </a:r>
            <a:r>
              <a:rPr lang="en-US" sz="3600" dirty="0" smtClean="0"/>
              <a:t> </a:t>
            </a:r>
            <a:r>
              <a:rPr lang="en-US" sz="3600" dirty="0" err="1" smtClean="0"/>
              <a:t>kesehatan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4953000" cy="5334000"/>
          </a:xfrm>
        </p:spPr>
        <p:txBody>
          <a:bodyPr>
            <a:normAutofit lnSpcReduction="10000"/>
          </a:bodyPr>
          <a:lstStyle/>
          <a:p>
            <a:r>
              <a:rPr lang="en-US" sz="2600" dirty="0" err="1" smtClean="0"/>
              <a:t>Kajian</a:t>
            </a:r>
            <a:r>
              <a:rPr lang="en-US" sz="2600" dirty="0" smtClean="0"/>
              <a:t> </a:t>
            </a:r>
            <a:r>
              <a:rPr lang="en-US" sz="2600" dirty="0" err="1" smtClean="0"/>
              <a:t>tentang</a:t>
            </a:r>
            <a:r>
              <a:rPr lang="en-US" sz="2600" dirty="0" smtClean="0"/>
              <a:t> </a:t>
            </a:r>
            <a:r>
              <a:rPr lang="en-US" sz="2600" dirty="0" err="1" smtClean="0"/>
              <a:t>obat</a:t>
            </a:r>
            <a:r>
              <a:rPr lang="en-US" sz="2600" dirty="0" smtClean="0"/>
              <a:t> “</a:t>
            </a:r>
            <a:r>
              <a:rPr lang="en-US" sz="2600" dirty="0" err="1" smtClean="0"/>
              <a:t>primitif</a:t>
            </a:r>
            <a:r>
              <a:rPr lang="en-US" sz="2600" dirty="0" smtClean="0"/>
              <a:t>”, </a:t>
            </a:r>
            <a:r>
              <a:rPr lang="en-US" sz="2600" dirty="0" err="1" smtClean="0"/>
              <a:t>tukang</a:t>
            </a:r>
            <a:r>
              <a:rPr lang="en-US" sz="2600" dirty="0" smtClean="0"/>
              <a:t> </a:t>
            </a:r>
            <a:r>
              <a:rPr lang="en-US" sz="2600" dirty="0" err="1" smtClean="0"/>
              <a:t>sihir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i="1" dirty="0" smtClean="0"/>
              <a:t>magic</a:t>
            </a:r>
          </a:p>
          <a:p>
            <a:r>
              <a:rPr lang="en-US" sz="2600" dirty="0" err="1" smtClean="0"/>
              <a:t>Kajian</a:t>
            </a:r>
            <a:r>
              <a:rPr lang="en-US" sz="2600" dirty="0" smtClean="0"/>
              <a:t> </a:t>
            </a:r>
            <a:r>
              <a:rPr lang="en-US" sz="2600" dirty="0" err="1" smtClean="0"/>
              <a:t>tentang</a:t>
            </a:r>
            <a:r>
              <a:rPr lang="en-US" sz="2600" dirty="0" smtClean="0"/>
              <a:t> </a:t>
            </a:r>
            <a:r>
              <a:rPr lang="en-US" sz="2600" dirty="0" err="1" smtClean="0"/>
              <a:t>kepribadian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kesehatan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berbagai</a:t>
            </a:r>
            <a:r>
              <a:rPr lang="en-US" sz="2600" dirty="0" smtClean="0"/>
              <a:t> setting </a:t>
            </a:r>
            <a:r>
              <a:rPr lang="en-US" sz="2600" dirty="0" err="1" smtClean="0"/>
              <a:t>budaya</a:t>
            </a:r>
            <a:endParaRPr lang="en-US" sz="2600" dirty="0" smtClean="0"/>
          </a:p>
          <a:p>
            <a:r>
              <a:rPr lang="en-US" sz="2600" dirty="0" err="1" smtClean="0"/>
              <a:t>Keterlibatan</a:t>
            </a:r>
            <a:r>
              <a:rPr lang="en-US" sz="2600" dirty="0" smtClean="0"/>
              <a:t> </a:t>
            </a:r>
            <a:r>
              <a:rPr lang="en-US" sz="2600" dirty="0" err="1" smtClean="0"/>
              <a:t>ahli-ahli</a:t>
            </a:r>
            <a:r>
              <a:rPr lang="en-US" sz="2600" dirty="0" smtClean="0"/>
              <a:t> </a:t>
            </a:r>
            <a:r>
              <a:rPr lang="en-US" sz="2600" dirty="0" err="1" smtClean="0"/>
              <a:t>antropologi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program-program </a:t>
            </a:r>
            <a:r>
              <a:rPr lang="en-US" sz="2600" dirty="0" err="1" smtClean="0"/>
              <a:t>kesehatan</a:t>
            </a:r>
            <a:r>
              <a:rPr lang="en-US" sz="2600" dirty="0" smtClean="0"/>
              <a:t> </a:t>
            </a:r>
            <a:r>
              <a:rPr lang="en-US" sz="2600" dirty="0" err="1" smtClean="0"/>
              <a:t>internasional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perubahan</a:t>
            </a:r>
            <a:r>
              <a:rPr lang="en-US" sz="2600" dirty="0" smtClean="0"/>
              <a:t> </a:t>
            </a:r>
            <a:r>
              <a:rPr lang="en-US" sz="2600" dirty="0" err="1" smtClean="0"/>
              <a:t>komunitas</a:t>
            </a:r>
            <a:r>
              <a:rPr lang="en-US" sz="2600" dirty="0" smtClean="0"/>
              <a:t> yang </a:t>
            </a:r>
            <a:r>
              <a:rPr lang="en-US" sz="2600" dirty="0" err="1" smtClean="0"/>
              <a:t>terencana</a:t>
            </a:r>
            <a:endParaRPr lang="en-US" sz="2600" dirty="0" smtClean="0"/>
          </a:p>
          <a:p>
            <a:r>
              <a:rPr lang="en-US" sz="2600" b="1" dirty="0" err="1" smtClean="0">
                <a:solidFill>
                  <a:schemeClr val="bg1">
                    <a:lumMod val="75000"/>
                  </a:schemeClr>
                </a:solidFill>
              </a:rPr>
              <a:t>Antropologi</a:t>
            </a:r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bg1">
                    <a:lumMod val="75000"/>
                  </a:schemeClr>
                </a:solidFill>
              </a:rPr>
              <a:t>ekologi</a:t>
            </a:r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(Mc Elroy </a:t>
            </a:r>
            <a:r>
              <a:rPr lang="en-US" sz="2600" dirty="0" err="1" smtClean="0">
                <a:solidFill>
                  <a:schemeClr val="bg1">
                    <a:lumMod val="75000"/>
                  </a:schemeClr>
                </a:solidFill>
              </a:rPr>
              <a:t>dan</a:t>
            </a:r>
            <a:r>
              <a:rPr lang="en-US" sz="2600" dirty="0" smtClean="0">
                <a:solidFill>
                  <a:schemeClr val="bg1">
                    <a:lumMod val="75000"/>
                  </a:schemeClr>
                </a:solidFill>
              </a:rPr>
              <a:t> Townsend, 1985)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600" b="1" dirty="0" err="1" smtClean="0">
                <a:solidFill>
                  <a:schemeClr val="bg1">
                    <a:lumMod val="75000"/>
                  </a:schemeClr>
                </a:solidFill>
              </a:rPr>
              <a:t>Teori</a:t>
            </a:r>
            <a:r>
              <a:rPr lang="en-US" sz="26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600" b="1" dirty="0" err="1" smtClean="0">
                <a:solidFill>
                  <a:schemeClr val="bg1">
                    <a:lumMod val="75000"/>
                  </a:schemeClr>
                </a:solidFill>
              </a:rPr>
              <a:t>evolusioner</a:t>
            </a:r>
            <a:endParaRPr lang="en-US" sz="2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38" y="1374248"/>
            <a:ext cx="2946662" cy="220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genesisrevival.webs.com/66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2538" y="2133600"/>
            <a:ext cx="2944078" cy="2171258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538" y="4304858"/>
            <a:ext cx="2946662" cy="162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4876801"/>
            <a:ext cx="297721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07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1"/>
            <a:ext cx="9144000" cy="3200399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Ethnic psychoses : </a:t>
            </a:r>
            <a:r>
              <a:rPr lang="en-US" dirty="0" err="1" smtClean="0">
                <a:solidFill>
                  <a:sysClr val="windowText" lastClr="000000"/>
                </a:solidFill>
              </a:rPr>
              <a:t>gangguan</a:t>
            </a:r>
            <a:r>
              <a:rPr lang="en-US" dirty="0" smtClean="0">
                <a:solidFill>
                  <a:sysClr val="windowText" lastClr="000000"/>
                </a:solidFill>
              </a:rPr>
              <a:t> mental yang </a:t>
            </a:r>
            <a:r>
              <a:rPr lang="en-US" dirty="0" err="1" smtClean="0">
                <a:solidFill>
                  <a:sysClr val="windowText" lastClr="000000"/>
                </a:solidFill>
              </a:rPr>
              <a:t>spesifik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dalam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budaya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tertentu</a:t>
            </a:r>
            <a:endParaRPr lang="en-US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endParaRPr lang="en-US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     </a:t>
            </a:r>
            <a:r>
              <a:rPr lang="en-US" dirty="0" err="1" smtClean="0">
                <a:solidFill>
                  <a:sysClr val="windowText" lastClr="000000"/>
                </a:solidFill>
              </a:rPr>
              <a:t>Contoh</a:t>
            </a:r>
            <a:r>
              <a:rPr lang="en-US" dirty="0" smtClean="0">
                <a:solidFill>
                  <a:sysClr val="windowText" lastClr="000000"/>
                </a:solidFill>
              </a:rPr>
              <a:t>:   Latah di Asia Tenggara</a:t>
            </a:r>
          </a:p>
          <a:p>
            <a:pPr>
              <a:buNone/>
            </a:pPr>
            <a:r>
              <a:rPr lang="en-US" dirty="0">
                <a:solidFill>
                  <a:sysClr val="windowText" lastClr="000000"/>
                </a:solidFill>
              </a:rPr>
              <a:t>	</a:t>
            </a:r>
            <a:r>
              <a:rPr lang="en-US" dirty="0" smtClean="0">
                <a:solidFill>
                  <a:sysClr val="windowText" lastClr="000000"/>
                </a:solidFill>
              </a:rPr>
              <a:t>	     Amok </a:t>
            </a:r>
            <a:r>
              <a:rPr lang="en-US" dirty="0" err="1" smtClean="0">
                <a:solidFill>
                  <a:sysClr val="windowText" lastClr="000000"/>
                </a:solidFill>
              </a:rPr>
              <a:t>di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bali</a:t>
            </a:r>
            <a:endParaRPr lang="en-US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ysClr val="windowText" lastClr="000000"/>
                </a:solidFill>
              </a:rPr>
              <a:t>		     </a:t>
            </a:r>
            <a:r>
              <a:rPr lang="en-US" dirty="0" err="1" smtClean="0">
                <a:solidFill>
                  <a:sysClr val="windowText" lastClr="000000"/>
                </a:solidFill>
              </a:rPr>
              <a:t>Koro</a:t>
            </a:r>
            <a:r>
              <a:rPr lang="en-US" dirty="0" smtClean="0">
                <a:solidFill>
                  <a:sysClr val="windowText" lastClr="000000"/>
                </a:solidFill>
              </a:rPr>
              <a:t> Asia </a:t>
            </a:r>
            <a:r>
              <a:rPr lang="en-US" dirty="0" err="1" smtClean="0">
                <a:solidFill>
                  <a:sysClr val="windowText" lastClr="000000"/>
                </a:solidFill>
              </a:rPr>
              <a:t>timur,Tenggara</a:t>
            </a:r>
            <a:r>
              <a:rPr lang="en-US" dirty="0" smtClean="0">
                <a:solidFill>
                  <a:sysClr val="windowText" lastClr="000000"/>
                </a:solidFill>
              </a:rPr>
              <a:t>, </a:t>
            </a:r>
            <a:r>
              <a:rPr lang="en-US" dirty="0" err="1" smtClean="0">
                <a:solidFill>
                  <a:sysClr val="windowText" lastClr="000000"/>
                </a:solidFill>
              </a:rPr>
              <a:t>sumatera</a:t>
            </a:r>
            <a:endParaRPr lang="en-US" dirty="0" smtClean="0">
              <a:solidFill>
                <a:sysClr val="windowText" lastClr="000000"/>
              </a:solidFill>
            </a:endParaRPr>
          </a:p>
          <a:p>
            <a:pPr>
              <a:buNone/>
            </a:pPr>
            <a:endParaRPr lang="en-US" dirty="0">
              <a:solidFill>
                <a:sysClr val="windowText" lastClr="000000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ysClr val="windowText" lastClr="000000"/>
                </a:solidFill>
              </a:rPr>
              <a:t>     </a:t>
            </a:r>
            <a:r>
              <a:rPr lang="en-US" dirty="0" err="1" smtClean="0">
                <a:solidFill>
                  <a:sysClr val="windowText" lastClr="000000"/>
                </a:solidFill>
              </a:rPr>
              <a:t>dikenal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solidFill>
                  <a:sysClr val="windowText" lastClr="000000"/>
                </a:solidFill>
              </a:rPr>
              <a:t>dengan</a:t>
            </a:r>
            <a:r>
              <a:rPr lang="en-US" dirty="0" smtClean="0">
                <a:solidFill>
                  <a:sysClr val="windowText" lastClr="000000"/>
                </a:solidFill>
              </a:rPr>
              <a:t> </a:t>
            </a:r>
            <a:r>
              <a:rPr lang="en-US" i="1" dirty="0" smtClean="0">
                <a:solidFill>
                  <a:sysClr val="windowText" lastClr="000000"/>
                </a:solidFill>
              </a:rPr>
              <a:t>Culture bound syndrome </a:t>
            </a:r>
            <a:endParaRPr lang="en-US" i="1" dirty="0">
              <a:solidFill>
                <a:sysClr val="windowText" lastClr="000000"/>
              </a:solidFill>
            </a:endParaRPr>
          </a:p>
        </p:txBody>
      </p:sp>
      <p:sp>
        <p:nvSpPr>
          <p:cNvPr id="1029" name="AutoShape 5" descr="http://t0.gstatic.com/images?q=tbn:ANd9GcR97lqNdXCP0UwnT4l9J3D2EyTYgQb1usOZJHIBGxl3jQVCru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1" name="AutoShape 7" descr="http://t0.gstatic.com/images?q=tbn:ANd9GcR97lqNdXCP0UwnT4l9J3D2EyTYgQb1usOZJHIBGxl3jQVCru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http://t0.gstatic.com/images?q=tbn:ANd9GcR97lqNdXCP0UwnT4l9J3D2EyTYgQb1usOZJHIBGxl3jQVCru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http://t0.gstatic.com/images?q=tbn:ANd9GcR97lqNdXCP0UwnT4l9J3D2EyTYgQb1usOZJHIBGxl3jQVCru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http://t2.gstatic.com/images?q=tbn:ANd9GcQdMUgpvgvJK4u755NAKmSL5B0EXws6fiNV6xKhCOeuuo5qbBqSeto59-b_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 descr="http://ainiainong.files.wordpress.com/2010/04/latah.jpg?w=260&amp;h=300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 descr="http://static2.channels.com/thumbnails/fijimetv-The-Spirit-of-Na-Koro-3-e10041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58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534400" cy="21637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Antropologi</a:t>
            </a:r>
            <a:r>
              <a:rPr lang="en-US" dirty="0" smtClean="0"/>
              <a:t> </a:t>
            </a:r>
            <a:r>
              <a:rPr lang="en-US" dirty="0" err="1" smtClean="0"/>
              <a:t>ekologi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memfokuskan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r>
              <a:rPr lang="en-US" dirty="0" err="1" smtClean="0"/>
              <a:t>kebudayaan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Teknik-teknik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,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menetap</a:t>
            </a:r>
            <a:r>
              <a:rPr lang="en-US" dirty="0" smtClean="0"/>
              <a:t>, </a:t>
            </a:r>
            <a:r>
              <a:rPr lang="en-US" dirty="0" err="1" smtClean="0"/>
              <a:t>pertumbuhan</a:t>
            </a:r>
            <a:r>
              <a:rPr lang="en-US" dirty="0" smtClean="0"/>
              <a:t> </a:t>
            </a:r>
            <a:r>
              <a:rPr lang="en-US" dirty="0" err="1" smtClean="0"/>
              <a:t>penduduk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http://t1.gstatic.com/images?q=tbn:ANd9GcQQP9QnZN96QkUexvre5M8gTR_D7sIIePCIDjSTZIQnmdftsH6c2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52400"/>
            <a:ext cx="3810000" cy="381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2971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237"/>
            <a:ext cx="8229600" cy="4525963"/>
          </a:xfrm>
        </p:spPr>
        <p:txBody>
          <a:bodyPr/>
          <a:lstStyle/>
          <a:p>
            <a:r>
              <a:rPr lang="en-US" dirty="0" err="1" smtClean="0"/>
              <a:t>Etnomedicine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mengkaji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masalah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folk medicine 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pengobatan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rakyat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</a:t>
            </a:r>
            <a:r>
              <a:rPr lang="en-US" dirty="0" err="1" smtClean="0">
                <a:sym typeface="Wingdings" pitchFamily="2" charset="2"/>
              </a:rPr>
              <a:t>Kepercayaan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praktik-praktik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berkaitan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penyakit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merupakan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hasil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perkembangan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budaya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asli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eksplisit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tidak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berasal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kerangka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konseptual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kedokteran</a:t>
            </a:r>
            <a:r>
              <a:rPr lang="en-US" dirty="0" smtClean="0">
                <a:sym typeface="Wingdings" pitchFamily="2" charset="2"/>
              </a:rPr>
              <a:t> modern.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292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352925"/>
            <a:ext cx="277682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59957"/>
            <a:ext cx="1716797" cy="242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910" y="3958590"/>
            <a:ext cx="3780090" cy="252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1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" y="0"/>
            <a:ext cx="92180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590800"/>
            <a:ext cx="5486400" cy="1219200"/>
          </a:xfrm>
        </p:spPr>
        <p:txBody>
          <a:bodyPr>
            <a:noAutofit/>
          </a:bodyPr>
          <a:lstStyle/>
          <a:p>
            <a:r>
              <a:rPr lang="en-US" sz="3200" b="1" dirty="0" err="1"/>
              <a:t>S</a:t>
            </a:r>
            <a:r>
              <a:rPr lang="en-US" sz="3200" b="1" dirty="0" err="1" smtClean="0"/>
              <a:t>umbangan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antropologi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terhadap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ilmu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kesehatan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Foster&amp;Anderson</a:t>
            </a:r>
            <a:r>
              <a:rPr lang="en-US" sz="2400" dirty="0" smtClean="0"/>
              <a:t>, 1978)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4191000"/>
            <a:ext cx="5410200" cy="2438400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/>
              <a:t>Perspektif</a:t>
            </a:r>
            <a:r>
              <a:rPr lang="en-US" sz="2800" dirty="0" smtClean="0"/>
              <a:t> </a:t>
            </a:r>
            <a:r>
              <a:rPr lang="en-US" sz="2800" dirty="0" err="1" smtClean="0"/>
              <a:t>antropologi</a:t>
            </a:r>
            <a:endParaRPr lang="en-US" sz="2800" dirty="0" smtClean="0"/>
          </a:p>
          <a:p>
            <a:r>
              <a:rPr lang="en-US" sz="2800" dirty="0" err="1" smtClean="0"/>
              <a:t>Perubahan</a:t>
            </a:r>
            <a:r>
              <a:rPr lang="en-US" sz="2800" dirty="0" smtClean="0"/>
              <a:t> </a:t>
            </a:r>
            <a:r>
              <a:rPr lang="en-US" sz="2800" dirty="0" err="1" smtClean="0"/>
              <a:t>terencana</a:t>
            </a:r>
            <a:endParaRPr lang="en-US" sz="2800" dirty="0" smtClean="0"/>
          </a:p>
          <a:p>
            <a:r>
              <a:rPr lang="en-US" sz="2800" dirty="0" err="1" smtClean="0"/>
              <a:t>Metodologi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penelitian</a:t>
            </a:r>
            <a:r>
              <a:rPr lang="en-US" sz="2800" dirty="0" smtClean="0"/>
              <a:t> </a:t>
            </a:r>
            <a:r>
              <a:rPr lang="en-US" sz="2800" dirty="0" err="1" smtClean="0"/>
              <a:t>antropologi</a:t>
            </a:r>
            <a:endParaRPr lang="en-US" sz="2800" dirty="0" smtClean="0"/>
          </a:p>
          <a:p>
            <a:r>
              <a:rPr lang="en-US" sz="2800" dirty="0" err="1" smtClean="0"/>
              <a:t>Premis-premis</a:t>
            </a:r>
            <a:r>
              <a:rPr lang="en-US" sz="2800" dirty="0" smtClean="0"/>
              <a:t> </a:t>
            </a:r>
            <a:r>
              <a:rPr lang="en-US" sz="2800" dirty="0" err="1" smtClean="0"/>
              <a:t>antropologi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178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antropologi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holistik</a:t>
            </a:r>
            <a:endParaRPr lang="en-US" dirty="0" smtClean="0"/>
          </a:p>
          <a:p>
            <a:pPr lvl="1"/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gejala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 smtClean="0"/>
          </a:p>
          <a:p>
            <a:pPr lvl="1"/>
            <a:r>
              <a:rPr lang="en-US" dirty="0" smtClean="0"/>
              <a:t>Batas </a:t>
            </a:r>
            <a:r>
              <a:rPr lang="en-US" dirty="0" err="1" smtClean="0"/>
              <a:t>pranata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tegas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berdiri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,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pranata</a:t>
            </a:r>
            <a:r>
              <a:rPr lang="en-US" dirty="0" smtClean="0"/>
              <a:t> lain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Relativisme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en-US" dirty="0" smtClean="0"/>
          </a:p>
          <a:p>
            <a:pPr lvl="1"/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endParaRPr lang="en-US" dirty="0" smtClean="0"/>
          </a:p>
          <a:p>
            <a:pPr lvl="1"/>
            <a:r>
              <a:rPr lang="en-US" dirty="0" err="1" smtClean="0"/>
              <a:t>Pendukung</a:t>
            </a:r>
            <a:r>
              <a:rPr lang="en-US" dirty="0" smtClean="0"/>
              <a:t> :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pantas</a:t>
            </a:r>
            <a:r>
              <a:rPr lang="en-US" dirty="0" smtClean="0"/>
              <a:t>,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 smtClean="0"/>
          </a:p>
          <a:p>
            <a:pPr lvl="1"/>
            <a:r>
              <a:rPr lang="en-US" dirty="0" err="1" smtClean="0"/>
              <a:t>Budaya</a:t>
            </a:r>
            <a:r>
              <a:rPr lang="en-US" dirty="0" smtClean="0"/>
              <a:t> lain : </a:t>
            </a:r>
            <a:r>
              <a:rPr lang="en-US" dirty="0" err="1" smtClean="0"/>
              <a:t>menolak</a:t>
            </a:r>
            <a:r>
              <a:rPr lang="en-US" dirty="0" smtClean="0"/>
              <a:t>,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ditinggalkan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r>
              <a:rPr lang="en-US" dirty="0" err="1" smtClean="0"/>
              <a:t>Etnosentris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	</a:t>
            </a:r>
            <a:r>
              <a:rPr lang="en-US" dirty="0" err="1" smtClean="0"/>
              <a:t>Perilaku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lain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menilai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yang paling </a:t>
            </a:r>
            <a:r>
              <a:rPr lang="en-US" dirty="0" err="1" smtClean="0"/>
              <a:t>baik</a:t>
            </a:r>
            <a:r>
              <a:rPr lang="en-US" dirty="0" smtClean="0"/>
              <a:t>/ </a:t>
            </a:r>
            <a:r>
              <a:rPr lang="en-US" dirty="0" err="1" smtClean="0"/>
              <a:t>sempurna</a:t>
            </a:r>
            <a:endParaRPr lang="en-US" dirty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perlakuan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/>
          </a:p>
        </p:txBody>
      </p:sp>
      <p:pic>
        <p:nvPicPr>
          <p:cNvPr id="18434" name="Picture 2" descr="http://tesarblog.files.wordpress.com/2010/03/unilever-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870061"/>
            <a:ext cx="1905000" cy="1987939"/>
          </a:xfrm>
          <a:prstGeom prst="rect">
            <a:avLst/>
          </a:prstGeom>
          <a:noFill/>
        </p:spPr>
      </p:pic>
      <p:pic>
        <p:nvPicPr>
          <p:cNvPr id="18436" name="Picture 4" descr="http://informasitips.com/wp-content/uploads/2011/04/Warda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5334000"/>
            <a:ext cx="2857500" cy="1076326"/>
          </a:xfrm>
          <a:prstGeom prst="rect">
            <a:avLst/>
          </a:prstGeom>
          <a:noFill/>
        </p:spPr>
      </p:pic>
      <p:pic>
        <p:nvPicPr>
          <p:cNvPr id="18438" name="Picture 6" descr="http://2.bp.blogspot.com/-FohMtxnqmwI/TeJB1mQwmkI/AAAAAAAAAvA/7RMv1eGlOoY/s1600/geisha-kyoto-n-071.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657600"/>
            <a:ext cx="1905000" cy="2812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11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Terencana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190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 err="1" smtClean="0"/>
              <a:t>Perencana</a:t>
            </a:r>
            <a:r>
              <a:rPr lang="en-US" sz="2600" dirty="0" smtClean="0"/>
              <a:t> program </a:t>
            </a:r>
            <a:r>
              <a:rPr lang="en-US" sz="2600" dirty="0" err="1" smtClean="0"/>
              <a:t>pembaharuan</a:t>
            </a:r>
            <a:r>
              <a:rPr lang="en-US" sz="2600" dirty="0" smtClean="0"/>
              <a:t> </a:t>
            </a:r>
            <a:r>
              <a:rPr lang="en-US" sz="2600" dirty="0" err="1" smtClean="0"/>
              <a:t>kesehatan</a:t>
            </a:r>
            <a:r>
              <a:rPr lang="en-US" sz="2600" dirty="0" smtClean="0"/>
              <a:t> </a:t>
            </a:r>
            <a:r>
              <a:rPr lang="en-US" sz="2600" dirty="0" err="1" smtClean="0"/>
              <a:t>dalam</a:t>
            </a:r>
            <a:r>
              <a:rPr lang="en-US" sz="2600" dirty="0" smtClean="0"/>
              <a:t> </a:t>
            </a:r>
            <a:r>
              <a:rPr lang="en-US" sz="2600" dirty="0" err="1" smtClean="0"/>
              <a:t>upaya</a:t>
            </a:r>
            <a:r>
              <a:rPr lang="en-US" sz="2600" dirty="0" smtClean="0"/>
              <a:t> </a:t>
            </a:r>
            <a:r>
              <a:rPr lang="en-US" sz="2600" dirty="0" err="1" smtClean="0"/>
              <a:t>mengubah</a:t>
            </a:r>
            <a:r>
              <a:rPr lang="en-US" sz="2600" dirty="0" smtClean="0"/>
              <a:t> </a:t>
            </a:r>
            <a:r>
              <a:rPr lang="en-US" sz="2600" dirty="0" err="1" smtClean="0"/>
              <a:t>perilaku</a:t>
            </a:r>
            <a:r>
              <a:rPr lang="en-US" sz="2600" dirty="0" smtClean="0"/>
              <a:t> </a:t>
            </a:r>
            <a:r>
              <a:rPr lang="en-US" sz="2600" dirty="0" err="1" smtClean="0"/>
              <a:t>kesehatan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hanya</a:t>
            </a:r>
            <a:r>
              <a:rPr lang="en-US" sz="2600" dirty="0" smtClean="0"/>
              <a:t> </a:t>
            </a:r>
            <a:r>
              <a:rPr lang="en-US" sz="2600" dirty="0" err="1" smtClean="0"/>
              <a:t>memfokuskan</a:t>
            </a:r>
            <a:r>
              <a:rPr lang="en-US" sz="2600" dirty="0" smtClean="0"/>
              <a:t> </a:t>
            </a:r>
            <a:r>
              <a:rPr lang="en-US" sz="2600" dirty="0" err="1" smtClean="0"/>
              <a:t>diri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hal-hal</a:t>
            </a:r>
            <a:r>
              <a:rPr lang="en-US" sz="2600" dirty="0" smtClean="0"/>
              <a:t> yang </a:t>
            </a:r>
            <a:r>
              <a:rPr lang="en-US" sz="2600" dirty="0" err="1" smtClean="0"/>
              <a:t>tampak</a:t>
            </a:r>
            <a:r>
              <a:rPr lang="en-US" sz="2600" dirty="0" smtClean="0"/>
              <a:t> : </a:t>
            </a:r>
            <a:r>
              <a:rPr lang="en-US" sz="2600" dirty="0" err="1" smtClean="0"/>
              <a:t>bangunan</a:t>
            </a:r>
            <a:r>
              <a:rPr lang="en-US" sz="2600" dirty="0" smtClean="0"/>
              <a:t> </a:t>
            </a:r>
            <a:r>
              <a:rPr lang="en-US" sz="2600" dirty="0" err="1" smtClean="0"/>
              <a:t>fisik</a:t>
            </a:r>
            <a:r>
              <a:rPr lang="en-US" sz="2600" dirty="0" smtClean="0"/>
              <a:t>, </a:t>
            </a:r>
            <a:r>
              <a:rPr lang="en-US" sz="2600" dirty="0" err="1" smtClean="0"/>
              <a:t>perilaku</a:t>
            </a:r>
            <a:r>
              <a:rPr lang="en-US" sz="2600" dirty="0" smtClean="0"/>
              <a:t> yang </a:t>
            </a:r>
            <a:r>
              <a:rPr lang="en-US" sz="2600" dirty="0" err="1" smtClean="0"/>
              <a:t>tampak</a:t>
            </a:r>
            <a:r>
              <a:rPr lang="en-US" sz="2600" dirty="0" smtClean="0"/>
              <a:t>, </a:t>
            </a:r>
            <a:r>
              <a:rPr lang="en-US" sz="2600" dirty="0" err="1" smtClean="0"/>
              <a:t>tetapi</a:t>
            </a:r>
            <a:r>
              <a:rPr lang="en-US" sz="2600" dirty="0" smtClean="0"/>
              <a:t> </a:t>
            </a:r>
            <a:r>
              <a:rPr lang="en-US" sz="2600" dirty="0" err="1" smtClean="0"/>
              <a:t>seharusnya</a:t>
            </a:r>
            <a:r>
              <a:rPr lang="en-US" sz="2600" dirty="0" smtClean="0"/>
              <a:t> </a:t>
            </a:r>
            <a:r>
              <a:rPr lang="en-US" sz="2600" dirty="0" err="1" smtClean="0"/>
              <a:t>juga</a:t>
            </a:r>
            <a:r>
              <a:rPr lang="en-US" sz="2600" dirty="0" smtClean="0"/>
              <a:t> </a:t>
            </a:r>
            <a:r>
              <a:rPr lang="en-US" sz="2600" dirty="0" err="1" smtClean="0"/>
              <a:t>aspek</a:t>
            </a:r>
            <a:r>
              <a:rPr lang="en-US" sz="2600" dirty="0" smtClean="0"/>
              <a:t> </a:t>
            </a:r>
            <a:r>
              <a:rPr lang="en-US" sz="2600" dirty="0" err="1" smtClean="0"/>
              <a:t>sosial</a:t>
            </a:r>
            <a:r>
              <a:rPr lang="en-US" sz="2600" dirty="0" smtClean="0"/>
              <a:t> </a:t>
            </a:r>
            <a:r>
              <a:rPr lang="en-US" sz="2600" dirty="0" err="1" smtClean="0"/>
              <a:t>budaya</a:t>
            </a:r>
            <a:endParaRPr lang="en-US" sz="2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4762500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18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126" y="41148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Mistral" pitchFamily="66" charset="0"/>
              </a:rPr>
              <a:t>Terimakasih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Mistral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1853" y="0"/>
            <a:ext cx="9102147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5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"/>
            <a:ext cx="8915400" cy="4419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600" dirty="0" err="1" smtClean="0"/>
              <a:t>Persepsi</a:t>
            </a:r>
            <a:r>
              <a:rPr lang="en-US" sz="2600" dirty="0" smtClean="0"/>
              <a:t> </a:t>
            </a:r>
            <a:r>
              <a:rPr lang="en-US" sz="2600" dirty="0" err="1" smtClean="0"/>
              <a:t>seseorang</a:t>
            </a:r>
            <a:r>
              <a:rPr lang="en-US" sz="2600" dirty="0" smtClean="0"/>
              <a:t> </a:t>
            </a:r>
            <a:r>
              <a:rPr lang="en-US" sz="2600" dirty="0" err="1" smtClean="0"/>
              <a:t>terhadap</a:t>
            </a:r>
            <a:r>
              <a:rPr lang="en-US" sz="2600" dirty="0" smtClean="0"/>
              <a:t> </a:t>
            </a:r>
            <a:r>
              <a:rPr lang="en-US" sz="2600" dirty="0" err="1" smtClean="0"/>
              <a:t>kondisi</a:t>
            </a:r>
            <a:r>
              <a:rPr lang="en-US" sz="2600" dirty="0" smtClean="0"/>
              <a:t> </a:t>
            </a:r>
            <a:r>
              <a:rPr lang="en-US" sz="2600" dirty="0" err="1" smtClean="0"/>
              <a:t>KESEHATANnya</a:t>
            </a:r>
            <a:r>
              <a:rPr lang="en-US" sz="2600" dirty="0" smtClean="0"/>
              <a:t> </a:t>
            </a:r>
            <a:r>
              <a:rPr lang="en-US" sz="2600" dirty="0" err="1" smtClean="0"/>
              <a:t>dipengaruhi</a:t>
            </a:r>
            <a:r>
              <a:rPr lang="en-US" sz="2600" dirty="0" smtClean="0"/>
              <a:t> </a:t>
            </a:r>
            <a:r>
              <a:rPr lang="en-US" sz="2600" dirty="0" err="1" smtClean="0"/>
              <a:t>oleh</a:t>
            </a:r>
            <a:r>
              <a:rPr lang="en-US" sz="2600" dirty="0" smtClean="0"/>
              <a:t>  </a:t>
            </a:r>
            <a:r>
              <a:rPr lang="en-US" sz="2600" dirty="0" err="1" smtClean="0"/>
              <a:t>budaya</a:t>
            </a:r>
            <a:endParaRPr lang="en-US" sz="2600" dirty="0" smtClean="0"/>
          </a:p>
          <a:p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masyarakat</a:t>
            </a:r>
            <a:r>
              <a:rPr lang="en-US" sz="2600" dirty="0" smtClean="0"/>
              <a:t> non </a:t>
            </a:r>
            <a:r>
              <a:rPr lang="en-US" sz="2600" dirty="0" err="1" smtClean="0"/>
              <a:t>industri</a:t>
            </a:r>
            <a:r>
              <a:rPr lang="en-US" sz="2600" dirty="0" smtClean="0"/>
              <a:t> : SEHAT </a:t>
            </a:r>
            <a:r>
              <a:rPr lang="en-US" sz="2600" dirty="0" err="1" smtClean="0"/>
              <a:t>sebagai</a:t>
            </a:r>
            <a:r>
              <a:rPr lang="en-US" sz="2600" dirty="0" smtClean="0"/>
              <a:t> </a:t>
            </a:r>
            <a:r>
              <a:rPr lang="en-US" sz="2600" dirty="0" err="1" smtClean="0"/>
              <a:t>kondisi</a:t>
            </a:r>
            <a:r>
              <a:rPr lang="en-US" sz="2600" dirty="0" smtClean="0"/>
              <a:t> </a:t>
            </a:r>
            <a:r>
              <a:rPr lang="en-US" sz="2600" dirty="0" err="1" smtClean="0"/>
              <a:t>keseimbangan</a:t>
            </a:r>
            <a:r>
              <a:rPr lang="en-US" sz="2600" dirty="0" smtClean="0"/>
              <a:t> </a:t>
            </a:r>
            <a:r>
              <a:rPr lang="en-US" sz="2600" dirty="0" err="1" smtClean="0"/>
              <a:t>antara</a:t>
            </a:r>
            <a:r>
              <a:rPr lang="en-US" sz="2600" dirty="0" smtClean="0"/>
              <a:t> </a:t>
            </a:r>
            <a:r>
              <a:rPr lang="en-US" sz="2600" dirty="0" err="1" smtClean="0"/>
              <a:t>manusia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manusia</a:t>
            </a:r>
            <a:r>
              <a:rPr lang="en-US" sz="2600" dirty="0" smtClean="0"/>
              <a:t>, </a:t>
            </a:r>
            <a:r>
              <a:rPr lang="en-US" sz="2600" dirty="0" err="1" smtClean="0"/>
              <a:t>manusia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alam</a:t>
            </a:r>
            <a:r>
              <a:rPr lang="en-US" sz="2600" dirty="0" smtClean="0"/>
              <a:t> </a:t>
            </a:r>
            <a:r>
              <a:rPr lang="en-US" sz="2600" dirty="0" err="1" smtClean="0"/>
              <a:t>serta</a:t>
            </a:r>
            <a:r>
              <a:rPr lang="en-US" sz="2600" dirty="0" smtClean="0"/>
              <a:t> </a:t>
            </a:r>
            <a:r>
              <a:rPr lang="en-US" sz="2600" dirty="0" err="1" smtClean="0"/>
              <a:t>manusia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supernatural.</a:t>
            </a:r>
          </a:p>
          <a:p>
            <a:r>
              <a:rPr lang="en-US" sz="2600" dirty="0" err="1" smtClean="0"/>
              <a:t>Perilaku</a:t>
            </a:r>
            <a:r>
              <a:rPr lang="en-US" sz="2600" dirty="0" smtClean="0"/>
              <a:t> </a:t>
            </a:r>
            <a:r>
              <a:rPr lang="en-US" sz="2600" dirty="0" err="1" smtClean="0"/>
              <a:t>mencari</a:t>
            </a:r>
            <a:r>
              <a:rPr lang="en-US" sz="2600" dirty="0" smtClean="0"/>
              <a:t> </a:t>
            </a:r>
            <a:r>
              <a:rPr lang="en-US" sz="2600" dirty="0" err="1" smtClean="0"/>
              <a:t>pengobatan</a:t>
            </a:r>
            <a:r>
              <a:rPr lang="en-US" sz="2600" dirty="0" smtClean="0"/>
              <a:t> :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merasa</a:t>
            </a:r>
            <a:r>
              <a:rPr lang="en-US" sz="2600" dirty="0" smtClean="0"/>
              <a:t> </a:t>
            </a:r>
            <a:r>
              <a:rPr lang="en-US" sz="2600" dirty="0" err="1" smtClean="0"/>
              <a:t>sakit</a:t>
            </a:r>
            <a:r>
              <a:rPr lang="en-US" sz="2600" dirty="0" smtClean="0"/>
              <a:t> </a:t>
            </a:r>
            <a:r>
              <a:rPr lang="en-US" sz="2600" dirty="0" err="1" smtClean="0"/>
              <a:t>padahal</a:t>
            </a:r>
            <a:r>
              <a:rPr lang="en-US" sz="2600" dirty="0" smtClean="0"/>
              <a:t> </a:t>
            </a:r>
            <a:r>
              <a:rPr lang="en-US" sz="2600" dirty="0" err="1" smtClean="0"/>
              <a:t>dia</a:t>
            </a:r>
            <a:r>
              <a:rPr lang="en-US" sz="2600" dirty="0" smtClean="0"/>
              <a:t> </a:t>
            </a:r>
            <a:r>
              <a:rPr lang="en-US" sz="2600" dirty="0" err="1" smtClean="0"/>
              <a:t>terkena</a:t>
            </a:r>
            <a:r>
              <a:rPr lang="en-US" sz="2600" dirty="0" smtClean="0"/>
              <a:t> </a:t>
            </a:r>
            <a:r>
              <a:rPr lang="en-US" sz="2600" dirty="0" err="1" smtClean="0"/>
              <a:t>penyakit</a:t>
            </a:r>
            <a:endParaRPr lang="en-US" sz="2600" dirty="0" smtClean="0"/>
          </a:p>
          <a:p>
            <a:r>
              <a:rPr lang="en-US" sz="2600" dirty="0" err="1" smtClean="0"/>
              <a:t>Kenapa</a:t>
            </a:r>
            <a:r>
              <a:rPr lang="en-US" sz="2600" dirty="0" smtClean="0"/>
              <a:t>?</a:t>
            </a:r>
          </a:p>
          <a:p>
            <a:r>
              <a:rPr lang="en-US" sz="2600" dirty="0" err="1" smtClean="0"/>
              <a:t>Karena</a:t>
            </a:r>
            <a:r>
              <a:rPr lang="en-US" sz="2600" dirty="0" smtClean="0"/>
              <a:t> </a:t>
            </a:r>
            <a:r>
              <a:rPr lang="en-US" sz="2600" dirty="0" err="1" smtClean="0"/>
              <a:t>semua</a:t>
            </a:r>
            <a:r>
              <a:rPr lang="en-US" sz="2600" dirty="0" smtClean="0"/>
              <a:t> </a:t>
            </a:r>
            <a:r>
              <a:rPr lang="en-US" sz="2600" dirty="0" err="1" smtClean="0"/>
              <a:t>orang</a:t>
            </a:r>
            <a:r>
              <a:rPr lang="en-US" sz="2600" dirty="0" smtClean="0"/>
              <a:t> </a:t>
            </a:r>
            <a:r>
              <a:rPr lang="en-US" sz="2600" dirty="0" err="1" smtClean="0"/>
              <a:t>mengalami</a:t>
            </a:r>
            <a:r>
              <a:rPr lang="en-US" sz="2600" dirty="0" smtClean="0"/>
              <a:t> </a:t>
            </a:r>
            <a:r>
              <a:rPr lang="en-US" sz="2600" dirty="0" err="1" smtClean="0"/>
              <a:t>hal</a:t>
            </a:r>
            <a:r>
              <a:rPr lang="en-US" sz="2600" dirty="0" smtClean="0"/>
              <a:t> yang </a:t>
            </a:r>
            <a:r>
              <a:rPr lang="en-US" sz="2600" dirty="0" err="1" smtClean="0"/>
              <a:t>sama</a:t>
            </a:r>
            <a:r>
              <a:rPr lang="en-US" sz="2600" dirty="0" smtClean="0"/>
              <a:t> (Malaria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Mano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Liberia)</a:t>
            </a:r>
            <a:endParaRPr lang="en-US" sz="26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078" y="480060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4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0"/>
            <a:ext cx="5943600" cy="1143000"/>
          </a:xfrm>
        </p:spPr>
        <p:txBody>
          <a:bodyPr/>
          <a:lstStyle/>
          <a:p>
            <a:r>
              <a:rPr lang="en-US" dirty="0" smtClean="0"/>
              <a:t>Disease &amp;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4953000" cy="4953000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Penyakit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sakit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Perbedaannya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Disease : </a:t>
            </a:r>
            <a:r>
              <a:rPr lang="en-US" dirty="0" err="1" smtClean="0">
                <a:solidFill>
                  <a:schemeClr val="bg1"/>
                </a:solidFill>
              </a:rPr>
              <a:t>adanya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keadaan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patologik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Illness </a:t>
            </a:r>
            <a:r>
              <a:rPr lang="en-US" dirty="0" err="1" smtClean="0">
                <a:solidFill>
                  <a:schemeClr val="bg1"/>
                </a:solidFill>
              </a:rPr>
              <a:t>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dipandang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konsep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kultural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   (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menjalankan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sosialnya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karena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terinfeksi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suatu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kuman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17182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73979" y="4876800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Disease or illness?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50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31242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Illness</a:t>
            </a:r>
            <a:r>
              <a:rPr lang="en-US" sz="2800" dirty="0" smtClean="0"/>
              <a:t> </a:t>
            </a:r>
            <a:r>
              <a:rPr lang="en-US" sz="2800" dirty="0" err="1" smtClean="0"/>
              <a:t>dipandang</a:t>
            </a:r>
            <a:r>
              <a:rPr lang="en-US" sz="2800" dirty="0" smtClean="0"/>
              <a:t> 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sanksi</a:t>
            </a:r>
            <a:r>
              <a:rPr lang="en-US" sz="2800" dirty="0" smtClean="0"/>
              <a:t> </a:t>
            </a:r>
            <a:r>
              <a:rPr lang="en-US" sz="2800" dirty="0" err="1" smtClean="0"/>
              <a:t>sosial</a:t>
            </a:r>
            <a:r>
              <a:rPr lang="en-US" sz="2800" dirty="0" smtClean="0"/>
              <a:t> yang </a:t>
            </a:r>
            <a:r>
              <a:rPr lang="en-US" sz="2800" dirty="0" err="1" smtClean="0"/>
              <a:t>utama</a:t>
            </a:r>
            <a:endParaRPr lang="en-US" sz="2800" dirty="0" smtClean="0"/>
          </a:p>
          <a:p>
            <a:r>
              <a:rPr lang="en-US" sz="2800" dirty="0" err="1" smtClean="0"/>
              <a:t>Sakit</a:t>
            </a:r>
            <a:r>
              <a:rPr lang="en-US" sz="2800" dirty="0" smtClean="0"/>
              <a:t> </a:t>
            </a:r>
            <a:r>
              <a:rPr lang="en-US" sz="2800" dirty="0" err="1" smtClean="0"/>
              <a:t>dipahami</a:t>
            </a:r>
            <a:r>
              <a:rPr lang="en-US" sz="2800" dirty="0" smtClean="0"/>
              <a:t> </a:t>
            </a:r>
            <a:r>
              <a:rPr lang="en-US" sz="2800" dirty="0" err="1" smtClean="0"/>
              <a:t>oleh</a:t>
            </a:r>
            <a:r>
              <a:rPr lang="en-US" sz="2800" dirty="0" smtClean="0"/>
              <a:t> </a:t>
            </a:r>
            <a:r>
              <a:rPr lang="en-US" sz="2800" dirty="0" err="1" smtClean="0"/>
              <a:t>banyak</a:t>
            </a:r>
            <a:r>
              <a:rPr lang="en-US" sz="2800" dirty="0" smtClean="0"/>
              <a:t> </a:t>
            </a:r>
            <a:r>
              <a:rPr lang="en-US" sz="2800" dirty="0" err="1" smtClean="0"/>
              <a:t>orang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hukuman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</a:t>
            </a:r>
            <a:r>
              <a:rPr lang="en-US" sz="2800" dirty="0" err="1" smtClean="0"/>
              <a:t>tokoh</a:t>
            </a:r>
            <a:r>
              <a:rPr lang="en-US" sz="2800" dirty="0" smtClean="0"/>
              <a:t> </a:t>
            </a:r>
            <a:r>
              <a:rPr lang="en-US" sz="2800" dirty="0" err="1" smtClean="0"/>
              <a:t>supranatural</a:t>
            </a:r>
            <a:r>
              <a:rPr lang="en-US" sz="2800" dirty="0" smtClean="0"/>
              <a:t> </a:t>
            </a:r>
            <a:r>
              <a:rPr lang="en-US" sz="2800" dirty="0" err="1" smtClean="0"/>
              <a:t>karena</a:t>
            </a:r>
            <a:r>
              <a:rPr lang="en-US" sz="2800" dirty="0" smtClean="0"/>
              <a:t> </a:t>
            </a:r>
            <a:r>
              <a:rPr lang="en-US" sz="2800" dirty="0" err="1" smtClean="0"/>
              <a:t>perbuatan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salah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2895600"/>
            <a:ext cx="338924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44" y="2895600"/>
            <a:ext cx="377877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5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838200"/>
            <a:ext cx="9355013" cy="6641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-76200"/>
            <a:ext cx="8229600" cy="1143000"/>
          </a:xfrm>
        </p:spPr>
        <p:txBody>
          <a:bodyPr/>
          <a:lstStyle/>
          <a:p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Helman</a:t>
            </a:r>
            <a:r>
              <a:rPr lang="en-US" dirty="0" smtClean="0"/>
              <a:t>, 1994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/>
              <a:t>Biasanya</a:t>
            </a:r>
            <a:r>
              <a:rPr lang="en-US" sz="2000" dirty="0" smtClean="0"/>
              <a:t> </a:t>
            </a:r>
            <a:r>
              <a:rPr lang="en-US" sz="2000" dirty="0" err="1" smtClean="0"/>
              <a:t>individu</a:t>
            </a:r>
            <a:r>
              <a:rPr lang="en-US" sz="2000" dirty="0" smtClean="0"/>
              <a:t> </a:t>
            </a:r>
            <a:r>
              <a:rPr lang="en-US" sz="2000" dirty="0" err="1" smtClean="0"/>
              <a:t>menyebut</a:t>
            </a:r>
            <a:r>
              <a:rPr lang="en-US" sz="2000" dirty="0" smtClean="0"/>
              <a:t> </a:t>
            </a:r>
            <a:r>
              <a:rPr lang="en-US" sz="2000" dirty="0" err="1" smtClean="0"/>
              <a:t>dirinya</a:t>
            </a:r>
            <a:r>
              <a:rPr lang="en-US" sz="2000" dirty="0" smtClean="0"/>
              <a:t> </a:t>
            </a:r>
            <a:r>
              <a:rPr lang="en-US" sz="2000" dirty="0" err="1" smtClean="0"/>
              <a:t>sedang</a:t>
            </a:r>
            <a:r>
              <a:rPr lang="en-US" sz="2000" dirty="0" smtClean="0"/>
              <a:t> </a:t>
            </a:r>
            <a:r>
              <a:rPr lang="en-US" sz="2000" dirty="0" err="1" smtClean="0"/>
              <a:t>sakit</a:t>
            </a:r>
            <a:r>
              <a:rPr lang="en-US" sz="2000" dirty="0" smtClean="0"/>
              <a:t> </a:t>
            </a:r>
            <a:r>
              <a:rPr lang="en-US" sz="2000" dirty="0" err="1" smtClean="0"/>
              <a:t>ketika</a:t>
            </a:r>
            <a:r>
              <a:rPr lang="en-US" sz="2000" dirty="0" smtClean="0"/>
              <a:t> ;</a:t>
            </a:r>
          </a:p>
          <a:p>
            <a:pPr marL="514350" indent="-514350">
              <a:buAutoNum type="arabicPeriod"/>
            </a:pP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tampilan</a:t>
            </a:r>
            <a:r>
              <a:rPr lang="en-US" sz="2000" dirty="0" smtClean="0"/>
              <a:t>  </a:t>
            </a:r>
            <a:r>
              <a:rPr lang="en-US" sz="2000" dirty="0" err="1" smtClean="0"/>
              <a:t>tubuh</a:t>
            </a:r>
            <a:r>
              <a:rPr lang="en-US" sz="2000" dirty="0" smtClean="0"/>
              <a:t> (</a:t>
            </a:r>
            <a:r>
              <a:rPr lang="en-US" sz="2000" dirty="0" err="1" smtClean="0"/>
              <a:t>kurus</a:t>
            </a:r>
            <a:r>
              <a:rPr lang="en-US" sz="2000" dirty="0" smtClean="0"/>
              <a:t>,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warna</a:t>
            </a:r>
            <a:r>
              <a:rPr lang="en-US" sz="2000" dirty="0" smtClean="0"/>
              <a:t> </a:t>
            </a:r>
            <a:r>
              <a:rPr lang="en-US" sz="2000" dirty="0" err="1" smtClean="0"/>
              <a:t>kulit</a:t>
            </a:r>
            <a:r>
              <a:rPr lang="en-US" sz="2000" dirty="0" smtClean="0"/>
              <a:t>, </a:t>
            </a:r>
            <a:r>
              <a:rPr lang="en-US" sz="2000" dirty="0" err="1" smtClean="0"/>
              <a:t>kerontokan</a:t>
            </a:r>
            <a:r>
              <a:rPr lang="en-US" sz="2000" dirty="0" smtClean="0"/>
              <a:t> </a:t>
            </a:r>
            <a:r>
              <a:rPr lang="en-US" sz="2000" dirty="0" err="1" smtClean="0"/>
              <a:t>rambut</a:t>
            </a:r>
            <a:r>
              <a:rPr lang="en-US" sz="2000" dirty="0" smtClean="0"/>
              <a:t>)</a:t>
            </a:r>
          </a:p>
          <a:p>
            <a:pPr marL="514350" indent="-514350">
              <a:buAutoNum type="arabicPeriod"/>
            </a:pP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tubuh</a:t>
            </a:r>
            <a:r>
              <a:rPr lang="en-US" sz="2000" dirty="0" smtClean="0"/>
              <a:t> (</a:t>
            </a:r>
            <a:r>
              <a:rPr lang="en-US" sz="2000" dirty="0" err="1" smtClean="0"/>
              <a:t>sering</a:t>
            </a:r>
            <a:r>
              <a:rPr lang="en-US" sz="2000" dirty="0" smtClean="0"/>
              <a:t> </a:t>
            </a:r>
            <a:r>
              <a:rPr lang="en-US" sz="2000" dirty="0" err="1" smtClean="0"/>
              <a:t>kencing</a:t>
            </a:r>
            <a:r>
              <a:rPr lang="en-US" sz="2000" dirty="0" smtClean="0"/>
              <a:t>, </a:t>
            </a:r>
            <a:r>
              <a:rPr lang="en-US" sz="2000" dirty="0" err="1" smtClean="0"/>
              <a:t>mentruasi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sangat</a:t>
            </a:r>
            <a:r>
              <a:rPr lang="en-US" sz="2000" dirty="0" smtClean="0"/>
              <a:t> </a:t>
            </a:r>
            <a:r>
              <a:rPr lang="en-US" sz="2000" dirty="0" err="1" smtClean="0"/>
              <a:t>banyak</a:t>
            </a:r>
            <a:r>
              <a:rPr lang="en-US" sz="2000" dirty="0" smtClean="0"/>
              <a:t>, </a:t>
            </a:r>
            <a:r>
              <a:rPr lang="en-US" sz="2000" dirty="0" err="1" smtClean="0"/>
              <a:t>irama</a:t>
            </a:r>
            <a:r>
              <a:rPr lang="en-US" sz="2000" dirty="0" smtClean="0"/>
              <a:t> </a:t>
            </a:r>
            <a:r>
              <a:rPr lang="en-US" sz="2000" dirty="0" err="1" smtClean="0"/>
              <a:t>jantung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biasanya</a:t>
            </a:r>
            <a:r>
              <a:rPr lang="en-US" sz="2000" dirty="0" smtClean="0"/>
              <a:t>)</a:t>
            </a:r>
          </a:p>
          <a:p>
            <a:pPr marL="514350" indent="-514350">
              <a:buAutoNum type="arabicPeriod"/>
            </a:pPr>
            <a:r>
              <a:rPr lang="en-US" sz="2000" dirty="0" err="1" smtClean="0"/>
              <a:t>Pengeluaran</a:t>
            </a:r>
            <a:r>
              <a:rPr lang="en-US" sz="2000" dirty="0" smtClean="0"/>
              <a:t> </a:t>
            </a:r>
            <a:r>
              <a:rPr lang="en-US" sz="2000" dirty="0" err="1" smtClean="0"/>
              <a:t>sesuatu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tubuh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biasa</a:t>
            </a:r>
            <a:r>
              <a:rPr lang="en-US" sz="2000" dirty="0" smtClean="0"/>
              <a:t> (</a:t>
            </a:r>
            <a:r>
              <a:rPr lang="en-US" sz="2000" dirty="0" err="1" smtClean="0"/>
              <a:t>berak</a:t>
            </a:r>
            <a:r>
              <a:rPr lang="en-US" sz="2000" dirty="0" smtClean="0"/>
              <a:t>, </a:t>
            </a:r>
            <a:r>
              <a:rPr lang="en-US" sz="2000" dirty="0" err="1" smtClean="0"/>
              <a:t>darah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urine, </a:t>
            </a:r>
            <a:r>
              <a:rPr lang="en-US" sz="2000" dirty="0" err="1" smtClean="0"/>
              <a:t>dahak</a:t>
            </a:r>
            <a:r>
              <a:rPr lang="en-US" sz="2000" dirty="0" smtClean="0"/>
              <a:t>)</a:t>
            </a:r>
          </a:p>
          <a:p>
            <a:pPr marL="514350" indent="-514350">
              <a:buAutoNum type="arabicPeriod"/>
            </a:pP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fungsi</a:t>
            </a:r>
            <a:r>
              <a:rPr lang="en-US" sz="2000" dirty="0" smtClean="0"/>
              <a:t> </a:t>
            </a:r>
            <a:r>
              <a:rPr lang="en-US" sz="2000" dirty="0" err="1" smtClean="0"/>
              <a:t>anggota</a:t>
            </a:r>
            <a:r>
              <a:rPr lang="en-US" sz="2000" dirty="0" smtClean="0"/>
              <a:t> </a:t>
            </a:r>
            <a:r>
              <a:rPr lang="en-US" sz="2000" dirty="0" err="1" smtClean="0"/>
              <a:t>badan</a:t>
            </a:r>
            <a:r>
              <a:rPr lang="en-US" sz="2000" dirty="0" smtClean="0"/>
              <a:t> (tremor, </a:t>
            </a:r>
            <a:r>
              <a:rPr lang="en-US" sz="2000" dirty="0" err="1" smtClean="0"/>
              <a:t>kaku-kaku</a:t>
            </a:r>
            <a:r>
              <a:rPr lang="en-US" sz="2000" dirty="0" smtClean="0"/>
              <a:t>)</a:t>
            </a:r>
          </a:p>
          <a:p>
            <a:pPr marL="514350" indent="-514350">
              <a:buAutoNum type="arabicPeriod"/>
            </a:pP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panca</a:t>
            </a:r>
            <a:r>
              <a:rPr lang="en-US" sz="2000" dirty="0" smtClean="0"/>
              <a:t> </a:t>
            </a:r>
            <a:r>
              <a:rPr lang="en-US" sz="2000" dirty="0" err="1" smtClean="0"/>
              <a:t>indera</a:t>
            </a:r>
            <a:r>
              <a:rPr lang="en-US" sz="2000" dirty="0" smtClean="0"/>
              <a:t> (</a:t>
            </a:r>
            <a:r>
              <a:rPr lang="en-US" sz="2000" dirty="0" err="1" smtClean="0"/>
              <a:t>matirasa</a:t>
            </a:r>
            <a:r>
              <a:rPr lang="en-US" sz="2000" dirty="0" smtClean="0"/>
              <a:t>, </a:t>
            </a:r>
            <a:r>
              <a:rPr lang="en-US" sz="2000" dirty="0" err="1" smtClean="0"/>
              <a:t>penglihatan</a:t>
            </a:r>
            <a:r>
              <a:rPr lang="en-US" sz="2000" dirty="0" smtClean="0"/>
              <a:t>, </a:t>
            </a:r>
            <a:r>
              <a:rPr lang="en-US" sz="2000" dirty="0" err="1" smtClean="0"/>
              <a:t>hilang</a:t>
            </a:r>
            <a:r>
              <a:rPr lang="en-US" sz="2000" dirty="0" smtClean="0"/>
              <a:t> rasa </a:t>
            </a:r>
            <a:r>
              <a:rPr lang="en-US" sz="2000" dirty="0" err="1" smtClean="0"/>
              <a:t>penciuman</a:t>
            </a:r>
            <a:r>
              <a:rPr lang="en-US" sz="2000" dirty="0" smtClean="0"/>
              <a:t>)</a:t>
            </a:r>
          </a:p>
          <a:p>
            <a:pPr marL="514350" indent="-514350">
              <a:buAutoNum type="arabicPeriod"/>
            </a:pPr>
            <a:r>
              <a:rPr lang="en-US" sz="2000" dirty="0" err="1" smtClean="0"/>
              <a:t>Simptom</a:t>
            </a:r>
            <a:r>
              <a:rPr lang="en-US" sz="2000" dirty="0" smtClean="0"/>
              <a:t> </a:t>
            </a:r>
            <a:r>
              <a:rPr lang="en-US" sz="2000" dirty="0" err="1" smtClean="0"/>
              <a:t>fisik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 smtClean="0"/>
              <a:t>ketidaknyamanan</a:t>
            </a:r>
            <a:r>
              <a:rPr lang="en-US" sz="2000" dirty="0" smtClean="0"/>
              <a:t> (</a:t>
            </a:r>
            <a:r>
              <a:rPr lang="en-US" sz="2000" dirty="0" err="1" smtClean="0"/>
              <a:t>pusing</a:t>
            </a:r>
            <a:r>
              <a:rPr lang="en-US" sz="2000" dirty="0" smtClean="0"/>
              <a:t>, </a:t>
            </a:r>
            <a:r>
              <a:rPr lang="en-US" sz="2000" dirty="0" err="1" smtClean="0"/>
              <a:t>demam</a:t>
            </a:r>
            <a:r>
              <a:rPr lang="en-US" sz="2000" dirty="0" smtClean="0"/>
              <a:t> </a:t>
            </a:r>
            <a:r>
              <a:rPr lang="en-US" sz="2000" dirty="0" err="1" smtClean="0"/>
              <a:t>menggigil</a:t>
            </a:r>
            <a:r>
              <a:rPr lang="en-US" sz="2000" dirty="0" smtClean="0"/>
              <a:t>)</a:t>
            </a:r>
          </a:p>
          <a:p>
            <a:pPr marL="514350" indent="-514350">
              <a:buAutoNum type="arabicPeriod"/>
            </a:pP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emosi</a:t>
            </a:r>
            <a:r>
              <a:rPr lang="en-US" sz="2000" dirty="0" smtClean="0"/>
              <a:t> (</a:t>
            </a:r>
            <a:r>
              <a:rPr lang="en-US" sz="2000" dirty="0" err="1" smtClean="0"/>
              <a:t>gelisah</a:t>
            </a:r>
            <a:r>
              <a:rPr lang="en-US" sz="2000" dirty="0" smtClean="0"/>
              <a:t>, </a:t>
            </a:r>
            <a:r>
              <a:rPr lang="en-US" sz="2000" dirty="0" err="1" smtClean="0"/>
              <a:t>mimpi</a:t>
            </a:r>
            <a:r>
              <a:rPr lang="en-US" sz="2000" dirty="0" smtClean="0"/>
              <a:t> </a:t>
            </a:r>
            <a:r>
              <a:rPr lang="en-US" sz="2000" dirty="0" err="1" smtClean="0"/>
              <a:t>buruk</a:t>
            </a:r>
            <a:r>
              <a:rPr lang="en-US" sz="2000" dirty="0" smtClean="0"/>
              <a:t>, rasa </a:t>
            </a:r>
            <a:r>
              <a:rPr lang="en-US" sz="2000" dirty="0" err="1" smtClean="0"/>
              <a:t>takut</a:t>
            </a:r>
            <a:r>
              <a:rPr lang="en-US" sz="2000" dirty="0" smtClean="0"/>
              <a:t> </a:t>
            </a:r>
            <a:r>
              <a:rPr lang="en-US" sz="2000" dirty="0" err="1" smtClean="0"/>
              <a:t>berlebihan</a:t>
            </a:r>
            <a:r>
              <a:rPr lang="en-US" sz="2000" dirty="0" smtClean="0"/>
              <a:t> )</a:t>
            </a:r>
          </a:p>
          <a:p>
            <a:pPr marL="514350" indent="-514350">
              <a:buAutoNum type="arabicPeriod"/>
            </a:pP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perilaku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hubungan</a:t>
            </a:r>
            <a:r>
              <a:rPr lang="en-US" sz="2000" dirty="0" smtClean="0"/>
              <a:t> (</a:t>
            </a:r>
            <a:r>
              <a:rPr lang="en-US" sz="2000" dirty="0" err="1" smtClean="0"/>
              <a:t>perkawinan</a:t>
            </a:r>
            <a:r>
              <a:rPr lang="en-US" sz="2000" dirty="0" smtClean="0"/>
              <a:t>, </a:t>
            </a:r>
            <a:r>
              <a:rPr lang="en-US" sz="2000" dirty="0" err="1" smtClean="0"/>
              <a:t>pekerjaan</a:t>
            </a:r>
            <a:r>
              <a:rPr lang="en-US" sz="20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435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" b="16441"/>
          <a:stretch/>
        </p:blipFill>
        <p:spPr bwMode="auto">
          <a:xfrm>
            <a:off x="914400" y="2698955"/>
            <a:ext cx="7417846" cy="4006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Hakikat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934200" cy="1219199"/>
          </a:xfrm>
        </p:spPr>
        <p:txBody>
          <a:bodyPr>
            <a:normAutofit/>
          </a:bodyPr>
          <a:lstStyle/>
          <a:p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ndividu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6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Faktor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perilaku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manusia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yang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dilakukan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sadar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atau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tidak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sadar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berakibat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menguntungkan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atau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merugikan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dapat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digolongkan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sbb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: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6400800"/>
            <a:ext cx="2590800" cy="762000"/>
          </a:xfrm>
        </p:spPr>
        <p:txBody>
          <a:bodyPr>
            <a:normAutofit fontScale="92500"/>
          </a:bodyPr>
          <a:lstStyle/>
          <a:p>
            <a:pPr algn="r"/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Kalangie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, 1994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90800" y="2819400"/>
          <a:ext cx="6096000" cy="34962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</a:tblGrid>
              <a:tr h="1758929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n-US" sz="3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en-US" sz="3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31871"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3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</a:t>
                      </a:r>
                    </a:p>
                    <a:p>
                      <a:pPr algn="ctr"/>
                      <a:endParaRPr lang="en-US" sz="3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438400" y="1905000"/>
            <a:ext cx="2819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tahu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15000" y="1981200"/>
            <a:ext cx="2819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Sadar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tidak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tahu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152400" y="3200400"/>
            <a:ext cx="2819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Menguntungkan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kesehatan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-152400" y="4953000"/>
            <a:ext cx="2819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Merugikan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kesehatan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7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400"/>
            <a:ext cx="9217742" cy="635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144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err="1" smtClean="0"/>
              <a:t>Kotak</a:t>
            </a:r>
            <a:r>
              <a:rPr lang="en-US" sz="2600" dirty="0" smtClean="0"/>
              <a:t> 1 : </a:t>
            </a:r>
            <a:r>
              <a:rPr lang="en-US" sz="2600" dirty="0" err="1" smtClean="0"/>
              <a:t>menunjukkan</a:t>
            </a:r>
            <a:r>
              <a:rPr lang="en-US" sz="2600" dirty="0" smtClean="0"/>
              <a:t> </a:t>
            </a:r>
            <a:r>
              <a:rPr lang="en-US" sz="2600" dirty="0" err="1" smtClean="0"/>
              <a:t>kegiatan</a:t>
            </a:r>
            <a:r>
              <a:rPr lang="en-US" sz="2600" dirty="0" smtClean="0"/>
              <a:t> </a:t>
            </a:r>
            <a:r>
              <a:rPr lang="en-US" sz="2600" dirty="0" err="1" smtClean="0"/>
              <a:t>manusia</a:t>
            </a:r>
            <a:r>
              <a:rPr lang="en-US" sz="2600" dirty="0" smtClean="0"/>
              <a:t> yang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</a:t>
            </a:r>
            <a:r>
              <a:rPr lang="en-US" sz="2600" dirty="0" err="1" smtClean="0"/>
              <a:t>sengaja</a:t>
            </a:r>
            <a:r>
              <a:rPr lang="en-US" sz="2600" dirty="0" smtClean="0"/>
              <a:t> </a:t>
            </a:r>
            <a:r>
              <a:rPr lang="en-US" sz="2600" dirty="0" err="1" smtClean="0"/>
              <a:t>dilakukan</a:t>
            </a:r>
            <a:r>
              <a:rPr lang="en-US" sz="2600" dirty="0" smtClean="0"/>
              <a:t> </a:t>
            </a:r>
            <a:r>
              <a:rPr lang="en-US" sz="2600" dirty="0" err="1" smtClean="0"/>
              <a:t>untuk</a:t>
            </a:r>
            <a:r>
              <a:rPr lang="en-US" sz="2600" dirty="0" smtClean="0"/>
              <a:t> </a:t>
            </a:r>
            <a:r>
              <a:rPr lang="en-US" sz="2600" dirty="0" err="1" smtClean="0"/>
              <a:t>menjaga</a:t>
            </a:r>
            <a:r>
              <a:rPr lang="en-US" sz="2600" dirty="0" smtClean="0"/>
              <a:t>, </a:t>
            </a:r>
            <a:r>
              <a:rPr lang="en-US" sz="2600" dirty="0" err="1" smtClean="0"/>
              <a:t>meningkatkan</a:t>
            </a:r>
            <a:r>
              <a:rPr lang="en-US" sz="2600" dirty="0" smtClean="0"/>
              <a:t> </a:t>
            </a:r>
            <a:r>
              <a:rPr lang="en-US" sz="2600" dirty="0" err="1" smtClean="0"/>
              <a:t>kesehatan</a:t>
            </a:r>
            <a:r>
              <a:rPr lang="en-US" sz="2600" dirty="0" smtClean="0"/>
              <a:t>,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menyembuhkan</a:t>
            </a:r>
            <a:r>
              <a:rPr lang="en-US" sz="2600" dirty="0" smtClean="0"/>
              <a:t> </a:t>
            </a:r>
            <a:r>
              <a:rPr lang="en-US" sz="2600" dirty="0" err="1" smtClean="0"/>
              <a:t>diri</a:t>
            </a:r>
            <a:r>
              <a:rPr lang="en-US" sz="2600" dirty="0" smtClean="0"/>
              <a:t> </a:t>
            </a:r>
            <a:r>
              <a:rPr lang="en-US" sz="2600" dirty="0" err="1" smtClean="0"/>
              <a:t>dari</a:t>
            </a:r>
            <a:r>
              <a:rPr lang="en-US" sz="2600" dirty="0" smtClean="0"/>
              <a:t> </a:t>
            </a:r>
            <a:r>
              <a:rPr lang="en-US" sz="2600" dirty="0" err="1" smtClean="0"/>
              <a:t>penyakit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gangguan</a:t>
            </a:r>
            <a:r>
              <a:rPr lang="en-US" sz="2600" dirty="0" smtClean="0"/>
              <a:t> </a:t>
            </a:r>
            <a:r>
              <a:rPr lang="en-US" sz="2600" dirty="0" err="1" smtClean="0"/>
              <a:t>kesehatan</a:t>
            </a:r>
            <a:r>
              <a:rPr lang="en-US" sz="2600" dirty="0" smtClean="0"/>
              <a:t>. </a:t>
            </a:r>
          </a:p>
          <a:p>
            <a:pPr>
              <a:buNone/>
            </a:pPr>
            <a:r>
              <a:rPr lang="en-US" sz="2600" dirty="0" err="1" smtClean="0"/>
              <a:t>Kotak</a:t>
            </a:r>
            <a:r>
              <a:rPr lang="en-US" sz="2600" dirty="0" smtClean="0"/>
              <a:t> 2 : </a:t>
            </a:r>
            <a:r>
              <a:rPr lang="en-US" sz="2600" dirty="0" err="1" smtClean="0"/>
              <a:t>mencakup</a:t>
            </a:r>
            <a:r>
              <a:rPr lang="en-US" sz="2600" dirty="0" smtClean="0"/>
              <a:t> </a:t>
            </a:r>
            <a:r>
              <a:rPr lang="en-US" sz="2600" dirty="0" err="1" smtClean="0"/>
              <a:t>semua</a:t>
            </a:r>
            <a:r>
              <a:rPr lang="en-US" sz="2600" dirty="0" smtClean="0"/>
              <a:t> </a:t>
            </a:r>
            <a:r>
              <a:rPr lang="en-US" sz="2600" dirty="0" err="1" smtClean="0"/>
              <a:t>perilaku</a:t>
            </a:r>
            <a:r>
              <a:rPr lang="en-US" sz="2600" dirty="0" smtClean="0"/>
              <a:t> yang </a:t>
            </a:r>
            <a:r>
              <a:rPr lang="en-US" sz="2600" dirty="0" err="1" smtClean="0"/>
              <a:t>berakibat</a:t>
            </a:r>
            <a:r>
              <a:rPr lang="en-US" sz="2600" dirty="0" smtClean="0"/>
              <a:t> </a:t>
            </a:r>
            <a:r>
              <a:rPr lang="en-US" sz="2600" dirty="0" err="1" smtClean="0"/>
              <a:t>merugikan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merusak</a:t>
            </a:r>
            <a:r>
              <a:rPr lang="en-US" sz="2600" dirty="0" smtClean="0"/>
              <a:t> </a:t>
            </a:r>
            <a:r>
              <a:rPr lang="en-US" sz="2600" dirty="0" err="1" smtClean="0"/>
              <a:t>kesehatan</a:t>
            </a:r>
            <a:r>
              <a:rPr lang="en-US" sz="2600" dirty="0" smtClean="0"/>
              <a:t> </a:t>
            </a:r>
            <a:r>
              <a:rPr lang="en-US" sz="2600" dirty="0" err="1" smtClean="0"/>
              <a:t>bahkan</a:t>
            </a:r>
            <a:r>
              <a:rPr lang="en-US" sz="2600" dirty="0" smtClean="0"/>
              <a:t> </a:t>
            </a:r>
            <a:r>
              <a:rPr lang="en-US" sz="2600" dirty="0" err="1" smtClean="0"/>
              <a:t>menyebabkan</a:t>
            </a:r>
            <a:r>
              <a:rPr lang="en-US" sz="2600" dirty="0" smtClean="0"/>
              <a:t> </a:t>
            </a:r>
            <a:r>
              <a:rPr lang="en-US" sz="2600" dirty="0" err="1" smtClean="0"/>
              <a:t>kematian</a:t>
            </a:r>
            <a:r>
              <a:rPr lang="en-US" sz="2600" dirty="0" smtClean="0"/>
              <a:t>, </a:t>
            </a:r>
            <a:r>
              <a:rPr lang="en-US" sz="2600" dirty="0" err="1" smtClean="0"/>
              <a:t>namun</a:t>
            </a:r>
            <a:r>
              <a:rPr lang="en-US" sz="2600" dirty="0" smtClean="0"/>
              <a:t> </a:t>
            </a:r>
            <a:r>
              <a:rPr lang="en-US" sz="2600" dirty="0" err="1" smtClean="0"/>
              <a:t>secara</a:t>
            </a:r>
            <a:r>
              <a:rPr lang="en-US" sz="2600" dirty="0" smtClean="0"/>
              <a:t> </a:t>
            </a:r>
            <a:r>
              <a:rPr lang="en-US" sz="2600" dirty="0" err="1" smtClean="0"/>
              <a:t>sadar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sengaja</a:t>
            </a:r>
            <a:r>
              <a:rPr lang="en-US" sz="2600" dirty="0" smtClean="0"/>
              <a:t> </a:t>
            </a:r>
            <a:r>
              <a:rPr lang="en-US" sz="2600" dirty="0" err="1" smtClean="0"/>
              <a:t>dilakukan</a:t>
            </a:r>
            <a:r>
              <a:rPr lang="en-US" sz="2600" dirty="0" smtClean="0"/>
              <a:t>.</a:t>
            </a:r>
          </a:p>
          <a:p>
            <a:pPr>
              <a:buNone/>
            </a:pPr>
            <a:r>
              <a:rPr lang="en-US" sz="2600" dirty="0" err="1" smtClean="0"/>
              <a:t>Kotak</a:t>
            </a:r>
            <a:r>
              <a:rPr lang="en-US" sz="2600" dirty="0" smtClean="0"/>
              <a:t> 3 : </a:t>
            </a:r>
            <a:r>
              <a:rPr lang="en-US" sz="2600" dirty="0" err="1" smtClean="0"/>
              <a:t>Mencakup</a:t>
            </a:r>
            <a:r>
              <a:rPr lang="en-US" sz="2600" dirty="0" smtClean="0"/>
              <a:t> </a:t>
            </a:r>
            <a:r>
              <a:rPr lang="en-US" sz="2600" dirty="0" err="1" smtClean="0"/>
              <a:t>semua</a:t>
            </a:r>
            <a:r>
              <a:rPr lang="en-US" sz="2600" dirty="0" smtClean="0"/>
              <a:t> </a:t>
            </a:r>
            <a:r>
              <a:rPr lang="en-US" sz="2600" dirty="0" err="1" smtClean="0"/>
              <a:t>tindakan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disadari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mengganggu</a:t>
            </a:r>
            <a:r>
              <a:rPr lang="en-US" sz="2600" dirty="0" smtClean="0"/>
              <a:t> </a:t>
            </a:r>
            <a:r>
              <a:rPr lang="en-US" sz="2600" dirty="0" err="1" smtClean="0"/>
              <a:t>kesehatan</a:t>
            </a:r>
            <a:r>
              <a:rPr lang="en-US" sz="2600" dirty="0" smtClean="0"/>
              <a:t> </a:t>
            </a:r>
          </a:p>
          <a:p>
            <a:pPr>
              <a:buNone/>
            </a:pPr>
            <a:r>
              <a:rPr lang="en-US" sz="2600" dirty="0" err="1" smtClean="0"/>
              <a:t>Kotak</a:t>
            </a:r>
            <a:r>
              <a:rPr lang="en-US" sz="2600" dirty="0" smtClean="0"/>
              <a:t> 4 : </a:t>
            </a:r>
            <a:r>
              <a:rPr lang="en-US" sz="2600" dirty="0" err="1" smtClean="0"/>
              <a:t>Mencakup</a:t>
            </a:r>
            <a:r>
              <a:rPr lang="en-US" sz="2600" dirty="0" smtClean="0"/>
              <a:t> </a:t>
            </a:r>
            <a:r>
              <a:rPr lang="en-US" sz="2600" dirty="0" err="1" smtClean="0"/>
              <a:t>kegiatan-kegiatan</a:t>
            </a:r>
            <a:r>
              <a:rPr lang="en-US" sz="2600" dirty="0" smtClean="0"/>
              <a:t> yang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disengaja</a:t>
            </a:r>
            <a:r>
              <a:rPr lang="en-US" sz="2600" dirty="0" smtClean="0"/>
              <a:t> </a:t>
            </a:r>
            <a:r>
              <a:rPr lang="en-US" sz="2600" dirty="0" err="1" smtClean="0"/>
              <a:t>atau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disadari</a:t>
            </a:r>
            <a:r>
              <a:rPr lang="en-US" sz="2600" dirty="0" smtClean="0"/>
              <a:t> </a:t>
            </a:r>
            <a:r>
              <a:rPr lang="en-US" sz="2600" dirty="0" err="1" smtClean="0"/>
              <a:t>dapat</a:t>
            </a:r>
            <a:r>
              <a:rPr lang="en-US" sz="2600" dirty="0" smtClean="0"/>
              <a:t> </a:t>
            </a:r>
            <a:r>
              <a:rPr lang="en-US" sz="2600" dirty="0" err="1" smtClean="0"/>
              <a:t>meningkatkan</a:t>
            </a:r>
            <a:r>
              <a:rPr lang="en-US" sz="2600" dirty="0" smtClean="0"/>
              <a:t> </a:t>
            </a:r>
            <a:r>
              <a:rPr lang="en-US" sz="2600" dirty="0" err="1" smtClean="0"/>
              <a:t>kesehatan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9927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014713"/>
            <a:ext cx="2676525" cy="232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62500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BATASAN DAN RUANG LINGKUP ANTROPOLOGI KESEHATAN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657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err="1" smtClean="0"/>
              <a:t>Riset</a:t>
            </a:r>
            <a:r>
              <a:rPr lang="en-US" sz="2600" dirty="0" smtClean="0"/>
              <a:t> </a:t>
            </a:r>
            <a:r>
              <a:rPr lang="en-US" sz="2600" dirty="0" err="1" smtClean="0"/>
              <a:t>tentang</a:t>
            </a:r>
            <a:r>
              <a:rPr lang="en-US" sz="2600" dirty="0" smtClean="0"/>
              <a:t> </a:t>
            </a:r>
            <a:r>
              <a:rPr lang="en-US" sz="2600" dirty="0" err="1" smtClean="0"/>
              <a:t>kesehatan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penyakit</a:t>
            </a:r>
            <a:endParaRPr lang="en-US" sz="2600" dirty="0" smtClean="0"/>
          </a:p>
          <a:p>
            <a:r>
              <a:rPr lang="en-US" sz="2600" dirty="0" err="1" smtClean="0"/>
              <a:t>Faktor-faktor</a:t>
            </a:r>
            <a:r>
              <a:rPr lang="en-US" sz="2600" dirty="0" smtClean="0"/>
              <a:t> </a:t>
            </a:r>
            <a:r>
              <a:rPr lang="en-US" sz="2600" dirty="0" err="1" smtClean="0"/>
              <a:t>sosial</a:t>
            </a:r>
            <a:r>
              <a:rPr lang="en-US" sz="2600" dirty="0" smtClean="0"/>
              <a:t> </a:t>
            </a:r>
            <a:r>
              <a:rPr lang="en-US" sz="2600" dirty="0" err="1" smtClean="0"/>
              <a:t>budaya</a:t>
            </a:r>
            <a:r>
              <a:rPr lang="en-US" sz="2600" dirty="0" smtClean="0"/>
              <a:t> </a:t>
            </a:r>
            <a:r>
              <a:rPr lang="en-US" sz="2600" dirty="0" err="1" smtClean="0"/>
              <a:t>timbulnya</a:t>
            </a:r>
            <a:r>
              <a:rPr lang="en-US" sz="2600" dirty="0" smtClean="0"/>
              <a:t> </a:t>
            </a:r>
            <a:r>
              <a:rPr lang="en-US" sz="2600" dirty="0" err="1" smtClean="0"/>
              <a:t>penyakit</a:t>
            </a:r>
            <a:endParaRPr lang="en-US" sz="2600" dirty="0" smtClean="0"/>
          </a:p>
          <a:p>
            <a:r>
              <a:rPr lang="en-US" sz="2600" dirty="0" err="1" smtClean="0"/>
              <a:t>Pelatihan-pelatihan</a:t>
            </a:r>
            <a:r>
              <a:rPr lang="en-US" sz="2600" dirty="0" smtClean="0"/>
              <a:t> </a:t>
            </a:r>
            <a:r>
              <a:rPr lang="en-US" sz="2600" dirty="0" err="1" smtClean="0"/>
              <a:t>tenaga</a:t>
            </a:r>
            <a:r>
              <a:rPr lang="en-US" sz="2600" dirty="0" smtClean="0"/>
              <a:t> </a:t>
            </a:r>
            <a:r>
              <a:rPr lang="en-US" sz="2600" dirty="0" err="1" smtClean="0"/>
              <a:t>medis</a:t>
            </a:r>
            <a:endParaRPr lang="en-US" sz="2600" dirty="0" smtClean="0"/>
          </a:p>
          <a:p>
            <a:r>
              <a:rPr lang="en-US" sz="2600" dirty="0" err="1" smtClean="0"/>
              <a:t>Birokrasi</a:t>
            </a:r>
            <a:r>
              <a:rPr lang="en-US" sz="2600" dirty="0" smtClean="0"/>
              <a:t> </a:t>
            </a:r>
            <a:r>
              <a:rPr lang="en-US" sz="2600" dirty="0" err="1" smtClean="0"/>
              <a:t>kedokteran</a:t>
            </a:r>
            <a:endParaRPr lang="en-US" sz="2600" dirty="0" smtClean="0"/>
          </a:p>
          <a:p>
            <a:r>
              <a:rPr lang="en-US" sz="2600" dirty="0" err="1" smtClean="0"/>
              <a:t>Komunikasi</a:t>
            </a:r>
            <a:r>
              <a:rPr lang="en-US" sz="2600" dirty="0" smtClean="0"/>
              <a:t> </a:t>
            </a:r>
            <a:r>
              <a:rPr lang="en-US" sz="2600" dirty="0" err="1" smtClean="0"/>
              <a:t>dokter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pasien</a:t>
            </a:r>
            <a:endParaRPr lang="en-US" sz="2600" dirty="0" smtClean="0"/>
          </a:p>
          <a:p>
            <a:r>
              <a:rPr lang="en-US" sz="2600" dirty="0" err="1" smtClean="0"/>
              <a:t>Inovasi</a:t>
            </a:r>
            <a:r>
              <a:rPr lang="en-US" sz="2600" dirty="0" smtClean="0"/>
              <a:t> </a:t>
            </a:r>
            <a:r>
              <a:rPr lang="en-US" sz="2600" dirty="0" err="1" smtClean="0"/>
              <a:t>kesehatan</a:t>
            </a:r>
            <a:endParaRPr lang="en-US" sz="2600" dirty="0" smtClean="0"/>
          </a:p>
          <a:p>
            <a:r>
              <a:rPr lang="en-US" sz="2600" dirty="0" err="1" smtClean="0"/>
              <a:t>Kesehatan</a:t>
            </a:r>
            <a:r>
              <a:rPr lang="en-US" sz="2600" dirty="0" smtClean="0"/>
              <a:t> mental</a:t>
            </a:r>
          </a:p>
          <a:p>
            <a:r>
              <a:rPr lang="en-US" sz="2600" dirty="0" err="1" smtClean="0"/>
              <a:t>Kecanduan</a:t>
            </a:r>
            <a:r>
              <a:rPr lang="en-US" sz="2600" dirty="0" smtClean="0"/>
              <a:t> </a:t>
            </a:r>
            <a:r>
              <a:rPr lang="en-US" sz="2600" dirty="0" err="1" smtClean="0"/>
              <a:t>obat</a:t>
            </a:r>
            <a:endParaRPr lang="en-US" sz="2600" dirty="0"/>
          </a:p>
        </p:txBody>
      </p:sp>
      <p:pic>
        <p:nvPicPr>
          <p:cNvPr id="12290" name="Picture 2" descr="http://i56.tinypic.com/21ss3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3846" y="5102542"/>
            <a:ext cx="3200400" cy="1640205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422845"/>
            <a:ext cx="1447799" cy="1929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846" y="3505200"/>
            <a:ext cx="2251673" cy="141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3537409"/>
            <a:ext cx="22479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18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624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PENGARUH BUDAYA TERHADAP KESEHATAN</vt:lpstr>
      <vt:lpstr>PowerPoint Presentation</vt:lpstr>
      <vt:lpstr>Disease &amp; illness</vt:lpstr>
      <vt:lpstr>PowerPoint Presentation</vt:lpstr>
      <vt:lpstr>Menurut Helman, 1994</vt:lpstr>
      <vt:lpstr>Hakikat Manusia </vt:lpstr>
      <vt:lpstr>Faktor perilaku manusia yang dilakukan sadar atau tidak sadar berakibat menguntungkan atau merugikan dapat digolongkan sbb :</vt:lpstr>
      <vt:lpstr>PowerPoint Presentation</vt:lpstr>
      <vt:lpstr>BATASAN DAN RUANG LINGKUP ANTROPOLOGI KESEHATAN</vt:lpstr>
      <vt:lpstr>Tipe kajian antropologi budaya yang menjadi akar antropologi kesehatan</vt:lpstr>
      <vt:lpstr>PowerPoint Presentation</vt:lpstr>
      <vt:lpstr>PowerPoint Presentation</vt:lpstr>
      <vt:lpstr>PowerPoint Presentation</vt:lpstr>
      <vt:lpstr>Sumbangan antropologi terhadap ilmu kesehatan (Foster&amp;Anderson, 1978)</vt:lpstr>
      <vt:lpstr>Perspektif antropologi</vt:lpstr>
      <vt:lpstr>PowerPoint Presentation</vt:lpstr>
      <vt:lpstr>Perubahan Terencana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Sosio-Antropologi Kesehatan</dc:title>
  <dc:creator>user</dc:creator>
  <cp:lastModifiedBy>user</cp:lastModifiedBy>
  <cp:revision>37</cp:revision>
  <dcterms:created xsi:type="dcterms:W3CDTF">2015-09-16T03:47:57Z</dcterms:created>
  <dcterms:modified xsi:type="dcterms:W3CDTF">2016-09-27T01:33:32Z</dcterms:modified>
</cp:coreProperties>
</file>