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6F5FA3-E202-489E-AA38-44AA2131D95A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86BECD-DAF1-408E-A2D5-BF10F32C06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rekubl.blogspot.com/2014/01/pengertian-stored-procedur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Stored Procedure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SINAGA, 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0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stored Procedure  </a:t>
            </a:r>
            <a:r>
              <a:rPr lang="en-US" dirty="0" err="1" smtClean="0"/>
              <a:t>dalam</a:t>
            </a:r>
            <a:r>
              <a:rPr lang="en-US" dirty="0" smtClean="0"/>
              <a:t> Database;</a:t>
            </a:r>
          </a:p>
          <a:p>
            <a:r>
              <a:rPr lang="en-US" dirty="0" smtClean="0"/>
              <a:t>PL/</a:t>
            </a:r>
            <a:r>
              <a:rPr lang="en-US" dirty="0" err="1" smtClean="0"/>
              <a:t>Sql</a:t>
            </a:r>
            <a:r>
              <a:rPr lang="en-US" dirty="0" smtClean="0"/>
              <a:t> Procedure</a:t>
            </a:r>
          </a:p>
          <a:p>
            <a:r>
              <a:rPr lang="en-US" dirty="0" smtClean="0"/>
              <a:t>PL/</a:t>
            </a:r>
            <a:r>
              <a:rPr lang="en-US" dirty="0" err="1" smtClean="0"/>
              <a:t>Sql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PL/</a:t>
            </a:r>
            <a:r>
              <a:rPr lang="en-US" dirty="0" err="1" smtClean="0"/>
              <a:t>Sql</a:t>
            </a:r>
            <a:r>
              <a:rPr lang="en-US" dirty="0" smtClean="0"/>
              <a:t> Stored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2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SQL yang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katalog</a:t>
            </a:r>
            <a:r>
              <a:rPr lang="en-US" dirty="0" smtClean="0"/>
              <a:t> database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program, </a:t>
            </a:r>
            <a:r>
              <a:rPr lang="en-US" dirty="0" err="1" smtClean="0"/>
              <a:t>trigers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stored procedure. </a:t>
            </a:r>
            <a:endParaRPr lang="en-US" dirty="0"/>
          </a:p>
          <a:p>
            <a:r>
              <a:rPr lang="en-US" dirty="0"/>
              <a:t>Stored Procedure yang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di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 stored procedure. </a:t>
            </a:r>
            <a:r>
              <a:rPr lang="en-US" dirty="0" err="1"/>
              <a:t>Mysql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Stored Procedure </a:t>
            </a:r>
            <a:r>
              <a:rPr lang="en-US" dirty="0" err="1"/>
              <a:t>sejak</a:t>
            </a:r>
            <a:r>
              <a:rPr lang="en-US" dirty="0"/>
              <a:t> MySQL </a:t>
            </a:r>
            <a:r>
              <a:rPr lang="en-US" dirty="0" err="1"/>
              <a:t>versi</a:t>
            </a:r>
            <a:r>
              <a:rPr lang="en-US" dirty="0"/>
              <a:t> 5.x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6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Procedure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69" y="1844824"/>
            <a:ext cx="7570659" cy="3888432"/>
          </a:xfrm>
        </p:spPr>
      </p:pic>
    </p:spTree>
    <p:extLst>
      <p:ext uri="{BB962C8B-B14F-4D97-AF65-F5344CB8AC3E}">
        <p14:creationId xmlns:p14="http://schemas.microsoft.com/office/powerpoint/2010/main" val="11485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Keuntungan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</a:t>
            </a:r>
            <a:r>
              <a:rPr lang="en-US" b="1" dirty="0" smtClean="0"/>
              <a:t>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Meningkatkan</a:t>
            </a:r>
            <a:r>
              <a:rPr lang="en-US" dirty="0"/>
              <a:t> performance </a:t>
            </a:r>
            <a:r>
              <a:rPr lang="en-US" dirty="0" err="1"/>
              <a:t>aplikasi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 err="1"/>
              <a:t>Sebuah</a:t>
            </a:r>
            <a:r>
              <a:rPr lang="en-US" dirty="0"/>
              <a:t> Stored Procedure di </a:t>
            </a:r>
            <a:r>
              <a:rPr lang="en-US" dirty="0" err="1"/>
              <a:t>simpan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compile di </a:t>
            </a:r>
            <a:r>
              <a:rPr lang="en-US" dirty="0" err="1"/>
              <a:t>katalog</a:t>
            </a:r>
            <a:r>
              <a:rPr lang="en-US" dirty="0"/>
              <a:t> database yang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di </a:t>
            </a:r>
            <a:r>
              <a:rPr lang="en-US" dirty="0" err="1"/>
              <a:t>bandingkan</a:t>
            </a:r>
            <a:r>
              <a:rPr lang="en-US" dirty="0"/>
              <a:t> SQL yang </a:t>
            </a:r>
            <a:r>
              <a:rPr lang="en-US" dirty="0" err="1"/>
              <a:t>tidak</a:t>
            </a:r>
            <a:r>
              <a:rPr lang="en-US" dirty="0"/>
              <a:t> di compile  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Mengurangi</a:t>
            </a:r>
            <a:r>
              <a:rPr lang="en-US" dirty="0"/>
              <a:t> traffic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database server. </a:t>
            </a:r>
            <a:br>
              <a:rPr lang="en-US" dirty="0"/>
            </a:b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stored procedure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mengeksekusi</a:t>
            </a:r>
            <a:r>
              <a:rPr lang="en-US" dirty="0"/>
              <a:t> SQL.</a:t>
            </a:r>
          </a:p>
          <a:p>
            <a:pPr fontAlgn="base"/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transparent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Aman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8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Database server </a:t>
            </a:r>
            <a:r>
              <a:rPr lang="en-US" dirty="0" err="1"/>
              <a:t>membutuhkan</a:t>
            </a:r>
            <a:r>
              <a:rPr lang="en-US" dirty="0"/>
              <a:t> memory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prosessor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Stored procedure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SQL </a:t>
            </a:r>
            <a:r>
              <a:rPr lang="en-US" dirty="0" err="1"/>
              <a:t>deklaratif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procedure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memprogram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Stored procedure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debug di </a:t>
            </a:r>
            <a:r>
              <a:rPr lang="en-US" dirty="0" err="1"/>
              <a:t>hampir</a:t>
            </a:r>
            <a:r>
              <a:rPr lang="en-US" dirty="0"/>
              <a:t> RDBMS, </a:t>
            </a:r>
            <a:r>
              <a:rPr lang="en-US" dirty="0" err="1"/>
              <a:t>termasuk</a:t>
            </a:r>
            <a:r>
              <a:rPr lang="en-US" dirty="0"/>
              <a:t> MySQL.</a:t>
            </a:r>
          </a:p>
          <a:p>
            <a:pPr fontAlgn="base"/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 maintain stored procedure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developer </a:t>
            </a:r>
            <a:r>
              <a:rPr lang="en-US" dirty="0" err="1"/>
              <a:t>memiliki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ribet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2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err="1"/>
              <a:t>delimeter</a:t>
            </a:r>
            <a:r>
              <a:rPr lang="en-US" dirty="0"/>
              <a:t> //</a:t>
            </a:r>
          </a:p>
          <a:p>
            <a:pPr marL="0" indent="0" fontAlgn="base">
              <a:buNone/>
            </a:pPr>
            <a:r>
              <a:rPr lang="en-US" dirty="0"/>
              <a:t>create procedure </a:t>
            </a:r>
            <a:r>
              <a:rPr lang="en-US" dirty="0" err="1"/>
              <a:t>nama_mhs</a:t>
            </a:r>
            <a:r>
              <a:rPr lang="en-US" dirty="0"/>
              <a:t>()</a:t>
            </a:r>
          </a:p>
          <a:p>
            <a:pPr marL="0" indent="0" fontAlgn="base">
              <a:buNone/>
            </a:pPr>
            <a:r>
              <a:rPr lang="en-US" dirty="0"/>
              <a:t>begin</a:t>
            </a:r>
          </a:p>
          <a:p>
            <a:pPr marL="0" indent="0" fontAlgn="base">
              <a:buNone/>
            </a:pPr>
            <a:r>
              <a:rPr lang="en-US" dirty="0"/>
              <a:t>select * from </a:t>
            </a:r>
            <a:r>
              <a:rPr lang="en-US" dirty="0" err="1"/>
              <a:t>mahasiswa</a:t>
            </a:r>
            <a:r>
              <a:rPr lang="en-US" dirty="0"/>
              <a:t>;</a:t>
            </a:r>
          </a:p>
          <a:p>
            <a:pPr marL="0" indent="0" fontAlgn="base">
              <a:buNone/>
            </a:pPr>
            <a:r>
              <a:rPr lang="en-US" dirty="0"/>
              <a:t>end //</a:t>
            </a:r>
          </a:p>
          <a:p>
            <a:pPr marL="0" indent="0" fontAlgn="base">
              <a:buNone/>
            </a:pPr>
            <a:r>
              <a:rPr lang="en-US" dirty="0" err="1"/>
              <a:t>delimeter</a:t>
            </a:r>
            <a:r>
              <a:rPr lang="en-US" dirty="0"/>
              <a:t> ; 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Kita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delimeter</a:t>
            </a:r>
            <a:r>
              <a:rPr lang="en-US" dirty="0"/>
              <a:t> //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// </a:t>
            </a:r>
            <a:r>
              <a:rPr lang="en-US" dirty="0" err="1"/>
              <a:t>delimeter</a:t>
            </a:r>
            <a:r>
              <a:rPr lang="en-US" dirty="0"/>
              <a:t> ;</a:t>
            </a:r>
          </a:p>
          <a:p>
            <a:pPr fontAlgn="base"/>
            <a:r>
              <a:rPr lang="en-US" dirty="0"/>
              <a:t>Body </a:t>
            </a:r>
            <a:r>
              <a:rPr lang="en-US" dirty="0" err="1"/>
              <a:t>sql</a:t>
            </a:r>
            <a:r>
              <a:rPr lang="en-US" dirty="0"/>
              <a:t> di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begin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akhiri</a:t>
            </a:r>
            <a:r>
              <a:rPr lang="en-US" dirty="0"/>
              <a:t> </a:t>
            </a:r>
            <a:r>
              <a:rPr lang="en-US" dirty="0" err="1"/>
              <a:t>dengen</a:t>
            </a:r>
            <a:r>
              <a:rPr lang="en-US" dirty="0"/>
              <a:t> 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0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Memanggil</a:t>
            </a:r>
            <a:r>
              <a:rPr lang="en-US" b="1" dirty="0"/>
              <a:t> Stored </a:t>
            </a:r>
            <a:r>
              <a:rPr lang="en-US" b="1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call </a:t>
            </a:r>
            <a:r>
              <a:rPr lang="en-US" dirty="0" err="1"/>
              <a:t>nama_stored_procedure</a:t>
            </a:r>
            <a:r>
              <a:rPr lang="en-US" dirty="0"/>
              <a:t>( )</a:t>
            </a:r>
          </a:p>
          <a:p>
            <a:pPr fontAlgn="base"/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fontAlgn="base"/>
            <a:r>
              <a:rPr lang="en-US" dirty="0"/>
              <a:t>call </a:t>
            </a:r>
            <a:r>
              <a:rPr lang="en-US" dirty="0" err="1"/>
              <a:t>nama_mhs</a:t>
            </a:r>
            <a:r>
              <a:rPr lang="en-US" dirty="0"/>
              <a:t>( 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4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</a:t>
            </a:r>
            <a:r>
              <a:rPr lang="en-US" dirty="0" err="1" smtClean="0"/>
              <a:t>dalam</a:t>
            </a:r>
            <a:r>
              <a:rPr lang="en-US" dirty="0" smtClean="0"/>
              <a:t> Stored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Variabel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prosedure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mendeklarasikan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syntax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fontAlgn="base"/>
            <a:r>
              <a:rPr lang="en-US" dirty="0"/>
              <a:t>DECLARE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(</a:t>
            </a:r>
            <a:r>
              <a:rPr lang="en-US" dirty="0" err="1"/>
              <a:t>ukuran</a:t>
            </a:r>
            <a:r>
              <a:rPr lang="en-US" dirty="0"/>
              <a:t>) DEFAULT </a:t>
            </a:r>
            <a:r>
              <a:rPr lang="en-US" dirty="0" err="1"/>
              <a:t>nilai</a:t>
            </a:r>
            <a:r>
              <a:rPr lang="en-US" dirty="0"/>
              <a:t> default;</a:t>
            </a:r>
          </a:p>
          <a:p>
            <a:pPr fontAlgn="base"/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 fontAlgn="base"/>
            <a:r>
              <a:rPr lang="en-US" dirty="0"/>
              <a:t>DECLARE </a:t>
            </a:r>
            <a:r>
              <a:rPr lang="en-US" dirty="0" err="1"/>
              <a:t>total_sales</a:t>
            </a:r>
            <a:r>
              <a:rPr lang="en-US" dirty="0"/>
              <a:t> INT DEFAULT 0</a:t>
            </a:r>
          </a:p>
        </p:txBody>
      </p:sp>
    </p:spTree>
    <p:extLst>
      <p:ext uri="{BB962C8B-B14F-4D97-AF65-F5344CB8AC3E}">
        <p14:creationId xmlns:p14="http://schemas.microsoft.com/office/powerpoint/2010/main" val="118027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</TotalTime>
  <Words>183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Stored Procedure</vt:lpstr>
      <vt:lpstr>Tujuan</vt:lpstr>
      <vt:lpstr>Pengertian Stored Procedure</vt:lpstr>
      <vt:lpstr>Stored Procedure</vt:lpstr>
      <vt:lpstr>Keuntungan penggunaan Stored Procedure</vt:lpstr>
      <vt:lpstr>Kerugian penggunaan Stored Procedure</vt:lpstr>
      <vt:lpstr>Membuat stored procedure</vt:lpstr>
      <vt:lpstr>Memanggil Stored Procedure</vt:lpstr>
      <vt:lpstr>Variable dalam Stored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Stored Procedure</dc:title>
  <dc:creator>d2d</dc:creator>
  <cp:lastModifiedBy>d2d</cp:lastModifiedBy>
  <cp:revision>9</cp:revision>
  <dcterms:created xsi:type="dcterms:W3CDTF">2016-10-10T23:55:34Z</dcterms:created>
  <dcterms:modified xsi:type="dcterms:W3CDTF">2016-10-11T00:31:07Z</dcterms:modified>
</cp:coreProperties>
</file>