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3" r:id="rId12"/>
    <p:sldId id="267" r:id="rId13"/>
    <p:sldId id="271" r:id="rId14"/>
    <p:sldId id="272" r:id="rId15"/>
    <p:sldId id="264" r:id="rId16"/>
    <p:sldId id="268" r:id="rId17"/>
    <p:sldId id="269" r:id="rId18"/>
    <p:sldId id="27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A0128-436C-41A7-B684-AB9AF84D6DF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835880-85C7-4A8C-B572-F9EB5AF1EBEE}">
      <dgm:prSet phldrT="[Text]"/>
      <dgm:spPr/>
      <dgm:t>
        <a:bodyPr/>
        <a:lstStyle/>
        <a:p>
          <a:r>
            <a:rPr lang="en-US" dirty="0" err="1" smtClean="0"/>
            <a:t>Seberapa</a:t>
          </a:r>
          <a:r>
            <a:rPr lang="en-US" dirty="0" smtClean="0"/>
            <a:t> </a:t>
          </a:r>
          <a:r>
            <a:rPr lang="en-US" dirty="0" err="1" smtClean="0"/>
            <a:t>parah</a:t>
          </a:r>
          <a:r>
            <a:rPr lang="en-US" dirty="0" smtClean="0"/>
            <a:t> </a:t>
          </a:r>
          <a:r>
            <a:rPr lang="en-US" dirty="0" err="1" smtClean="0"/>
            <a:t>penyakit</a:t>
          </a:r>
          <a:r>
            <a:rPr lang="en-US" dirty="0" smtClean="0"/>
            <a:t> yang </a:t>
          </a:r>
          <a:r>
            <a:rPr lang="en-US" dirty="0" err="1" smtClean="0"/>
            <a:t>diderita</a:t>
          </a:r>
          <a:r>
            <a:rPr lang="en-US" dirty="0" smtClean="0"/>
            <a:t> </a:t>
          </a:r>
          <a:r>
            <a:rPr lang="en-US" dirty="0" err="1" smtClean="0"/>
            <a:t>pasien</a:t>
          </a:r>
          <a:endParaRPr lang="en-US" dirty="0"/>
        </a:p>
      </dgm:t>
    </dgm:pt>
    <dgm:pt modelId="{BF301EED-5E77-4F4F-8DAF-BE4F37D537D3}" type="parTrans" cxnId="{6B8A5F71-5159-4E83-93EE-91F5775DC6B0}">
      <dgm:prSet/>
      <dgm:spPr/>
      <dgm:t>
        <a:bodyPr/>
        <a:lstStyle/>
        <a:p>
          <a:endParaRPr lang="en-US"/>
        </a:p>
      </dgm:t>
    </dgm:pt>
    <dgm:pt modelId="{D0CD334E-E70A-4669-BF3F-D69E3F4B1514}" type="sibTrans" cxnId="{6B8A5F71-5159-4E83-93EE-91F5775DC6B0}">
      <dgm:prSet/>
      <dgm:spPr/>
      <dgm:t>
        <a:bodyPr/>
        <a:lstStyle/>
        <a:p>
          <a:endParaRPr lang="en-US"/>
        </a:p>
      </dgm:t>
    </dgm:pt>
    <dgm:pt modelId="{1554FF0D-4345-47B2-BA54-BCF7D422085D}">
      <dgm:prSet phldrT="[Text]"/>
      <dgm:spPr/>
      <dgm:t>
        <a:bodyPr/>
        <a:lstStyle/>
        <a:p>
          <a:r>
            <a:rPr lang="en-US" dirty="0" err="1" smtClean="0"/>
            <a:t>Berapa</a:t>
          </a:r>
          <a:r>
            <a:rPr lang="en-US" dirty="0" smtClean="0"/>
            <a:t> lama </a:t>
          </a:r>
          <a:r>
            <a:rPr lang="en-US" dirty="0" err="1" smtClean="0"/>
            <a:t>waktu</a:t>
          </a:r>
          <a:r>
            <a:rPr lang="en-US" dirty="0" smtClean="0"/>
            <a:t> </a:t>
          </a:r>
          <a:r>
            <a:rPr lang="en-US" dirty="0" err="1" smtClean="0"/>
            <a:t>terpapar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penderita</a:t>
          </a:r>
          <a:r>
            <a:rPr lang="en-US" dirty="0" smtClean="0"/>
            <a:t> TB</a:t>
          </a:r>
          <a:endParaRPr lang="en-US" dirty="0"/>
        </a:p>
      </dgm:t>
    </dgm:pt>
    <dgm:pt modelId="{86225578-43E2-4426-B271-3956A695B4B5}" type="parTrans" cxnId="{A2CF74CC-A0D0-475E-9551-5D483A19946A}">
      <dgm:prSet/>
      <dgm:spPr/>
      <dgm:t>
        <a:bodyPr/>
        <a:lstStyle/>
        <a:p>
          <a:endParaRPr lang="en-US"/>
        </a:p>
      </dgm:t>
    </dgm:pt>
    <dgm:pt modelId="{23AE432E-3128-4EEA-A72B-B435CF5F760D}" type="sibTrans" cxnId="{A2CF74CC-A0D0-475E-9551-5D483A19946A}">
      <dgm:prSet/>
      <dgm:spPr/>
      <dgm:t>
        <a:bodyPr/>
        <a:lstStyle/>
        <a:p>
          <a:endParaRPr lang="en-US"/>
        </a:p>
      </dgm:t>
    </dgm:pt>
    <dgm:pt modelId="{2AA70E3F-9E03-4187-B531-F94458530909}">
      <dgm:prSet phldrT="[Text]"/>
      <dgm:spPr/>
      <dgm:t>
        <a:bodyPr/>
        <a:lstStyle/>
        <a:p>
          <a:r>
            <a:rPr lang="en-US" dirty="0" err="1" smtClean="0"/>
            <a:t>Seberapa</a:t>
          </a:r>
          <a:r>
            <a:rPr lang="en-US" dirty="0" smtClean="0"/>
            <a:t> virulent mycobacterium Tb</a:t>
          </a:r>
          <a:endParaRPr lang="en-US" dirty="0"/>
        </a:p>
      </dgm:t>
    </dgm:pt>
    <dgm:pt modelId="{9EB6FF88-DBA1-45FC-A2C4-945496BCC5D8}" type="parTrans" cxnId="{2FD94DAA-4147-4D60-B003-F90B405BA97B}">
      <dgm:prSet/>
      <dgm:spPr/>
      <dgm:t>
        <a:bodyPr/>
        <a:lstStyle/>
        <a:p>
          <a:endParaRPr lang="en-US"/>
        </a:p>
      </dgm:t>
    </dgm:pt>
    <dgm:pt modelId="{0B0B5026-A993-424E-8F29-7C8D8A0C4F0E}" type="sibTrans" cxnId="{2FD94DAA-4147-4D60-B003-F90B405BA97B}">
      <dgm:prSet/>
      <dgm:spPr/>
      <dgm:t>
        <a:bodyPr/>
        <a:lstStyle/>
        <a:p>
          <a:endParaRPr lang="en-US"/>
        </a:p>
      </dgm:t>
    </dgm:pt>
    <dgm:pt modelId="{5CC4ABDB-157D-40BB-960C-296C29CFF946}">
      <dgm:prSet phldrT="[Text]"/>
      <dgm:spPr/>
      <dgm:t>
        <a:bodyPr/>
        <a:lstStyle/>
        <a:p>
          <a:r>
            <a:rPr lang="en-US" dirty="0" err="1" smtClean="0"/>
            <a:t>Lingkungan</a:t>
          </a:r>
          <a:r>
            <a:rPr lang="en-US" dirty="0" smtClean="0"/>
            <a:t> yang </a:t>
          </a:r>
          <a:r>
            <a:rPr lang="en-US" dirty="0" err="1" smtClean="0"/>
            <a:t>seperti</a:t>
          </a:r>
          <a:r>
            <a:rPr lang="en-US" dirty="0" smtClean="0"/>
            <a:t> </a:t>
          </a:r>
          <a:r>
            <a:rPr lang="en-US" dirty="0" err="1" smtClean="0"/>
            <a:t>apa</a:t>
          </a:r>
          <a:r>
            <a:rPr lang="en-US" dirty="0" smtClean="0"/>
            <a:t> </a:t>
          </a:r>
          <a:r>
            <a:rPr lang="en-US" dirty="0" err="1" smtClean="0"/>
            <a:t>saat</a:t>
          </a:r>
          <a:r>
            <a:rPr lang="en-US" dirty="0" smtClean="0"/>
            <a:t>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penularan</a:t>
          </a:r>
          <a:endParaRPr lang="en-US" dirty="0"/>
        </a:p>
      </dgm:t>
    </dgm:pt>
    <dgm:pt modelId="{ED67038A-2952-44E2-8C62-7A376FE01C20}" type="parTrans" cxnId="{2844EAA9-BDD2-426C-98F0-01AC1E2FE577}">
      <dgm:prSet/>
      <dgm:spPr/>
    </dgm:pt>
    <dgm:pt modelId="{604D4392-5B4D-4003-B806-5FCABE6F5513}" type="sibTrans" cxnId="{2844EAA9-BDD2-426C-98F0-01AC1E2FE577}">
      <dgm:prSet/>
      <dgm:spPr/>
    </dgm:pt>
    <dgm:pt modelId="{93D16145-C175-4CA8-A82F-4FD2ACAF791F}" type="pres">
      <dgm:prSet presAssocID="{A83A0128-436C-41A7-B684-AB9AF84D6D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9CD262-60F0-41F6-BE68-9EF037C6495F}" type="pres">
      <dgm:prSet presAssocID="{48835880-85C7-4A8C-B572-F9EB5AF1EBEE}" presName="parentLin" presStyleCnt="0"/>
      <dgm:spPr/>
    </dgm:pt>
    <dgm:pt modelId="{16400623-1EAE-4937-AA6D-866B9C355B2D}" type="pres">
      <dgm:prSet presAssocID="{48835880-85C7-4A8C-B572-F9EB5AF1EBE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FE01DD8-FFE1-420C-9C25-747A6252E293}" type="pres">
      <dgm:prSet presAssocID="{48835880-85C7-4A8C-B572-F9EB5AF1EBE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55042-AE0F-4842-A48A-CE2356B1B4F9}" type="pres">
      <dgm:prSet presAssocID="{48835880-85C7-4A8C-B572-F9EB5AF1EBEE}" presName="negativeSpace" presStyleCnt="0"/>
      <dgm:spPr/>
    </dgm:pt>
    <dgm:pt modelId="{E7043D90-5A28-4820-A53E-C6CAB169D94D}" type="pres">
      <dgm:prSet presAssocID="{48835880-85C7-4A8C-B572-F9EB5AF1EBEE}" presName="childText" presStyleLbl="conFgAcc1" presStyleIdx="0" presStyleCnt="4">
        <dgm:presLayoutVars>
          <dgm:bulletEnabled val="1"/>
        </dgm:presLayoutVars>
      </dgm:prSet>
      <dgm:spPr/>
    </dgm:pt>
    <dgm:pt modelId="{525D60DD-F84D-48A7-838D-81A71815AC8F}" type="pres">
      <dgm:prSet presAssocID="{D0CD334E-E70A-4669-BF3F-D69E3F4B1514}" presName="spaceBetweenRectangles" presStyleCnt="0"/>
      <dgm:spPr/>
    </dgm:pt>
    <dgm:pt modelId="{2C0C93A0-4B67-4874-960A-811C128E1C33}" type="pres">
      <dgm:prSet presAssocID="{5CC4ABDB-157D-40BB-960C-296C29CFF946}" presName="parentLin" presStyleCnt="0"/>
      <dgm:spPr/>
    </dgm:pt>
    <dgm:pt modelId="{5E426CF7-F21F-4EED-8E25-C3DA910E0078}" type="pres">
      <dgm:prSet presAssocID="{5CC4ABDB-157D-40BB-960C-296C29CFF94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881572C-A063-4247-92A3-9C44C7FEA00B}" type="pres">
      <dgm:prSet presAssocID="{5CC4ABDB-157D-40BB-960C-296C29CFF94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DBC4A-32DB-40DC-9379-36C07E072E9E}" type="pres">
      <dgm:prSet presAssocID="{5CC4ABDB-157D-40BB-960C-296C29CFF946}" presName="negativeSpace" presStyleCnt="0"/>
      <dgm:spPr/>
    </dgm:pt>
    <dgm:pt modelId="{97841BEC-6F32-4201-A673-CF3D9010A3BA}" type="pres">
      <dgm:prSet presAssocID="{5CC4ABDB-157D-40BB-960C-296C29CFF946}" presName="childText" presStyleLbl="conFgAcc1" presStyleIdx="1" presStyleCnt="4">
        <dgm:presLayoutVars>
          <dgm:bulletEnabled val="1"/>
        </dgm:presLayoutVars>
      </dgm:prSet>
      <dgm:spPr/>
    </dgm:pt>
    <dgm:pt modelId="{F72B2E78-E92B-424D-B00F-A63ADD161E4A}" type="pres">
      <dgm:prSet presAssocID="{604D4392-5B4D-4003-B806-5FCABE6F5513}" presName="spaceBetweenRectangles" presStyleCnt="0"/>
      <dgm:spPr/>
    </dgm:pt>
    <dgm:pt modelId="{7E9A7413-18B1-4E71-B06C-D1D1C0C7B3EB}" type="pres">
      <dgm:prSet presAssocID="{1554FF0D-4345-47B2-BA54-BCF7D422085D}" presName="parentLin" presStyleCnt="0"/>
      <dgm:spPr/>
    </dgm:pt>
    <dgm:pt modelId="{698CF616-DC9A-4443-9A05-7657BE41D6C8}" type="pres">
      <dgm:prSet presAssocID="{1554FF0D-4345-47B2-BA54-BCF7D422085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5824A39-06A9-452F-BF38-F5C2106AFD1C}" type="pres">
      <dgm:prSet presAssocID="{1554FF0D-4345-47B2-BA54-BCF7D422085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80965-2452-402C-A6A4-84394DC5D2F3}" type="pres">
      <dgm:prSet presAssocID="{1554FF0D-4345-47B2-BA54-BCF7D422085D}" presName="negativeSpace" presStyleCnt="0"/>
      <dgm:spPr/>
    </dgm:pt>
    <dgm:pt modelId="{6731D959-0CA2-4037-AF23-1617A91912B5}" type="pres">
      <dgm:prSet presAssocID="{1554FF0D-4345-47B2-BA54-BCF7D422085D}" presName="childText" presStyleLbl="conFgAcc1" presStyleIdx="2" presStyleCnt="4">
        <dgm:presLayoutVars>
          <dgm:bulletEnabled val="1"/>
        </dgm:presLayoutVars>
      </dgm:prSet>
      <dgm:spPr/>
    </dgm:pt>
    <dgm:pt modelId="{56FAECE1-6D6A-4991-9FD8-901E7801F278}" type="pres">
      <dgm:prSet presAssocID="{23AE432E-3128-4EEA-A72B-B435CF5F760D}" presName="spaceBetweenRectangles" presStyleCnt="0"/>
      <dgm:spPr/>
    </dgm:pt>
    <dgm:pt modelId="{CD93319A-B4F1-498C-8D82-9CA75C95860B}" type="pres">
      <dgm:prSet presAssocID="{2AA70E3F-9E03-4187-B531-F94458530909}" presName="parentLin" presStyleCnt="0"/>
      <dgm:spPr/>
    </dgm:pt>
    <dgm:pt modelId="{001430F0-AB3D-4C1D-A226-E097FF0E942D}" type="pres">
      <dgm:prSet presAssocID="{2AA70E3F-9E03-4187-B531-F94458530909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3B27146-9127-4352-9AA2-FDEC916DD16E}" type="pres">
      <dgm:prSet presAssocID="{2AA70E3F-9E03-4187-B531-F9445853090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5E909-CD54-4B5D-BDD1-6B7F55E0D6B6}" type="pres">
      <dgm:prSet presAssocID="{2AA70E3F-9E03-4187-B531-F94458530909}" presName="negativeSpace" presStyleCnt="0"/>
      <dgm:spPr/>
    </dgm:pt>
    <dgm:pt modelId="{A04A8BDF-DF51-4C9F-A69C-586B878107C7}" type="pres">
      <dgm:prSet presAssocID="{2AA70E3F-9E03-4187-B531-F9445853090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B8A5F71-5159-4E83-93EE-91F5775DC6B0}" srcId="{A83A0128-436C-41A7-B684-AB9AF84D6DF4}" destId="{48835880-85C7-4A8C-B572-F9EB5AF1EBEE}" srcOrd="0" destOrd="0" parTransId="{BF301EED-5E77-4F4F-8DAF-BE4F37D537D3}" sibTransId="{D0CD334E-E70A-4669-BF3F-D69E3F4B1514}"/>
    <dgm:cxn modelId="{8AC27B40-62BC-45CA-B9D2-AA1B8D8A8CB9}" type="presOf" srcId="{5CC4ABDB-157D-40BB-960C-296C29CFF946}" destId="{A881572C-A063-4247-92A3-9C44C7FEA00B}" srcOrd="1" destOrd="0" presId="urn:microsoft.com/office/officeart/2005/8/layout/list1"/>
    <dgm:cxn modelId="{B181A0F3-268A-468F-B2DE-AA0AAFD727EC}" type="presOf" srcId="{2AA70E3F-9E03-4187-B531-F94458530909}" destId="{001430F0-AB3D-4C1D-A226-E097FF0E942D}" srcOrd="0" destOrd="0" presId="urn:microsoft.com/office/officeart/2005/8/layout/list1"/>
    <dgm:cxn modelId="{D9EB7188-B98E-4101-9856-FF0E22E6BC6C}" type="presOf" srcId="{2AA70E3F-9E03-4187-B531-F94458530909}" destId="{43B27146-9127-4352-9AA2-FDEC916DD16E}" srcOrd="1" destOrd="0" presId="urn:microsoft.com/office/officeart/2005/8/layout/list1"/>
    <dgm:cxn modelId="{A53E823C-85B7-4108-926C-A6CC82F6C61C}" type="presOf" srcId="{1554FF0D-4345-47B2-BA54-BCF7D422085D}" destId="{698CF616-DC9A-4443-9A05-7657BE41D6C8}" srcOrd="0" destOrd="0" presId="urn:microsoft.com/office/officeart/2005/8/layout/list1"/>
    <dgm:cxn modelId="{A2CF74CC-A0D0-475E-9551-5D483A19946A}" srcId="{A83A0128-436C-41A7-B684-AB9AF84D6DF4}" destId="{1554FF0D-4345-47B2-BA54-BCF7D422085D}" srcOrd="2" destOrd="0" parTransId="{86225578-43E2-4426-B271-3956A695B4B5}" sibTransId="{23AE432E-3128-4EEA-A72B-B435CF5F760D}"/>
    <dgm:cxn modelId="{C01BB256-BC62-4158-A5CC-D1CD0E7CD8BB}" type="presOf" srcId="{1554FF0D-4345-47B2-BA54-BCF7D422085D}" destId="{25824A39-06A9-452F-BF38-F5C2106AFD1C}" srcOrd="1" destOrd="0" presId="urn:microsoft.com/office/officeart/2005/8/layout/list1"/>
    <dgm:cxn modelId="{2148B99D-AC80-4406-8226-37A8115ED23E}" type="presOf" srcId="{5CC4ABDB-157D-40BB-960C-296C29CFF946}" destId="{5E426CF7-F21F-4EED-8E25-C3DA910E0078}" srcOrd="0" destOrd="0" presId="urn:microsoft.com/office/officeart/2005/8/layout/list1"/>
    <dgm:cxn modelId="{716F3B85-9C4E-4BF7-BFEB-3461CFA3C547}" type="presOf" srcId="{A83A0128-436C-41A7-B684-AB9AF84D6DF4}" destId="{93D16145-C175-4CA8-A82F-4FD2ACAF791F}" srcOrd="0" destOrd="0" presId="urn:microsoft.com/office/officeart/2005/8/layout/list1"/>
    <dgm:cxn modelId="{2FD94DAA-4147-4D60-B003-F90B405BA97B}" srcId="{A83A0128-436C-41A7-B684-AB9AF84D6DF4}" destId="{2AA70E3F-9E03-4187-B531-F94458530909}" srcOrd="3" destOrd="0" parTransId="{9EB6FF88-DBA1-45FC-A2C4-945496BCC5D8}" sibTransId="{0B0B5026-A993-424E-8F29-7C8D8A0C4F0E}"/>
    <dgm:cxn modelId="{D119FE0D-2B34-4F75-A5CD-E35D2F819050}" type="presOf" srcId="{48835880-85C7-4A8C-B572-F9EB5AF1EBEE}" destId="{1FE01DD8-FFE1-420C-9C25-747A6252E293}" srcOrd="1" destOrd="0" presId="urn:microsoft.com/office/officeart/2005/8/layout/list1"/>
    <dgm:cxn modelId="{2844EAA9-BDD2-426C-98F0-01AC1E2FE577}" srcId="{A83A0128-436C-41A7-B684-AB9AF84D6DF4}" destId="{5CC4ABDB-157D-40BB-960C-296C29CFF946}" srcOrd="1" destOrd="0" parTransId="{ED67038A-2952-44E2-8C62-7A376FE01C20}" sibTransId="{604D4392-5B4D-4003-B806-5FCABE6F5513}"/>
    <dgm:cxn modelId="{6701697E-7951-4917-8620-7399C7289374}" type="presOf" srcId="{48835880-85C7-4A8C-B572-F9EB5AF1EBEE}" destId="{16400623-1EAE-4937-AA6D-866B9C355B2D}" srcOrd="0" destOrd="0" presId="urn:microsoft.com/office/officeart/2005/8/layout/list1"/>
    <dgm:cxn modelId="{F6E80EA1-25E8-4A05-8746-4D93963BF971}" type="presParOf" srcId="{93D16145-C175-4CA8-A82F-4FD2ACAF791F}" destId="{3D9CD262-60F0-41F6-BE68-9EF037C6495F}" srcOrd="0" destOrd="0" presId="urn:microsoft.com/office/officeart/2005/8/layout/list1"/>
    <dgm:cxn modelId="{D1C2817E-4EC9-4F26-97C5-C6988AB11A8A}" type="presParOf" srcId="{3D9CD262-60F0-41F6-BE68-9EF037C6495F}" destId="{16400623-1EAE-4937-AA6D-866B9C355B2D}" srcOrd="0" destOrd="0" presId="urn:microsoft.com/office/officeart/2005/8/layout/list1"/>
    <dgm:cxn modelId="{AEA7F8C7-1B28-49EF-98C6-03C5F6859767}" type="presParOf" srcId="{3D9CD262-60F0-41F6-BE68-9EF037C6495F}" destId="{1FE01DD8-FFE1-420C-9C25-747A6252E293}" srcOrd="1" destOrd="0" presId="urn:microsoft.com/office/officeart/2005/8/layout/list1"/>
    <dgm:cxn modelId="{5B5418C5-6CA8-412D-B288-40E737A1310E}" type="presParOf" srcId="{93D16145-C175-4CA8-A82F-4FD2ACAF791F}" destId="{D7955042-AE0F-4842-A48A-CE2356B1B4F9}" srcOrd="1" destOrd="0" presId="urn:microsoft.com/office/officeart/2005/8/layout/list1"/>
    <dgm:cxn modelId="{945B6CE5-B5E8-47FD-BDD4-258B74DFCB7A}" type="presParOf" srcId="{93D16145-C175-4CA8-A82F-4FD2ACAF791F}" destId="{E7043D90-5A28-4820-A53E-C6CAB169D94D}" srcOrd="2" destOrd="0" presId="urn:microsoft.com/office/officeart/2005/8/layout/list1"/>
    <dgm:cxn modelId="{3E36395D-CEE6-430F-9E63-683795BD01F3}" type="presParOf" srcId="{93D16145-C175-4CA8-A82F-4FD2ACAF791F}" destId="{525D60DD-F84D-48A7-838D-81A71815AC8F}" srcOrd="3" destOrd="0" presId="urn:microsoft.com/office/officeart/2005/8/layout/list1"/>
    <dgm:cxn modelId="{29F2E36C-88F7-4916-824A-F0D0A9B968AD}" type="presParOf" srcId="{93D16145-C175-4CA8-A82F-4FD2ACAF791F}" destId="{2C0C93A0-4B67-4874-960A-811C128E1C33}" srcOrd="4" destOrd="0" presId="urn:microsoft.com/office/officeart/2005/8/layout/list1"/>
    <dgm:cxn modelId="{55131EF7-48A2-4F3B-BEB7-547F67D018C8}" type="presParOf" srcId="{2C0C93A0-4B67-4874-960A-811C128E1C33}" destId="{5E426CF7-F21F-4EED-8E25-C3DA910E0078}" srcOrd="0" destOrd="0" presId="urn:microsoft.com/office/officeart/2005/8/layout/list1"/>
    <dgm:cxn modelId="{F564DAFD-7249-401A-8CD0-885294B8F4A8}" type="presParOf" srcId="{2C0C93A0-4B67-4874-960A-811C128E1C33}" destId="{A881572C-A063-4247-92A3-9C44C7FEA00B}" srcOrd="1" destOrd="0" presId="urn:microsoft.com/office/officeart/2005/8/layout/list1"/>
    <dgm:cxn modelId="{571B0353-134E-4D51-AC38-CBAA5A163EC5}" type="presParOf" srcId="{93D16145-C175-4CA8-A82F-4FD2ACAF791F}" destId="{1EEDBC4A-32DB-40DC-9379-36C07E072E9E}" srcOrd="5" destOrd="0" presId="urn:microsoft.com/office/officeart/2005/8/layout/list1"/>
    <dgm:cxn modelId="{9FA7FA2C-EF79-4099-BA91-10845D7D9D82}" type="presParOf" srcId="{93D16145-C175-4CA8-A82F-4FD2ACAF791F}" destId="{97841BEC-6F32-4201-A673-CF3D9010A3BA}" srcOrd="6" destOrd="0" presId="urn:microsoft.com/office/officeart/2005/8/layout/list1"/>
    <dgm:cxn modelId="{9A78D008-2582-49ED-B7E1-3EA244FC7253}" type="presParOf" srcId="{93D16145-C175-4CA8-A82F-4FD2ACAF791F}" destId="{F72B2E78-E92B-424D-B00F-A63ADD161E4A}" srcOrd="7" destOrd="0" presId="urn:microsoft.com/office/officeart/2005/8/layout/list1"/>
    <dgm:cxn modelId="{F067938D-EF0C-4CA2-AB0E-01A9499C2B78}" type="presParOf" srcId="{93D16145-C175-4CA8-A82F-4FD2ACAF791F}" destId="{7E9A7413-18B1-4E71-B06C-D1D1C0C7B3EB}" srcOrd="8" destOrd="0" presId="urn:microsoft.com/office/officeart/2005/8/layout/list1"/>
    <dgm:cxn modelId="{C06FBB14-0CBA-4E7F-AD99-8C4BBADFD377}" type="presParOf" srcId="{7E9A7413-18B1-4E71-B06C-D1D1C0C7B3EB}" destId="{698CF616-DC9A-4443-9A05-7657BE41D6C8}" srcOrd="0" destOrd="0" presId="urn:microsoft.com/office/officeart/2005/8/layout/list1"/>
    <dgm:cxn modelId="{A90D529C-ACDD-458C-836E-F1163E724043}" type="presParOf" srcId="{7E9A7413-18B1-4E71-B06C-D1D1C0C7B3EB}" destId="{25824A39-06A9-452F-BF38-F5C2106AFD1C}" srcOrd="1" destOrd="0" presId="urn:microsoft.com/office/officeart/2005/8/layout/list1"/>
    <dgm:cxn modelId="{524ED198-5228-4410-B661-636583E5AB77}" type="presParOf" srcId="{93D16145-C175-4CA8-A82F-4FD2ACAF791F}" destId="{CCE80965-2452-402C-A6A4-84394DC5D2F3}" srcOrd="9" destOrd="0" presId="urn:microsoft.com/office/officeart/2005/8/layout/list1"/>
    <dgm:cxn modelId="{BD3CDBFD-F02D-453C-B316-CAA959B75638}" type="presParOf" srcId="{93D16145-C175-4CA8-A82F-4FD2ACAF791F}" destId="{6731D959-0CA2-4037-AF23-1617A91912B5}" srcOrd="10" destOrd="0" presId="urn:microsoft.com/office/officeart/2005/8/layout/list1"/>
    <dgm:cxn modelId="{51D0008A-CB99-4EB5-95C2-0BEEA866E282}" type="presParOf" srcId="{93D16145-C175-4CA8-A82F-4FD2ACAF791F}" destId="{56FAECE1-6D6A-4991-9FD8-901E7801F278}" srcOrd="11" destOrd="0" presId="urn:microsoft.com/office/officeart/2005/8/layout/list1"/>
    <dgm:cxn modelId="{375219E8-E0C8-49F9-A4F9-CD4CFFF45A3B}" type="presParOf" srcId="{93D16145-C175-4CA8-A82F-4FD2ACAF791F}" destId="{CD93319A-B4F1-498C-8D82-9CA75C95860B}" srcOrd="12" destOrd="0" presId="urn:microsoft.com/office/officeart/2005/8/layout/list1"/>
    <dgm:cxn modelId="{126CD2FA-B638-4AB7-8A6E-EE5D9E4172FB}" type="presParOf" srcId="{CD93319A-B4F1-498C-8D82-9CA75C95860B}" destId="{001430F0-AB3D-4C1D-A226-E097FF0E942D}" srcOrd="0" destOrd="0" presId="urn:microsoft.com/office/officeart/2005/8/layout/list1"/>
    <dgm:cxn modelId="{0D5780BF-7B68-42CD-8E44-69086C89C2B3}" type="presParOf" srcId="{CD93319A-B4F1-498C-8D82-9CA75C95860B}" destId="{43B27146-9127-4352-9AA2-FDEC916DD16E}" srcOrd="1" destOrd="0" presId="urn:microsoft.com/office/officeart/2005/8/layout/list1"/>
    <dgm:cxn modelId="{EED5FD83-40D0-466B-8FE0-E562C3F41999}" type="presParOf" srcId="{93D16145-C175-4CA8-A82F-4FD2ACAF791F}" destId="{5295E909-CD54-4B5D-BDD1-6B7F55E0D6B6}" srcOrd="13" destOrd="0" presId="urn:microsoft.com/office/officeart/2005/8/layout/list1"/>
    <dgm:cxn modelId="{43EE0D53-947B-4066-B7F7-3B0F32F142B4}" type="presParOf" srcId="{93D16145-C175-4CA8-A82F-4FD2ACAF791F}" destId="{A04A8BDF-DF51-4C9F-A69C-586B878107C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507483-746E-4E0F-B492-E781983A49C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8DE4D3-B33A-43F8-9E11-1002AEB3B1FF}">
      <dgm:prSet phldrT="[Text]"/>
      <dgm:spPr/>
      <dgm:t>
        <a:bodyPr/>
        <a:lstStyle/>
        <a:p>
          <a:r>
            <a:rPr lang="en-US" dirty="0" smtClean="0"/>
            <a:t>Multi Drug Resistance (MDR)</a:t>
          </a:r>
          <a:endParaRPr lang="en-US" dirty="0"/>
        </a:p>
      </dgm:t>
    </dgm:pt>
    <dgm:pt modelId="{5D85125F-8A8F-4FDA-BD23-9F9E6DFBBEF8}" type="parTrans" cxnId="{54C6A0D1-4734-48F6-BB7C-0E81ABB5A28A}">
      <dgm:prSet/>
      <dgm:spPr/>
      <dgm:t>
        <a:bodyPr/>
        <a:lstStyle/>
        <a:p>
          <a:endParaRPr lang="en-US"/>
        </a:p>
      </dgm:t>
    </dgm:pt>
    <dgm:pt modelId="{C40692BE-0E5B-473A-BB63-1AE330DEEF7E}" type="sibTrans" cxnId="{54C6A0D1-4734-48F6-BB7C-0E81ABB5A28A}">
      <dgm:prSet/>
      <dgm:spPr/>
      <dgm:t>
        <a:bodyPr/>
        <a:lstStyle/>
        <a:p>
          <a:endParaRPr lang="en-US"/>
        </a:p>
      </dgm:t>
    </dgm:pt>
    <dgm:pt modelId="{2A1FD64A-A4EE-4CA8-9621-2FB3A411E0B1}">
      <dgm:prSet phldrT="[Text]"/>
      <dgm:spPr/>
      <dgm:t>
        <a:bodyPr/>
        <a:lstStyle/>
        <a:p>
          <a:r>
            <a:rPr lang="en-US" dirty="0" err="1" smtClean="0"/>
            <a:t>isoniazid</a:t>
          </a:r>
          <a:endParaRPr lang="en-US" dirty="0"/>
        </a:p>
      </dgm:t>
    </dgm:pt>
    <dgm:pt modelId="{73E08B2F-B28F-4C90-97E8-372972D43199}" type="parTrans" cxnId="{544DAF15-368C-4297-A78F-9C839A8DE0C9}">
      <dgm:prSet/>
      <dgm:spPr/>
      <dgm:t>
        <a:bodyPr/>
        <a:lstStyle/>
        <a:p>
          <a:endParaRPr lang="en-US"/>
        </a:p>
      </dgm:t>
    </dgm:pt>
    <dgm:pt modelId="{4401F202-1E8C-4DF8-9237-48285B66FF1A}" type="sibTrans" cxnId="{544DAF15-368C-4297-A78F-9C839A8DE0C9}">
      <dgm:prSet/>
      <dgm:spPr/>
      <dgm:t>
        <a:bodyPr/>
        <a:lstStyle/>
        <a:p>
          <a:endParaRPr lang="en-US"/>
        </a:p>
      </dgm:t>
    </dgm:pt>
    <dgm:pt modelId="{7411B639-1986-4D0D-9C62-085C16CB5559}">
      <dgm:prSet phldrT="[Text]"/>
      <dgm:spPr/>
      <dgm:t>
        <a:bodyPr/>
        <a:lstStyle/>
        <a:p>
          <a:r>
            <a:rPr lang="en-US" dirty="0" err="1" smtClean="0"/>
            <a:t>rifampin</a:t>
          </a:r>
          <a:endParaRPr lang="en-US" dirty="0"/>
        </a:p>
      </dgm:t>
    </dgm:pt>
    <dgm:pt modelId="{AE80D7DD-1AAD-452C-A52E-57D9BB7BDB21}" type="parTrans" cxnId="{6D6E0270-57A3-4312-A1DC-F3BB1C3F6822}">
      <dgm:prSet/>
      <dgm:spPr/>
      <dgm:t>
        <a:bodyPr/>
        <a:lstStyle/>
        <a:p>
          <a:endParaRPr lang="en-US"/>
        </a:p>
      </dgm:t>
    </dgm:pt>
    <dgm:pt modelId="{F6AB25BD-9030-4EAF-A4E7-254D31287110}" type="sibTrans" cxnId="{6D6E0270-57A3-4312-A1DC-F3BB1C3F6822}">
      <dgm:prSet/>
      <dgm:spPr/>
      <dgm:t>
        <a:bodyPr/>
        <a:lstStyle/>
        <a:p>
          <a:endParaRPr lang="en-US"/>
        </a:p>
      </dgm:t>
    </dgm:pt>
    <dgm:pt modelId="{925BC677-8D29-4699-B161-56B29A276CDE}">
      <dgm:prSet phldrT="[Text]"/>
      <dgm:spPr/>
      <dgm:t>
        <a:bodyPr/>
        <a:lstStyle/>
        <a:p>
          <a:r>
            <a:rPr lang="en-US" dirty="0" smtClean="0"/>
            <a:t>Extensively drug resistance (XDR)</a:t>
          </a:r>
          <a:endParaRPr lang="en-US" dirty="0"/>
        </a:p>
      </dgm:t>
    </dgm:pt>
    <dgm:pt modelId="{FF905F97-FF37-4B9A-9987-A2A43120E0D5}" type="parTrans" cxnId="{CE091143-E9EC-4EAC-AE97-75C5D37E7BFE}">
      <dgm:prSet/>
      <dgm:spPr/>
      <dgm:t>
        <a:bodyPr/>
        <a:lstStyle/>
        <a:p>
          <a:endParaRPr lang="en-US"/>
        </a:p>
      </dgm:t>
    </dgm:pt>
    <dgm:pt modelId="{5A6D3C1C-0DB9-4F98-8B46-CB3E75497F02}" type="sibTrans" cxnId="{CE091143-E9EC-4EAC-AE97-75C5D37E7BFE}">
      <dgm:prSet/>
      <dgm:spPr/>
      <dgm:t>
        <a:bodyPr/>
        <a:lstStyle/>
        <a:p>
          <a:endParaRPr lang="en-US"/>
        </a:p>
      </dgm:t>
    </dgm:pt>
    <dgm:pt modelId="{5117DD28-19B7-4513-B4D9-67EE1B12D815}">
      <dgm:prSet phldrT="[Text]"/>
      <dgm:spPr/>
      <dgm:t>
        <a:bodyPr/>
        <a:lstStyle/>
        <a:p>
          <a:r>
            <a:rPr lang="en-US" dirty="0" err="1" smtClean="0"/>
            <a:t>Fluoroquinolone</a:t>
          </a:r>
          <a:endParaRPr lang="en-US" dirty="0"/>
        </a:p>
      </dgm:t>
    </dgm:pt>
    <dgm:pt modelId="{34AE0C9C-90E0-4E2C-B107-86488DD67979}" type="parTrans" cxnId="{4F8B436F-3F20-48E4-90E0-B552C012D485}">
      <dgm:prSet/>
      <dgm:spPr/>
      <dgm:t>
        <a:bodyPr/>
        <a:lstStyle/>
        <a:p>
          <a:endParaRPr lang="en-US"/>
        </a:p>
      </dgm:t>
    </dgm:pt>
    <dgm:pt modelId="{3885F8E5-3698-4EB0-8F0A-314483AC2F68}" type="sibTrans" cxnId="{4F8B436F-3F20-48E4-90E0-B552C012D485}">
      <dgm:prSet/>
      <dgm:spPr/>
      <dgm:t>
        <a:bodyPr/>
        <a:lstStyle/>
        <a:p>
          <a:endParaRPr lang="en-US"/>
        </a:p>
      </dgm:t>
    </dgm:pt>
    <dgm:pt modelId="{74B1E81F-F3BA-4B0D-B625-0984DA6F0B39}">
      <dgm:prSet phldrT="[Text]"/>
      <dgm:spPr/>
      <dgm:t>
        <a:bodyPr/>
        <a:lstStyle/>
        <a:p>
          <a:r>
            <a:rPr lang="en-US" dirty="0" err="1" smtClean="0"/>
            <a:t>Isoniazid</a:t>
          </a:r>
          <a:endParaRPr lang="en-US" dirty="0"/>
        </a:p>
      </dgm:t>
    </dgm:pt>
    <dgm:pt modelId="{8A914A0E-7568-44AA-8DA5-007AEC8D8725}" type="parTrans" cxnId="{4B581F0B-603E-4D0D-8BBB-5348E69FB55C}">
      <dgm:prSet/>
      <dgm:spPr/>
      <dgm:t>
        <a:bodyPr/>
        <a:lstStyle/>
        <a:p>
          <a:endParaRPr lang="en-US"/>
        </a:p>
      </dgm:t>
    </dgm:pt>
    <dgm:pt modelId="{560F59C5-321B-478E-BECC-71112E157B26}" type="sibTrans" cxnId="{4B581F0B-603E-4D0D-8BBB-5348E69FB55C}">
      <dgm:prSet/>
      <dgm:spPr/>
      <dgm:t>
        <a:bodyPr/>
        <a:lstStyle/>
        <a:p>
          <a:endParaRPr lang="en-US"/>
        </a:p>
      </dgm:t>
    </dgm:pt>
    <dgm:pt modelId="{B7C501DD-BCD1-4D45-A9AE-59251E6A809F}">
      <dgm:prSet phldrT="[Text]"/>
      <dgm:spPr/>
      <dgm:t>
        <a:bodyPr/>
        <a:lstStyle/>
        <a:p>
          <a:r>
            <a:rPr lang="en-US" dirty="0" err="1" smtClean="0"/>
            <a:t>injek</a:t>
          </a:r>
          <a:endParaRPr lang="en-US" dirty="0"/>
        </a:p>
      </dgm:t>
    </dgm:pt>
    <dgm:pt modelId="{9A98F13D-66D0-4E03-8D3B-B8098D2E4257}" type="parTrans" cxnId="{73005DC8-6319-487A-AA11-4472845261F6}">
      <dgm:prSet/>
      <dgm:spPr/>
      <dgm:t>
        <a:bodyPr/>
        <a:lstStyle/>
        <a:p>
          <a:endParaRPr lang="en-US"/>
        </a:p>
      </dgm:t>
    </dgm:pt>
    <dgm:pt modelId="{D2D40F60-2D57-4CDF-81D2-3309E5E72370}" type="sibTrans" cxnId="{73005DC8-6319-487A-AA11-4472845261F6}">
      <dgm:prSet/>
      <dgm:spPr/>
      <dgm:t>
        <a:bodyPr/>
        <a:lstStyle/>
        <a:p>
          <a:endParaRPr lang="en-US"/>
        </a:p>
      </dgm:t>
    </dgm:pt>
    <dgm:pt modelId="{C7FF4FB9-F3C7-4737-80C0-8D700FA46C8C}">
      <dgm:prSet phldrT="[Text]"/>
      <dgm:spPr/>
      <dgm:t>
        <a:bodyPr/>
        <a:lstStyle/>
        <a:p>
          <a:r>
            <a:rPr lang="en-US" dirty="0" err="1" smtClean="0"/>
            <a:t>rifampin</a:t>
          </a:r>
          <a:endParaRPr lang="en-US" dirty="0"/>
        </a:p>
      </dgm:t>
    </dgm:pt>
    <dgm:pt modelId="{A28BFADA-B2EE-4611-BF9C-D8F48EA5146A}" type="parTrans" cxnId="{068C314F-11F1-44AE-BF59-6397063F2207}">
      <dgm:prSet/>
      <dgm:spPr/>
      <dgm:t>
        <a:bodyPr/>
        <a:lstStyle/>
        <a:p>
          <a:endParaRPr lang="en-US"/>
        </a:p>
      </dgm:t>
    </dgm:pt>
    <dgm:pt modelId="{C4D79DEA-9E9C-4092-B3B2-D4A504E7AAC1}" type="sibTrans" cxnId="{068C314F-11F1-44AE-BF59-6397063F2207}">
      <dgm:prSet/>
      <dgm:spPr/>
      <dgm:t>
        <a:bodyPr/>
        <a:lstStyle/>
        <a:p>
          <a:endParaRPr lang="en-US"/>
        </a:p>
      </dgm:t>
    </dgm:pt>
    <dgm:pt modelId="{0F415B3E-0A11-445C-98DE-BEAF18FA0DD8}" type="pres">
      <dgm:prSet presAssocID="{F4507483-746E-4E0F-B492-E781983A49C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9113A8-19CA-44A3-A967-4FA5C0EF59C3}" type="pres">
      <dgm:prSet presAssocID="{F4507483-746E-4E0F-B492-E781983A49C9}" presName="cycle" presStyleCnt="0"/>
      <dgm:spPr/>
    </dgm:pt>
    <dgm:pt modelId="{D0FA9878-55D1-4EC5-A54B-1C552C02CC22}" type="pres">
      <dgm:prSet presAssocID="{F4507483-746E-4E0F-B492-E781983A49C9}" presName="centerShape" presStyleCnt="0"/>
      <dgm:spPr/>
    </dgm:pt>
    <dgm:pt modelId="{524C39C7-CAA6-40A0-923F-1798D3227F82}" type="pres">
      <dgm:prSet presAssocID="{F4507483-746E-4E0F-B492-E781983A49C9}" presName="connSite" presStyleLbl="node1" presStyleIdx="0" presStyleCnt="3"/>
      <dgm:spPr/>
    </dgm:pt>
    <dgm:pt modelId="{90E1BBD1-0F04-416D-9020-D3D53E171A3C}" type="pres">
      <dgm:prSet presAssocID="{F4507483-746E-4E0F-B492-E781983A49C9}" presName="visible" presStyleLbl="node1" presStyleIdx="0" presStyleCnt="3"/>
      <dgm:spPr/>
    </dgm:pt>
    <dgm:pt modelId="{B164C397-F7C8-480C-9468-EDED0F372B45}" type="pres">
      <dgm:prSet presAssocID="{5D85125F-8A8F-4FDA-BD23-9F9E6DFBBEF8}" presName="Name25" presStyleLbl="parChTrans1D1" presStyleIdx="0" presStyleCnt="2"/>
      <dgm:spPr/>
      <dgm:t>
        <a:bodyPr/>
        <a:lstStyle/>
        <a:p>
          <a:endParaRPr lang="en-US"/>
        </a:p>
      </dgm:t>
    </dgm:pt>
    <dgm:pt modelId="{3CCD1466-F73C-41B7-81FA-C96E4F989DBD}" type="pres">
      <dgm:prSet presAssocID="{688DE4D3-B33A-43F8-9E11-1002AEB3B1FF}" presName="node" presStyleCnt="0"/>
      <dgm:spPr/>
    </dgm:pt>
    <dgm:pt modelId="{2C4EB380-05FB-4282-BCC9-38FD5EC3B986}" type="pres">
      <dgm:prSet presAssocID="{688DE4D3-B33A-43F8-9E11-1002AEB3B1FF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8260E-84E5-4346-B21F-FFF5CAB03F3E}" type="pres">
      <dgm:prSet presAssocID="{688DE4D3-B33A-43F8-9E11-1002AEB3B1FF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5C4C1-5644-497D-A590-285BFEA9B2FE}" type="pres">
      <dgm:prSet presAssocID="{FF905F97-FF37-4B9A-9987-A2A43120E0D5}" presName="Name25" presStyleLbl="parChTrans1D1" presStyleIdx="1" presStyleCnt="2"/>
      <dgm:spPr/>
      <dgm:t>
        <a:bodyPr/>
        <a:lstStyle/>
        <a:p>
          <a:endParaRPr lang="en-US"/>
        </a:p>
      </dgm:t>
    </dgm:pt>
    <dgm:pt modelId="{86EF0F6B-8232-484A-A7A8-D081AF9C15FF}" type="pres">
      <dgm:prSet presAssocID="{925BC677-8D29-4699-B161-56B29A276CDE}" presName="node" presStyleCnt="0"/>
      <dgm:spPr/>
    </dgm:pt>
    <dgm:pt modelId="{4B035C0D-EFEB-42B7-84A9-9118E4F444FA}" type="pres">
      <dgm:prSet presAssocID="{925BC677-8D29-4699-B161-56B29A276CDE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B9706-F787-484C-B412-6C2AE3105D62}" type="pres">
      <dgm:prSet presAssocID="{925BC677-8D29-4699-B161-56B29A276CDE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3FDBFB-32E8-46CB-9186-208C7DB798F4}" type="presOf" srcId="{FF905F97-FF37-4B9A-9987-A2A43120E0D5}" destId="{CC85C4C1-5644-497D-A590-285BFEA9B2FE}" srcOrd="0" destOrd="0" presId="urn:microsoft.com/office/officeart/2005/8/layout/radial2"/>
    <dgm:cxn modelId="{050ADA33-5260-4A13-AA89-4CCA98DD24A4}" type="presOf" srcId="{C7FF4FB9-F3C7-4737-80C0-8D700FA46C8C}" destId="{0E1B9706-F787-484C-B412-6C2AE3105D62}" srcOrd="0" destOrd="3" presId="urn:microsoft.com/office/officeart/2005/8/layout/radial2"/>
    <dgm:cxn modelId="{4B581F0B-603E-4D0D-8BBB-5348E69FB55C}" srcId="{925BC677-8D29-4699-B161-56B29A276CDE}" destId="{74B1E81F-F3BA-4B0D-B625-0984DA6F0B39}" srcOrd="2" destOrd="0" parTransId="{8A914A0E-7568-44AA-8DA5-007AEC8D8725}" sibTransId="{560F59C5-321B-478E-BECC-71112E157B26}"/>
    <dgm:cxn modelId="{24B67131-4050-4482-80EB-74274A8987F8}" type="presOf" srcId="{7411B639-1986-4D0D-9C62-085C16CB5559}" destId="{2818260E-84E5-4346-B21F-FFF5CAB03F3E}" srcOrd="0" destOrd="1" presId="urn:microsoft.com/office/officeart/2005/8/layout/radial2"/>
    <dgm:cxn modelId="{BFB8C6A3-851D-4E65-B19D-711101FD4D60}" type="presOf" srcId="{925BC677-8D29-4699-B161-56B29A276CDE}" destId="{4B035C0D-EFEB-42B7-84A9-9118E4F444FA}" srcOrd="0" destOrd="0" presId="urn:microsoft.com/office/officeart/2005/8/layout/radial2"/>
    <dgm:cxn modelId="{54C6A0D1-4734-48F6-BB7C-0E81ABB5A28A}" srcId="{F4507483-746E-4E0F-B492-E781983A49C9}" destId="{688DE4D3-B33A-43F8-9E11-1002AEB3B1FF}" srcOrd="0" destOrd="0" parTransId="{5D85125F-8A8F-4FDA-BD23-9F9E6DFBBEF8}" sibTransId="{C40692BE-0E5B-473A-BB63-1AE330DEEF7E}"/>
    <dgm:cxn modelId="{0D76BA0F-F131-4F96-84AC-2A15195E9830}" type="presOf" srcId="{5117DD28-19B7-4513-B4D9-67EE1B12D815}" destId="{0E1B9706-F787-484C-B412-6C2AE3105D62}" srcOrd="0" destOrd="0" presId="urn:microsoft.com/office/officeart/2005/8/layout/radial2"/>
    <dgm:cxn modelId="{835382AA-E024-43D5-BEF4-08E4248026BB}" type="presOf" srcId="{B7C501DD-BCD1-4D45-A9AE-59251E6A809F}" destId="{0E1B9706-F787-484C-B412-6C2AE3105D62}" srcOrd="0" destOrd="1" presId="urn:microsoft.com/office/officeart/2005/8/layout/radial2"/>
    <dgm:cxn modelId="{CE091143-E9EC-4EAC-AE97-75C5D37E7BFE}" srcId="{F4507483-746E-4E0F-B492-E781983A49C9}" destId="{925BC677-8D29-4699-B161-56B29A276CDE}" srcOrd="1" destOrd="0" parTransId="{FF905F97-FF37-4B9A-9987-A2A43120E0D5}" sibTransId="{5A6D3C1C-0DB9-4F98-8B46-CB3E75497F02}"/>
    <dgm:cxn modelId="{6D6E0270-57A3-4312-A1DC-F3BB1C3F6822}" srcId="{688DE4D3-B33A-43F8-9E11-1002AEB3B1FF}" destId="{7411B639-1986-4D0D-9C62-085C16CB5559}" srcOrd="1" destOrd="0" parTransId="{AE80D7DD-1AAD-452C-A52E-57D9BB7BDB21}" sibTransId="{F6AB25BD-9030-4EAF-A4E7-254D31287110}"/>
    <dgm:cxn modelId="{068C314F-11F1-44AE-BF59-6397063F2207}" srcId="{925BC677-8D29-4699-B161-56B29A276CDE}" destId="{C7FF4FB9-F3C7-4737-80C0-8D700FA46C8C}" srcOrd="3" destOrd="0" parTransId="{A28BFADA-B2EE-4611-BF9C-D8F48EA5146A}" sibTransId="{C4D79DEA-9E9C-4092-B3B2-D4A504E7AAC1}"/>
    <dgm:cxn modelId="{6E5B9568-19C7-46D0-9575-90C3D74A054B}" type="presOf" srcId="{688DE4D3-B33A-43F8-9E11-1002AEB3B1FF}" destId="{2C4EB380-05FB-4282-BCC9-38FD5EC3B986}" srcOrd="0" destOrd="0" presId="urn:microsoft.com/office/officeart/2005/8/layout/radial2"/>
    <dgm:cxn modelId="{802694C8-2504-425D-BB45-FCD1B0090FF0}" type="presOf" srcId="{74B1E81F-F3BA-4B0D-B625-0984DA6F0B39}" destId="{0E1B9706-F787-484C-B412-6C2AE3105D62}" srcOrd="0" destOrd="2" presId="urn:microsoft.com/office/officeart/2005/8/layout/radial2"/>
    <dgm:cxn modelId="{6039E19C-6AFE-494D-8E8B-22AA93F17B78}" type="presOf" srcId="{2A1FD64A-A4EE-4CA8-9621-2FB3A411E0B1}" destId="{2818260E-84E5-4346-B21F-FFF5CAB03F3E}" srcOrd="0" destOrd="0" presId="urn:microsoft.com/office/officeart/2005/8/layout/radial2"/>
    <dgm:cxn modelId="{0321A579-2E2E-40DA-B1A4-14A0C1BCA92D}" type="presOf" srcId="{F4507483-746E-4E0F-B492-E781983A49C9}" destId="{0F415B3E-0A11-445C-98DE-BEAF18FA0DD8}" srcOrd="0" destOrd="0" presId="urn:microsoft.com/office/officeart/2005/8/layout/radial2"/>
    <dgm:cxn modelId="{DDBA2E47-E590-415E-9D59-21E3EBD7A44C}" type="presOf" srcId="{5D85125F-8A8F-4FDA-BD23-9F9E6DFBBEF8}" destId="{B164C397-F7C8-480C-9468-EDED0F372B45}" srcOrd="0" destOrd="0" presId="urn:microsoft.com/office/officeart/2005/8/layout/radial2"/>
    <dgm:cxn modelId="{4F8B436F-3F20-48E4-90E0-B552C012D485}" srcId="{925BC677-8D29-4699-B161-56B29A276CDE}" destId="{5117DD28-19B7-4513-B4D9-67EE1B12D815}" srcOrd="0" destOrd="0" parTransId="{34AE0C9C-90E0-4E2C-B107-86488DD67979}" sibTransId="{3885F8E5-3698-4EB0-8F0A-314483AC2F68}"/>
    <dgm:cxn modelId="{544DAF15-368C-4297-A78F-9C839A8DE0C9}" srcId="{688DE4D3-B33A-43F8-9E11-1002AEB3B1FF}" destId="{2A1FD64A-A4EE-4CA8-9621-2FB3A411E0B1}" srcOrd="0" destOrd="0" parTransId="{73E08B2F-B28F-4C90-97E8-372972D43199}" sibTransId="{4401F202-1E8C-4DF8-9237-48285B66FF1A}"/>
    <dgm:cxn modelId="{73005DC8-6319-487A-AA11-4472845261F6}" srcId="{925BC677-8D29-4699-B161-56B29A276CDE}" destId="{B7C501DD-BCD1-4D45-A9AE-59251E6A809F}" srcOrd="1" destOrd="0" parTransId="{9A98F13D-66D0-4E03-8D3B-B8098D2E4257}" sibTransId="{D2D40F60-2D57-4CDF-81D2-3309E5E72370}"/>
    <dgm:cxn modelId="{64D07BF9-42C5-40A4-92EB-5303CDDEA02B}" type="presParOf" srcId="{0F415B3E-0A11-445C-98DE-BEAF18FA0DD8}" destId="{A89113A8-19CA-44A3-A967-4FA5C0EF59C3}" srcOrd="0" destOrd="0" presId="urn:microsoft.com/office/officeart/2005/8/layout/radial2"/>
    <dgm:cxn modelId="{AB9DDC16-ECC1-4A83-9783-FFA5F6236461}" type="presParOf" srcId="{A89113A8-19CA-44A3-A967-4FA5C0EF59C3}" destId="{D0FA9878-55D1-4EC5-A54B-1C552C02CC22}" srcOrd="0" destOrd="0" presId="urn:microsoft.com/office/officeart/2005/8/layout/radial2"/>
    <dgm:cxn modelId="{EF8E4981-3DCC-4DE0-9C36-F7D04ADD6BC1}" type="presParOf" srcId="{D0FA9878-55D1-4EC5-A54B-1C552C02CC22}" destId="{524C39C7-CAA6-40A0-923F-1798D3227F82}" srcOrd="0" destOrd="0" presId="urn:microsoft.com/office/officeart/2005/8/layout/radial2"/>
    <dgm:cxn modelId="{87E60BF5-09D4-4A05-A3A5-CCFA3B673F15}" type="presParOf" srcId="{D0FA9878-55D1-4EC5-A54B-1C552C02CC22}" destId="{90E1BBD1-0F04-416D-9020-D3D53E171A3C}" srcOrd="1" destOrd="0" presId="urn:microsoft.com/office/officeart/2005/8/layout/radial2"/>
    <dgm:cxn modelId="{7736EDF1-F4C2-4078-ADA5-A1FDCCA66C75}" type="presParOf" srcId="{A89113A8-19CA-44A3-A967-4FA5C0EF59C3}" destId="{B164C397-F7C8-480C-9468-EDED0F372B45}" srcOrd="1" destOrd="0" presId="urn:microsoft.com/office/officeart/2005/8/layout/radial2"/>
    <dgm:cxn modelId="{69B9208C-27EE-4F3F-9625-10B0B5FDE650}" type="presParOf" srcId="{A89113A8-19CA-44A3-A967-4FA5C0EF59C3}" destId="{3CCD1466-F73C-41B7-81FA-C96E4F989DBD}" srcOrd="2" destOrd="0" presId="urn:microsoft.com/office/officeart/2005/8/layout/radial2"/>
    <dgm:cxn modelId="{8039DC84-DB19-4DE6-B32D-D1C0A49577CD}" type="presParOf" srcId="{3CCD1466-F73C-41B7-81FA-C96E4F989DBD}" destId="{2C4EB380-05FB-4282-BCC9-38FD5EC3B986}" srcOrd="0" destOrd="0" presId="urn:microsoft.com/office/officeart/2005/8/layout/radial2"/>
    <dgm:cxn modelId="{5EAFE5A2-1112-4A19-ADDD-288C29D7A8A9}" type="presParOf" srcId="{3CCD1466-F73C-41B7-81FA-C96E4F989DBD}" destId="{2818260E-84E5-4346-B21F-FFF5CAB03F3E}" srcOrd="1" destOrd="0" presId="urn:microsoft.com/office/officeart/2005/8/layout/radial2"/>
    <dgm:cxn modelId="{CB818EB1-C86F-49ED-82B5-C1291FAE5491}" type="presParOf" srcId="{A89113A8-19CA-44A3-A967-4FA5C0EF59C3}" destId="{CC85C4C1-5644-497D-A590-285BFEA9B2FE}" srcOrd="3" destOrd="0" presId="urn:microsoft.com/office/officeart/2005/8/layout/radial2"/>
    <dgm:cxn modelId="{21A20283-0C1D-4FF8-93EF-0F267D7F86C9}" type="presParOf" srcId="{A89113A8-19CA-44A3-A967-4FA5C0EF59C3}" destId="{86EF0F6B-8232-484A-A7A8-D081AF9C15FF}" srcOrd="4" destOrd="0" presId="urn:microsoft.com/office/officeart/2005/8/layout/radial2"/>
    <dgm:cxn modelId="{C53DBC70-AE96-48CA-90AF-C2A6F72AE635}" type="presParOf" srcId="{86EF0F6B-8232-484A-A7A8-D081AF9C15FF}" destId="{4B035C0D-EFEB-42B7-84A9-9118E4F444FA}" srcOrd="0" destOrd="0" presId="urn:microsoft.com/office/officeart/2005/8/layout/radial2"/>
    <dgm:cxn modelId="{2F57F79B-2E02-42D6-AA6B-A94F921D96B5}" type="presParOf" srcId="{86EF0F6B-8232-484A-A7A8-D081AF9C15FF}" destId="{0E1B9706-F787-484C-B412-6C2AE3105D6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175B42-A738-4485-A4C9-51E880A225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7AC53F-9E7D-4313-A917-7188EC5C39B2}">
      <dgm:prSet phldrT="[Text]"/>
      <dgm:spPr/>
      <dgm:t>
        <a:bodyPr/>
        <a:lstStyle/>
        <a:p>
          <a:r>
            <a:rPr lang="en-US" dirty="0" smtClean="0"/>
            <a:t>Primer</a:t>
          </a:r>
          <a:endParaRPr lang="en-US" dirty="0"/>
        </a:p>
      </dgm:t>
    </dgm:pt>
    <dgm:pt modelId="{029398E1-967B-42A5-BDD2-3614D6183F4B}" type="parTrans" cxnId="{7578D210-AD35-4AA9-BA14-3CC889EDFD0E}">
      <dgm:prSet/>
      <dgm:spPr/>
      <dgm:t>
        <a:bodyPr/>
        <a:lstStyle/>
        <a:p>
          <a:endParaRPr lang="en-US"/>
        </a:p>
      </dgm:t>
    </dgm:pt>
    <dgm:pt modelId="{B66D1BB7-5988-46B4-A2D2-5174265D6083}" type="sibTrans" cxnId="{7578D210-AD35-4AA9-BA14-3CC889EDFD0E}">
      <dgm:prSet/>
      <dgm:spPr/>
      <dgm:t>
        <a:bodyPr/>
        <a:lstStyle/>
        <a:p>
          <a:endParaRPr lang="en-US"/>
        </a:p>
      </dgm:t>
    </dgm:pt>
    <dgm:pt modelId="{C75C8CCA-DE02-4BF9-9AF8-BAB45BDACB64}">
      <dgm:prSet phldrT="[Text]"/>
      <dgm:spPr/>
      <dgm:t>
        <a:bodyPr/>
        <a:lstStyle/>
        <a:p>
          <a:r>
            <a:rPr lang="en-US" dirty="0" err="1" smtClean="0"/>
            <a:t>Tertular</a:t>
          </a:r>
          <a:r>
            <a:rPr lang="en-US" dirty="0" smtClean="0"/>
            <a:t> </a:t>
          </a:r>
          <a:r>
            <a:rPr lang="en-US" dirty="0" err="1" smtClean="0"/>
            <a:t>penderita</a:t>
          </a:r>
          <a:r>
            <a:rPr lang="en-US" dirty="0" smtClean="0"/>
            <a:t> yang </a:t>
          </a:r>
          <a:r>
            <a:rPr lang="en-US" dirty="0" err="1" smtClean="0"/>
            <a:t>sudah</a:t>
          </a:r>
          <a:r>
            <a:rPr lang="en-US" dirty="0" smtClean="0"/>
            <a:t> </a:t>
          </a:r>
          <a:r>
            <a:rPr lang="en-US" dirty="0" err="1" smtClean="0"/>
            <a:t>kebal</a:t>
          </a:r>
          <a:r>
            <a:rPr lang="en-US" dirty="0" smtClean="0"/>
            <a:t> </a:t>
          </a:r>
          <a:r>
            <a:rPr lang="en-US" dirty="0" err="1" smtClean="0"/>
            <a:t>obat</a:t>
          </a:r>
          <a:endParaRPr lang="en-US" dirty="0"/>
        </a:p>
      </dgm:t>
    </dgm:pt>
    <dgm:pt modelId="{BA6E558F-177F-4377-8E72-92168D8D5B7D}" type="parTrans" cxnId="{87E8A83D-A238-4AF8-BAA4-B560419E95CF}">
      <dgm:prSet/>
      <dgm:spPr/>
      <dgm:t>
        <a:bodyPr/>
        <a:lstStyle/>
        <a:p>
          <a:endParaRPr lang="en-US"/>
        </a:p>
      </dgm:t>
    </dgm:pt>
    <dgm:pt modelId="{EC689F04-C6BA-466D-88F5-E1D739D56323}" type="sibTrans" cxnId="{87E8A83D-A238-4AF8-BAA4-B560419E95CF}">
      <dgm:prSet/>
      <dgm:spPr/>
      <dgm:t>
        <a:bodyPr/>
        <a:lstStyle/>
        <a:p>
          <a:endParaRPr lang="en-US"/>
        </a:p>
      </dgm:t>
    </dgm:pt>
    <dgm:pt modelId="{38391849-C1CE-4E3E-ACBF-10EEDEC9D3D6}">
      <dgm:prSet phldrT="[Text]"/>
      <dgm:spPr/>
      <dgm:t>
        <a:bodyPr/>
        <a:lstStyle/>
        <a:p>
          <a:r>
            <a:rPr lang="en-US" dirty="0" err="1" smtClean="0"/>
            <a:t>Sekunder</a:t>
          </a:r>
          <a:endParaRPr lang="en-US" dirty="0"/>
        </a:p>
      </dgm:t>
    </dgm:pt>
    <dgm:pt modelId="{B54F4FC6-B0DF-4A8B-990C-1722357E4D84}" type="parTrans" cxnId="{B3039154-7140-4B81-BC97-3278DADF4857}">
      <dgm:prSet/>
      <dgm:spPr/>
      <dgm:t>
        <a:bodyPr/>
        <a:lstStyle/>
        <a:p>
          <a:endParaRPr lang="en-US"/>
        </a:p>
      </dgm:t>
    </dgm:pt>
    <dgm:pt modelId="{E9A86743-E102-4FC0-B9CA-45041A7FEC7D}" type="sibTrans" cxnId="{B3039154-7140-4B81-BC97-3278DADF4857}">
      <dgm:prSet/>
      <dgm:spPr/>
      <dgm:t>
        <a:bodyPr/>
        <a:lstStyle/>
        <a:p>
          <a:endParaRPr lang="en-US"/>
        </a:p>
      </dgm:t>
    </dgm:pt>
    <dgm:pt modelId="{86DB98D9-341E-4780-82DF-F71B5372AECA}">
      <dgm:prSet phldrT="[Text]"/>
      <dgm:spPr/>
      <dgm:t>
        <a:bodyPr/>
        <a:lstStyle/>
        <a:p>
          <a:r>
            <a:rPr lang="en-US" dirty="0" err="1" smtClean="0"/>
            <a:t>Resisten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r>
            <a:rPr lang="en-US" dirty="0" smtClean="0"/>
            <a:t> </a:t>
          </a:r>
          <a:r>
            <a:rPr lang="en-US" dirty="0" err="1" smtClean="0"/>
            <a:t>pengobatan</a:t>
          </a:r>
          <a:r>
            <a:rPr lang="en-US" dirty="0" smtClean="0"/>
            <a:t> yang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dijalankan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baik</a:t>
          </a:r>
          <a:endParaRPr lang="en-US" dirty="0"/>
        </a:p>
      </dgm:t>
    </dgm:pt>
    <dgm:pt modelId="{183F2E2F-E582-460F-AFCA-A3D9064E458B}" type="parTrans" cxnId="{87695F20-D89A-4184-BECF-507246FACE82}">
      <dgm:prSet/>
      <dgm:spPr/>
      <dgm:t>
        <a:bodyPr/>
        <a:lstStyle/>
        <a:p>
          <a:endParaRPr lang="en-US"/>
        </a:p>
      </dgm:t>
    </dgm:pt>
    <dgm:pt modelId="{01116188-7570-461F-B289-201E1F529EE9}" type="sibTrans" cxnId="{87695F20-D89A-4184-BECF-507246FACE82}">
      <dgm:prSet/>
      <dgm:spPr/>
      <dgm:t>
        <a:bodyPr/>
        <a:lstStyle/>
        <a:p>
          <a:endParaRPr lang="en-US"/>
        </a:p>
      </dgm:t>
    </dgm:pt>
    <dgm:pt modelId="{DFF551DB-58A3-4174-A5F9-9DB2F009CE0F}" type="pres">
      <dgm:prSet presAssocID="{65175B42-A738-4485-A4C9-51E880A225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E13639-D10D-425D-BC66-92CC1697DD2E}" type="pres">
      <dgm:prSet presAssocID="{097AC53F-9E7D-4313-A917-7188EC5C39B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55D55-003D-4C5E-AA84-F62AE204A7B2}" type="pres">
      <dgm:prSet presAssocID="{097AC53F-9E7D-4313-A917-7188EC5C39B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2CBF8-2DE6-478D-A91C-F4B0DDD2F13C}" type="pres">
      <dgm:prSet presAssocID="{38391849-C1CE-4E3E-ACBF-10EEDEC9D3D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67E98-3550-4365-8EDF-48CAFD8F773C}" type="pres">
      <dgm:prSet presAssocID="{38391849-C1CE-4E3E-ACBF-10EEDEC9D3D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E22A17-5228-45C7-87A8-0FABE7E25A81}" type="presOf" srcId="{38391849-C1CE-4E3E-ACBF-10EEDEC9D3D6}" destId="{9442CBF8-2DE6-478D-A91C-F4B0DDD2F13C}" srcOrd="0" destOrd="0" presId="urn:microsoft.com/office/officeart/2005/8/layout/vList2"/>
    <dgm:cxn modelId="{87E8A83D-A238-4AF8-BAA4-B560419E95CF}" srcId="{097AC53F-9E7D-4313-A917-7188EC5C39B2}" destId="{C75C8CCA-DE02-4BF9-9AF8-BAB45BDACB64}" srcOrd="0" destOrd="0" parTransId="{BA6E558F-177F-4377-8E72-92168D8D5B7D}" sibTransId="{EC689F04-C6BA-466D-88F5-E1D739D56323}"/>
    <dgm:cxn modelId="{C492218F-2319-4ACC-B9F8-66FC79F2A15F}" type="presOf" srcId="{65175B42-A738-4485-A4C9-51E880A2253B}" destId="{DFF551DB-58A3-4174-A5F9-9DB2F009CE0F}" srcOrd="0" destOrd="0" presId="urn:microsoft.com/office/officeart/2005/8/layout/vList2"/>
    <dgm:cxn modelId="{87695F20-D89A-4184-BECF-507246FACE82}" srcId="{38391849-C1CE-4E3E-ACBF-10EEDEC9D3D6}" destId="{86DB98D9-341E-4780-82DF-F71B5372AECA}" srcOrd="0" destOrd="0" parTransId="{183F2E2F-E582-460F-AFCA-A3D9064E458B}" sibTransId="{01116188-7570-461F-B289-201E1F529EE9}"/>
    <dgm:cxn modelId="{7578D210-AD35-4AA9-BA14-3CC889EDFD0E}" srcId="{65175B42-A738-4485-A4C9-51E880A2253B}" destId="{097AC53F-9E7D-4313-A917-7188EC5C39B2}" srcOrd="0" destOrd="0" parTransId="{029398E1-967B-42A5-BDD2-3614D6183F4B}" sibTransId="{B66D1BB7-5988-46B4-A2D2-5174265D6083}"/>
    <dgm:cxn modelId="{8C2FF3A1-FE2C-480F-A25A-CFFF244D5FFB}" type="presOf" srcId="{86DB98D9-341E-4780-82DF-F71B5372AECA}" destId="{97467E98-3550-4365-8EDF-48CAFD8F773C}" srcOrd="0" destOrd="0" presId="urn:microsoft.com/office/officeart/2005/8/layout/vList2"/>
    <dgm:cxn modelId="{9B4D4C6D-CB2E-484C-A899-3306F04B7FA1}" type="presOf" srcId="{097AC53F-9E7D-4313-A917-7188EC5C39B2}" destId="{1DE13639-D10D-425D-BC66-92CC1697DD2E}" srcOrd="0" destOrd="0" presId="urn:microsoft.com/office/officeart/2005/8/layout/vList2"/>
    <dgm:cxn modelId="{0B7D622B-9AFA-4E55-9FD4-5181274BF9A4}" type="presOf" srcId="{C75C8CCA-DE02-4BF9-9AF8-BAB45BDACB64}" destId="{F2C55D55-003D-4C5E-AA84-F62AE204A7B2}" srcOrd="0" destOrd="0" presId="urn:microsoft.com/office/officeart/2005/8/layout/vList2"/>
    <dgm:cxn modelId="{B3039154-7140-4B81-BC97-3278DADF4857}" srcId="{65175B42-A738-4485-A4C9-51E880A2253B}" destId="{38391849-C1CE-4E3E-ACBF-10EEDEC9D3D6}" srcOrd="1" destOrd="0" parTransId="{B54F4FC6-B0DF-4A8B-990C-1722357E4D84}" sibTransId="{E9A86743-E102-4FC0-B9CA-45041A7FEC7D}"/>
    <dgm:cxn modelId="{B140F98F-F5C3-421F-B203-F17002336FC4}" type="presParOf" srcId="{DFF551DB-58A3-4174-A5F9-9DB2F009CE0F}" destId="{1DE13639-D10D-425D-BC66-92CC1697DD2E}" srcOrd="0" destOrd="0" presId="urn:microsoft.com/office/officeart/2005/8/layout/vList2"/>
    <dgm:cxn modelId="{2B7A3D2B-123C-4D3D-92EE-322E32B69EA2}" type="presParOf" srcId="{DFF551DB-58A3-4174-A5F9-9DB2F009CE0F}" destId="{F2C55D55-003D-4C5E-AA84-F62AE204A7B2}" srcOrd="1" destOrd="0" presId="urn:microsoft.com/office/officeart/2005/8/layout/vList2"/>
    <dgm:cxn modelId="{93C29E64-974B-4972-8F91-01386D208EBD}" type="presParOf" srcId="{DFF551DB-58A3-4174-A5F9-9DB2F009CE0F}" destId="{9442CBF8-2DE6-478D-A91C-F4B0DDD2F13C}" srcOrd="2" destOrd="0" presId="urn:microsoft.com/office/officeart/2005/8/layout/vList2"/>
    <dgm:cxn modelId="{3AF0EE08-8D26-49B8-BE56-52AF850AA1E2}" type="presParOf" srcId="{DFF551DB-58A3-4174-A5F9-9DB2F009CE0F}" destId="{97467E98-3550-4365-8EDF-48CAFD8F773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F56DB9-9D8A-419A-83EC-8EB23AE3421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2D3E88-AECE-40E4-B5AD-74A87697EB20}">
      <dgm:prSet phldrT="[Text]" custT="1"/>
      <dgm:spPr/>
      <dgm:t>
        <a:bodyPr/>
        <a:lstStyle/>
        <a:p>
          <a:r>
            <a:rPr lang="en-US" sz="2000" dirty="0" smtClean="0"/>
            <a:t>LTBI </a:t>
          </a:r>
          <a:r>
            <a:rPr lang="en-US" sz="2000" dirty="0" err="1" smtClean="0"/>
            <a:t>merupakan</a:t>
          </a:r>
          <a:r>
            <a:rPr lang="en-US" sz="2000" dirty="0" smtClean="0"/>
            <a:t> </a:t>
          </a:r>
          <a:r>
            <a:rPr lang="en-US" sz="2000" dirty="0" err="1" smtClean="0"/>
            <a:t>kondisi</a:t>
          </a:r>
          <a:r>
            <a:rPr lang="en-US" sz="2000" dirty="0" smtClean="0"/>
            <a:t> </a:t>
          </a:r>
          <a:r>
            <a:rPr lang="en-US" sz="2000" dirty="0" err="1" smtClean="0"/>
            <a:t>dimana</a:t>
          </a:r>
          <a:r>
            <a:rPr lang="en-US" sz="2000" dirty="0" smtClean="0"/>
            <a:t> </a:t>
          </a:r>
          <a:r>
            <a:rPr lang="en-US" sz="2000" dirty="0" err="1" smtClean="0"/>
            <a:t>didalam</a:t>
          </a:r>
          <a:r>
            <a:rPr lang="en-US" sz="2000" dirty="0" smtClean="0"/>
            <a:t> </a:t>
          </a:r>
          <a:r>
            <a:rPr lang="en-US" sz="2000" dirty="0" err="1" smtClean="0"/>
            <a:t>tubuh</a:t>
          </a:r>
          <a:r>
            <a:rPr lang="en-US" sz="2000" dirty="0" smtClean="0"/>
            <a:t> </a:t>
          </a:r>
          <a:r>
            <a:rPr lang="en-US" sz="2000" dirty="0" err="1" smtClean="0"/>
            <a:t>terdapat</a:t>
          </a:r>
          <a:r>
            <a:rPr lang="en-US" sz="2000" dirty="0" smtClean="0"/>
            <a:t> </a:t>
          </a:r>
          <a:r>
            <a:rPr lang="en-US" sz="2000" dirty="0" err="1" smtClean="0"/>
            <a:t>bakteria</a:t>
          </a:r>
          <a:r>
            <a:rPr lang="en-US" sz="2000" dirty="0" smtClean="0"/>
            <a:t> tuberculosis </a:t>
          </a:r>
          <a:r>
            <a:rPr lang="en-US" sz="2000" dirty="0" err="1" smtClean="0"/>
            <a:t>dalam</a:t>
          </a:r>
          <a:r>
            <a:rPr lang="en-US" sz="2000" dirty="0" smtClean="0"/>
            <a:t> </a:t>
          </a:r>
          <a:r>
            <a:rPr lang="en-US" sz="2000" dirty="0" err="1" smtClean="0"/>
            <a:t>keadaan</a:t>
          </a:r>
          <a:r>
            <a:rPr lang="en-US" sz="2000" dirty="0" smtClean="0"/>
            <a:t> inactive (</a:t>
          </a:r>
          <a:r>
            <a:rPr lang="en-US" sz="2000" dirty="0" err="1" smtClean="0"/>
            <a:t>dorman</a:t>
          </a:r>
          <a:r>
            <a:rPr lang="en-US" sz="2000" dirty="0" smtClean="0"/>
            <a:t>)</a:t>
          </a:r>
          <a:endParaRPr lang="en-US" sz="2000" dirty="0"/>
        </a:p>
      </dgm:t>
    </dgm:pt>
    <dgm:pt modelId="{303697F3-9AB1-48A8-86A9-BD50DE863291}" type="parTrans" cxnId="{57CE55C1-06A0-4667-B607-9A2D7EC71F35}">
      <dgm:prSet/>
      <dgm:spPr/>
      <dgm:t>
        <a:bodyPr/>
        <a:lstStyle/>
        <a:p>
          <a:endParaRPr lang="en-US" sz="2000"/>
        </a:p>
      </dgm:t>
    </dgm:pt>
    <dgm:pt modelId="{A855E633-F4DF-437A-AC55-DD2D533D588A}" type="sibTrans" cxnId="{57CE55C1-06A0-4667-B607-9A2D7EC71F35}">
      <dgm:prSet/>
      <dgm:spPr/>
      <dgm:t>
        <a:bodyPr/>
        <a:lstStyle/>
        <a:p>
          <a:endParaRPr lang="en-US" sz="2000"/>
        </a:p>
      </dgm:t>
    </dgm:pt>
    <dgm:pt modelId="{66D46463-7E60-4E73-8577-0D6B2D95C650}">
      <dgm:prSet phldrT="[Text]" custT="1"/>
      <dgm:spPr/>
      <dgm:t>
        <a:bodyPr/>
        <a:lstStyle/>
        <a:p>
          <a:r>
            <a:rPr lang="en-US" sz="2000" dirty="0" smtClean="0"/>
            <a:t>LTBI </a:t>
          </a:r>
          <a:r>
            <a:rPr lang="en-US" sz="2000" dirty="0" err="1" smtClean="0"/>
            <a:t>dapat</a:t>
          </a:r>
          <a:r>
            <a:rPr lang="en-US" sz="2000" dirty="0" smtClean="0"/>
            <a:t> </a:t>
          </a:r>
          <a:r>
            <a:rPr lang="en-US" sz="2000" dirty="0" err="1" smtClean="0"/>
            <a:t>dideteksi</a:t>
          </a:r>
          <a:r>
            <a:rPr lang="en-US" sz="2000" dirty="0" smtClean="0"/>
            <a:t> </a:t>
          </a:r>
          <a:r>
            <a:rPr lang="en-US" sz="2000" dirty="0" err="1" smtClean="0"/>
            <a:t>dari</a:t>
          </a:r>
          <a:r>
            <a:rPr lang="en-US" sz="2000" dirty="0" smtClean="0"/>
            <a:t> </a:t>
          </a:r>
          <a:r>
            <a:rPr lang="en-US" sz="2000" dirty="0" err="1" smtClean="0"/>
            <a:t>tes</a:t>
          </a:r>
          <a:r>
            <a:rPr lang="en-US" sz="2000" dirty="0" smtClean="0"/>
            <a:t> </a:t>
          </a:r>
          <a:r>
            <a:rPr lang="en-US" sz="2000" dirty="0" err="1" smtClean="0"/>
            <a:t>Mantoux</a:t>
          </a:r>
          <a:r>
            <a:rPr lang="en-US" sz="2000" dirty="0" smtClean="0"/>
            <a:t> (</a:t>
          </a:r>
          <a:r>
            <a:rPr lang="en-US" sz="2000" dirty="0" err="1" smtClean="0"/>
            <a:t>Mantoux</a:t>
          </a:r>
          <a:r>
            <a:rPr lang="en-US" sz="2000" dirty="0" smtClean="0"/>
            <a:t> tuberculin skin test) </a:t>
          </a:r>
          <a:r>
            <a:rPr lang="en-US" sz="2000" dirty="0" err="1" smtClean="0"/>
            <a:t>dan</a:t>
          </a:r>
          <a:r>
            <a:rPr lang="en-US" sz="2000" dirty="0" smtClean="0"/>
            <a:t> interferon gamma release assay (IGRA)</a:t>
          </a:r>
          <a:endParaRPr lang="en-US" sz="2000" dirty="0"/>
        </a:p>
      </dgm:t>
    </dgm:pt>
    <dgm:pt modelId="{68BA8BDC-5323-4D00-8FC6-E1851C92869D}" type="parTrans" cxnId="{412E4183-52B0-4F13-BFB7-AC89DB7C441C}">
      <dgm:prSet/>
      <dgm:spPr/>
      <dgm:t>
        <a:bodyPr/>
        <a:lstStyle/>
        <a:p>
          <a:endParaRPr lang="en-US" sz="2000"/>
        </a:p>
      </dgm:t>
    </dgm:pt>
    <dgm:pt modelId="{44CD4B38-403E-449C-A4BA-9BAAE60A64A7}" type="sibTrans" cxnId="{412E4183-52B0-4F13-BFB7-AC89DB7C441C}">
      <dgm:prSet/>
      <dgm:spPr/>
      <dgm:t>
        <a:bodyPr/>
        <a:lstStyle/>
        <a:p>
          <a:endParaRPr lang="en-US" sz="2000"/>
        </a:p>
      </dgm:t>
    </dgm:pt>
    <dgm:pt modelId="{5BE5F021-6710-4E2F-B95C-5FFA7AF515A2}">
      <dgm:prSet phldrT="[Text]" custT="1"/>
      <dgm:spPr/>
      <dgm:t>
        <a:bodyPr/>
        <a:lstStyle/>
        <a:p>
          <a:r>
            <a:rPr lang="en-US" sz="2000" dirty="0" smtClean="0"/>
            <a:t>LTBI </a:t>
          </a:r>
          <a:r>
            <a:rPr lang="en-US" sz="2000" dirty="0" err="1" smtClean="0"/>
            <a:t>tidak</a:t>
          </a:r>
          <a:r>
            <a:rPr lang="en-US" sz="2000" dirty="0" smtClean="0"/>
            <a:t> </a:t>
          </a:r>
          <a:r>
            <a:rPr lang="en-US" sz="2000" dirty="0" err="1" smtClean="0"/>
            <a:t>infeksius</a:t>
          </a:r>
          <a:endParaRPr lang="en-US" sz="2000" dirty="0"/>
        </a:p>
      </dgm:t>
    </dgm:pt>
    <dgm:pt modelId="{E9C1F392-B039-478E-BF11-B599B555C787}" type="parTrans" cxnId="{7F483550-9691-43ED-87A1-855659CF7BB6}">
      <dgm:prSet/>
      <dgm:spPr/>
      <dgm:t>
        <a:bodyPr/>
        <a:lstStyle/>
        <a:p>
          <a:endParaRPr lang="en-US" sz="2000"/>
        </a:p>
      </dgm:t>
    </dgm:pt>
    <dgm:pt modelId="{667238CA-A3B1-45DB-BAF2-1EA9040D6CA9}" type="sibTrans" cxnId="{7F483550-9691-43ED-87A1-855659CF7BB6}">
      <dgm:prSet/>
      <dgm:spPr/>
      <dgm:t>
        <a:bodyPr/>
        <a:lstStyle/>
        <a:p>
          <a:endParaRPr lang="en-US" sz="2000"/>
        </a:p>
      </dgm:t>
    </dgm:pt>
    <dgm:pt modelId="{16A39E4B-D83E-4F42-94C2-6D5F0FEE361F}" type="pres">
      <dgm:prSet presAssocID="{9FF56DB9-9D8A-419A-83EC-8EB23AE342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880424-5F7A-4004-B723-27371F56379C}" type="pres">
      <dgm:prSet presAssocID="{5D2D3E88-AECE-40E4-B5AD-74A87697EB20}" presName="parentLin" presStyleCnt="0"/>
      <dgm:spPr/>
    </dgm:pt>
    <dgm:pt modelId="{67A02AA1-3817-4FFC-83BB-AF21D6362484}" type="pres">
      <dgm:prSet presAssocID="{5D2D3E88-AECE-40E4-B5AD-74A87697EB2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B52470C-318F-4D83-980E-95422E425D3A}" type="pres">
      <dgm:prSet presAssocID="{5D2D3E88-AECE-40E4-B5AD-74A87697EB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805C2-F3CD-4C18-A661-11F0027FEAE1}" type="pres">
      <dgm:prSet presAssocID="{5D2D3E88-AECE-40E4-B5AD-74A87697EB20}" presName="negativeSpace" presStyleCnt="0"/>
      <dgm:spPr/>
    </dgm:pt>
    <dgm:pt modelId="{2D92B931-8184-42A2-A04E-F913314BFF4A}" type="pres">
      <dgm:prSet presAssocID="{5D2D3E88-AECE-40E4-B5AD-74A87697EB20}" presName="childText" presStyleLbl="conFgAcc1" presStyleIdx="0" presStyleCnt="3">
        <dgm:presLayoutVars>
          <dgm:bulletEnabled val="1"/>
        </dgm:presLayoutVars>
      </dgm:prSet>
      <dgm:spPr/>
    </dgm:pt>
    <dgm:pt modelId="{47E75AFF-FB00-4585-97D6-3A66E1C81669}" type="pres">
      <dgm:prSet presAssocID="{A855E633-F4DF-437A-AC55-DD2D533D588A}" presName="spaceBetweenRectangles" presStyleCnt="0"/>
      <dgm:spPr/>
    </dgm:pt>
    <dgm:pt modelId="{63D87498-0461-4E68-87E1-D9E402BD1208}" type="pres">
      <dgm:prSet presAssocID="{66D46463-7E60-4E73-8577-0D6B2D95C650}" presName="parentLin" presStyleCnt="0"/>
      <dgm:spPr/>
    </dgm:pt>
    <dgm:pt modelId="{1DEAF88B-C0D1-49DA-8612-E0253423BF85}" type="pres">
      <dgm:prSet presAssocID="{66D46463-7E60-4E73-8577-0D6B2D95C65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22AE30C-3FC2-42C3-B1B0-1B383B3172A7}" type="pres">
      <dgm:prSet presAssocID="{66D46463-7E60-4E73-8577-0D6B2D95C65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8940E-F10B-427A-B21D-6F0E3D6A69BE}" type="pres">
      <dgm:prSet presAssocID="{66D46463-7E60-4E73-8577-0D6B2D95C650}" presName="negativeSpace" presStyleCnt="0"/>
      <dgm:spPr/>
    </dgm:pt>
    <dgm:pt modelId="{AD874F1E-45CF-482D-AE78-3C1FE92415CA}" type="pres">
      <dgm:prSet presAssocID="{66D46463-7E60-4E73-8577-0D6B2D95C650}" presName="childText" presStyleLbl="conFgAcc1" presStyleIdx="1" presStyleCnt="3">
        <dgm:presLayoutVars>
          <dgm:bulletEnabled val="1"/>
        </dgm:presLayoutVars>
      </dgm:prSet>
      <dgm:spPr/>
    </dgm:pt>
    <dgm:pt modelId="{07E774A9-1269-42FD-93F2-C423D64777B6}" type="pres">
      <dgm:prSet presAssocID="{44CD4B38-403E-449C-A4BA-9BAAE60A64A7}" presName="spaceBetweenRectangles" presStyleCnt="0"/>
      <dgm:spPr/>
    </dgm:pt>
    <dgm:pt modelId="{B0242F95-788E-4120-BC75-5CAF39793EE7}" type="pres">
      <dgm:prSet presAssocID="{5BE5F021-6710-4E2F-B95C-5FFA7AF515A2}" presName="parentLin" presStyleCnt="0"/>
      <dgm:spPr/>
    </dgm:pt>
    <dgm:pt modelId="{A7F1FB33-6D87-4D8C-9EB4-32DCC109D633}" type="pres">
      <dgm:prSet presAssocID="{5BE5F021-6710-4E2F-B95C-5FFA7AF515A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DCFCB94-7EA4-406F-9649-14A0011FEEC2}" type="pres">
      <dgm:prSet presAssocID="{5BE5F021-6710-4E2F-B95C-5FFA7AF515A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36ED3-C2D1-41B2-8004-4FF4C3018323}" type="pres">
      <dgm:prSet presAssocID="{5BE5F021-6710-4E2F-B95C-5FFA7AF515A2}" presName="negativeSpace" presStyleCnt="0"/>
      <dgm:spPr/>
    </dgm:pt>
    <dgm:pt modelId="{08E148EC-AD0F-4570-BCB3-F8FC0F10451C}" type="pres">
      <dgm:prSet presAssocID="{5BE5F021-6710-4E2F-B95C-5FFA7AF515A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B86674-0B4D-41E7-A612-308B280FD4FD}" type="presOf" srcId="{66D46463-7E60-4E73-8577-0D6B2D95C650}" destId="{C22AE30C-3FC2-42C3-B1B0-1B383B3172A7}" srcOrd="1" destOrd="0" presId="urn:microsoft.com/office/officeart/2005/8/layout/list1"/>
    <dgm:cxn modelId="{412E4183-52B0-4F13-BFB7-AC89DB7C441C}" srcId="{9FF56DB9-9D8A-419A-83EC-8EB23AE34217}" destId="{66D46463-7E60-4E73-8577-0D6B2D95C650}" srcOrd="1" destOrd="0" parTransId="{68BA8BDC-5323-4D00-8FC6-E1851C92869D}" sibTransId="{44CD4B38-403E-449C-A4BA-9BAAE60A64A7}"/>
    <dgm:cxn modelId="{83A47D89-9C86-4624-B06D-B815F3AF87AB}" type="presOf" srcId="{9FF56DB9-9D8A-419A-83EC-8EB23AE34217}" destId="{16A39E4B-D83E-4F42-94C2-6D5F0FEE361F}" srcOrd="0" destOrd="0" presId="urn:microsoft.com/office/officeart/2005/8/layout/list1"/>
    <dgm:cxn modelId="{AEFD609B-3603-4BDF-B8F2-E3789F1450AB}" type="presOf" srcId="{66D46463-7E60-4E73-8577-0D6B2D95C650}" destId="{1DEAF88B-C0D1-49DA-8612-E0253423BF85}" srcOrd="0" destOrd="0" presId="urn:microsoft.com/office/officeart/2005/8/layout/list1"/>
    <dgm:cxn modelId="{7F483550-9691-43ED-87A1-855659CF7BB6}" srcId="{9FF56DB9-9D8A-419A-83EC-8EB23AE34217}" destId="{5BE5F021-6710-4E2F-B95C-5FFA7AF515A2}" srcOrd="2" destOrd="0" parTransId="{E9C1F392-B039-478E-BF11-B599B555C787}" sibTransId="{667238CA-A3B1-45DB-BAF2-1EA9040D6CA9}"/>
    <dgm:cxn modelId="{57CE55C1-06A0-4667-B607-9A2D7EC71F35}" srcId="{9FF56DB9-9D8A-419A-83EC-8EB23AE34217}" destId="{5D2D3E88-AECE-40E4-B5AD-74A87697EB20}" srcOrd="0" destOrd="0" parTransId="{303697F3-9AB1-48A8-86A9-BD50DE863291}" sibTransId="{A855E633-F4DF-437A-AC55-DD2D533D588A}"/>
    <dgm:cxn modelId="{61A25F57-5209-4158-B030-D80077B236D4}" type="presOf" srcId="{5BE5F021-6710-4E2F-B95C-5FFA7AF515A2}" destId="{A7F1FB33-6D87-4D8C-9EB4-32DCC109D633}" srcOrd="0" destOrd="0" presId="urn:microsoft.com/office/officeart/2005/8/layout/list1"/>
    <dgm:cxn modelId="{741E66E3-336A-4DF3-A359-DD53E86F16FB}" type="presOf" srcId="{5BE5F021-6710-4E2F-B95C-5FFA7AF515A2}" destId="{8DCFCB94-7EA4-406F-9649-14A0011FEEC2}" srcOrd="1" destOrd="0" presId="urn:microsoft.com/office/officeart/2005/8/layout/list1"/>
    <dgm:cxn modelId="{CD03FC66-6612-4BFF-B60E-23EE3065EA45}" type="presOf" srcId="{5D2D3E88-AECE-40E4-B5AD-74A87697EB20}" destId="{67A02AA1-3817-4FFC-83BB-AF21D6362484}" srcOrd="0" destOrd="0" presId="urn:microsoft.com/office/officeart/2005/8/layout/list1"/>
    <dgm:cxn modelId="{152E57EE-AC49-47B1-9D20-47A48DB1D348}" type="presOf" srcId="{5D2D3E88-AECE-40E4-B5AD-74A87697EB20}" destId="{8B52470C-318F-4D83-980E-95422E425D3A}" srcOrd="1" destOrd="0" presId="urn:microsoft.com/office/officeart/2005/8/layout/list1"/>
    <dgm:cxn modelId="{2795B16E-1CD0-40F8-9584-CAC476915AE1}" type="presParOf" srcId="{16A39E4B-D83E-4F42-94C2-6D5F0FEE361F}" destId="{D5880424-5F7A-4004-B723-27371F56379C}" srcOrd="0" destOrd="0" presId="urn:microsoft.com/office/officeart/2005/8/layout/list1"/>
    <dgm:cxn modelId="{CF27A515-212F-4646-AED3-2DCB7DBA9E4C}" type="presParOf" srcId="{D5880424-5F7A-4004-B723-27371F56379C}" destId="{67A02AA1-3817-4FFC-83BB-AF21D6362484}" srcOrd="0" destOrd="0" presId="urn:microsoft.com/office/officeart/2005/8/layout/list1"/>
    <dgm:cxn modelId="{8B102F8F-D734-4A97-9740-C639BD370619}" type="presParOf" srcId="{D5880424-5F7A-4004-B723-27371F56379C}" destId="{8B52470C-318F-4D83-980E-95422E425D3A}" srcOrd="1" destOrd="0" presId="urn:microsoft.com/office/officeart/2005/8/layout/list1"/>
    <dgm:cxn modelId="{06CB7D91-AE78-457E-B7E1-B980954E737B}" type="presParOf" srcId="{16A39E4B-D83E-4F42-94C2-6D5F0FEE361F}" destId="{090805C2-F3CD-4C18-A661-11F0027FEAE1}" srcOrd="1" destOrd="0" presId="urn:microsoft.com/office/officeart/2005/8/layout/list1"/>
    <dgm:cxn modelId="{18FB5763-957D-4C2A-B3A3-203F32ADF33D}" type="presParOf" srcId="{16A39E4B-D83E-4F42-94C2-6D5F0FEE361F}" destId="{2D92B931-8184-42A2-A04E-F913314BFF4A}" srcOrd="2" destOrd="0" presId="urn:microsoft.com/office/officeart/2005/8/layout/list1"/>
    <dgm:cxn modelId="{082B3571-83B9-495C-8658-B27B537DEDE9}" type="presParOf" srcId="{16A39E4B-D83E-4F42-94C2-6D5F0FEE361F}" destId="{47E75AFF-FB00-4585-97D6-3A66E1C81669}" srcOrd="3" destOrd="0" presId="urn:microsoft.com/office/officeart/2005/8/layout/list1"/>
    <dgm:cxn modelId="{96C3D51A-C031-4F34-9F56-287D3044B6B1}" type="presParOf" srcId="{16A39E4B-D83E-4F42-94C2-6D5F0FEE361F}" destId="{63D87498-0461-4E68-87E1-D9E402BD1208}" srcOrd="4" destOrd="0" presId="urn:microsoft.com/office/officeart/2005/8/layout/list1"/>
    <dgm:cxn modelId="{884F9C00-2DAB-45B9-A6A4-04606CC00EBC}" type="presParOf" srcId="{63D87498-0461-4E68-87E1-D9E402BD1208}" destId="{1DEAF88B-C0D1-49DA-8612-E0253423BF85}" srcOrd="0" destOrd="0" presId="urn:microsoft.com/office/officeart/2005/8/layout/list1"/>
    <dgm:cxn modelId="{E3B07365-F3DD-46AC-AC47-9FCB73003709}" type="presParOf" srcId="{63D87498-0461-4E68-87E1-D9E402BD1208}" destId="{C22AE30C-3FC2-42C3-B1B0-1B383B3172A7}" srcOrd="1" destOrd="0" presId="urn:microsoft.com/office/officeart/2005/8/layout/list1"/>
    <dgm:cxn modelId="{DBCBFC08-064D-4D9C-A8DC-0A47FA9D1210}" type="presParOf" srcId="{16A39E4B-D83E-4F42-94C2-6D5F0FEE361F}" destId="{A658940E-F10B-427A-B21D-6F0E3D6A69BE}" srcOrd="5" destOrd="0" presId="urn:microsoft.com/office/officeart/2005/8/layout/list1"/>
    <dgm:cxn modelId="{483A604E-C6C6-443A-8CE9-76481D3C77BB}" type="presParOf" srcId="{16A39E4B-D83E-4F42-94C2-6D5F0FEE361F}" destId="{AD874F1E-45CF-482D-AE78-3C1FE92415CA}" srcOrd="6" destOrd="0" presId="urn:microsoft.com/office/officeart/2005/8/layout/list1"/>
    <dgm:cxn modelId="{99EF2874-E5B3-4C9A-9464-341489C1F942}" type="presParOf" srcId="{16A39E4B-D83E-4F42-94C2-6D5F0FEE361F}" destId="{07E774A9-1269-42FD-93F2-C423D64777B6}" srcOrd="7" destOrd="0" presId="urn:microsoft.com/office/officeart/2005/8/layout/list1"/>
    <dgm:cxn modelId="{EFAD8130-8D94-4BA9-836B-26C0A1D566B8}" type="presParOf" srcId="{16A39E4B-D83E-4F42-94C2-6D5F0FEE361F}" destId="{B0242F95-788E-4120-BC75-5CAF39793EE7}" srcOrd="8" destOrd="0" presId="urn:microsoft.com/office/officeart/2005/8/layout/list1"/>
    <dgm:cxn modelId="{35BB0850-9B57-4CAD-BCCF-F36DBCC7F85B}" type="presParOf" srcId="{B0242F95-788E-4120-BC75-5CAF39793EE7}" destId="{A7F1FB33-6D87-4D8C-9EB4-32DCC109D633}" srcOrd="0" destOrd="0" presId="urn:microsoft.com/office/officeart/2005/8/layout/list1"/>
    <dgm:cxn modelId="{E01DD638-8862-4F0B-B9F1-56BF3913C402}" type="presParOf" srcId="{B0242F95-788E-4120-BC75-5CAF39793EE7}" destId="{8DCFCB94-7EA4-406F-9649-14A0011FEEC2}" srcOrd="1" destOrd="0" presId="urn:microsoft.com/office/officeart/2005/8/layout/list1"/>
    <dgm:cxn modelId="{69A5791F-FC31-4BB7-969C-1242A5BFCF1C}" type="presParOf" srcId="{16A39E4B-D83E-4F42-94C2-6D5F0FEE361F}" destId="{80036ED3-C2D1-41B2-8004-4FF4C3018323}" srcOrd="9" destOrd="0" presId="urn:microsoft.com/office/officeart/2005/8/layout/list1"/>
    <dgm:cxn modelId="{F1F710F1-3352-4FE1-9C01-7B314B79D0B8}" type="presParOf" srcId="{16A39E4B-D83E-4F42-94C2-6D5F0FEE361F}" destId="{08E148EC-AD0F-4570-BCB3-F8FC0F10451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2220DB-243A-4E56-BF78-97CC637D10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D83ADE-0D7A-480D-B38C-41C4BA719ED2}">
      <dgm:prSet phldrT="[Text]"/>
      <dgm:spPr/>
      <dgm:t>
        <a:bodyPr/>
        <a:lstStyle/>
        <a:p>
          <a:r>
            <a:rPr lang="en-US" dirty="0" smtClean="0"/>
            <a:t>Pulmonary TB</a:t>
          </a:r>
          <a:endParaRPr lang="en-US" dirty="0"/>
        </a:p>
      </dgm:t>
    </dgm:pt>
    <dgm:pt modelId="{668E34A4-1432-45ED-BCF0-3612F6F5B55A}" type="parTrans" cxnId="{B0DC5DFE-FDFD-436D-A414-F047D82C6C84}">
      <dgm:prSet/>
      <dgm:spPr/>
      <dgm:t>
        <a:bodyPr/>
        <a:lstStyle/>
        <a:p>
          <a:endParaRPr lang="en-US"/>
        </a:p>
      </dgm:t>
    </dgm:pt>
    <dgm:pt modelId="{A219DEB2-A09C-403C-B35A-5E6F8F6FA5CD}" type="sibTrans" cxnId="{B0DC5DFE-FDFD-436D-A414-F047D82C6C84}">
      <dgm:prSet/>
      <dgm:spPr/>
      <dgm:t>
        <a:bodyPr/>
        <a:lstStyle/>
        <a:p>
          <a:endParaRPr lang="en-US"/>
        </a:p>
      </dgm:t>
    </dgm:pt>
    <dgm:pt modelId="{66BD532B-B83D-4AFD-B648-22C7258286C3}">
      <dgm:prSet phldrT="[Text]"/>
      <dgm:spPr/>
      <dgm:t>
        <a:bodyPr/>
        <a:lstStyle/>
        <a:p>
          <a:r>
            <a:rPr lang="en-US" dirty="0" smtClean="0"/>
            <a:t>TB </a:t>
          </a:r>
          <a:r>
            <a:rPr lang="en-US" dirty="0" err="1" smtClean="0"/>
            <a:t>menyerang</a:t>
          </a:r>
          <a:r>
            <a:rPr lang="en-US" dirty="0" smtClean="0"/>
            <a:t> </a:t>
          </a:r>
          <a:r>
            <a:rPr lang="en-US" dirty="0" err="1" smtClean="0"/>
            <a:t>paru-paru</a:t>
          </a:r>
          <a:endParaRPr lang="en-US" dirty="0"/>
        </a:p>
      </dgm:t>
    </dgm:pt>
    <dgm:pt modelId="{137E176B-580C-4DD4-9722-BE0753A70EE0}" type="parTrans" cxnId="{78E117BB-3774-4962-B521-0DAC383391BB}">
      <dgm:prSet/>
      <dgm:spPr/>
      <dgm:t>
        <a:bodyPr/>
        <a:lstStyle/>
        <a:p>
          <a:endParaRPr lang="en-US"/>
        </a:p>
      </dgm:t>
    </dgm:pt>
    <dgm:pt modelId="{049C330C-0A37-4924-A644-079C2A1CA077}" type="sibTrans" cxnId="{78E117BB-3774-4962-B521-0DAC383391BB}">
      <dgm:prSet/>
      <dgm:spPr/>
      <dgm:t>
        <a:bodyPr/>
        <a:lstStyle/>
        <a:p>
          <a:endParaRPr lang="en-US"/>
        </a:p>
      </dgm:t>
    </dgm:pt>
    <dgm:pt modelId="{124A047E-8D1C-423D-85E3-5A3882C5B1BD}">
      <dgm:prSet phldrT="[Text]"/>
      <dgm:spPr/>
      <dgm:t>
        <a:bodyPr/>
        <a:lstStyle/>
        <a:p>
          <a:r>
            <a:rPr lang="en-US" dirty="0" err="1" smtClean="0"/>
            <a:t>Extrapulmonary</a:t>
          </a:r>
          <a:r>
            <a:rPr lang="en-US" dirty="0" smtClean="0"/>
            <a:t> TB</a:t>
          </a:r>
          <a:endParaRPr lang="en-US" dirty="0"/>
        </a:p>
      </dgm:t>
    </dgm:pt>
    <dgm:pt modelId="{AA740FF2-1001-4EE9-AD02-F3A2A7E1276F}" type="parTrans" cxnId="{3EF70091-668C-4272-ADBA-428AAEB3A9ED}">
      <dgm:prSet/>
      <dgm:spPr/>
      <dgm:t>
        <a:bodyPr/>
        <a:lstStyle/>
        <a:p>
          <a:endParaRPr lang="en-US"/>
        </a:p>
      </dgm:t>
    </dgm:pt>
    <dgm:pt modelId="{4E8205D2-6625-4163-8B33-7235B9B88F28}" type="sibTrans" cxnId="{3EF70091-668C-4272-ADBA-428AAEB3A9ED}">
      <dgm:prSet/>
      <dgm:spPr/>
      <dgm:t>
        <a:bodyPr/>
        <a:lstStyle/>
        <a:p>
          <a:endParaRPr lang="en-US"/>
        </a:p>
      </dgm:t>
    </dgm:pt>
    <dgm:pt modelId="{7D1A9990-0C5A-4C63-BBED-F04E8AEC5523}">
      <dgm:prSet phldrT="[Text]"/>
      <dgm:spPr/>
      <dgm:t>
        <a:bodyPr/>
        <a:lstStyle/>
        <a:p>
          <a:r>
            <a:rPr lang="en-US" dirty="0" smtClean="0"/>
            <a:t>TB </a:t>
          </a:r>
          <a:r>
            <a:rPr lang="en-US" dirty="0" err="1" smtClean="0"/>
            <a:t>menyerang</a:t>
          </a:r>
          <a:r>
            <a:rPr lang="en-US" dirty="0" smtClean="0"/>
            <a:t> organ </a:t>
          </a:r>
          <a:r>
            <a:rPr lang="en-US" dirty="0" err="1" smtClean="0"/>
            <a:t>selain</a:t>
          </a:r>
          <a:r>
            <a:rPr lang="en-US" dirty="0" smtClean="0"/>
            <a:t> </a:t>
          </a:r>
          <a:r>
            <a:rPr lang="en-US" dirty="0" err="1" smtClean="0"/>
            <a:t>paru-paru</a:t>
          </a:r>
          <a:endParaRPr lang="en-US" dirty="0"/>
        </a:p>
      </dgm:t>
    </dgm:pt>
    <dgm:pt modelId="{BED20F6E-7F16-462B-961C-DB9C7133926E}" type="parTrans" cxnId="{31B6EDFF-FC24-4CE2-A1E3-B474635F2046}">
      <dgm:prSet/>
      <dgm:spPr/>
      <dgm:t>
        <a:bodyPr/>
        <a:lstStyle/>
        <a:p>
          <a:endParaRPr lang="en-US"/>
        </a:p>
      </dgm:t>
    </dgm:pt>
    <dgm:pt modelId="{6F6373C2-054F-4A2D-901C-3BD87EC560C5}" type="sibTrans" cxnId="{31B6EDFF-FC24-4CE2-A1E3-B474635F2046}">
      <dgm:prSet/>
      <dgm:spPr/>
      <dgm:t>
        <a:bodyPr/>
        <a:lstStyle/>
        <a:p>
          <a:endParaRPr lang="en-US"/>
        </a:p>
      </dgm:t>
    </dgm:pt>
    <dgm:pt modelId="{6C8B6462-B3F4-4534-81A6-847CBFF0B99C}">
      <dgm:prSet phldrT="[Text]"/>
      <dgm:spPr/>
      <dgm:t>
        <a:bodyPr/>
        <a:lstStyle/>
        <a:p>
          <a:r>
            <a:rPr lang="en-US" dirty="0" err="1" smtClean="0"/>
            <a:t>Miliary</a:t>
          </a:r>
          <a:r>
            <a:rPr lang="en-US" dirty="0" smtClean="0"/>
            <a:t> TB</a:t>
          </a:r>
        </a:p>
      </dgm:t>
    </dgm:pt>
    <dgm:pt modelId="{01785B54-71B9-43F4-BD27-6A988E6FB0B4}" type="parTrans" cxnId="{E4CF7D55-32D0-4BD4-8E1F-5DFB0EC1CEEF}">
      <dgm:prSet/>
      <dgm:spPr/>
    </dgm:pt>
    <dgm:pt modelId="{C4CA2F07-5EFC-438F-8D07-50E024FE9979}" type="sibTrans" cxnId="{E4CF7D55-32D0-4BD4-8E1F-5DFB0EC1CEEF}">
      <dgm:prSet/>
      <dgm:spPr/>
    </dgm:pt>
    <dgm:pt modelId="{C3941BA5-83E0-4875-A8EE-77B4682223EA}">
      <dgm:prSet phldrT="[Text]"/>
      <dgm:spPr/>
      <dgm:t>
        <a:bodyPr/>
        <a:lstStyle/>
        <a:p>
          <a:r>
            <a:rPr lang="en-US" dirty="0" smtClean="0"/>
            <a:t>TB </a:t>
          </a:r>
          <a:r>
            <a:rPr lang="en-US" dirty="0" err="1" smtClean="0"/>
            <a:t>mengikuti</a:t>
          </a:r>
          <a:r>
            <a:rPr lang="en-US" dirty="0" smtClean="0"/>
            <a:t> </a:t>
          </a:r>
          <a:r>
            <a:rPr lang="en-US" dirty="0" err="1" smtClean="0"/>
            <a:t>aliran</a:t>
          </a:r>
          <a:r>
            <a:rPr lang="en-US" dirty="0" smtClean="0"/>
            <a:t> </a:t>
          </a:r>
          <a:r>
            <a:rPr lang="en-US" dirty="0" err="1" smtClean="0"/>
            <a:t>darah</a:t>
          </a:r>
          <a:r>
            <a:rPr lang="en-US" dirty="0" smtClean="0"/>
            <a:t> </a:t>
          </a:r>
          <a:r>
            <a:rPr lang="en-US" dirty="0" err="1" smtClean="0"/>
            <a:t>menyerang</a:t>
          </a:r>
          <a:r>
            <a:rPr lang="en-US" dirty="0" smtClean="0"/>
            <a:t> </a:t>
          </a:r>
          <a:r>
            <a:rPr lang="en-US" dirty="0" err="1" smtClean="0"/>
            <a:t>berbagai</a:t>
          </a:r>
          <a:r>
            <a:rPr lang="en-US" dirty="0" smtClean="0"/>
            <a:t> organ </a:t>
          </a:r>
          <a:r>
            <a:rPr lang="en-US" dirty="0" err="1" smtClean="0"/>
            <a:t>sehingga</a:t>
          </a:r>
          <a:r>
            <a:rPr lang="en-US" dirty="0" smtClean="0"/>
            <a:t> </a:t>
          </a:r>
          <a:r>
            <a:rPr lang="en-US" dirty="0" err="1" smtClean="0"/>
            <a:t>menimbulkan</a:t>
          </a:r>
          <a:r>
            <a:rPr lang="en-US" dirty="0" smtClean="0"/>
            <a:t> </a:t>
          </a:r>
          <a:r>
            <a:rPr lang="en-US" dirty="0" err="1" smtClean="0"/>
            <a:t>penyakit</a:t>
          </a:r>
          <a:r>
            <a:rPr lang="en-US" dirty="0" smtClean="0"/>
            <a:t> </a:t>
          </a:r>
          <a:r>
            <a:rPr lang="en-US" dirty="0" err="1" smtClean="0"/>
            <a:t>diberbagai</a:t>
          </a:r>
          <a:r>
            <a:rPr lang="en-US" dirty="0" smtClean="0"/>
            <a:t> </a:t>
          </a:r>
          <a:r>
            <a:rPr lang="en-US" dirty="0" err="1" smtClean="0"/>
            <a:t>bagia</a:t>
          </a:r>
          <a:r>
            <a:rPr lang="en-US" dirty="0" smtClean="0"/>
            <a:t> </a:t>
          </a:r>
          <a:r>
            <a:rPr lang="en-US" dirty="0" err="1" smtClean="0"/>
            <a:t>tubuh</a:t>
          </a:r>
          <a:endParaRPr lang="en-US" dirty="0" smtClean="0"/>
        </a:p>
      </dgm:t>
    </dgm:pt>
    <dgm:pt modelId="{DC4AA59C-1DB1-4682-B9E8-F3D8CA767E1F}" type="parTrans" cxnId="{3C339E12-9B77-40C0-B3B6-B71CCB7386EB}">
      <dgm:prSet/>
      <dgm:spPr/>
    </dgm:pt>
    <dgm:pt modelId="{0ABFF466-6526-4F87-828D-4D805DC9DC52}" type="sibTrans" cxnId="{3C339E12-9B77-40C0-B3B6-B71CCB7386EB}">
      <dgm:prSet/>
      <dgm:spPr/>
    </dgm:pt>
    <dgm:pt modelId="{50C812A8-93DA-445A-BE0F-C1598AFE51D7}" type="pres">
      <dgm:prSet presAssocID="{032220DB-243A-4E56-BF78-97CC637D10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AF3D07-C325-4565-BDC2-6DA184DD081B}" type="pres">
      <dgm:prSet presAssocID="{3AD83ADE-0D7A-480D-B38C-41C4BA719ED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D033F-04F4-45B7-B6E8-A5CDC3C9D562}" type="pres">
      <dgm:prSet presAssocID="{3AD83ADE-0D7A-480D-B38C-41C4BA719ED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8EA22-0916-4CA0-87A4-CD1F0E994BCA}" type="pres">
      <dgm:prSet presAssocID="{124A047E-8D1C-423D-85E3-5A3882C5B1B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81BCD-0F1E-412A-8872-760263BA5157}" type="pres">
      <dgm:prSet presAssocID="{124A047E-8D1C-423D-85E3-5A3882C5B1B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75BC5-05AD-4A2E-88FA-1C5AFFDC4B2C}" type="pres">
      <dgm:prSet presAssocID="{6C8B6462-B3F4-4534-81A6-847CBFF0B99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3176F-3CD4-44AE-9661-574A070F8764}" type="pres">
      <dgm:prSet presAssocID="{6C8B6462-B3F4-4534-81A6-847CBFF0B99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DB7D0D-83D6-46FE-B03A-03D4CD90F82B}" type="presOf" srcId="{3AD83ADE-0D7A-480D-B38C-41C4BA719ED2}" destId="{CFAF3D07-C325-4565-BDC2-6DA184DD081B}" srcOrd="0" destOrd="0" presId="urn:microsoft.com/office/officeart/2005/8/layout/vList2"/>
    <dgm:cxn modelId="{E4CF7D55-32D0-4BD4-8E1F-5DFB0EC1CEEF}" srcId="{032220DB-243A-4E56-BF78-97CC637D10D8}" destId="{6C8B6462-B3F4-4534-81A6-847CBFF0B99C}" srcOrd="2" destOrd="0" parTransId="{01785B54-71B9-43F4-BD27-6A988E6FB0B4}" sibTransId="{C4CA2F07-5EFC-438F-8D07-50E024FE9979}"/>
    <dgm:cxn modelId="{5DE6ABD1-3A13-41AC-9942-B018F5F24B25}" type="presOf" srcId="{C3941BA5-83E0-4875-A8EE-77B4682223EA}" destId="{A743176F-3CD4-44AE-9661-574A070F8764}" srcOrd="0" destOrd="0" presId="urn:microsoft.com/office/officeart/2005/8/layout/vList2"/>
    <dgm:cxn modelId="{C0C4C468-817E-42A6-84F0-E2D73F0B1768}" type="presOf" srcId="{66BD532B-B83D-4AFD-B648-22C7258286C3}" destId="{980D033F-04F4-45B7-B6E8-A5CDC3C9D562}" srcOrd="0" destOrd="0" presId="urn:microsoft.com/office/officeart/2005/8/layout/vList2"/>
    <dgm:cxn modelId="{78E117BB-3774-4962-B521-0DAC383391BB}" srcId="{3AD83ADE-0D7A-480D-B38C-41C4BA719ED2}" destId="{66BD532B-B83D-4AFD-B648-22C7258286C3}" srcOrd="0" destOrd="0" parTransId="{137E176B-580C-4DD4-9722-BE0753A70EE0}" sibTransId="{049C330C-0A37-4924-A644-079C2A1CA077}"/>
    <dgm:cxn modelId="{0C21679C-9778-42A9-9443-0E63E08CF805}" type="presOf" srcId="{124A047E-8D1C-423D-85E3-5A3882C5B1BD}" destId="{F988EA22-0916-4CA0-87A4-CD1F0E994BCA}" srcOrd="0" destOrd="0" presId="urn:microsoft.com/office/officeart/2005/8/layout/vList2"/>
    <dgm:cxn modelId="{680D040B-72E4-46F3-96C5-1A98F2278B5C}" type="presOf" srcId="{7D1A9990-0C5A-4C63-BBED-F04E8AEC5523}" destId="{3A781BCD-0F1E-412A-8872-760263BA5157}" srcOrd="0" destOrd="0" presId="urn:microsoft.com/office/officeart/2005/8/layout/vList2"/>
    <dgm:cxn modelId="{31B6EDFF-FC24-4CE2-A1E3-B474635F2046}" srcId="{124A047E-8D1C-423D-85E3-5A3882C5B1BD}" destId="{7D1A9990-0C5A-4C63-BBED-F04E8AEC5523}" srcOrd="0" destOrd="0" parTransId="{BED20F6E-7F16-462B-961C-DB9C7133926E}" sibTransId="{6F6373C2-054F-4A2D-901C-3BD87EC560C5}"/>
    <dgm:cxn modelId="{3EF70091-668C-4272-ADBA-428AAEB3A9ED}" srcId="{032220DB-243A-4E56-BF78-97CC637D10D8}" destId="{124A047E-8D1C-423D-85E3-5A3882C5B1BD}" srcOrd="1" destOrd="0" parTransId="{AA740FF2-1001-4EE9-AD02-F3A2A7E1276F}" sibTransId="{4E8205D2-6625-4163-8B33-7235B9B88F28}"/>
    <dgm:cxn modelId="{3C339E12-9B77-40C0-B3B6-B71CCB7386EB}" srcId="{6C8B6462-B3F4-4534-81A6-847CBFF0B99C}" destId="{C3941BA5-83E0-4875-A8EE-77B4682223EA}" srcOrd="0" destOrd="0" parTransId="{DC4AA59C-1DB1-4682-B9E8-F3D8CA767E1F}" sibTransId="{0ABFF466-6526-4F87-828D-4D805DC9DC52}"/>
    <dgm:cxn modelId="{B0DC5DFE-FDFD-436D-A414-F047D82C6C84}" srcId="{032220DB-243A-4E56-BF78-97CC637D10D8}" destId="{3AD83ADE-0D7A-480D-B38C-41C4BA719ED2}" srcOrd="0" destOrd="0" parTransId="{668E34A4-1432-45ED-BCF0-3612F6F5B55A}" sibTransId="{A219DEB2-A09C-403C-B35A-5E6F8F6FA5CD}"/>
    <dgm:cxn modelId="{53B7E7A5-2829-46FC-B23F-644C41B05375}" type="presOf" srcId="{6C8B6462-B3F4-4534-81A6-847CBFF0B99C}" destId="{5DB75BC5-05AD-4A2E-88FA-1C5AFFDC4B2C}" srcOrd="0" destOrd="0" presId="urn:microsoft.com/office/officeart/2005/8/layout/vList2"/>
    <dgm:cxn modelId="{53C43F2E-1963-4E17-A3F6-DAD59AF775D8}" type="presOf" srcId="{032220DB-243A-4E56-BF78-97CC637D10D8}" destId="{50C812A8-93DA-445A-BE0F-C1598AFE51D7}" srcOrd="0" destOrd="0" presId="urn:microsoft.com/office/officeart/2005/8/layout/vList2"/>
    <dgm:cxn modelId="{B80B4BEC-75BB-4CE8-9559-A058144B0807}" type="presParOf" srcId="{50C812A8-93DA-445A-BE0F-C1598AFE51D7}" destId="{CFAF3D07-C325-4565-BDC2-6DA184DD081B}" srcOrd="0" destOrd="0" presId="urn:microsoft.com/office/officeart/2005/8/layout/vList2"/>
    <dgm:cxn modelId="{B768D5B7-8B7E-4652-804C-96A2134684CB}" type="presParOf" srcId="{50C812A8-93DA-445A-BE0F-C1598AFE51D7}" destId="{980D033F-04F4-45B7-B6E8-A5CDC3C9D562}" srcOrd="1" destOrd="0" presId="urn:microsoft.com/office/officeart/2005/8/layout/vList2"/>
    <dgm:cxn modelId="{B4F55736-1ECF-4BCE-8200-D0B435EE4B59}" type="presParOf" srcId="{50C812A8-93DA-445A-BE0F-C1598AFE51D7}" destId="{F988EA22-0916-4CA0-87A4-CD1F0E994BCA}" srcOrd="2" destOrd="0" presId="urn:microsoft.com/office/officeart/2005/8/layout/vList2"/>
    <dgm:cxn modelId="{97BDF362-0281-49E7-BE0C-2872E94554F2}" type="presParOf" srcId="{50C812A8-93DA-445A-BE0F-C1598AFE51D7}" destId="{3A781BCD-0F1E-412A-8872-760263BA5157}" srcOrd="3" destOrd="0" presId="urn:microsoft.com/office/officeart/2005/8/layout/vList2"/>
    <dgm:cxn modelId="{3E62F7F3-908D-4DBD-91B7-9C4B701FF5E7}" type="presParOf" srcId="{50C812A8-93DA-445A-BE0F-C1598AFE51D7}" destId="{5DB75BC5-05AD-4A2E-88FA-1C5AFFDC4B2C}" srcOrd="4" destOrd="0" presId="urn:microsoft.com/office/officeart/2005/8/layout/vList2"/>
    <dgm:cxn modelId="{A62C0658-4AE2-4498-80FC-CAED02A58F23}" type="presParOf" srcId="{50C812A8-93DA-445A-BE0F-C1598AFE51D7}" destId="{A743176F-3CD4-44AE-9661-574A070F876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7B17A3-3B5E-4D3F-B77D-2BEFF50C5868}" type="doc">
      <dgm:prSet loTypeId="urn:microsoft.com/office/officeart/2005/8/layout/pyramid2" loCatId="list" qsTypeId="urn:microsoft.com/office/officeart/2005/8/quickstyle/simple3" qsCatId="simple" csTypeId="urn:microsoft.com/office/officeart/2005/8/colors/accent1_2" csCatId="accent1" phldr="1"/>
      <dgm:spPr/>
    </dgm:pt>
    <dgm:pt modelId="{924BFC47-CE3B-49C9-BDD6-EA28464A0757}">
      <dgm:prSet phldrT="[Text]"/>
      <dgm:spPr/>
      <dgm:t>
        <a:bodyPr/>
        <a:lstStyle/>
        <a:p>
          <a:r>
            <a:rPr lang="en-US" dirty="0" err="1" smtClean="0"/>
            <a:t>Infeksi</a:t>
          </a:r>
          <a:r>
            <a:rPr lang="en-US" dirty="0" smtClean="0"/>
            <a:t> HIV</a:t>
          </a:r>
          <a:endParaRPr lang="en-US" dirty="0"/>
        </a:p>
      </dgm:t>
    </dgm:pt>
    <dgm:pt modelId="{11ECFB8C-F8BC-469B-8F51-AE26035470C2}" type="parTrans" cxnId="{F2B747F5-403F-45D2-B62C-DEE608039D80}">
      <dgm:prSet/>
      <dgm:spPr/>
      <dgm:t>
        <a:bodyPr/>
        <a:lstStyle/>
        <a:p>
          <a:endParaRPr lang="en-US"/>
        </a:p>
      </dgm:t>
    </dgm:pt>
    <dgm:pt modelId="{DE393DDB-9A10-4109-AEA9-D476763F7147}" type="sibTrans" cxnId="{F2B747F5-403F-45D2-B62C-DEE608039D80}">
      <dgm:prSet/>
      <dgm:spPr/>
      <dgm:t>
        <a:bodyPr/>
        <a:lstStyle/>
        <a:p>
          <a:endParaRPr lang="en-US"/>
        </a:p>
      </dgm:t>
    </dgm:pt>
    <dgm:pt modelId="{D77E07C2-BDCE-460A-A8AC-2C58D1BC9115}">
      <dgm:prSet phldrT="[Text]"/>
      <dgm:spPr/>
      <dgm:t>
        <a:bodyPr/>
        <a:lstStyle/>
        <a:p>
          <a:r>
            <a:rPr lang="en-US" dirty="0" err="1" smtClean="0"/>
            <a:t>Pernah</a:t>
          </a:r>
          <a:r>
            <a:rPr lang="en-US" dirty="0" smtClean="0"/>
            <a:t> </a:t>
          </a:r>
          <a:r>
            <a:rPr lang="en-US" dirty="0" err="1" smtClean="0"/>
            <a:t>menderita</a:t>
          </a:r>
          <a:r>
            <a:rPr lang="en-US" dirty="0" smtClean="0"/>
            <a:t> TB </a:t>
          </a:r>
          <a:r>
            <a:rPr lang="en-US" dirty="0" err="1" smtClean="0"/>
            <a:t>sebelumnya</a:t>
          </a:r>
          <a:endParaRPr lang="en-US" dirty="0"/>
        </a:p>
      </dgm:t>
    </dgm:pt>
    <dgm:pt modelId="{C83A9BFB-6DFC-45B5-9A5D-4C9D05A351FB}" type="parTrans" cxnId="{28A13505-5704-4066-AEC1-D91996BFBE0B}">
      <dgm:prSet/>
      <dgm:spPr/>
      <dgm:t>
        <a:bodyPr/>
        <a:lstStyle/>
        <a:p>
          <a:endParaRPr lang="en-US"/>
        </a:p>
      </dgm:t>
    </dgm:pt>
    <dgm:pt modelId="{81B865A6-5635-43B1-B47C-C5B4F08F6A9C}" type="sibTrans" cxnId="{28A13505-5704-4066-AEC1-D91996BFBE0B}">
      <dgm:prSet/>
      <dgm:spPr/>
      <dgm:t>
        <a:bodyPr/>
        <a:lstStyle/>
        <a:p>
          <a:endParaRPr lang="en-US"/>
        </a:p>
      </dgm:t>
    </dgm:pt>
    <dgm:pt modelId="{B42A6AA0-38F7-4F20-805E-EC4C58AC79F0}">
      <dgm:prSet phldrT="[Text]"/>
      <dgm:spPr/>
      <dgm:t>
        <a:bodyPr/>
        <a:lstStyle/>
        <a:p>
          <a:r>
            <a:rPr lang="en-US" dirty="0" smtClean="0"/>
            <a:t>Diabetes</a:t>
          </a:r>
          <a:endParaRPr lang="en-US" dirty="0"/>
        </a:p>
      </dgm:t>
    </dgm:pt>
    <dgm:pt modelId="{D13D4309-B237-413C-87DE-D4233688E44A}" type="parTrans" cxnId="{6BC99AA3-F6D8-4714-80F7-D146EB4F4A9A}">
      <dgm:prSet/>
      <dgm:spPr/>
      <dgm:t>
        <a:bodyPr/>
        <a:lstStyle/>
        <a:p>
          <a:endParaRPr lang="en-US"/>
        </a:p>
      </dgm:t>
    </dgm:pt>
    <dgm:pt modelId="{DB49A23E-6F8E-4F78-8F96-8BAE656126B0}" type="sibTrans" cxnId="{6BC99AA3-F6D8-4714-80F7-D146EB4F4A9A}">
      <dgm:prSet/>
      <dgm:spPr/>
      <dgm:t>
        <a:bodyPr/>
        <a:lstStyle/>
        <a:p>
          <a:endParaRPr lang="en-US"/>
        </a:p>
      </dgm:t>
    </dgm:pt>
    <dgm:pt modelId="{E32A28B0-103F-48AE-A0EE-46E168265525}">
      <dgm:prSet phldrT="[Text]"/>
      <dgm:spPr/>
      <dgm:t>
        <a:bodyPr/>
        <a:lstStyle/>
        <a:p>
          <a:r>
            <a:rPr lang="en-US" dirty="0" err="1" smtClean="0"/>
            <a:t>Penggunaan</a:t>
          </a:r>
          <a:r>
            <a:rPr lang="en-US" dirty="0" smtClean="0"/>
            <a:t> </a:t>
          </a:r>
          <a:r>
            <a:rPr lang="en-US" dirty="0" err="1" smtClean="0"/>
            <a:t>obat-obatan</a:t>
          </a:r>
          <a:endParaRPr lang="en-US" dirty="0"/>
        </a:p>
      </dgm:t>
    </dgm:pt>
    <dgm:pt modelId="{95106F8C-6E9C-40AD-A275-B94E2FEB148F}" type="parTrans" cxnId="{0495CA4C-095D-4C34-A362-0BCEDAA22BC2}">
      <dgm:prSet/>
      <dgm:spPr/>
    </dgm:pt>
    <dgm:pt modelId="{D9AE92EC-6989-4920-A487-29D930CDD1F6}" type="sibTrans" cxnId="{0495CA4C-095D-4C34-A362-0BCEDAA22BC2}">
      <dgm:prSet/>
      <dgm:spPr/>
    </dgm:pt>
    <dgm:pt modelId="{542E359B-9C40-45E0-9058-93BABA8D9210}">
      <dgm:prSet phldrT="[Text]"/>
      <dgm:spPr/>
      <dgm:t>
        <a:bodyPr/>
        <a:lstStyle/>
        <a:p>
          <a:r>
            <a:rPr lang="en-US" dirty="0" err="1" smtClean="0"/>
            <a:t>Ginjal</a:t>
          </a:r>
          <a:endParaRPr lang="en-US" dirty="0"/>
        </a:p>
      </dgm:t>
    </dgm:pt>
    <dgm:pt modelId="{F980D74C-3369-47A6-A22C-270F403D259F}" type="parTrans" cxnId="{E0923860-8D9A-4A87-8071-315F0610CDF5}">
      <dgm:prSet/>
      <dgm:spPr/>
    </dgm:pt>
    <dgm:pt modelId="{AAF89A8C-B101-4A02-B4F6-BBAAD3CD1D2F}" type="sibTrans" cxnId="{E0923860-8D9A-4A87-8071-315F0610CDF5}">
      <dgm:prSet/>
      <dgm:spPr/>
    </dgm:pt>
    <dgm:pt modelId="{A8DAFA4E-EAC4-4ECF-96DB-FDEA0665ABDC}">
      <dgm:prSet phldrT="[Text]"/>
      <dgm:spPr/>
      <dgm:t>
        <a:bodyPr/>
        <a:lstStyle/>
        <a:p>
          <a:r>
            <a:rPr lang="en-US" dirty="0" err="1" smtClean="0"/>
            <a:t>Terkena</a:t>
          </a:r>
          <a:r>
            <a:rPr lang="en-US" dirty="0" smtClean="0"/>
            <a:t> </a:t>
          </a:r>
          <a:r>
            <a:rPr lang="en-US" dirty="0" err="1" smtClean="0"/>
            <a:t>kanker</a:t>
          </a:r>
          <a:endParaRPr lang="en-US" dirty="0"/>
        </a:p>
      </dgm:t>
    </dgm:pt>
    <dgm:pt modelId="{8DE554E4-1089-4987-9DA9-339C038B0489}" type="parTrans" cxnId="{F19A6DD2-CC4E-4608-ABE5-03CE739F9930}">
      <dgm:prSet/>
      <dgm:spPr/>
    </dgm:pt>
    <dgm:pt modelId="{ECFE620F-1AD0-4576-BF0D-413C804CE5EA}" type="sibTrans" cxnId="{F19A6DD2-CC4E-4608-ABE5-03CE739F9930}">
      <dgm:prSet/>
      <dgm:spPr/>
    </dgm:pt>
    <dgm:pt modelId="{902A56E4-691C-4240-A16A-5AD09B455146}">
      <dgm:prSet phldrT="[Text]"/>
      <dgm:spPr/>
      <dgm:t>
        <a:bodyPr/>
        <a:lstStyle/>
        <a:p>
          <a:r>
            <a:rPr lang="en-US" dirty="0" smtClean="0"/>
            <a:t>BBLR</a:t>
          </a:r>
          <a:endParaRPr lang="en-US" dirty="0"/>
        </a:p>
      </dgm:t>
    </dgm:pt>
    <dgm:pt modelId="{34BB92A4-1F04-4658-849B-F76B5FAF228F}" type="parTrans" cxnId="{3EC2D76E-E125-4BDA-BEE4-CB3039C4B438}">
      <dgm:prSet/>
      <dgm:spPr/>
    </dgm:pt>
    <dgm:pt modelId="{62218B7A-7F72-4D15-95DC-EA6E9FDBEBE6}" type="sibTrans" cxnId="{3EC2D76E-E125-4BDA-BEE4-CB3039C4B438}">
      <dgm:prSet/>
      <dgm:spPr/>
    </dgm:pt>
    <dgm:pt modelId="{367A6B45-F4C2-49EE-A419-B2B3553692B5}" type="pres">
      <dgm:prSet presAssocID="{007B17A3-3B5E-4D3F-B77D-2BEFF50C5868}" presName="compositeShape" presStyleCnt="0">
        <dgm:presLayoutVars>
          <dgm:dir/>
          <dgm:resizeHandles/>
        </dgm:presLayoutVars>
      </dgm:prSet>
      <dgm:spPr/>
    </dgm:pt>
    <dgm:pt modelId="{B077DAE8-ADE2-4C64-BF25-2B84916DF1C0}" type="pres">
      <dgm:prSet presAssocID="{007B17A3-3B5E-4D3F-B77D-2BEFF50C5868}" presName="pyramid" presStyleLbl="node1" presStyleIdx="0" presStyleCnt="1"/>
      <dgm:spPr/>
    </dgm:pt>
    <dgm:pt modelId="{CB2C2E9C-D1EB-4B9F-9F95-774BD80438C0}" type="pres">
      <dgm:prSet presAssocID="{007B17A3-3B5E-4D3F-B77D-2BEFF50C5868}" presName="theList" presStyleCnt="0"/>
      <dgm:spPr/>
    </dgm:pt>
    <dgm:pt modelId="{80D3FFBC-9939-44F6-B0C6-0ECA38AA68B8}" type="pres">
      <dgm:prSet presAssocID="{924BFC47-CE3B-49C9-BDD6-EA28464A0757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51951-79CE-48CC-995E-E62C5B2492E9}" type="pres">
      <dgm:prSet presAssocID="{924BFC47-CE3B-49C9-BDD6-EA28464A0757}" presName="aSpace" presStyleCnt="0"/>
      <dgm:spPr/>
    </dgm:pt>
    <dgm:pt modelId="{D5425806-9242-452F-89B5-BFF4D1E4C700}" type="pres">
      <dgm:prSet presAssocID="{E32A28B0-103F-48AE-A0EE-46E168265525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81E49-730B-4C04-928A-760542A185C8}" type="pres">
      <dgm:prSet presAssocID="{E32A28B0-103F-48AE-A0EE-46E168265525}" presName="aSpace" presStyleCnt="0"/>
      <dgm:spPr/>
    </dgm:pt>
    <dgm:pt modelId="{5D5A60DA-E1DF-4D7B-9803-4EFC4FD7ED0A}" type="pres">
      <dgm:prSet presAssocID="{D77E07C2-BDCE-460A-A8AC-2C58D1BC9115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B8862-C6EF-4024-AB2E-D295DAAE0778}" type="pres">
      <dgm:prSet presAssocID="{D77E07C2-BDCE-460A-A8AC-2C58D1BC9115}" presName="aSpace" presStyleCnt="0"/>
      <dgm:spPr/>
    </dgm:pt>
    <dgm:pt modelId="{3775EA28-A26E-47ED-AB3E-42EED04F1DB5}" type="pres">
      <dgm:prSet presAssocID="{B42A6AA0-38F7-4F20-805E-EC4C58AC79F0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B8238-BDB5-462F-B0BB-2E651B33A72A}" type="pres">
      <dgm:prSet presAssocID="{B42A6AA0-38F7-4F20-805E-EC4C58AC79F0}" presName="aSpace" presStyleCnt="0"/>
      <dgm:spPr/>
    </dgm:pt>
    <dgm:pt modelId="{AB0F9EA3-729F-4DF3-987E-4E279EFA3801}" type="pres">
      <dgm:prSet presAssocID="{542E359B-9C40-45E0-9058-93BABA8D9210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51E24-1955-45DD-BDD3-A0553A950124}" type="pres">
      <dgm:prSet presAssocID="{542E359B-9C40-45E0-9058-93BABA8D9210}" presName="aSpace" presStyleCnt="0"/>
      <dgm:spPr/>
    </dgm:pt>
    <dgm:pt modelId="{D58AB0A1-6319-4B3A-8D5E-3F52685D297C}" type="pres">
      <dgm:prSet presAssocID="{A8DAFA4E-EAC4-4ECF-96DB-FDEA0665ABDC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08737-4E14-4B28-BB21-2CAE310D9277}" type="pres">
      <dgm:prSet presAssocID="{A8DAFA4E-EAC4-4ECF-96DB-FDEA0665ABDC}" presName="aSpace" presStyleCnt="0"/>
      <dgm:spPr/>
    </dgm:pt>
    <dgm:pt modelId="{F58FB2FD-EFFE-43A6-88F6-1FDC92AFEC66}" type="pres">
      <dgm:prSet presAssocID="{902A56E4-691C-4240-A16A-5AD09B455146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93BAB-DCB8-4CC2-BC1C-21CFF90D462F}" type="pres">
      <dgm:prSet presAssocID="{902A56E4-691C-4240-A16A-5AD09B455146}" presName="aSpace" presStyleCnt="0"/>
      <dgm:spPr/>
    </dgm:pt>
  </dgm:ptLst>
  <dgm:cxnLst>
    <dgm:cxn modelId="{537CA121-1B0A-4E43-B8BE-BABDB43D0BEA}" type="presOf" srcId="{542E359B-9C40-45E0-9058-93BABA8D9210}" destId="{AB0F9EA3-729F-4DF3-987E-4E279EFA3801}" srcOrd="0" destOrd="0" presId="urn:microsoft.com/office/officeart/2005/8/layout/pyramid2"/>
    <dgm:cxn modelId="{64DC0CED-5857-4DDD-A988-40B62FFC758B}" type="presOf" srcId="{B42A6AA0-38F7-4F20-805E-EC4C58AC79F0}" destId="{3775EA28-A26E-47ED-AB3E-42EED04F1DB5}" srcOrd="0" destOrd="0" presId="urn:microsoft.com/office/officeart/2005/8/layout/pyramid2"/>
    <dgm:cxn modelId="{3EC2D76E-E125-4BDA-BEE4-CB3039C4B438}" srcId="{007B17A3-3B5E-4D3F-B77D-2BEFF50C5868}" destId="{902A56E4-691C-4240-A16A-5AD09B455146}" srcOrd="6" destOrd="0" parTransId="{34BB92A4-1F04-4658-849B-F76B5FAF228F}" sibTransId="{62218B7A-7F72-4D15-95DC-EA6E9FDBEBE6}"/>
    <dgm:cxn modelId="{B6BA4539-4A32-4074-88DC-BEB1BD3B750F}" type="presOf" srcId="{A8DAFA4E-EAC4-4ECF-96DB-FDEA0665ABDC}" destId="{D58AB0A1-6319-4B3A-8D5E-3F52685D297C}" srcOrd="0" destOrd="0" presId="urn:microsoft.com/office/officeart/2005/8/layout/pyramid2"/>
    <dgm:cxn modelId="{2213DF60-1EC5-4A9C-9B85-3378EAAD50F3}" type="presOf" srcId="{E32A28B0-103F-48AE-A0EE-46E168265525}" destId="{D5425806-9242-452F-89B5-BFF4D1E4C700}" srcOrd="0" destOrd="0" presId="urn:microsoft.com/office/officeart/2005/8/layout/pyramid2"/>
    <dgm:cxn modelId="{F49C2DFA-2480-4D29-923C-1987AEC7631E}" type="presOf" srcId="{007B17A3-3B5E-4D3F-B77D-2BEFF50C5868}" destId="{367A6B45-F4C2-49EE-A419-B2B3553692B5}" srcOrd="0" destOrd="0" presId="urn:microsoft.com/office/officeart/2005/8/layout/pyramid2"/>
    <dgm:cxn modelId="{6BC99AA3-F6D8-4714-80F7-D146EB4F4A9A}" srcId="{007B17A3-3B5E-4D3F-B77D-2BEFF50C5868}" destId="{B42A6AA0-38F7-4F20-805E-EC4C58AC79F0}" srcOrd="3" destOrd="0" parTransId="{D13D4309-B237-413C-87DE-D4233688E44A}" sibTransId="{DB49A23E-6F8E-4F78-8F96-8BAE656126B0}"/>
    <dgm:cxn modelId="{E0923860-8D9A-4A87-8071-315F0610CDF5}" srcId="{007B17A3-3B5E-4D3F-B77D-2BEFF50C5868}" destId="{542E359B-9C40-45E0-9058-93BABA8D9210}" srcOrd="4" destOrd="0" parTransId="{F980D74C-3369-47A6-A22C-270F403D259F}" sibTransId="{AAF89A8C-B101-4A02-B4F6-BBAAD3CD1D2F}"/>
    <dgm:cxn modelId="{6C63EBBE-BC81-4603-95C1-6FBABFE6CE02}" type="presOf" srcId="{902A56E4-691C-4240-A16A-5AD09B455146}" destId="{F58FB2FD-EFFE-43A6-88F6-1FDC92AFEC66}" srcOrd="0" destOrd="0" presId="urn:microsoft.com/office/officeart/2005/8/layout/pyramid2"/>
    <dgm:cxn modelId="{FD473C3C-4753-49CA-8258-FF06C08FE1A2}" type="presOf" srcId="{924BFC47-CE3B-49C9-BDD6-EA28464A0757}" destId="{80D3FFBC-9939-44F6-B0C6-0ECA38AA68B8}" srcOrd="0" destOrd="0" presId="urn:microsoft.com/office/officeart/2005/8/layout/pyramid2"/>
    <dgm:cxn modelId="{9113EF53-05D1-4C7A-8F44-3C2E87371D7C}" type="presOf" srcId="{D77E07C2-BDCE-460A-A8AC-2C58D1BC9115}" destId="{5D5A60DA-E1DF-4D7B-9803-4EFC4FD7ED0A}" srcOrd="0" destOrd="0" presId="urn:microsoft.com/office/officeart/2005/8/layout/pyramid2"/>
    <dgm:cxn modelId="{F2B747F5-403F-45D2-B62C-DEE608039D80}" srcId="{007B17A3-3B5E-4D3F-B77D-2BEFF50C5868}" destId="{924BFC47-CE3B-49C9-BDD6-EA28464A0757}" srcOrd="0" destOrd="0" parTransId="{11ECFB8C-F8BC-469B-8F51-AE26035470C2}" sibTransId="{DE393DDB-9A10-4109-AEA9-D476763F7147}"/>
    <dgm:cxn modelId="{0495CA4C-095D-4C34-A362-0BCEDAA22BC2}" srcId="{007B17A3-3B5E-4D3F-B77D-2BEFF50C5868}" destId="{E32A28B0-103F-48AE-A0EE-46E168265525}" srcOrd="1" destOrd="0" parTransId="{95106F8C-6E9C-40AD-A275-B94E2FEB148F}" sibTransId="{D9AE92EC-6989-4920-A487-29D930CDD1F6}"/>
    <dgm:cxn modelId="{F19A6DD2-CC4E-4608-ABE5-03CE739F9930}" srcId="{007B17A3-3B5E-4D3F-B77D-2BEFF50C5868}" destId="{A8DAFA4E-EAC4-4ECF-96DB-FDEA0665ABDC}" srcOrd="5" destOrd="0" parTransId="{8DE554E4-1089-4987-9DA9-339C038B0489}" sibTransId="{ECFE620F-1AD0-4576-BF0D-413C804CE5EA}"/>
    <dgm:cxn modelId="{28A13505-5704-4066-AEC1-D91996BFBE0B}" srcId="{007B17A3-3B5E-4D3F-B77D-2BEFF50C5868}" destId="{D77E07C2-BDCE-460A-A8AC-2C58D1BC9115}" srcOrd="2" destOrd="0" parTransId="{C83A9BFB-6DFC-45B5-9A5D-4C9D05A351FB}" sibTransId="{81B865A6-5635-43B1-B47C-C5B4F08F6A9C}"/>
    <dgm:cxn modelId="{DF32839C-C36B-4318-ADA6-1E4F1B920633}" type="presParOf" srcId="{367A6B45-F4C2-49EE-A419-B2B3553692B5}" destId="{B077DAE8-ADE2-4C64-BF25-2B84916DF1C0}" srcOrd="0" destOrd="0" presId="urn:microsoft.com/office/officeart/2005/8/layout/pyramid2"/>
    <dgm:cxn modelId="{82240C13-981E-4AFF-B644-332C1F6757A5}" type="presParOf" srcId="{367A6B45-F4C2-49EE-A419-B2B3553692B5}" destId="{CB2C2E9C-D1EB-4B9F-9F95-774BD80438C0}" srcOrd="1" destOrd="0" presId="urn:microsoft.com/office/officeart/2005/8/layout/pyramid2"/>
    <dgm:cxn modelId="{800FBBBF-3BDC-4009-A2A5-CEC4DC6F5DA6}" type="presParOf" srcId="{CB2C2E9C-D1EB-4B9F-9F95-774BD80438C0}" destId="{80D3FFBC-9939-44F6-B0C6-0ECA38AA68B8}" srcOrd="0" destOrd="0" presId="urn:microsoft.com/office/officeart/2005/8/layout/pyramid2"/>
    <dgm:cxn modelId="{690691D3-E77D-44B6-8827-C435BC95D63C}" type="presParOf" srcId="{CB2C2E9C-D1EB-4B9F-9F95-774BD80438C0}" destId="{CE951951-79CE-48CC-995E-E62C5B2492E9}" srcOrd="1" destOrd="0" presId="urn:microsoft.com/office/officeart/2005/8/layout/pyramid2"/>
    <dgm:cxn modelId="{D4C463BA-9E06-4C3E-8573-660384AA45F9}" type="presParOf" srcId="{CB2C2E9C-D1EB-4B9F-9F95-774BD80438C0}" destId="{D5425806-9242-452F-89B5-BFF4D1E4C700}" srcOrd="2" destOrd="0" presId="urn:microsoft.com/office/officeart/2005/8/layout/pyramid2"/>
    <dgm:cxn modelId="{BF52F3EE-8C78-49F3-8319-22F92936816B}" type="presParOf" srcId="{CB2C2E9C-D1EB-4B9F-9F95-774BD80438C0}" destId="{70681E49-730B-4C04-928A-760542A185C8}" srcOrd="3" destOrd="0" presId="urn:microsoft.com/office/officeart/2005/8/layout/pyramid2"/>
    <dgm:cxn modelId="{FAB3C1F9-0758-4312-9651-6CF3C93F2859}" type="presParOf" srcId="{CB2C2E9C-D1EB-4B9F-9F95-774BD80438C0}" destId="{5D5A60DA-E1DF-4D7B-9803-4EFC4FD7ED0A}" srcOrd="4" destOrd="0" presId="urn:microsoft.com/office/officeart/2005/8/layout/pyramid2"/>
    <dgm:cxn modelId="{05D16C89-4ACA-43D4-A831-5F2D5E1B2E41}" type="presParOf" srcId="{CB2C2E9C-D1EB-4B9F-9F95-774BD80438C0}" destId="{E2DB8862-C6EF-4024-AB2E-D295DAAE0778}" srcOrd="5" destOrd="0" presId="urn:microsoft.com/office/officeart/2005/8/layout/pyramid2"/>
    <dgm:cxn modelId="{B5B7B842-6737-4323-A731-554FC15BEFC5}" type="presParOf" srcId="{CB2C2E9C-D1EB-4B9F-9F95-774BD80438C0}" destId="{3775EA28-A26E-47ED-AB3E-42EED04F1DB5}" srcOrd="6" destOrd="0" presId="urn:microsoft.com/office/officeart/2005/8/layout/pyramid2"/>
    <dgm:cxn modelId="{5CED6F82-6D6D-4363-B95A-C263751EEBB6}" type="presParOf" srcId="{CB2C2E9C-D1EB-4B9F-9F95-774BD80438C0}" destId="{C8EB8238-BDB5-462F-B0BB-2E651B33A72A}" srcOrd="7" destOrd="0" presId="urn:microsoft.com/office/officeart/2005/8/layout/pyramid2"/>
    <dgm:cxn modelId="{9BE28DBC-3A57-4FC3-BA47-47E5E5D522E8}" type="presParOf" srcId="{CB2C2E9C-D1EB-4B9F-9F95-774BD80438C0}" destId="{AB0F9EA3-729F-4DF3-987E-4E279EFA3801}" srcOrd="8" destOrd="0" presId="urn:microsoft.com/office/officeart/2005/8/layout/pyramid2"/>
    <dgm:cxn modelId="{5C7F4A52-FFF5-4C9A-BC05-E0912AFC15B9}" type="presParOf" srcId="{CB2C2E9C-D1EB-4B9F-9F95-774BD80438C0}" destId="{FA551E24-1955-45DD-BDD3-A0553A950124}" srcOrd="9" destOrd="0" presId="urn:microsoft.com/office/officeart/2005/8/layout/pyramid2"/>
    <dgm:cxn modelId="{9240C02A-E745-40C9-8E5E-E23C0413C595}" type="presParOf" srcId="{CB2C2E9C-D1EB-4B9F-9F95-774BD80438C0}" destId="{D58AB0A1-6319-4B3A-8D5E-3F52685D297C}" srcOrd="10" destOrd="0" presId="urn:microsoft.com/office/officeart/2005/8/layout/pyramid2"/>
    <dgm:cxn modelId="{083AD377-69CD-4130-8719-F25492D4D8A0}" type="presParOf" srcId="{CB2C2E9C-D1EB-4B9F-9F95-774BD80438C0}" destId="{B1308737-4E14-4B28-BB21-2CAE310D9277}" srcOrd="11" destOrd="0" presId="urn:microsoft.com/office/officeart/2005/8/layout/pyramid2"/>
    <dgm:cxn modelId="{E20339F5-BFFF-43C4-8960-F210D3887D86}" type="presParOf" srcId="{CB2C2E9C-D1EB-4B9F-9F95-774BD80438C0}" destId="{F58FB2FD-EFFE-43A6-88F6-1FDC92AFEC66}" srcOrd="12" destOrd="0" presId="urn:microsoft.com/office/officeart/2005/8/layout/pyramid2"/>
    <dgm:cxn modelId="{D9968949-8496-4A47-9D02-9438A70D5BAA}" type="presParOf" srcId="{CB2C2E9C-D1EB-4B9F-9F95-774BD80438C0}" destId="{E2793BAB-DCB8-4CC2-BC1C-21CFF90D462F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7BA6D7-4296-474E-9860-2E57AAE8954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282609-B7D0-4F04-BE8A-4B1907ADEA7E}">
      <dgm:prSet phldrT="[Text]"/>
      <dgm:spPr/>
      <dgm:t>
        <a:bodyPr/>
        <a:lstStyle/>
        <a:p>
          <a:r>
            <a:rPr lang="en-US" dirty="0" smtClean="0"/>
            <a:t>TB </a:t>
          </a:r>
          <a:r>
            <a:rPr lang="en-US" dirty="0" err="1" smtClean="0"/>
            <a:t>aktif</a:t>
          </a:r>
          <a:endParaRPr lang="en-US" dirty="0"/>
        </a:p>
      </dgm:t>
    </dgm:pt>
    <dgm:pt modelId="{CFDBF828-9B07-4173-8D79-0A1B6245CEE0}" type="parTrans" cxnId="{DDD6CDE9-5B58-4FF3-B73F-E22E980728F1}">
      <dgm:prSet/>
      <dgm:spPr/>
      <dgm:t>
        <a:bodyPr/>
        <a:lstStyle/>
        <a:p>
          <a:endParaRPr lang="en-US"/>
        </a:p>
      </dgm:t>
    </dgm:pt>
    <dgm:pt modelId="{EA8115B9-4528-4689-A886-E5904125E99B}" type="sibTrans" cxnId="{DDD6CDE9-5B58-4FF3-B73F-E22E980728F1}">
      <dgm:prSet/>
      <dgm:spPr/>
      <dgm:t>
        <a:bodyPr/>
        <a:lstStyle/>
        <a:p>
          <a:endParaRPr lang="en-US"/>
        </a:p>
      </dgm:t>
    </dgm:pt>
    <dgm:pt modelId="{3CC8D078-9D2A-41C7-B066-7099F5AF337A}">
      <dgm:prSet phldrT="[Text]"/>
      <dgm:spPr/>
      <dgm:t>
        <a:bodyPr/>
        <a:lstStyle/>
        <a:p>
          <a:r>
            <a:rPr lang="en-US" dirty="0" smtClean="0"/>
            <a:t>TB </a:t>
          </a:r>
          <a:r>
            <a:rPr lang="en-US" dirty="0" err="1" smtClean="0"/>
            <a:t>aktif</a:t>
          </a:r>
          <a:r>
            <a:rPr lang="en-US" dirty="0" smtClean="0"/>
            <a:t> </a:t>
          </a:r>
          <a:r>
            <a:rPr lang="en-US" dirty="0" err="1" smtClean="0"/>
            <a:t>merujuk</a:t>
          </a:r>
          <a:r>
            <a:rPr lang="en-US" dirty="0" smtClean="0"/>
            <a:t> </a:t>
          </a:r>
          <a:r>
            <a:rPr lang="en-US" dirty="0" err="1" smtClean="0"/>
            <a:t>kepada</a:t>
          </a:r>
          <a:r>
            <a:rPr lang="en-US" dirty="0" smtClean="0"/>
            <a:t> </a:t>
          </a:r>
          <a:r>
            <a:rPr lang="en-US" dirty="0" err="1" smtClean="0"/>
            <a:t>kondisi</a:t>
          </a:r>
          <a:r>
            <a:rPr lang="en-US" dirty="0" smtClean="0"/>
            <a:t> </a:t>
          </a:r>
          <a:r>
            <a:rPr lang="en-US" dirty="0" err="1" smtClean="0"/>
            <a:t>sakit</a:t>
          </a:r>
          <a:r>
            <a:rPr lang="en-US" dirty="0" smtClean="0"/>
            <a:t> yang </a:t>
          </a:r>
          <a:r>
            <a:rPr lang="en-US" dirty="0" err="1" smtClean="0"/>
            <a:t>muncul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seseorang</a:t>
          </a:r>
          <a:r>
            <a:rPr lang="en-US" dirty="0" smtClean="0"/>
            <a:t> yang </a:t>
          </a:r>
          <a:r>
            <a:rPr lang="en-US" dirty="0" err="1" smtClean="0"/>
            <a:t>terinfeksi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i="1" dirty="0" err="1" smtClean="0"/>
            <a:t>M.tuberculosis</a:t>
          </a:r>
          <a:endParaRPr lang="en-US" dirty="0"/>
        </a:p>
      </dgm:t>
    </dgm:pt>
    <dgm:pt modelId="{CCC2D9A6-A424-41A2-B538-811E3ED20DDA}" type="parTrans" cxnId="{29763C7C-4CFB-4B11-8260-65F59EA779F1}">
      <dgm:prSet/>
      <dgm:spPr/>
      <dgm:t>
        <a:bodyPr/>
        <a:lstStyle/>
        <a:p>
          <a:endParaRPr lang="en-US"/>
        </a:p>
      </dgm:t>
    </dgm:pt>
    <dgm:pt modelId="{A4CFD3FB-71AF-4935-81A8-3C2398C8E420}" type="sibTrans" cxnId="{29763C7C-4CFB-4B11-8260-65F59EA779F1}">
      <dgm:prSet/>
      <dgm:spPr/>
      <dgm:t>
        <a:bodyPr/>
        <a:lstStyle/>
        <a:p>
          <a:endParaRPr lang="en-US"/>
        </a:p>
      </dgm:t>
    </dgm:pt>
    <dgm:pt modelId="{BB6AAA20-6341-48F7-B725-3117806D3832}">
      <dgm:prSet phldrT="[Text]"/>
      <dgm:spPr/>
      <dgm:t>
        <a:bodyPr/>
        <a:lstStyle/>
        <a:p>
          <a:r>
            <a:rPr lang="en-US" dirty="0" smtClean="0"/>
            <a:t>Active case finding </a:t>
          </a:r>
          <a:endParaRPr lang="en-US" dirty="0"/>
        </a:p>
      </dgm:t>
    </dgm:pt>
    <dgm:pt modelId="{0DE3B838-0512-4BE7-B58B-20CFB1AA5E52}" type="parTrans" cxnId="{0223296C-C756-4688-BD37-03D0CEE2415E}">
      <dgm:prSet/>
      <dgm:spPr/>
      <dgm:t>
        <a:bodyPr/>
        <a:lstStyle/>
        <a:p>
          <a:endParaRPr lang="en-US"/>
        </a:p>
      </dgm:t>
    </dgm:pt>
    <dgm:pt modelId="{FA45570E-9258-4D69-ADED-611EE62E71C1}" type="sibTrans" cxnId="{0223296C-C756-4688-BD37-03D0CEE2415E}">
      <dgm:prSet/>
      <dgm:spPr/>
      <dgm:t>
        <a:bodyPr/>
        <a:lstStyle/>
        <a:p>
          <a:endParaRPr lang="en-US"/>
        </a:p>
      </dgm:t>
    </dgm:pt>
    <dgm:pt modelId="{B4C8E237-C6DA-4C70-BA8C-472F49F05E82}">
      <dgm:prSet phldrT="[Text]"/>
      <dgm:spPr/>
      <dgm:t>
        <a:bodyPr/>
        <a:lstStyle/>
        <a:p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upaya</a:t>
          </a:r>
          <a:r>
            <a:rPr lang="en-US" dirty="0" smtClean="0"/>
            <a:t> </a:t>
          </a:r>
          <a:r>
            <a:rPr lang="en-US" dirty="0" err="1" smtClean="0"/>
            <a:t>skrining</a:t>
          </a:r>
          <a:r>
            <a:rPr lang="en-US" dirty="0" smtClean="0"/>
            <a:t> </a:t>
          </a:r>
          <a:r>
            <a:rPr lang="en-US" dirty="0" err="1" smtClean="0"/>
            <a:t>penyakit</a:t>
          </a:r>
          <a:r>
            <a:rPr lang="en-US" dirty="0" smtClean="0"/>
            <a:t> TB yang </a:t>
          </a:r>
          <a:r>
            <a:rPr lang="en-US" dirty="0" err="1" smtClean="0"/>
            <a:t>dilakukan</a:t>
          </a:r>
          <a:r>
            <a:rPr lang="en-US" dirty="0" smtClean="0"/>
            <a:t> di </a:t>
          </a:r>
          <a:r>
            <a:rPr lang="en-US" dirty="0" err="1" smtClean="0"/>
            <a:t>luar</a:t>
          </a:r>
          <a:r>
            <a:rPr lang="en-US" dirty="0" smtClean="0"/>
            <a:t> </a:t>
          </a:r>
          <a:r>
            <a:rPr lang="en-US" dirty="0" err="1" smtClean="0"/>
            <a:t>gedung</a:t>
          </a:r>
          <a:r>
            <a:rPr lang="en-US" dirty="0" smtClean="0"/>
            <a:t>/ </a:t>
          </a:r>
          <a:r>
            <a:rPr lang="en-US" dirty="0" err="1" smtClean="0"/>
            <a:t>Fasyankes</a:t>
          </a:r>
          <a:endParaRPr lang="en-US" dirty="0"/>
        </a:p>
      </dgm:t>
    </dgm:pt>
    <dgm:pt modelId="{2EB412D9-EAB1-4D39-924D-8AA271B3C7BE}" type="parTrans" cxnId="{D4327533-FB6B-4D81-A6BF-08AEC46CE2D2}">
      <dgm:prSet/>
      <dgm:spPr/>
      <dgm:t>
        <a:bodyPr/>
        <a:lstStyle/>
        <a:p>
          <a:endParaRPr lang="en-US"/>
        </a:p>
      </dgm:t>
    </dgm:pt>
    <dgm:pt modelId="{9CDC919E-97CD-4E4B-9FCE-EA0A202B743B}" type="sibTrans" cxnId="{D4327533-FB6B-4D81-A6BF-08AEC46CE2D2}">
      <dgm:prSet/>
      <dgm:spPr/>
      <dgm:t>
        <a:bodyPr/>
        <a:lstStyle/>
        <a:p>
          <a:endParaRPr lang="en-US"/>
        </a:p>
      </dgm:t>
    </dgm:pt>
    <dgm:pt modelId="{BCEDBB4A-3051-4AFB-A15C-BEB05E423AD0}">
      <dgm:prSet phldrT="[Text]"/>
      <dgm:spPr/>
      <dgm:t>
        <a:bodyPr/>
        <a:lstStyle/>
        <a:p>
          <a:r>
            <a:rPr lang="en-US" dirty="0" smtClean="0"/>
            <a:t>Passive case finding</a:t>
          </a:r>
          <a:endParaRPr lang="en-US" dirty="0"/>
        </a:p>
      </dgm:t>
    </dgm:pt>
    <dgm:pt modelId="{B435B609-5216-4FCE-A2C3-DB7205E0459A}" type="parTrans" cxnId="{2E29ABC0-B479-44EF-B89E-4B6FEE386BCD}">
      <dgm:prSet/>
      <dgm:spPr/>
      <dgm:t>
        <a:bodyPr/>
        <a:lstStyle/>
        <a:p>
          <a:endParaRPr lang="en-US"/>
        </a:p>
      </dgm:t>
    </dgm:pt>
    <dgm:pt modelId="{96A99478-52E5-4748-B6AC-EF7920A599FE}" type="sibTrans" cxnId="{2E29ABC0-B479-44EF-B89E-4B6FEE386BCD}">
      <dgm:prSet/>
      <dgm:spPr/>
      <dgm:t>
        <a:bodyPr/>
        <a:lstStyle/>
        <a:p>
          <a:endParaRPr lang="en-US"/>
        </a:p>
      </dgm:t>
    </dgm:pt>
    <dgm:pt modelId="{218265E8-CA8C-487A-8398-9DBC0076C540}">
      <dgm:prSet phldrT="[Text]"/>
      <dgm:spPr/>
      <dgm:t>
        <a:bodyPr/>
        <a:lstStyle/>
        <a:p>
          <a:r>
            <a:rPr lang="en-US" dirty="0" err="1" smtClean="0"/>
            <a:t>upaya</a:t>
          </a:r>
          <a:r>
            <a:rPr lang="en-US" dirty="0" smtClean="0"/>
            <a:t> </a:t>
          </a:r>
          <a:r>
            <a:rPr lang="en-US" dirty="0" err="1" smtClean="0"/>
            <a:t>identifikasi</a:t>
          </a:r>
          <a:r>
            <a:rPr lang="en-US" dirty="0" smtClean="0"/>
            <a:t> </a:t>
          </a:r>
          <a:r>
            <a:rPr lang="en-US" dirty="0" err="1" smtClean="0"/>
            <a:t>terduga</a:t>
          </a:r>
          <a:r>
            <a:rPr lang="en-US" dirty="0" smtClean="0"/>
            <a:t> TB </a:t>
          </a:r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dilaksanakan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sistematis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semua</a:t>
          </a:r>
          <a:r>
            <a:rPr lang="en-US" dirty="0" smtClean="0"/>
            <a:t> orang yang </a:t>
          </a:r>
          <a:r>
            <a:rPr lang="en-US" dirty="0" err="1" smtClean="0"/>
            <a:t>datang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fasyankes</a:t>
          </a:r>
          <a:endParaRPr lang="en-US" dirty="0"/>
        </a:p>
      </dgm:t>
    </dgm:pt>
    <dgm:pt modelId="{E6F732C6-BF07-4E73-A3DC-B17DDD7E9129}" type="parTrans" cxnId="{B2EB8193-FFC2-4E62-BA6B-7A61E6292743}">
      <dgm:prSet/>
      <dgm:spPr/>
      <dgm:t>
        <a:bodyPr/>
        <a:lstStyle/>
        <a:p>
          <a:endParaRPr lang="en-US"/>
        </a:p>
      </dgm:t>
    </dgm:pt>
    <dgm:pt modelId="{F69C0947-F6DB-45D8-BF24-63F70E084A27}" type="sibTrans" cxnId="{B2EB8193-FFC2-4E62-BA6B-7A61E6292743}">
      <dgm:prSet/>
      <dgm:spPr/>
      <dgm:t>
        <a:bodyPr/>
        <a:lstStyle/>
        <a:p>
          <a:endParaRPr lang="en-US"/>
        </a:p>
      </dgm:t>
    </dgm:pt>
    <dgm:pt modelId="{01016528-B4C0-484F-B753-AA303E4DB45D}" type="pres">
      <dgm:prSet presAssocID="{AC7BA6D7-4296-474E-9860-2E57AAE895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2EA0BD-7B80-46DC-85BA-AB265715D016}" type="pres">
      <dgm:prSet presAssocID="{0C282609-B7D0-4F04-BE8A-4B1907ADEA7E}" presName="linNode" presStyleCnt="0"/>
      <dgm:spPr/>
    </dgm:pt>
    <dgm:pt modelId="{1EBC3672-BE46-4515-A018-0D47340288B4}" type="pres">
      <dgm:prSet presAssocID="{0C282609-B7D0-4F04-BE8A-4B1907ADEA7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98220-0616-4EBF-82FE-F97C209F7C1B}" type="pres">
      <dgm:prSet presAssocID="{0C282609-B7D0-4F04-BE8A-4B1907ADEA7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67BA2-ABBE-4F47-8490-61DB03411933}" type="pres">
      <dgm:prSet presAssocID="{EA8115B9-4528-4689-A886-E5904125E99B}" presName="sp" presStyleCnt="0"/>
      <dgm:spPr/>
    </dgm:pt>
    <dgm:pt modelId="{80244988-9B70-4AAB-AED2-2FEF51EB3324}" type="pres">
      <dgm:prSet presAssocID="{BB6AAA20-6341-48F7-B725-3117806D3832}" presName="linNode" presStyleCnt="0"/>
      <dgm:spPr/>
    </dgm:pt>
    <dgm:pt modelId="{1801D2BB-109F-4E8E-A746-EA8116FCEF77}" type="pres">
      <dgm:prSet presAssocID="{BB6AAA20-6341-48F7-B725-3117806D383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ECC6F-520C-4AB4-BF37-DB434F7A086D}" type="pres">
      <dgm:prSet presAssocID="{BB6AAA20-6341-48F7-B725-3117806D383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8C593-4A1C-4B1A-8285-CBDDD6EF6564}" type="pres">
      <dgm:prSet presAssocID="{FA45570E-9258-4D69-ADED-611EE62E71C1}" presName="sp" presStyleCnt="0"/>
      <dgm:spPr/>
    </dgm:pt>
    <dgm:pt modelId="{1ECCC3A8-AE59-4944-AA52-97203400CB06}" type="pres">
      <dgm:prSet presAssocID="{BCEDBB4A-3051-4AFB-A15C-BEB05E423AD0}" presName="linNode" presStyleCnt="0"/>
      <dgm:spPr/>
    </dgm:pt>
    <dgm:pt modelId="{DA41DFF8-265D-4F07-8CE4-A348CC9D9379}" type="pres">
      <dgm:prSet presAssocID="{BCEDBB4A-3051-4AFB-A15C-BEB05E423AD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19EBF-A3CB-4A04-AAC9-7FEC04866F90}" type="pres">
      <dgm:prSet presAssocID="{BCEDBB4A-3051-4AFB-A15C-BEB05E423AD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EB8193-FFC2-4E62-BA6B-7A61E6292743}" srcId="{BCEDBB4A-3051-4AFB-A15C-BEB05E423AD0}" destId="{218265E8-CA8C-487A-8398-9DBC0076C540}" srcOrd="0" destOrd="0" parTransId="{E6F732C6-BF07-4E73-A3DC-B17DDD7E9129}" sibTransId="{F69C0947-F6DB-45D8-BF24-63F70E084A27}"/>
    <dgm:cxn modelId="{E49E0507-B171-406D-8AC9-36CDB35823DC}" type="presOf" srcId="{BB6AAA20-6341-48F7-B725-3117806D3832}" destId="{1801D2BB-109F-4E8E-A746-EA8116FCEF77}" srcOrd="0" destOrd="0" presId="urn:microsoft.com/office/officeart/2005/8/layout/vList5"/>
    <dgm:cxn modelId="{1F695261-D6C9-435C-889E-818644AAB055}" type="presOf" srcId="{0C282609-B7D0-4F04-BE8A-4B1907ADEA7E}" destId="{1EBC3672-BE46-4515-A018-0D47340288B4}" srcOrd="0" destOrd="0" presId="urn:microsoft.com/office/officeart/2005/8/layout/vList5"/>
    <dgm:cxn modelId="{29763C7C-4CFB-4B11-8260-65F59EA779F1}" srcId="{0C282609-B7D0-4F04-BE8A-4B1907ADEA7E}" destId="{3CC8D078-9D2A-41C7-B066-7099F5AF337A}" srcOrd="0" destOrd="0" parTransId="{CCC2D9A6-A424-41A2-B538-811E3ED20DDA}" sibTransId="{A4CFD3FB-71AF-4935-81A8-3C2398C8E420}"/>
    <dgm:cxn modelId="{0223296C-C756-4688-BD37-03D0CEE2415E}" srcId="{AC7BA6D7-4296-474E-9860-2E57AAE89543}" destId="{BB6AAA20-6341-48F7-B725-3117806D3832}" srcOrd="1" destOrd="0" parTransId="{0DE3B838-0512-4BE7-B58B-20CFB1AA5E52}" sibTransId="{FA45570E-9258-4D69-ADED-611EE62E71C1}"/>
    <dgm:cxn modelId="{848C44E3-024B-445D-9423-358E1E0F50AD}" type="presOf" srcId="{3CC8D078-9D2A-41C7-B066-7099F5AF337A}" destId="{A3898220-0616-4EBF-82FE-F97C209F7C1B}" srcOrd="0" destOrd="0" presId="urn:microsoft.com/office/officeart/2005/8/layout/vList5"/>
    <dgm:cxn modelId="{9543606D-173D-463A-8CA7-8637FB7E46B7}" type="presOf" srcId="{AC7BA6D7-4296-474E-9860-2E57AAE89543}" destId="{01016528-B4C0-484F-B753-AA303E4DB45D}" srcOrd="0" destOrd="0" presId="urn:microsoft.com/office/officeart/2005/8/layout/vList5"/>
    <dgm:cxn modelId="{B0C3DEED-EEAA-490C-8156-1DDA9C7B384F}" type="presOf" srcId="{B4C8E237-C6DA-4C70-BA8C-472F49F05E82}" destId="{57DECC6F-520C-4AB4-BF37-DB434F7A086D}" srcOrd="0" destOrd="0" presId="urn:microsoft.com/office/officeart/2005/8/layout/vList5"/>
    <dgm:cxn modelId="{DDD6CDE9-5B58-4FF3-B73F-E22E980728F1}" srcId="{AC7BA6D7-4296-474E-9860-2E57AAE89543}" destId="{0C282609-B7D0-4F04-BE8A-4B1907ADEA7E}" srcOrd="0" destOrd="0" parTransId="{CFDBF828-9B07-4173-8D79-0A1B6245CEE0}" sibTransId="{EA8115B9-4528-4689-A886-E5904125E99B}"/>
    <dgm:cxn modelId="{2E29ABC0-B479-44EF-B89E-4B6FEE386BCD}" srcId="{AC7BA6D7-4296-474E-9860-2E57AAE89543}" destId="{BCEDBB4A-3051-4AFB-A15C-BEB05E423AD0}" srcOrd="2" destOrd="0" parTransId="{B435B609-5216-4FCE-A2C3-DB7205E0459A}" sibTransId="{96A99478-52E5-4748-B6AC-EF7920A599FE}"/>
    <dgm:cxn modelId="{A2179DB4-7628-4D65-B72F-A0A3432EBE0E}" type="presOf" srcId="{218265E8-CA8C-487A-8398-9DBC0076C540}" destId="{2EC19EBF-A3CB-4A04-AAC9-7FEC04866F90}" srcOrd="0" destOrd="0" presId="urn:microsoft.com/office/officeart/2005/8/layout/vList5"/>
    <dgm:cxn modelId="{45AAB6E9-6B76-49C1-B1EB-196559DEE94F}" type="presOf" srcId="{BCEDBB4A-3051-4AFB-A15C-BEB05E423AD0}" destId="{DA41DFF8-265D-4F07-8CE4-A348CC9D9379}" srcOrd="0" destOrd="0" presId="urn:microsoft.com/office/officeart/2005/8/layout/vList5"/>
    <dgm:cxn modelId="{D4327533-FB6B-4D81-A6BF-08AEC46CE2D2}" srcId="{BB6AAA20-6341-48F7-B725-3117806D3832}" destId="{B4C8E237-C6DA-4C70-BA8C-472F49F05E82}" srcOrd="0" destOrd="0" parTransId="{2EB412D9-EAB1-4D39-924D-8AA271B3C7BE}" sibTransId="{9CDC919E-97CD-4E4B-9FCE-EA0A202B743B}"/>
    <dgm:cxn modelId="{C39A7283-8A23-45E9-9BC1-EA500F9D0801}" type="presParOf" srcId="{01016528-B4C0-484F-B753-AA303E4DB45D}" destId="{642EA0BD-7B80-46DC-85BA-AB265715D016}" srcOrd="0" destOrd="0" presId="urn:microsoft.com/office/officeart/2005/8/layout/vList5"/>
    <dgm:cxn modelId="{A6A6A35D-E838-44D6-8C92-5D97CB89E9B0}" type="presParOf" srcId="{642EA0BD-7B80-46DC-85BA-AB265715D016}" destId="{1EBC3672-BE46-4515-A018-0D47340288B4}" srcOrd="0" destOrd="0" presId="urn:microsoft.com/office/officeart/2005/8/layout/vList5"/>
    <dgm:cxn modelId="{91373C41-7F9A-42B1-A713-C7A3DD992768}" type="presParOf" srcId="{642EA0BD-7B80-46DC-85BA-AB265715D016}" destId="{A3898220-0616-4EBF-82FE-F97C209F7C1B}" srcOrd="1" destOrd="0" presId="urn:microsoft.com/office/officeart/2005/8/layout/vList5"/>
    <dgm:cxn modelId="{CE0E86C9-5B3D-4719-9E62-AC3F0901E597}" type="presParOf" srcId="{01016528-B4C0-484F-B753-AA303E4DB45D}" destId="{E5167BA2-ABBE-4F47-8490-61DB03411933}" srcOrd="1" destOrd="0" presId="urn:microsoft.com/office/officeart/2005/8/layout/vList5"/>
    <dgm:cxn modelId="{F9EE8DC1-2C2B-4C12-805C-30AC23507682}" type="presParOf" srcId="{01016528-B4C0-484F-B753-AA303E4DB45D}" destId="{80244988-9B70-4AAB-AED2-2FEF51EB3324}" srcOrd="2" destOrd="0" presId="urn:microsoft.com/office/officeart/2005/8/layout/vList5"/>
    <dgm:cxn modelId="{D1A12F5F-44CE-42ED-B8BE-15BC052D7D78}" type="presParOf" srcId="{80244988-9B70-4AAB-AED2-2FEF51EB3324}" destId="{1801D2BB-109F-4E8E-A746-EA8116FCEF77}" srcOrd="0" destOrd="0" presId="urn:microsoft.com/office/officeart/2005/8/layout/vList5"/>
    <dgm:cxn modelId="{2F966D9A-A13C-4A64-80B0-726FE0A030F6}" type="presParOf" srcId="{80244988-9B70-4AAB-AED2-2FEF51EB3324}" destId="{57DECC6F-520C-4AB4-BF37-DB434F7A086D}" srcOrd="1" destOrd="0" presId="urn:microsoft.com/office/officeart/2005/8/layout/vList5"/>
    <dgm:cxn modelId="{176A5264-A82F-4ED0-9C43-924B972B5DBB}" type="presParOf" srcId="{01016528-B4C0-484F-B753-AA303E4DB45D}" destId="{E6F8C593-4A1C-4B1A-8285-CBDDD6EF6564}" srcOrd="3" destOrd="0" presId="urn:microsoft.com/office/officeart/2005/8/layout/vList5"/>
    <dgm:cxn modelId="{FBCB45B6-C1F1-4E79-81E2-5CD6E6B11D36}" type="presParOf" srcId="{01016528-B4C0-484F-B753-AA303E4DB45D}" destId="{1ECCC3A8-AE59-4944-AA52-97203400CB06}" srcOrd="4" destOrd="0" presId="urn:microsoft.com/office/officeart/2005/8/layout/vList5"/>
    <dgm:cxn modelId="{E9101ADB-5E9A-43E9-AE3C-44762BD34D19}" type="presParOf" srcId="{1ECCC3A8-AE59-4944-AA52-97203400CB06}" destId="{DA41DFF8-265D-4F07-8CE4-A348CC9D9379}" srcOrd="0" destOrd="0" presId="urn:microsoft.com/office/officeart/2005/8/layout/vList5"/>
    <dgm:cxn modelId="{7E2B1CF2-D0AF-44C2-9F6E-93EF0D4E3396}" type="presParOf" srcId="{1ECCC3A8-AE59-4944-AA52-97203400CB06}" destId="{2EC19EBF-A3CB-4A04-AAC9-7FEC04866F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67957B-8A0A-4A0A-8F13-D32B9D5707E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11F196-F28D-4009-8FA8-A63569EFFC49}">
      <dgm:prSet phldrT="[Text]"/>
      <dgm:spPr/>
      <dgm:t>
        <a:bodyPr/>
        <a:lstStyle/>
        <a:p>
          <a:r>
            <a:rPr lang="en-US" dirty="0" err="1" smtClean="0"/>
            <a:t>Kontak</a:t>
          </a:r>
          <a:r>
            <a:rPr lang="en-US" dirty="0" smtClean="0"/>
            <a:t> </a:t>
          </a:r>
          <a:r>
            <a:rPr lang="en-US" dirty="0" err="1" smtClean="0"/>
            <a:t>serumah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kontak</a:t>
          </a:r>
          <a:r>
            <a:rPr lang="en-US" dirty="0" smtClean="0"/>
            <a:t> </a:t>
          </a:r>
          <a:r>
            <a:rPr lang="en-US" dirty="0" err="1" smtClean="0"/>
            <a:t>terdekat</a:t>
          </a:r>
          <a:endParaRPr lang="en-US" dirty="0"/>
        </a:p>
      </dgm:t>
    </dgm:pt>
    <dgm:pt modelId="{5C9558DB-CBF1-4657-9854-CF40B6737A60}" type="parTrans" cxnId="{D945268F-B7B0-4E60-8763-F66A6E72644F}">
      <dgm:prSet/>
      <dgm:spPr/>
      <dgm:t>
        <a:bodyPr/>
        <a:lstStyle/>
        <a:p>
          <a:endParaRPr lang="en-US"/>
        </a:p>
      </dgm:t>
    </dgm:pt>
    <dgm:pt modelId="{77A79690-DA6B-4D96-BCD6-9A909E73E177}" type="sibTrans" cxnId="{D945268F-B7B0-4E60-8763-F66A6E72644F}">
      <dgm:prSet/>
      <dgm:spPr/>
      <dgm:t>
        <a:bodyPr/>
        <a:lstStyle/>
        <a:p>
          <a:endParaRPr lang="en-US"/>
        </a:p>
      </dgm:t>
    </dgm:pt>
    <dgm:pt modelId="{D2994086-E6C5-4BA3-8698-23D5B2F692DE}">
      <dgm:prSet phldrT="[Text]"/>
      <dgm:spPr/>
      <dgm:t>
        <a:bodyPr/>
        <a:lstStyle/>
        <a:p>
          <a:r>
            <a:rPr lang="en-US" dirty="0" err="1" smtClean="0"/>
            <a:t>Pekerja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paparan</a:t>
          </a:r>
          <a:r>
            <a:rPr lang="en-US" dirty="0" smtClean="0"/>
            <a:t> </a:t>
          </a:r>
          <a:r>
            <a:rPr lang="en-US" dirty="0" err="1" smtClean="0"/>
            <a:t>silika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tempat</a:t>
          </a:r>
          <a:r>
            <a:rPr lang="en-US" dirty="0" smtClean="0"/>
            <a:t> </a:t>
          </a:r>
          <a:r>
            <a:rPr lang="en-US" dirty="0" err="1" smtClean="0"/>
            <a:t>kerja</a:t>
          </a:r>
          <a:endParaRPr lang="en-US" dirty="0"/>
        </a:p>
      </dgm:t>
    </dgm:pt>
    <dgm:pt modelId="{B154D05D-25D2-4BB8-9DF4-6D7DD97DBF6B}" type="parTrans" cxnId="{C85739A9-F5CB-4B46-A1D4-184736707817}">
      <dgm:prSet/>
      <dgm:spPr/>
      <dgm:t>
        <a:bodyPr/>
        <a:lstStyle/>
        <a:p>
          <a:endParaRPr lang="en-US"/>
        </a:p>
      </dgm:t>
    </dgm:pt>
    <dgm:pt modelId="{EA35E586-BA72-4130-A335-2FA83FDEBABF}" type="sibTrans" cxnId="{C85739A9-F5CB-4B46-A1D4-184736707817}">
      <dgm:prSet/>
      <dgm:spPr/>
      <dgm:t>
        <a:bodyPr/>
        <a:lstStyle/>
        <a:p>
          <a:endParaRPr lang="en-US"/>
        </a:p>
      </dgm:t>
    </dgm:pt>
    <dgm:pt modelId="{F66204D6-BC63-4F75-A6B8-23DFD23C518D}">
      <dgm:prSet phldrT="[Text]"/>
      <dgm:spPr/>
      <dgm:t>
        <a:bodyPr/>
        <a:lstStyle/>
        <a:p>
          <a:r>
            <a:rPr lang="en-US" dirty="0" smtClean="0"/>
            <a:t>Orang </a:t>
          </a:r>
          <a:r>
            <a:rPr lang="en-US" dirty="0" err="1" smtClean="0"/>
            <a:t>dengan</a:t>
          </a:r>
          <a:r>
            <a:rPr lang="en-US" dirty="0" smtClean="0"/>
            <a:t> HIV</a:t>
          </a:r>
          <a:endParaRPr lang="en-US" dirty="0"/>
        </a:p>
      </dgm:t>
    </dgm:pt>
    <dgm:pt modelId="{20B8FA26-5636-4297-A9B8-85E89262D316}" type="parTrans" cxnId="{601C7322-8045-44C0-BB4D-9077AF918F6C}">
      <dgm:prSet/>
      <dgm:spPr/>
      <dgm:t>
        <a:bodyPr/>
        <a:lstStyle/>
        <a:p>
          <a:endParaRPr lang="en-US"/>
        </a:p>
      </dgm:t>
    </dgm:pt>
    <dgm:pt modelId="{CFAE6A3A-580A-4ABC-82AA-DDD88E0339B7}" type="sibTrans" cxnId="{601C7322-8045-44C0-BB4D-9077AF918F6C}">
      <dgm:prSet/>
      <dgm:spPr/>
      <dgm:t>
        <a:bodyPr/>
        <a:lstStyle/>
        <a:p>
          <a:endParaRPr lang="en-US"/>
        </a:p>
      </dgm:t>
    </dgm:pt>
    <dgm:pt modelId="{E30DDBA6-A7EE-4A6F-A63C-1B1044243A89}">
      <dgm:prSet phldrT="[Text]" phldr="1"/>
      <dgm:spPr/>
      <dgm:t>
        <a:bodyPr/>
        <a:lstStyle/>
        <a:p>
          <a:endParaRPr lang="en-US" dirty="0"/>
        </a:p>
      </dgm:t>
    </dgm:pt>
    <dgm:pt modelId="{A94F4A7D-0794-4813-B204-76F54D49B036}" type="sibTrans" cxnId="{FF62F07C-E190-40DF-8DB6-F287859188C7}">
      <dgm:prSet/>
      <dgm:spPr/>
      <dgm:t>
        <a:bodyPr/>
        <a:lstStyle/>
        <a:p>
          <a:endParaRPr lang="en-US"/>
        </a:p>
      </dgm:t>
    </dgm:pt>
    <dgm:pt modelId="{1DB54DF8-F350-4EF0-8F21-B775CEBADE7B}" type="parTrans" cxnId="{FF62F07C-E190-40DF-8DB6-F287859188C7}">
      <dgm:prSet/>
      <dgm:spPr/>
      <dgm:t>
        <a:bodyPr/>
        <a:lstStyle/>
        <a:p>
          <a:endParaRPr lang="en-US"/>
        </a:p>
      </dgm:t>
    </dgm:pt>
    <dgm:pt modelId="{9BF90C10-6F71-45E0-85A7-C74CDFA3FD16}" type="pres">
      <dgm:prSet presAssocID="{9867957B-8A0A-4A0A-8F13-D32B9D5707E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A8DDB5A-FA77-4DEB-B583-4022BDEFF0E3}" type="pres">
      <dgm:prSet presAssocID="{E30DDBA6-A7EE-4A6F-A63C-1B1044243A89}" presName="singleCycle" presStyleCnt="0"/>
      <dgm:spPr/>
    </dgm:pt>
    <dgm:pt modelId="{21C23A3C-BAF8-4C5D-89D7-5BDA82009E06}" type="pres">
      <dgm:prSet presAssocID="{E30DDBA6-A7EE-4A6F-A63C-1B1044243A89}" presName="singleCenter" presStyleLbl="node1" presStyleIdx="0" presStyleCnt="4" custAng="5777512" custFlipVert="0" custScaleX="42426" custScaleY="4442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5D22F675-A38C-455D-8298-4E624AC86437}" type="pres">
      <dgm:prSet presAssocID="{5C9558DB-CBF1-4657-9854-CF40B6737A60}" presName="Name56" presStyleLbl="parChTrans1D2" presStyleIdx="0" presStyleCnt="3"/>
      <dgm:spPr/>
      <dgm:t>
        <a:bodyPr/>
        <a:lstStyle/>
        <a:p>
          <a:endParaRPr lang="en-US"/>
        </a:p>
      </dgm:t>
    </dgm:pt>
    <dgm:pt modelId="{6DD8452F-2FC2-4299-8913-7BE7806C8A16}" type="pres">
      <dgm:prSet presAssocID="{7011F196-F28D-4009-8FA8-A63569EFFC49}" presName="text0" presStyleLbl="node1" presStyleIdx="1" presStyleCnt="4" custScaleX="251287" custScaleY="153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2AB2E-BC84-4E1F-886D-60FDECE71251}" type="pres">
      <dgm:prSet presAssocID="{20B8FA26-5636-4297-A9B8-85E89262D316}" presName="Name56" presStyleLbl="parChTrans1D2" presStyleIdx="1" presStyleCnt="3"/>
      <dgm:spPr/>
      <dgm:t>
        <a:bodyPr/>
        <a:lstStyle/>
        <a:p>
          <a:endParaRPr lang="en-US"/>
        </a:p>
      </dgm:t>
    </dgm:pt>
    <dgm:pt modelId="{2B8F7519-E891-4ED2-81C7-7D7CE5C62FD7}" type="pres">
      <dgm:prSet presAssocID="{F66204D6-BC63-4F75-A6B8-23DFD23C518D}" presName="text0" presStyleLbl="node1" presStyleIdx="2" presStyleCnt="4" custScaleX="236707" custScaleY="190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AACAA-A7B5-43E1-A8B7-4F23FFC9B74E}" type="pres">
      <dgm:prSet presAssocID="{B154D05D-25D2-4BB8-9DF4-6D7DD97DBF6B}" presName="Name56" presStyleLbl="parChTrans1D2" presStyleIdx="2" presStyleCnt="3"/>
      <dgm:spPr/>
      <dgm:t>
        <a:bodyPr/>
        <a:lstStyle/>
        <a:p>
          <a:endParaRPr lang="en-US"/>
        </a:p>
      </dgm:t>
    </dgm:pt>
    <dgm:pt modelId="{B55ECAC9-D243-4EAC-B784-AE61461B0CD3}" type="pres">
      <dgm:prSet presAssocID="{D2994086-E6C5-4BA3-8698-23D5B2F692DE}" presName="text0" presStyleLbl="node1" presStyleIdx="3" presStyleCnt="4" custScaleX="272900" custScaleY="214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A3E1C2-905E-4E11-A4A6-12C203C3FB5B}" type="presOf" srcId="{E30DDBA6-A7EE-4A6F-A63C-1B1044243A89}" destId="{21C23A3C-BAF8-4C5D-89D7-5BDA82009E06}" srcOrd="0" destOrd="0" presId="urn:microsoft.com/office/officeart/2008/layout/RadialCluster"/>
    <dgm:cxn modelId="{1C2A0241-4AF4-4E89-8F53-9EC06152200C}" type="presOf" srcId="{B154D05D-25D2-4BB8-9DF4-6D7DD97DBF6B}" destId="{F84AACAA-A7B5-43E1-A8B7-4F23FFC9B74E}" srcOrd="0" destOrd="0" presId="urn:microsoft.com/office/officeart/2008/layout/RadialCluster"/>
    <dgm:cxn modelId="{C85739A9-F5CB-4B46-A1D4-184736707817}" srcId="{E30DDBA6-A7EE-4A6F-A63C-1B1044243A89}" destId="{D2994086-E6C5-4BA3-8698-23D5B2F692DE}" srcOrd="2" destOrd="0" parTransId="{B154D05D-25D2-4BB8-9DF4-6D7DD97DBF6B}" sibTransId="{EA35E586-BA72-4130-A335-2FA83FDEBABF}"/>
    <dgm:cxn modelId="{601C7322-8045-44C0-BB4D-9077AF918F6C}" srcId="{E30DDBA6-A7EE-4A6F-A63C-1B1044243A89}" destId="{F66204D6-BC63-4F75-A6B8-23DFD23C518D}" srcOrd="1" destOrd="0" parTransId="{20B8FA26-5636-4297-A9B8-85E89262D316}" sibTransId="{CFAE6A3A-580A-4ABC-82AA-DDD88E0339B7}"/>
    <dgm:cxn modelId="{4BE5480A-6267-4AFE-AE4C-F36885F47895}" type="presOf" srcId="{20B8FA26-5636-4297-A9B8-85E89262D316}" destId="{B3D2AB2E-BC84-4E1F-886D-60FDECE71251}" srcOrd="0" destOrd="0" presId="urn:microsoft.com/office/officeart/2008/layout/RadialCluster"/>
    <dgm:cxn modelId="{996B7E1F-3D3A-4610-9702-C7202C313C64}" type="presOf" srcId="{D2994086-E6C5-4BA3-8698-23D5B2F692DE}" destId="{B55ECAC9-D243-4EAC-B784-AE61461B0CD3}" srcOrd="0" destOrd="0" presId="urn:microsoft.com/office/officeart/2008/layout/RadialCluster"/>
    <dgm:cxn modelId="{FF62F07C-E190-40DF-8DB6-F287859188C7}" srcId="{9867957B-8A0A-4A0A-8F13-D32B9D5707E2}" destId="{E30DDBA6-A7EE-4A6F-A63C-1B1044243A89}" srcOrd="0" destOrd="0" parTransId="{1DB54DF8-F350-4EF0-8F21-B775CEBADE7B}" sibTransId="{A94F4A7D-0794-4813-B204-76F54D49B036}"/>
    <dgm:cxn modelId="{3B8B612A-F380-46EE-AE50-00AE0411F0F8}" type="presOf" srcId="{5C9558DB-CBF1-4657-9854-CF40B6737A60}" destId="{5D22F675-A38C-455D-8298-4E624AC86437}" srcOrd="0" destOrd="0" presId="urn:microsoft.com/office/officeart/2008/layout/RadialCluster"/>
    <dgm:cxn modelId="{B53A1BAC-AF1D-480F-98BD-AD5215423C9B}" type="presOf" srcId="{F66204D6-BC63-4F75-A6B8-23DFD23C518D}" destId="{2B8F7519-E891-4ED2-81C7-7D7CE5C62FD7}" srcOrd="0" destOrd="0" presId="urn:microsoft.com/office/officeart/2008/layout/RadialCluster"/>
    <dgm:cxn modelId="{B9F3739E-C102-432C-83BD-2C20B017F833}" type="presOf" srcId="{9867957B-8A0A-4A0A-8F13-D32B9D5707E2}" destId="{9BF90C10-6F71-45E0-85A7-C74CDFA3FD16}" srcOrd="0" destOrd="0" presId="urn:microsoft.com/office/officeart/2008/layout/RadialCluster"/>
    <dgm:cxn modelId="{D945268F-B7B0-4E60-8763-F66A6E72644F}" srcId="{E30DDBA6-A7EE-4A6F-A63C-1B1044243A89}" destId="{7011F196-F28D-4009-8FA8-A63569EFFC49}" srcOrd="0" destOrd="0" parTransId="{5C9558DB-CBF1-4657-9854-CF40B6737A60}" sibTransId="{77A79690-DA6B-4D96-BCD6-9A909E73E177}"/>
    <dgm:cxn modelId="{E776577F-C903-4710-8525-57FACC7F78C5}" type="presOf" srcId="{7011F196-F28D-4009-8FA8-A63569EFFC49}" destId="{6DD8452F-2FC2-4299-8913-7BE7806C8A16}" srcOrd="0" destOrd="0" presId="urn:microsoft.com/office/officeart/2008/layout/RadialCluster"/>
    <dgm:cxn modelId="{09E719C9-80C1-4589-B67B-A35D8DE4EA9F}" type="presParOf" srcId="{9BF90C10-6F71-45E0-85A7-C74CDFA3FD16}" destId="{1A8DDB5A-FA77-4DEB-B583-4022BDEFF0E3}" srcOrd="0" destOrd="0" presId="urn:microsoft.com/office/officeart/2008/layout/RadialCluster"/>
    <dgm:cxn modelId="{5C82FC90-11AC-4535-8F04-C569923DDABB}" type="presParOf" srcId="{1A8DDB5A-FA77-4DEB-B583-4022BDEFF0E3}" destId="{21C23A3C-BAF8-4C5D-89D7-5BDA82009E06}" srcOrd="0" destOrd="0" presId="urn:microsoft.com/office/officeart/2008/layout/RadialCluster"/>
    <dgm:cxn modelId="{4E6850CE-ECBD-4FAE-A0A4-DC0F7C68E50B}" type="presParOf" srcId="{1A8DDB5A-FA77-4DEB-B583-4022BDEFF0E3}" destId="{5D22F675-A38C-455D-8298-4E624AC86437}" srcOrd="1" destOrd="0" presId="urn:microsoft.com/office/officeart/2008/layout/RadialCluster"/>
    <dgm:cxn modelId="{B265CB1E-E066-4619-9772-0140E4D55B7D}" type="presParOf" srcId="{1A8DDB5A-FA77-4DEB-B583-4022BDEFF0E3}" destId="{6DD8452F-2FC2-4299-8913-7BE7806C8A16}" srcOrd="2" destOrd="0" presId="urn:microsoft.com/office/officeart/2008/layout/RadialCluster"/>
    <dgm:cxn modelId="{4A2C7514-DEE2-4257-9A0A-08E7A9F779EC}" type="presParOf" srcId="{1A8DDB5A-FA77-4DEB-B583-4022BDEFF0E3}" destId="{B3D2AB2E-BC84-4E1F-886D-60FDECE71251}" srcOrd="3" destOrd="0" presId="urn:microsoft.com/office/officeart/2008/layout/RadialCluster"/>
    <dgm:cxn modelId="{5DC308C2-D918-40AD-9A05-3CEAEFE46883}" type="presParOf" srcId="{1A8DDB5A-FA77-4DEB-B583-4022BDEFF0E3}" destId="{2B8F7519-E891-4ED2-81C7-7D7CE5C62FD7}" srcOrd="4" destOrd="0" presId="urn:microsoft.com/office/officeart/2008/layout/RadialCluster"/>
    <dgm:cxn modelId="{31543F03-298C-439F-8B60-01649A969DF5}" type="presParOf" srcId="{1A8DDB5A-FA77-4DEB-B583-4022BDEFF0E3}" destId="{F84AACAA-A7B5-43E1-A8B7-4F23FFC9B74E}" srcOrd="5" destOrd="0" presId="urn:microsoft.com/office/officeart/2008/layout/RadialCluster"/>
    <dgm:cxn modelId="{722AE153-27EC-482F-A124-BFD9CF70D9DE}" type="presParOf" srcId="{1A8DDB5A-FA77-4DEB-B583-4022BDEFF0E3}" destId="{B55ECAC9-D243-4EAC-B784-AE61461B0CD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58DA7A-9594-4CFD-BAF7-C44465207DF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7078B2-7E5C-4C1E-ABD1-0399002F8F39}">
      <dgm:prSet phldrT="[Text]" custT="1"/>
      <dgm:spPr/>
      <dgm:t>
        <a:bodyPr/>
        <a:lstStyle/>
        <a:p>
          <a:r>
            <a:rPr lang="en-US" sz="2000" b="1" dirty="0" err="1" smtClean="0"/>
            <a:t>Investigasi</a:t>
          </a:r>
          <a:r>
            <a:rPr lang="en-US" sz="2000" b="1" dirty="0" smtClean="0"/>
            <a:t> </a:t>
          </a:r>
          <a:r>
            <a:rPr lang="en-US" sz="2000" b="1" dirty="0" err="1" smtClean="0"/>
            <a:t>Kontak</a:t>
          </a:r>
          <a:endParaRPr lang="en-US" sz="2000" b="1" dirty="0"/>
        </a:p>
      </dgm:t>
    </dgm:pt>
    <dgm:pt modelId="{07C809F4-470A-48F4-86D4-92F05DA049F2}" type="parTrans" cxnId="{BD401FC4-33F5-4FD1-8B79-2289C4D759D1}">
      <dgm:prSet/>
      <dgm:spPr/>
      <dgm:t>
        <a:bodyPr/>
        <a:lstStyle/>
        <a:p>
          <a:endParaRPr lang="en-US" sz="2000"/>
        </a:p>
      </dgm:t>
    </dgm:pt>
    <dgm:pt modelId="{2A6376B4-127C-49EB-B270-E55F5AC68AC9}" type="sibTrans" cxnId="{BD401FC4-33F5-4FD1-8B79-2289C4D759D1}">
      <dgm:prSet/>
      <dgm:spPr/>
      <dgm:t>
        <a:bodyPr/>
        <a:lstStyle/>
        <a:p>
          <a:endParaRPr lang="en-US" sz="2000"/>
        </a:p>
      </dgm:t>
    </dgm:pt>
    <dgm:pt modelId="{07288FCF-6070-486A-B64A-E172B3903AE2}">
      <dgm:prSet phldrT="[Text]" custT="1"/>
      <dgm:spPr/>
      <dgm:t>
        <a:bodyPr/>
        <a:lstStyle/>
        <a:p>
          <a:r>
            <a:rPr lang="id-ID" sz="2000" b="1" dirty="0" smtClean="0"/>
            <a:t>Penemuan Aktif pada Populasi Kunci di Masyarakat</a:t>
          </a:r>
          <a:endParaRPr lang="en-US" sz="2000" dirty="0"/>
        </a:p>
      </dgm:t>
    </dgm:pt>
    <dgm:pt modelId="{A65DD672-FAB9-4637-AE59-616231719E68}" type="parTrans" cxnId="{1A271BDC-252C-4E78-A672-860D52B340DD}">
      <dgm:prSet/>
      <dgm:spPr/>
      <dgm:t>
        <a:bodyPr/>
        <a:lstStyle/>
        <a:p>
          <a:endParaRPr lang="en-US" sz="2000"/>
        </a:p>
      </dgm:t>
    </dgm:pt>
    <dgm:pt modelId="{5A71DCB5-AD7F-4C42-B7CA-D43AEDB00A58}" type="sibTrans" cxnId="{1A271BDC-252C-4E78-A672-860D52B340DD}">
      <dgm:prSet/>
      <dgm:spPr/>
      <dgm:t>
        <a:bodyPr/>
        <a:lstStyle/>
        <a:p>
          <a:endParaRPr lang="en-US" sz="2000"/>
        </a:p>
      </dgm:t>
    </dgm:pt>
    <dgm:pt modelId="{34396D88-ECA4-4242-9CDB-15D5613D3C87}">
      <dgm:prSet phldrT="[Text]" custT="1"/>
      <dgm:spPr/>
      <dgm:t>
        <a:bodyPr/>
        <a:lstStyle/>
        <a:p>
          <a:r>
            <a:rPr lang="es-ES" sz="2000" b="1" dirty="0" err="1" smtClean="0"/>
            <a:t>Penemuan</a:t>
          </a:r>
          <a:r>
            <a:rPr lang="es-ES" sz="2000" b="1" dirty="0" smtClean="0"/>
            <a:t> di </a:t>
          </a:r>
          <a:r>
            <a:rPr lang="es-ES" sz="2000" b="1" dirty="0" err="1" smtClean="0"/>
            <a:t>tempat</a:t>
          </a:r>
          <a:r>
            <a:rPr lang="es-ES" sz="2000" b="1" dirty="0" smtClean="0"/>
            <a:t> </a:t>
          </a:r>
          <a:r>
            <a:rPr lang="es-ES" sz="2000" b="1" dirty="0" err="1" smtClean="0"/>
            <a:t>khusus</a:t>
          </a:r>
          <a:endParaRPr lang="en-US" sz="2000" dirty="0"/>
        </a:p>
      </dgm:t>
    </dgm:pt>
    <dgm:pt modelId="{6274F916-C7AF-4BE0-9B67-8BD24F1FC3D7}" type="parTrans" cxnId="{4A310B36-8CB9-45EB-B9B7-FC1C9E7D8739}">
      <dgm:prSet/>
      <dgm:spPr/>
      <dgm:t>
        <a:bodyPr/>
        <a:lstStyle/>
        <a:p>
          <a:endParaRPr lang="en-US" sz="2000"/>
        </a:p>
      </dgm:t>
    </dgm:pt>
    <dgm:pt modelId="{351C23C5-7F91-41BA-918C-23854B4146D9}" type="sibTrans" cxnId="{4A310B36-8CB9-45EB-B9B7-FC1C9E7D8739}">
      <dgm:prSet/>
      <dgm:spPr/>
      <dgm:t>
        <a:bodyPr/>
        <a:lstStyle/>
        <a:p>
          <a:endParaRPr lang="en-US" sz="2000"/>
        </a:p>
      </dgm:t>
    </dgm:pt>
    <dgm:pt modelId="{DD99365E-F6A1-480C-A4FA-D95B5BD95FF6}">
      <dgm:prSet phldrT="[Text]" custT="1"/>
      <dgm:spPr/>
      <dgm:t>
        <a:bodyPr/>
        <a:lstStyle/>
        <a:p>
          <a:r>
            <a:rPr lang="es-ES" sz="2000" b="1" dirty="0" err="1" smtClean="0"/>
            <a:t>Penemuan</a:t>
          </a:r>
          <a:r>
            <a:rPr lang="es-ES" sz="2000" b="1" dirty="0" smtClean="0"/>
            <a:t> di </a:t>
          </a:r>
          <a:r>
            <a:rPr lang="es-ES" sz="2000" b="1" dirty="0" err="1" smtClean="0"/>
            <a:t>populasi</a:t>
          </a:r>
          <a:r>
            <a:rPr lang="es-ES" sz="2000" b="1" dirty="0" smtClean="0"/>
            <a:t> </a:t>
          </a:r>
          <a:r>
            <a:rPr lang="es-ES" sz="2000" b="1" dirty="0" err="1" smtClean="0"/>
            <a:t>berisiko</a:t>
          </a:r>
          <a:endParaRPr lang="en-US" sz="2000" dirty="0"/>
        </a:p>
      </dgm:t>
    </dgm:pt>
    <dgm:pt modelId="{531AAE55-63D2-448D-9424-0F67500B7A8E}" type="parTrans" cxnId="{A8383C56-C3A4-480F-8904-B55ABD3A0624}">
      <dgm:prSet/>
      <dgm:spPr/>
      <dgm:t>
        <a:bodyPr/>
        <a:lstStyle/>
        <a:p>
          <a:endParaRPr lang="en-US" sz="2000"/>
        </a:p>
      </dgm:t>
    </dgm:pt>
    <dgm:pt modelId="{962FCEFD-2154-4893-82E0-5AF2480DCB76}" type="sibTrans" cxnId="{A8383C56-C3A4-480F-8904-B55ABD3A0624}">
      <dgm:prSet/>
      <dgm:spPr/>
      <dgm:t>
        <a:bodyPr/>
        <a:lstStyle/>
        <a:p>
          <a:endParaRPr lang="en-US" sz="2000"/>
        </a:p>
      </dgm:t>
    </dgm:pt>
    <dgm:pt modelId="{4914E393-B347-4A20-88B7-F5C49AA0FA39}">
      <dgm:prSet phldrT="[Text]" custT="1"/>
      <dgm:spPr/>
      <dgm:t>
        <a:bodyPr/>
        <a:lstStyle/>
        <a:p>
          <a:r>
            <a:rPr lang="es-ES" sz="2000" b="1" dirty="0" err="1" smtClean="0"/>
            <a:t>Penemuan</a:t>
          </a:r>
          <a:r>
            <a:rPr lang="es-ES" sz="2000" b="1" dirty="0" smtClean="0"/>
            <a:t> </a:t>
          </a:r>
          <a:r>
            <a:rPr lang="es-ES" sz="2000" b="1" dirty="0" err="1" smtClean="0"/>
            <a:t>aktif</a:t>
          </a:r>
          <a:r>
            <a:rPr lang="es-ES" sz="2000" b="1" dirty="0" smtClean="0"/>
            <a:t> </a:t>
          </a:r>
          <a:r>
            <a:rPr lang="es-ES" sz="2000" b="1" dirty="0" err="1" smtClean="0"/>
            <a:t>berbasis</a:t>
          </a:r>
          <a:r>
            <a:rPr lang="es-ES" sz="2000" b="1" dirty="0" smtClean="0"/>
            <a:t> </a:t>
          </a:r>
          <a:r>
            <a:rPr lang="es-ES" sz="2000" b="1" dirty="0" err="1" smtClean="0"/>
            <a:t>keluarga</a:t>
          </a:r>
          <a:r>
            <a:rPr lang="es-ES" sz="2000" b="1" dirty="0" smtClean="0"/>
            <a:t> dan </a:t>
          </a:r>
          <a:r>
            <a:rPr lang="es-ES" sz="2000" b="1" dirty="0" err="1" smtClean="0"/>
            <a:t>masyarakat</a:t>
          </a:r>
          <a:endParaRPr lang="en-US" sz="2000" dirty="0"/>
        </a:p>
      </dgm:t>
    </dgm:pt>
    <dgm:pt modelId="{85BECD23-3A20-4D1C-B65C-D5C738AD0EB1}" type="parTrans" cxnId="{1C28F1FA-423C-41FD-91E2-43E5261C5A36}">
      <dgm:prSet/>
      <dgm:spPr/>
      <dgm:t>
        <a:bodyPr/>
        <a:lstStyle/>
        <a:p>
          <a:endParaRPr lang="en-US" sz="2000"/>
        </a:p>
      </dgm:t>
    </dgm:pt>
    <dgm:pt modelId="{CB2E79DD-A23F-4073-B4A9-B304F2DB3705}" type="sibTrans" cxnId="{1C28F1FA-423C-41FD-91E2-43E5261C5A36}">
      <dgm:prSet/>
      <dgm:spPr/>
      <dgm:t>
        <a:bodyPr/>
        <a:lstStyle/>
        <a:p>
          <a:endParaRPr lang="en-US" sz="2000"/>
        </a:p>
      </dgm:t>
    </dgm:pt>
    <dgm:pt modelId="{D4A45C9C-D279-415A-A72E-90DCCF4A71B5}">
      <dgm:prSet phldrT="[Text]" custT="1"/>
      <dgm:spPr/>
      <dgm:t>
        <a:bodyPr/>
        <a:lstStyle/>
        <a:p>
          <a:r>
            <a:rPr lang="es-ES" sz="2000" b="1" dirty="0" err="1" smtClean="0"/>
            <a:t>Penemuan</a:t>
          </a:r>
          <a:r>
            <a:rPr lang="es-ES" sz="2000" b="1" dirty="0" smtClean="0"/>
            <a:t> </a:t>
          </a:r>
          <a:r>
            <a:rPr lang="es-ES" sz="2000" b="1" dirty="0" err="1" smtClean="0"/>
            <a:t>aktif</a:t>
          </a:r>
          <a:r>
            <a:rPr lang="es-ES" sz="2000" b="1" dirty="0" smtClean="0"/>
            <a:t> </a:t>
          </a:r>
          <a:r>
            <a:rPr lang="es-ES" sz="2000" b="1" dirty="0" err="1" smtClean="0"/>
            <a:t>berkala</a:t>
          </a:r>
          <a:endParaRPr lang="en-US" sz="2000" dirty="0"/>
        </a:p>
      </dgm:t>
    </dgm:pt>
    <dgm:pt modelId="{C7B41FF8-3316-4D86-B2F2-B274013BA4A9}" type="parTrans" cxnId="{8507346F-B5C7-4208-A9FB-FF86D0F0F5DF}">
      <dgm:prSet/>
      <dgm:spPr/>
      <dgm:t>
        <a:bodyPr/>
        <a:lstStyle/>
        <a:p>
          <a:endParaRPr lang="en-US" sz="2000"/>
        </a:p>
      </dgm:t>
    </dgm:pt>
    <dgm:pt modelId="{C69CAA06-F4A2-4CE3-A7E9-D660449EEED1}" type="sibTrans" cxnId="{8507346F-B5C7-4208-A9FB-FF86D0F0F5DF}">
      <dgm:prSet/>
      <dgm:spPr/>
      <dgm:t>
        <a:bodyPr/>
        <a:lstStyle/>
        <a:p>
          <a:endParaRPr lang="en-US" sz="2000"/>
        </a:p>
      </dgm:t>
    </dgm:pt>
    <dgm:pt modelId="{6B8161FC-DEBA-42B3-9863-F4C0A0253512}">
      <dgm:prSet phldrT="[Text]" custT="1"/>
      <dgm:spPr/>
      <dgm:t>
        <a:bodyPr/>
        <a:lstStyle/>
        <a:p>
          <a:r>
            <a:rPr lang="es-ES" sz="2000" b="1" dirty="0" err="1" smtClean="0"/>
            <a:t>Skrining</a:t>
          </a:r>
          <a:r>
            <a:rPr lang="es-ES" sz="2000" b="1" dirty="0" smtClean="0"/>
            <a:t> </a:t>
          </a:r>
          <a:r>
            <a:rPr lang="es-ES" sz="2000" b="1" dirty="0" err="1" smtClean="0"/>
            <a:t>masal</a:t>
          </a:r>
          <a:endParaRPr lang="en-US" sz="2000" dirty="0"/>
        </a:p>
      </dgm:t>
    </dgm:pt>
    <dgm:pt modelId="{13894FAB-20FF-479D-9AAC-7D04714EB289}" type="parTrans" cxnId="{FF970616-22FA-4CD4-A2E0-3C9F9735D81A}">
      <dgm:prSet/>
      <dgm:spPr/>
      <dgm:t>
        <a:bodyPr/>
        <a:lstStyle/>
        <a:p>
          <a:endParaRPr lang="en-US" sz="2000"/>
        </a:p>
      </dgm:t>
    </dgm:pt>
    <dgm:pt modelId="{1B4EF57E-40C3-4D3B-B613-14240F121B4C}" type="sibTrans" cxnId="{FF970616-22FA-4CD4-A2E0-3C9F9735D81A}">
      <dgm:prSet/>
      <dgm:spPr/>
      <dgm:t>
        <a:bodyPr/>
        <a:lstStyle/>
        <a:p>
          <a:endParaRPr lang="en-US" sz="2000"/>
        </a:p>
      </dgm:t>
    </dgm:pt>
    <dgm:pt modelId="{4959081F-F22A-4A46-ABAC-A980976B0D1A}" type="pres">
      <dgm:prSet presAssocID="{1958DA7A-9594-4CFD-BAF7-C44465207D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627AF2-936A-4081-A2C8-1FDFB16452CD}" type="pres">
      <dgm:prSet presAssocID="{F27078B2-7E5C-4C1E-ABD1-0399002F8F39}" presName="parentLin" presStyleCnt="0"/>
      <dgm:spPr/>
    </dgm:pt>
    <dgm:pt modelId="{8E7482D4-5C1D-47EB-987E-28FA864F5261}" type="pres">
      <dgm:prSet presAssocID="{F27078B2-7E5C-4C1E-ABD1-0399002F8F39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02319011-5A9A-4CA8-838B-6383C4E3731C}" type="pres">
      <dgm:prSet presAssocID="{F27078B2-7E5C-4C1E-ABD1-0399002F8F3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31D97-CFB6-42F0-95D4-BC7A5AE5A71E}" type="pres">
      <dgm:prSet presAssocID="{F27078B2-7E5C-4C1E-ABD1-0399002F8F39}" presName="negativeSpace" presStyleCnt="0"/>
      <dgm:spPr/>
    </dgm:pt>
    <dgm:pt modelId="{2F0F35E6-2993-4C35-A78E-61DE9CCDA78A}" type="pres">
      <dgm:prSet presAssocID="{F27078B2-7E5C-4C1E-ABD1-0399002F8F39}" presName="childText" presStyleLbl="conFgAcc1" presStyleIdx="0" presStyleCnt="7">
        <dgm:presLayoutVars>
          <dgm:bulletEnabled val="1"/>
        </dgm:presLayoutVars>
      </dgm:prSet>
      <dgm:spPr/>
    </dgm:pt>
    <dgm:pt modelId="{3C34925D-CE0B-42BA-9246-F0686BB2F18B}" type="pres">
      <dgm:prSet presAssocID="{2A6376B4-127C-49EB-B270-E55F5AC68AC9}" presName="spaceBetweenRectangles" presStyleCnt="0"/>
      <dgm:spPr/>
    </dgm:pt>
    <dgm:pt modelId="{F57DCC6F-B29C-4478-A278-F9CE11199392}" type="pres">
      <dgm:prSet presAssocID="{07288FCF-6070-486A-B64A-E172B3903AE2}" presName="parentLin" presStyleCnt="0"/>
      <dgm:spPr/>
    </dgm:pt>
    <dgm:pt modelId="{63F1C8BE-40CC-4EB9-809A-67B0AAA5E721}" type="pres">
      <dgm:prSet presAssocID="{07288FCF-6070-486A-B64A-E172B3903AE2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C4C87CDE-E058-4EC7-9D7D-34CE933E203D}" type="pres">
      <dgm:prSet presAssocID="{07288FCF-6070-486A-B64A-E172B3903AE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B71FE-BC0C-4937-922A-0C39282C5D1B}" type="pres">
      <dgm:prSet presAssocID="{07288FCF-6070-486A-B64A-E172B3903AE2}" presName="negativeSpace" presStyleCnt="0"/>
      <dgm:spPr/>
    </dgm:pt>
    <dgm:pt modelId="{631735DF-3939-4BBE-ACE3-1CDB1F48B01A}" type="pres">
      <dgm:prSet presAssocID="{07288FCF-6070-486A-B64A-E172B3903AE2}" presName="childText" presStyleLbl="conFgAcc1" presStyleIdx="1" presStyleCnt="7">
        <dgm:presLayoutVars>
          <dgm:bulletEnabled val="1"/>
        </dgm:presLayoutVars>
      </dgm:prSet>
      <dgm:spPr/>
    </dgm:pt>
    <dgm:pt modelId="{455A7F0E-9FA7-476B-9BFF-85EE437365A6}" type="pres">
      <dgm:prSet presAssocID="{5A71DCB5-AD7F-4C42-B7CA-D43AEDB00A58}" presName="spaceBetweenRectangles" presStyleCnt="0"/>
      <dgm:spPr/>
    </dgm:pt>
    <dgm:pt modelId="{CAB7FE92-A700-4CD3-9730-AAB941981315}" type="pres">
      <dgm:prSet presAssocID="{34396D88-ECA4-4242-9CDB-15D5613D3C87}" presName="parentLin" presStyleCnt="0"/>
      <dgm:spPr/>
    </dgm:pt>
    <dgm:pt modelId="{5C670447-574B-4ABD-82B2-9D6D69DC30CE}" type="pres">
      <dgm:prSet presAssocID="{34396D88-ECA4-4242-9CDB-15D5613D3C87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166325B7-63FA-4B28-9F20-A5B8FB17BE63}" type="pres">
      <dgm:prSet presAssocID="{34396D88-ECA4-4242-9CDB-15D5613D3C8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8CABC-C3FC-4210-B1B5-9A68EEB0138E}" type="pres">
      <dgm:prSet presAssocID="{34396D88-ECA4-4242-9CDB-15D5613D3C87}" presName="negativeSpace" presStyleCnt="0"/>
      <dgm:spPr/>
    </dgm:pt>
    <dgm:pt modelId="{2BE315D4-5B08-4F24-BA3C-6E3F895B3A1E}" type="pres">
      <dgm:prSet presAssocID="{34396D88-ECA4-4242-9CDB-15D5613D3C87}" presName="childText" presStyleLbl="conFgAcc1" presStyleIdx="2" presStyleCnt="7">
        <dgm:presLayoutVars>
          <dgm:bulletEnabled val="1"/>
        </dgm:presLayoutVars>
      </dgm:prSet>
      <dgm:spPr/>
    </dgm:pt>
    <dgm:pt modelId="{D197FFD3-BC46-4A24-B30E-AE0D81825EED}" type="pres">
      <dgm:prSet presAssocID="{351C23C5-7F91-41BA-918C-23854B4146D9}" presName="spaceBetweenRectangles" presStyleCnt="0"/>
      <dgm:spPr/>
    </dgm:pt>
    <dgm:pt modelId="{D75D0BAF-AA9E-4722-AF6E-79C823A0D062}" type="pres">
      <dgm:prSet presAssocID="{DD99365E-F6A1-480C-A4FA-D95B5BD95FF6}" presName="parentLin" presStyleCnt="0"/>
      <dgm:spPr/>
    </dgm:pt>
    <dgm:pt modelId="{39D10282-D50C-47AC-9D3D-592C14CF2987}" type="pres">
      <dgm:prSet presAssocID="{DD99365E-F6A1-480C-A4FA-D95B5BD95FF6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07A8FA48-0194-4BAC-9D5B-261AE0C10652}" type="pres">
      <dgm:prSet presAssocID="{DD99365E-F6A1-480C-A4FA-D95B5BD95FF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92133-28E8-4EBD-8BEA-AAE9A86E6D33}" type="pres">
      <dgm:prSet presAssocID="{DD99365E-F6A1-480C-A4FA-D95B5BD95FF6}" presName="negativeSpace" presStyleCnt="0"/>
      <dgm:spPr/>
    </dgm:pt>
    <dgm:pt modelId="{B95DAD70-1236-4B67-9AE9-8C0B5BAA9A71}" type="pres">
      <dgm:prSet presAssocID="{DD99365E-F6A1-480C-A4FA-D95B5BD95FF6}" presName="childText" presStyleLbl="conFgAcc1" presStyleIdx="3" presStyleCnt="7">
        <dgm:presLayoutVars>
          <dgm:bulletEnabled val="1"/>
        </dgm:presLayoutVars>
      </dgm:prSet>
      <dgm:spPr/>
    </dgm:pt>
    <dgm:pt modelId="{EF97C747-A646-47F4-8BAD-7AFD0A183022}" type="pres">
      <dgm:prSet presAssocID="{962FCEFD-2154-4893-82E0-5AF2480DCB76}" presName="spaceBetweenRectangles" presStyleCnt="0"/>
      <dgm:spPr/>
    </dgm:pt>
    <dgm:pt modelId="{6B92E9CA-3F50-47DA-8710-C0D556B04E8C}" type="pres">
      <dgm:prSet presAssocID="{4914E393-B347-4A20-88B7-F5C49AA0FA39}" presName="parentLin" presStyleCnt="0"/>
      <dgm:spPr/>
    </dgm:pt>
    <dgm:pt modelId="{A9765335-9C11-424F-96D9-3F60BD68D8AF}" type="pres">
      <dgm:prSet presAssocID="{4914E393-B347-4A20-88B7-F5C49AA0FA39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40590280-9DDE-4E2C-991E-C9D4B43197CF}" type="pres">
      <dgm:prSet presAssocID="{4914E393-B347-4A20-88B7-F5C49AA0FA3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AB0B1-0744-4051-BF83-A7502B789FA9}" type="pres">
      <dgm:prSet presAssocID="{4914E393-B347-4A20-88B7-F5C49AA0FA39}" presName="negativeSpace" presStyleCnt="0"/>
      <dgm:spPr/>
    </dgm:pt>
    <dgm:pt modelId="{D50510D0-AF82-47FE-95AB-EC7385D496EB}" type="pres">
      <dgm:prSet presAssocID="{4914E393-B347-4A20-88B7-F5C49AA0FA39}" presName="childText" presStyleLbl="conFgAcc1" presStyleIdx="4" presStyleCnt="7">
        <dgm:presLayoutVars>
          <dgm:bulletEnabled val="1"/>
        </dgm:presLayoutVars>
      </dgm:prSet>
      <dgm:spPr/>
    </dgm:pt>
    <dgm:pt modelId="{0814D8A7-4ECD-4C37-8FFB-1CA04BAB70A2}" type="pres">
      <dgm:prSet presAssocID="{CB2E79DD-A23F-4073-B4A9-B304F2DB3705}" presName="spaceBetweenRectangles" presStyleCnt="0"/>
      <dgm:spPr/>
    </dgm:pt>
    <dgm:pt modelId="{E37BF371-9F5F-4472-84A3-A8DD6AD7FF80}" type="pres">
      <dgm:prSet presAssocID="{D4A45C9C-D279-415A-A72E-90DCCF4A71B5}" presName="parentLin" presStyleCnt="0"/>
      <dgm:spPr/>
    </dgm:pt>
    <dgm:pt modelId="{D5384E15-E811-416D-A136-A14ED39179A7}" type="pres">
      <dgm:prSet presAssocID="{D4A45C9C-D279-415A-A72E-90DCCF4A71B5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C68F7735-1402-4BBC-9E6F-36807FB4EA27}" type="pres">
      <dgm:prSet presAssocID="{D4A45C9C-D279-415A-A72E-90DCCF4A71B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C5E24-58F0-40C3-B124-EBC4B4491E06}" type="pres">
      <dgm:prSet presAssocID="{D4A45C9C-D279-415A-A72E-90DCCF4A71B5}" presName="negativeSpace" presStyleCnt="0"/>
      <dgm:spPr/>
    </dgm:pt>
    <dgm:pt modelId="{3722EF03-4969-4065-8704-95EA832BC287}" type="pres">
      <dgm:prSet presAssocID="{D4A45C9C-D279-415A-A72E-90DCCF4A71B5}" presName="childText" presStyleLbl="conFgAcc1" presStyleIdx="5" presStyleCnt="7">
        <dgm:presLayoutVars>
          <dgm:bulletEnabled val="1"/>
        </dgm:presLayoutVars>
      </dgm:prSet>
      <dgm:spPr/>
    </dgm:pt>
    <dgm:pt modelId="{1B1AD52E-DF52-4E4B-B442-92FE6A323EE4}" type="pres">
      <dgm:prSet presAssocID="{C69CAA06-F4A2-4CE3-A7E9-D660449EEED1}" presName="spaceBetweenRectangles" presStyleCnt="0"/>
      <dgm:spPr/>
    </dgm:pt>
    <dgm:pt modelId="{E0AC83EF-773D-454F-B336-0D875625C569}" type="pres">
      <dgm:prSet presAssocID="{6B8161FC-DEBA-42B3-9863-F4C0A0253512}" presName="parentLin" presStyleCnt="0"/>
      <dgm:spPr/>
    </dgm:pt>
    <dgm:pt modelId="{240C7226-D7D8-44A3-AB3C-DFCDCB2B1F48}" type="pres">
      <dgm:prSet presAssocID="{6B8161FC-DEBA-42B3-9863-F4C0A0253512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542E0590-B224-4DE2-89E7-3D4C5C73B068}" type="pres">
      <dgm:prSet presAssocID="{6B8161FC-DEBA-42B3-9863-F4C0A025351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2D322-9D19-480D-AC03-D25D7D33A0E1}" type="pres">
      <dgm:prSet presAssocID="{6B8161FC-DEBA-42B3-9863-F4C0A0253512}" presName="negativeSpace" presStyleCnt="0"/>
      <dgm:spPr/>
    </dgm:pt>
    <dgm:pt modelId="{A558FF4F-23FE-4B30-B53E-7493D0EF58D4}" type="pres">
      <dgm:prSet presAssocID="{6B8161FC-DEBA-42B3-9863-F4C0A0253512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6D2A156F-039A-4099-B56E-471B60393B33}" type="presOf" srcId="{D4A45C9C-D279-415A-A72E-90DCCF4A71B5}" destId="{D5384E15-E811-416D-A136-A14ED39179A7}" srcOrd="0" destOrd="0" presId="urn:microsoft.com/office/officeart/2005/8/layout/list1"/>
    <dgm:cxn modelId="{4A310B36-8CB9-45EB-B9B7-FC1C9E7D8739}" srcId="{1958DA7A-9594-4CFD-BAF7-C44465207DF4}" destId="{34396D88-ECA4-4242-9CDB-15D5613D3C87}" srcOrd="2" destOrd="0" parTransId="{6274F916-C7AF-4BE0-9B67-8BD24F1FC3D7}" sibTransId="{351C23C5-7F91-41BA-918C-23854B4146D9}"/>
    <dgm:cxn modelId="{83575831-D77A-4821-8C7C-54F255809469}" type="presOf" srcId="{4914E393-B347-4A20-88B7-F5C49AA0FA39}" destId="{A9765335-9C11-424F-96D9-3F60BD68D8AF}" srcOrd="0" destOrd="0" presId="urn:microsoft.com/office/officeart/2005/8/layout/list1"/>
    <dgm:cxn modelId="{C01E7B76-A2AB-44D7-A093-EC7B3A40D42B}" type="presOf" srcId="{F27078B2-7E5C-4C1E-ABD1-0399002F8F39}" destId="{02319011-5A9A-4CA8-838B-6383C4E3731C}" srcOrd="1" destOrd="0" presId="urn:microsoft.com/office/officeart/2005/8/layout/list1"/>
    <dgm:cxn modelId="{3484A0D6-1633-4392-81AA-8241223F0D71}" type="presOf" srcId="{DD99365E-F6A1-480C-A4FA-D95B5BD95FF6}" destId="{39D10282-D50C-47AC-9D3D-592C14CF2987}" srcOrd="0" destOrd="0" presId="urn:microsoft.com/office/officeart/2005/8/layout/list1"/>
    <dgm:cxn modelId="{CA242133-CBC1-4B23-BD1C-5767C4F413CD}" type="presOf" srcId="{6B8161FC-DEBA-42B3-9863-F4C0A0253512}" destId="{240C7226-D7D8-44A3-AB3C-DFCDCB2B1F48}" srcOrd="0" destOrd="0" presId="urn:microsoft.com/office/officeart/2005/8/layout/list1"/>
    <dgm:cxn modelId="{8507346F-B5C7-4208-A9FB-FF86D0F0F5DF}" srcId="{1958DA7A-9594-4CFD-BAF7-C44465207DF4}" destId="{D4A45C9C-D279-415A-A72E-90DCCF4A71B5}" srcOrd="5" destOrd="0" parTransId="{C7B41FF8-3316-4D86-B2F2-B274013BA4A9}" sibTransId="{C69CAA06-F4A2-4CE3-A7E9-D660449EEED1}"/>
    <dgm:cxn modelId="{AEC72F83-C8AE-4CF7-B8AE-E9BB34C3DBA6}" type="presOf" srcId="{07288FCF-6070-486A-B64A-E172B3903AE2}" destId="{63F1C8BE-40CC-4EB9-809A-67B0AAA5E721}" srcOrd="0" destOrd="0" presId="urn:microsoft.com/office/officeart/2005/8/layout/list1"/>
    <dgm:cxn modelId="{57C8D58A-92FF-49FC-9B90-53B2E01EFDE0}" type="presOf" srcId="{DD99365E-F6A1-480C-A4FA-D95B5BD95FF6}" destId="{07A8FA48-0194-4BAC-9D5B-261AE0C10652}" srcOrd="1" destOrd="0" presId="urn:microsoft.com/office/officeart/2005/8/layout/list1"/>
    <dgm:cxn modelId="{FF970616-22FA-4CD4-A2E0-3C9F9735D81A}" srcId="{1958DA7A-9594-4CFD-BAF7-C44465207DF4}" destId="{6B8161FC-DEBA-42B3-9863-F4C0A0253512}" srcOrd="6" destOrd="0" parTransId="{13894FAB-20FF-479D-9AAC-7D04714EB289}" sibTransId="{1B4EF57E-40C3-4D3B-B613-14240F121B4C}"/>
    <dgm:cxn modelId="{AFC6E226-BC63-44FC-98B3-EC35B1758E00}" type="presOf" srcId="{F27078B2-7E5C-4C1E-ABD1-0399002F8F39}" destId="{8E7482D4-5C1D-47EB-987E-28FA864F5261}" srcOrd="0" destOrd="0" presId="urn:microsoft.com/office/officeart/2005/8/layout/list1"/>
    <dgm:cxn modelId="{05F0A330-5BF4-4BC8-9014-AC6A938D96E8}" type="presOf" srcId="{6B8161FC-DEBA-42B3-9863-F4C0A0253512}" destId="{542E0590-B224-4DE2-89E7-3D4C5C73B068}" srcOrd="1" destOrd="0" presId="urn:microsoft.com/office/officeart/2005/8/layout/list1"/>
    <dgm:cxn modelId="{A8383C56-C3A4-480F-8904-B55ABD3A0624}" srcId="{1958DA7A-9594-4CFD-BAF7-C44465207DF4}" destId="{DD99365E-F6A1-480C-A4FA-D95B5BD95FF6}" srcOrd="3" destOrd="0" parTransId="{531AAE55-63D2-448D-9424-0F67500B7A8E}" sibTransId="{962FCEFD-2154-4893-82E0-5AF2480DCB76}"/>
    <dgm:cxn modelId="{320DD410-544E-4926-8712-3D9E2732AF46}" type="presOf" srcId="{34396D88-ECA4-4242-9CDB-15D5613D3C87}" destId="{5C670447-574B-4ABD-82B2-9D6D69DC30CE}" srcOrd="0" destOrd="0" presId="urn:microsoft.com/office/officeart/2005/8/layout/list1"/>
    <dgm:cxn modelId="{FD9054BB-3B28-44CA-A18D-F307117786A6}" type="presOf" srcId="{D4A45C9C-D279-415A-A72E-90DCCF4A71B5}" destId="{C68F7735-1402-4BBC-9E6F-36807FB4EA27}" srcOrd="1" destOrd="0" presId="urn:microsoft.com/office/officeart/2005/8/layout/list1"/>
    <dgm:cxn modelId="{3B1A48A9-D200-42B0-9579-776FBD6F3CC0}" type="presOf" srcId="{07288FCF-6070-486A-B64A-E172B3903AE2}" destId="{C4C87CDE-E058-4EC7-9D7D-34CE933E203D}" srcOrd="1" destOrd="0" presId="urn:microsoft.com/office/officeart/2005/8/layout/list1"/>
    <dgm:cxn modelId="{954A75E8-10A6-448D-AF7A-EF2811E12031}" type="presOf" srcId="{1958DA7A-9594-4CFD-BAF7-C44465207DF4}" destId="{4959081F-F22A-4A46-ABAC-A980976B0D1A}" srcOrd="0" destOrd="0" presId="urn:microsoft.com/office/officeart/2005/8/layout/list1"/>
    <dgm:cxn modelId="{C45A435E-DA22-4BD8-B0E6-43AAB8481E50}" type="presOf" srcId="{34396D88-ECA4-4242-9CDB-15D5613D3C87}" destId="{166325B7-63FA-4B28-9F20-A5B8FB17BE63}" srcOrd="1" destOrd="0" presId="urn:microsoft.com/office/officeart/2005/8/layout/list1"/>
    <dgm:cxn modelId="{41E7784B-7F14-4FEC-9E19-D8254FCE2A73}" type="presOf" srcId="{4914E393-B347-4A20-88B7-F5C49AA0FA39}" destId="{40590280-9DDE-4E2C-991E-C9D4B43197CF}" srcOrd="1" destOrd="0" presId="urn:microsoft.com/office/officeart/2005/8/layout/list1"/>
    <dgm:cxn modelId="{1A271BDC-252C-4E78-A672-860D52B340DD}" srcId="{1958DA7A-9594-4CFD-BAF7-C44465207DF4}" destId="{07288FCF-6070-486A-B64A-E172B3903AE2}" srcOrd="1" destOrd="0" parTransId="{A65DD672-FAB9-4637-AE59-616231719E68}" sibTransId="{5A71DCB5-AD7F-4C42-B7CA-D43AEDB00A58}"/>
    <dgm:cxn modelId="{BD401FC4-33F5-4FD1-8B79-2289C4D759D1}" srcId="{1958DA7A-9594-4CFD-BAF7-C44465207DF4}" destId="{F27078B2-7E5C-4C1E-ABD1-0399002F8F39}" srcOrd="0" destOrd="0" parTransId="{07C809F4-470A-48F4-86D4-92F05DA049F2}" sibTransId="{2A6376B4-127C-49EB-B270-E55F5AC68AC9}"/>
    <dgm:cxn modelId="{1C28F1FA-423C-41FD-91E2-43E5261C5A36}" srcId="{1958DA7A-9594-4CFD-BAF7-C44465207DF4}" destId="{4914E393-B347-4A20-88B7-F5C49AA0FA39}" srcOrd="4" destOrd="0" parTransId="{85BECD23-3A20-4D1C-B65C-D5C738AD0EB1}" sibTransId="{CB2E79DD-A23F-4073-B4A9-B304F2DB3705}"/>
    <dgm:cxn modelId="{66653CC5-ABF2-4C15-A62B-645C37A5BA21}" type="presParOf" srcId="{4959081F-F22A-4A46-ABAC-A980976B0D1A}" destId="{21627AF2-936A-4081-A2C8-1FDFB16452CD}" srcOrd="0" destOrd="0" presId="urn:microsoft.com/office/officeart/2005/8/layout/list1"/>
    <dgm:cxn modelId="{549445A3-E431-45FC-AE56-1710DB9211A2}" type="presParOf" srcId="{21627AF2-936A-4081-A2C8-1FDFB16452CD}" destId="{8E7482D4-5C1D-47EB-987E-28FA864F5261}" srcOrd="0" destOrd="0" presId="urn:microsoft.com/office/officeart/2005/8/layout/list1"/>
    <dgm:cxn modelId="{583565C0-6A33-4286-B3B8-D90833F6A7B4}" type="presParOf" srcId="{21627AF2-936A-4081-A2C8-1FDFB16452CD}" destId="{02319011-5A9A-4CA8-838B-6383C4E3731C}" srcOrd="1" destOrd="0" presId="urn:microsoft.com/office/officeart/2005/8/layout/list1"/>
    <dgm:cxn modelId="{99F998F3-7CB0-4DEC-8CE8-D4B630E2D565}" type="presParOf" srcId="{4959081F-F22A-4A46-ABAC-A980976B0D1A}" destId="{9E731D97-CFB6-42F0-95D4-BC7A5AE5A71E}" srcOrd="1" destOrd="0" presId="urn:microsoft.com/office/officeart/2005/8/layout/list1"/>
    <dgm:cxn modelId="{5E438CC0-9239-4DCE-A746-77C9D7A8BE62}" type="presParOf" srcId="{4959081F-F22A-4A46-ABAC-A980976B0D1A}" destId="{2F0F35E6-2993-4C35-A78E-61DE9CCDA78A}" srcOrd="2" destOrd="0" presId="urn:microsoft.com/office/officeart/2005/8/layout/list1"/>
    <dgm:cxn modelId="{D49D4A09-91B7-4B78-9C6D-F1D8526FA720}" type="presParOf" srcId="{4959081F-F22A-4A46-ABAC-A980976B0D1A}" destId="{3C34925D-CE0B-42BA-9246-F0686BB2F18B}" srcOrd="3" destOrd="0" presId="urn:microsoft.com/office/officeart/2005/8/layout/list1"/>
    <dgm:cxn modelId="{C2EB6716-E09B-4C16-B2DE-3E07CDD51B8D}" type="presParOf" srcId="{4959081F-F22A-4A46-ABAC-A980976B0D1A}" destId="{F57DCC6F-B29C-4478-A278-F9CE11199392}" srcOrd="4" destOrd="0" presId="urn:microsoft.com/office/officeart/2005/8/layout/list1"/>
    <dgm:cxn modelId="{86DA6212-E9CE-482E-9F2E-8AFD15472A52}" type="presParOf" srcId="{F57DCC6F-B29C-4478-A278-F9CE11199392}" destId="{63F1C8BE-40CC-4EB9-809A-67B0AAA5E721}" srcOrd="0" destOrd="0" presId="urn:microsoft.com/office/officeart/2005/8/layout/list1"/>
    <dgm:cxn modelId="{30CCE025-4CB1-455D-8A00-71C06E176122}" type="presParOf" srcId="{F57DCC6F-B29C-4478-A278-F9CE11199392}" destId="{C4C87CDE-E058-4EC7-9D7D-34CE933E203D}" srcOrd="1" destOrd="0" presId="urn:microsoft.com/office/officeart/2005/8/layout/list1"/>
    <dgm:cxn modelId="{F91FDD43-8296-4F12-BE48-20EF7C837945}" type="presParOf" srcId="{4959081F-F22A-4A46-ABAC-A980976B0D1A}" destId="{103B71FE-BC0C-4937-922A-0C39282C5D1B}" srcOrd="5" destOrd="0" presId="urn:microsoft.com/office/officeart/2005/8/layout/list1"/>
    <dgm:cxn modelId="{8E6F007F-BAE3-47FE-86ED-0416127A538B}" type="presParOf" srcId="{4959081F-F22A-4A46-ABAC-A980976B0D1A}" destId="{631735DF-3939-4BBE-ACE3-1CDB1F48B01A}" srcOrd="6" destOrd="0" presId="urn:microsoft.com/office/officeart/2005/8/layout/list1"/>
    <dgm:cxn modelId="{43426553-A66F-41F5-8955-494D6AA1EDA2}" type="presParOf" srcId="{4959081F-F22A-4A46-ABAC-A980976B0D1A}" destId="{455A7F0E-9FA7-476B-9BFF-85EE437365A6}" srcOrd="7" destOrd="0" presId="urn:microsoft.com/office/officeart/2005/8/layout/list1"/>
    <dgm:cxn modelId="{AB39663C-EC01-45CB-AE3C-D7DF58E43F0F}" type="presParOf" srcId="{4959081F-F22A-4A46-ABAC-A980976B0D1A}" destId="{CAB7FE92-A700-4CD3-9730-AAB941981315}" srcOrd="8" destOrd="0" presId="urn:microsoft.com/office/officeart/2005/8/layout/list1"/>
    <dgm:cxn modelId="{FCDEFC37-D07F-46DE-BF6C-77ABDBADC03A}" type="presParOf" srcId="{CAB7FE92-A700-4CD3-9730-AAB941981315}" destId="{5C670447-574B-4ABD-82B2-9D6D69DC30CE}" srcOrd="0" destOrd="0" presId="urn:microsoft.com/office/officeart/2005/8/layout/list1"/>
    <dgm:cxn modelId="{A5C71888-A041-43FE-BBA1-5BAB60055F2E}" type="presParOf" srcId="{CAB7FE92-A700-4CD3-9730-AAB941981315}" destId="{166325B7-63FA-4B28-9F20-A5B8FB17BE63}" srcOrd="1" destOrd="0" presId="urn:microsoft.com/office/officeart/2005/8/layout/list1"/>
    <dgm:cxn modelId="{E066542F-9746-4079-AA11-F90DB3CE2F0F}" type="presParOf" srcId="{4959081F-F22A-4A46-ABAC-A980976B0D1A}" destId="{0798CABC-C3FC-4210-B1B5-9A68EEB0138E}" srcOrd="9" destOrd="0" presId="urn:microsoft.com/office/officeart/2005/8/layout/list1"/>
    <dgm:cxn modelId="{38DAFA04-4EB5-4B9C-9F49-64B561229A9C}" type="presParOf" srcId="{4959081F-F22A-4A46-ABAC-A980976B0D1A}" destId="{2BE315D4-5B08-4F24-BA3C-6E3F895B3A1E}" srcOrd="10" destOrd="0" presId="urn:microsoft.com/office/officeart/2005/8/layout/list1"/>
    <dgm:cxn modelId="{0364CEBD-808D-4655-B70A-714E0BD8F200}" type="presParOf" srcId="{4959081F-F22A-4A46-ABAC-A980976B0D1A}" destId="{D197FFD3-BC46-4A24-B30E-AE0D81825EED}" srcOrd="11" destOrd="0" presId="urn:microsoft.com/office/officeart/2005/8/layout/list1"/>
    <dgm:cxn modelId="{04548FA7-820D-41A7-B088-499EAB28BB02}" type="presParOf" srcId="{4959081F-F22A-4A46-ABAC-A980976B0D1A}" destId="{D75D0BAF-AA9E-4722-AF6E-79C823A0D062}" srcOrd="12" destOrd="0" presId="urn:microsoft.com/office/officeart/2005/8/layout/list1"/>
    <dgm:cxn modelId="{AA126A1C-2C82-4608-AA43-D7CFD107575C}" type="presParOf" srcId="{D75D0BAF-AA9E-4722-AF6E-79C823A0D062}" destId="{39D10282-D50C-47AC-9D3D-592C14CF2987}" srcOrd="0" destOrd="0" presId="urn:microsoft.com/office/officeart/2005/8/layout/list1"/>
    <dgm:cxn modelId="{C0DE6C28-D1B1-4753-9C3D-E947CA7A9049}" type="presParOf" srcId="{D75D0BAF-AA9E-4722-AF6E-79C823A0D062}" destId="{07A8FA48-0194-4BAC-9D5B-261AE0C10652}" srcOrd="1" destOrd="0" presId="urn:microsoft.com/office/officeart/2005/8/layout/list1"/>
    <dgm:cxn modelId="{EFF3F989-19B1-497B-8B25-BC507D73ED89}" type="presParOf" srcId="{4959081F-F22A-4A46-ABAC-A980976B0D1A}" destId="{96692133-28E8-4EBD-8BEA-AAE9A86E6D33}" srcOrd="13" destOrd="0" presId="urn:microsoft.com/office/officeart/2005/8/layout/list1"/>
    <dgm:cxn modelId="{F94748E9-FFEB-456B-9854-45C81E488FEF}" type="presParOf" srcId="{4959081F-F22A-4A46-ABAC-A980976B0D1A}" destId="{B95DAD70-1236-4B67-9AE9-8C0B5BAA9A71}" srcOrd="14" destOrd="0" presId="urn:microsoft.com/office/officeart/2005/8/layout/list1"/>
    <dgm:cxn modelId="{B1A813B6-077E-4F98-BF20-1D3B86589E3A}" type="presParOf" srcId="{4959081F-F22A-4A46-ABAC-A980976B0D1A}" destId="{EF97C747-A646-47F4-8BAD-7AFD0A183022}" srcOrd="15" destOrd="0" presId="urn:microsoft.com/office/officeart/2005/8/layout/list1"/>
    <dgm:cxn modelId="{1191D21D-257E-4D62-8457-57588123AF6B}" type="presParOf" srcId="{4959081F-F22A-4A46-ABAC-A980976B0D1A}" destId="{6B92E9CA-3F50-47DA-8710-C0D556B04E8C}" srcOrd="16" destOrd="0" presId="urn:microsoft.com/office/officeart/2005/8/layout/list1"/>
    <dgm:cxn modelId="{1028EE42-CD99-419D-8327-5DD54928D20C}" type="presParOf" srcId="{6B92E9CA-3F50-47DA-8710-C0D556B04E8C}" destId="{A9765335-9C11-424F-96D9-3F60BD68D8AF}" srcOrd="0" destOrd="0" presId="urn:microsoft.com/office/officeart/2005/8/layout/list1"/>
    <dgm:cxn modelId="{8ECC470A-5AAF-4FD1-BE01-EE3F4445AD5C}" type="presParOf" srcId="{6B92E9CA-3F50-47DA-8710-C0D556B04E8C}" destId="{40590280-9DDE-4E2C-991E-C9D4B43197CF}" srcOrd="1" destOrd="0" presId="urn:microsoft.com/office/officeart/2005/8/layout/list1"/>
    <dgm:cxn modelId="{16A4DB37-3DA1-46C8-8DD8-0B99ECF7782B}" type="presParOf" srcId="{4959081F-F22A-4A46-ABAC-A980976B0D1A}" destId="{2C3AB0B1-0744-4051-BF83-A7502B789FA9}" srcOrd="17" destOrd="0" presId="urn:microsoft.com/office/officeart/2005/8/layout/list1"/>
    <dgm:cxn modelId="{90448ED5-517F-4206-B739-66F68310B8DB}" type="presParOf" srcId="{4959081F-F22A-4A46-ABAC-A980976B0D1A}" destId="{D50510D0-AF82-47FE-95AB-EC7385D496EB}" srcOrd="18" destOrd="0" presId="urn:microsoft.com/office/officeart/2005/8/layout/list1"/>
    <dgm:cxn modelId="{9A19A8D1-00FD-4CF4-9820-495CE647E911}" type="presParOf" srcId="{4959081F-F22A-4A46-ABAC-A980976B0D1A}" destId="{0814D8A7-4ECD-4C37-8FFB-1CA04BAB70A2}" srcOrd="19" destOrd="0" presId="urn:microsoft.com/office/officeart/2005/8/layout/list1"/>
    <dgm:cxn modelId="{0E6450CB-E49F-4641-A28F-7C9F81C15AD0}" type="presParOf" srcId="{4959081F-F22A-4A46-ABAC-A980976B0D1A}" destId="{E37BF371-9F5F-4472-84A3-A8DD6AD7FF80}" srcOrd="20" destOrd="0" presId="urn:microsoft.com/office/officeart/2005/8/layout/list1"/>
    <dgm:cxn modelId="{30110A47-A663-476D-A4E7-064C11925857}" type="presParOf" srcId="{E37BF371-9F5F-4472-84A3-A8DD6AD7FF80}" destId="{D5384E15-E811-416D-A136-A14ED39179A7}" srcOrd="0" destOrd="0" presId="urn:microsoft.com/office/officeart/2005/8/layout/list1"/>
    <dgm:cxn modelId="{B3FA23BF-A9A0-4015-852D-BEF47BE1B67D}" type="presParOf" srcId="{E37BF371-9F5F-4472-84A3-A8DD6AD7FF80}" destId="{C68F7735-1402-4BBC-9E6F-36807FB4EA27}" srcOrd="1" destOrd="0" presId="urn:microsoft.com/office/officeart/2005/8/layout/list1"/>
    <dgm:cxn modelId="{6AB41641-FBC6-48A9-93A3-1457B22D026D}" type="presParOf" srcId="{4959081F-F22A-4A46-ABAC-A980976B0D1A}" destId="{484C5E24-58F0-40C3-B124-EBC4B4491E06}" srcOrd="21" destOrd="0" presId="urn:microsoft.com/office/officeart/2005/8/layout/list1"/>
    <dgm:cxn modelId="{335640C5-5E5C-46ED-9440-E0C58F600180}" type="presParOf" srcId="{4959081F-F22A-4A46-ABAC-A980976B0D1A}" destId="{3722EF03-4969-4065-8704-95EA832BC287}" srcOrd="22" destOrd="0" presId="urn:microsoft.com/office/officeart/2005/8/layout/list1"/>
    <dgm:cxn modelId="{ADB950E4-129B-453B-AB16-7FB1C267F132}" type="presParOf" srcId="{4959081F-F22A-4A46-ABAC-A980976B0D1A}" destId="{1B1AD52E-DF52-4E4B-B442-92FE6A323EE4}" srcOrd="23" destOrd="0" presId="urn:microsoft.com/office/officeart/2005/8/layout/list1"/>
    <dgm:cxn modelId="{4511D45F-78B6-42CD-AFD6-74A1CDF65EC6}" type="presParOf" srcId="{4959081F-F22A-4A46-ABAC-A980976B0D1A}" destId="{E0AC83EF-773D-454F-B336-0D875625C569}" srcOrd="24" destOrd="0" presId="urn:microsoft.com/office/officeart/2005/8/layout/list1"/>
    <dgm:cxn modelId="{DD66CB92-CE8F-4F1B-A6D8-8E295EB75E60}" type="presParOf" srcId="{E0AC83EF-773D-454F-B336-0D875625C569}" destId="{240C7226-D7D8-44A3-AB3C-DFCDCB2B1F48}" srcOrd="0" destOrd="0" presId="urn:microsoft.com/office/officeart/2005/8/layout/list1"/>
    <dgm:cxn modelId="{16115A5E-7B2B-442A-B96D-EE3D2D780418}" type="presParOf" srcId="{E0AC83EF-773D-454F-B336-0D875625C569}" destId="{542E0590-B224-4DE2-89E7-3D4C5C73B068}" srcOrd="1" destOrd="0" presId="urn:microsoft.com/office/officeart/2005/8/layout/list1"/>
    <dgm:cxn modelId="{94EC8BC9-61D5-4AEA-9BF1-A4F6C77A2C52}" type="presParOf" srcId="{4959081F-F22A-4A46-ABAC-A980976B0D1A}" destId="{C4F2D322-9D19-480D-AC03-D25D7D33A0E1}" srcOrd="25" destOrd="0" presId="urn:microsoft.com/office/officeart/2005/8/layout/list1"/>
    <dgm:cxn modelId="{DD92A2B9-248E-4DFF-9FA0-A59FDFFDEC96}" type="presParOf" srcId="{4959081F-F22A-4A46-ABAC-A980976B0D1A}" destId="{A558FF4F-23FE-4B30-B53E-7493D0EF58D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43D90-5A28-4820-A53E-C6CAB169D94D}">
      <dsp:nvSpPr>
        <dsp:cNvPr id="0" name=""/>
        <dsp:cNvSpPr/>
      </dsp:nvSpPr>
      <dsp:spPr>
        <a:xfrm>
          <a:off x="0" y="797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01DD8-FFE1-420C-9C25-747A6252E293}">
      <dsp:nvSpPr>
        <dsp:cNvPr id="0" name=""/>
        <dsp:cNvSpPr/>
      </dsp:nvSpPr>
      <dsp:spPr>
        <a:xfrm>
          <a:off x="411480" y="502581"/>
          <a:ext cx="5760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Seberapa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parah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penyakit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diderita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pasien</a:t>
          </a:r>
          <a:endParaRPr lang="en-US" sz="2000" kern="1200" dirty="0"/>
        </a:p>
      </dsp:txBody>
      <dsp:txXfrm>
        <a:off x="440301" y="531402"/>
        <a:ext cx="5703078" cy="532758"/>
      </dsp:txXfrm>
    </dsp:sp>
    <dsp:sp modelId="{97841BEC-6F32-4201-A673-CF3D9010A3BA}">
      <dsp:nvSpPr>
        <dsp:cNvPr id="0" name=""/>
        <dsp:cNvSpPr/>
      </dsp:nvSpPr>
      <dsp:spPr>
        <a:xfrm>
          <a:off x="0" y="17049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1572C-A063-4247-92A3-9C44C7FEA00B}">
      <dsp:nvSpPr>
        <dsp:cNvPr id="0" name=""/>
        <dsp:cNvSpPr/>
      </dsp:nvSpPr>
      <dsp:spPr>
        <a:xfrm>
          <a:off x="411480" y="1409781"/>
          <a:ext cx="5760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Lingkungan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seperti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apa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terjadi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penularan</a:t>
          </a:r>
          <a:endParaRPr lang="en-US" sz="2000" kern="1200" dirty="0"/>
        </a:p>
      </dsp:txBody>
      <dsp:txXfrm>
        <a:off x="440301" y="1438602"/>
        <a:ext cx="5703078" cy="532758"/>
      </dsp:txXfrm>
    </dsp:sp>
    <dsp:sp modelId="{6731D959-0CA2-4037-AF23-1617A91912B5}">
      <dsp:nvSpPr>
        <dsp:cNvPr id="0" name=""/>
        <dsp:cNvSpPr/>
      </dsp:nvSpPr>
      <dsp:spPr>
        <a:xfrm>
          <a:off x="0" y="26121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24A39-06A9-452F-BF38-F5C2106AFD1C}">
      <dsp:nvSpPr>
        <dsp:cNvPr id="0" name=""/>
        <dsp:cNvSpPr/>
      </dsp:nvSpPr>
      <dsp:spPr>
        <a:xfrm>
          <a:off x="411480" y="2316981"/>
          <a:ext cx="5760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Berapa</a:t>
          </a:r>
          <a:r>
            <a:rPr lang="en-US" sz="2000" kern="1200" dirty="0" smtClean="0"/>
            <a:t> lama </a:t>
          </a:r>
          <a:r>
            <a:rPr lang="en-US" sz="2000" kern="1200" dirty="0" err="1" smtClean="0"/>
            <a:t>waktu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terpapar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dengan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penderita</a:t>
          </a:r>
          <a:r>
            <a:rPr lang="en-US" sz="2000" kern="1200" dirty="0" smtClean="0"/>
            <a:t> TB</a:t>
          </a:r>
          <a:endParaRPr lang="en-US" sz="2000" kern="1200" dirty="0"/>
        </a:p>
      </dsp:txBody>
      <dsp:txXfrm>
        <a:off x="440301" y="2345802"/>
        <a:ext cx="5703078" cy="532758"/>
      </dsp:txXfrm>
    </dsp:sp>
    <dsp:sp modelId="{A04A8BDF-DF51-4C9F-A69C-586B878107C7}">
      <dsp:nvSpPr>
        <dsp:cNvPr id="0" name=""/>
        <dsp:cNvSpPr/>
      </dsp:nvSpPr>
      <dsp:spPr>
        <a:xfrm>
          <a:off x="0" y="35193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27146-9127-4352-9AA2-FDEC916DD16E}">
      <dsp:nvSpPr>
        <dsp:cNvPr id="0" name=""/>
        <dsp:cNvSpPr/>
      </dsp:nvSpPr>
      <dsp:spPr>
        <a:xfrm>
          <a:off x="411480" y="3224181"/>
          <a:ext cx="5760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Seberapa</a:t>
          </a:r>
          <a:r>
            <a:rPr lang="en-US" sz="2000" kern="1200" dirty="0" smtClean="0"/>
            <a:t> virulent mycobacterium Tb</a:t>
          </a:r>
          <a:endParaRPr lang="en-US" sz="2000" kern="1200" dirty="0"/>
        </a:p>
      </dsp:txBody>
      <dsp:txXfrm>
        <a:off x="440301" y="3253002"/>
        <a:ext cx="570307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5C4C1-5644-497D-A590-285BFEA9B2FE}">
      <dsp:nvSpPr>
        <dsp:cNvPr id="0" name=""/>
        <dsp:cNvSpPr/>
      </dsp:nvSpPr>
      <dsp:spPr>
        <a:xfrm rot="1735101">
          <a:off x="2802799" y="3030159"/>
          <a:ext cx="920398" cy="65302"/>
        </a:xfrm>
        <a:custGeom>
          <a:avLst/>
          <a:gdLst/>
          <a:ahLst/>
          <a:cxnLst/>
          <a:rect l="0" t="0" r="0" b="0"/>
          <a:pathLst>
            <a:path>
              <a:moveTo>
                <a:pt x="0" y="32651"/>
              </a:moveTo>
              <a:lnTo>
                <a:pt x="920398" y="326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4C397-F7C8-480C-9468-EDED0F372B45}">
      <dsp:nvSpPr>
        <dsp:cNvPr id="0" name=""/>
        <dsp:cNvSpPr/>
      </dsp:nvSpPr>
      <dsp:spPr>
        <a:xfrm rot="19864899">
          <a:off x="2802799" y="1430501"/>
          <a:ext cx="920398" cy="65302"/>
        </a:xfrm>
        <a:custGeom>
          <a:avLst/>
          <a:gdLst/>
          <a:ahLst/>
          <a:cxnLst/>
          <a:rect l="0" t="0" r="0" b="0"/>
          <a:pathLst>
            <a:path>
              <a:moveTo>
                <a:pt x="0" y="32651"/>
              </a:moveTo>
              <a:lnTo>
                <a:pt x="920398" y="326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1BBD1-0F04-416D-9020-D3D53E171A3C}">
      <dsp:nvSpPr>
        <dsp:cNvPr id="0" name=""/>
        <dsp:cNvSpPr/>
      </dsp:nvSpPr>
      <dsp:spPr>
        <a:xfrm>
          <a:off x="322387" y="770160"/>
          <a:ext cx="2985641" cy="2985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EB380-05FB-4282-BCC9-38FD5EC3B986}">
      <dsp:nvSpPr>
        <dsp:cNvPr id="0" name=""/>
        <dsp:cNvSpPr/>
      </dsp:nvSpPr>
      <dsp:spPr>
        <a:xfrm>
          <a:off x="3561613" y="815"/>
          <a:ext cx="1671384" cy="1671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Multi Drug Resistance (MDR)</a:t>
          </a:r>
          <a:endParaRPr lang="en-US" sz="2000" kern="1200" dirty="0"/>
        </a:p>
      </dsp:txBody>
      <dsp:txXfrm>
        <a:off x="3806382" y="245584"/>
        <a:ext cx="1181846" cy="1181846"/>
      </dsp:txXfrm>
    </dsp:sp>
    <dsp:sp modelId="{2818260E-84E5-4346-B21F-FFF5CAB03F3E}">
      <dsp:nvSpPr>
        <dsp:cNvPr id="0" name=""/>
        <dsp:cNvSpPr/>
      </dsp:nvSpPr>
      <dsp:spPr>
        <a:xfrm>
          <a:off x="5400136" y="815"/>
          <a:ext cx="2507076" cy="167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isoniazid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rifampin</a:t>
          </a:r>
          <a:endParaRPr lang="en-US" sz="2600" kern="1200" dirty="0"/>
        </a:p>
      </dsp:txBody>
      <dsp:txXfrm>
        <a:off x="5400136" y="815"/>
        <a:ext cx="2507076" cy="1671384"/>
      </dsp:txXfrm>
    </dsp:sp>
    <dsp:sp modelId="{4B035C0D-EFEB-42B7-84A9-9118E4F444FA}">
      <dsp:nvSpPr>
        <dsp:cNvPr id="0" name=""/>
        <dsp:cNvSpPr/>
      </dsp:nvSpPr>
      <dsp:spPr>
        <a:xfrm>
          <a:off x="3561613" y="2853763"/>
          <a:ext cx="1671384" cy="1671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Extensively drug resistance (XDR)</a:t>
          </a:r>
          <a:endParaRPr lang="en-US" sz="2000" kern="1200" dirty="0"/>
        </a:p>
      </dsp:txBody>
      <dsp:txXfrm>
        <a:off x="3806382" y="3098532"/>
        <a:ext cx="1181846" cy="1181846"/>
      </dsp:txXfrm>
    </dsp:sp>
    <dsp:sp modelId="{0E1B9706-F787-484C-B412-6C2AE3105D62}">
      <dsp:nvSpPr>
        <dsp:cNvPr id="0" name=""/>
        <dsp:cNvSpPr/>
      </dsp:nvSpPr>
      <dsp:spPr>
        <a:xfrm>
          <a:off x="5400136" y="2853763"/>
          <a:ext cx="2507076" cy="167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Fluoroquinolone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injek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Isoniazid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rifampin</a:t>
          </a:r>
          <a:endParaRPr lang="en-US" sz="2600" kern="1200" dirty="0"/>
        </a:p>
      </dsp:txBody>
      <dsp:txXfrm>
        <a:off x="5400136" y="2853763"/>
        <a:ext cx="2507076" cy="1671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13639-D10D-425D-BC66-92CC1697DD2E}">
      <dsp:nvSpPr>
        <dsp:cNvPr id="0" name=""/>
        <dsp:cNvSpPr/>
      </dsp:nvSpPr>
      <dsp:spPr>
        <a:xfrm>
          <a:off x="0" y="17031"/>
          <a:ext cx="8229600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Primer</a:t>
          </a:r>
          <a:endParaRPr lang="en-US" sz="4600" kern="1200" dirty="0"/>
        </a:p>
      </dsp:txBody>
      <dsp:txXfrm>
        <a:off x="53859" y="70890"/>
        <a:ext cx="8121882" cy="995592"/>
      </dsp:txXfrm>
    </dsp:sp>
    <dsp:sp modelId="{F2C55D55-003D-4C5E-AA84-F62AE204A7B2}">
      <dsp:nvSpPr>
        <dsp:cNvPr id="0" name=""/>
        <dsp:cNvSpPr/>
      </dsp:nvSpPr>
      <dsp:spPr>
        <a:xfrm>
          <a:off x="0" y="1120341"/>
          <a:ext cx="8229600" cy="114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kern="1200" dirty="0" err="1" smtClean="0"/>
            <a:t>Tertular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penderita</a:t>
          </a:r>
          <a:r>
            <a:rPr lang="en-US" sz="3600" kern="1200" dirty="0" smtClean="0"/>
            <a:t> yang </a:t>
          </a:r>
          <a:r>
            <a:rPr lang="en-US" sz="3600" kern="1200" dirty="0" err="1" smtClean="0"/>
            <a:t>sudah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kebal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obat</a:t>
          </a:r>
          <a:endParaRPr lang="en-US" sz="3600" kern="1200" dirty="0"/>
        </a:p>
      </dsp:txBody>
      <dsp:txXfrm>
        <a:off x="0" y="1120341"/>
        <a:ext cx="8229600" cy="1142640"/>
      </dsp:txXfrm>
    </dsp:sp>
    <dsp:sp modelId="{9442CBF8-2DE6-478D-A91C-F4B0DDD2F13C}">
      <dsp:nvSpPr>
        <dsp:cNvPr id="0" name=""/>
        <dsp:cNvSpPr/>
      </dsp:nvSpPr>
      <dsp:spPr>
        <a:xfrm>
          <a:off x="0" y="2262981"/>
          <a:ext cx="8229600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/>
            <a:t>Sekunder</a:t>
          </a:r>
          <a:endParaRPr lang="en-US" sz="4600" kern="1200" dirty="0"/>
        </a:p>
      </dsp:txBody>
      <dsp:txXfrm>
        <a:off x="53859" y="2316840"/>
        <a:ext cx="8121882" cy="995592"/>
      </dsp:txXfrm>
    </dsp:sp>
    <dsp:sp modelId="{97467E98-3550-4365-8EDF-48CAFD8F773C}">
      <dsp:nvSpPr>
        <dsp:cNvPr id="0" name=""/>
        <dsp:cNvSpPr/>
      </dsp:nvSpPr>
      <dsp:spPr>
        <a:xfrm>
          <a:off x="0" y="3366291"/>
          <a:ext cx="8229600" cy="114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kern="1200" dirty="0" err="1" smtClean="0"/>
            <a:t>Resisten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karena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pengobatan</a:t>
          </a:r>
          <a:r>
            <a:rPr lang="en-US" sz="3600" kern="1200" dirty="0" smtClean="0"/>
            <a:t> yang </a:t>
          </a:r>
          <a:r>
            <a:rPr lang="en-US" sz="3600" kern="1200" dirty="0" err="1" smtClean="0"/>
            <a:t>tidak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dijalankan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dengan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baik</a:t>
          </a:r>
          <a:endParaRPr lang="en-US" sz="3600" kern="1200" dirty="0"/>
        </a:p>
      </dsp:txBody>
      <dsp:txXfrm>
        <a:off x="0" y="3366291"/>
        <a:ext cx="8229600" cy="1142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2B931-8184-42A2-A04E-F913314BFF4A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2470C-318F-4D83-980E-95422E425D3A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LTBI </a:t>
          </a:r>
          <a:r>
            <a:rPr lang="en-US" sz="2000" kern="1200" dirty="0" err="1" smtClean="0"/>
            <a:t>merupakan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kondisi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dimana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didalam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tubuh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terdapat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bakteria</a:t>
          </a:r>
          <a:r>
            <a:rPr lang="en-US" sz="2000" kern="1200" dirty="0" smtClean="0"/>
            <a:t> tuberculosis </a:t>
          </a:r>
          <a:r>
            <a:rPr lang="en-US" sz="2000" kern="1200" dirty="0" err="1" smtClean="0"/>
            <a:t>dalam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keadaan</a:t>
          </a:r>
          <a:r>
            <a:rPr lang="en-US" sz="2000" kern="1200" dirty="0" smtClean="0"/>
            <a:t> inactive (</a:t>
          </a:r>
          <a:r>
            <a:rPr lang="en-US" sz="2000" kern="1200" dirty="0" err="1" smtClean="0"/>
            <a:t>dorman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460476" y="90417"/>
        <a:ext cx="5662728" cy="905688"/>
      </dsp:txXfrm>
    </dsp:sp>
    <dsp:sp modelId="{AD874F1E-45CF-482D-AE78-3C1FE92415CA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AE30C-3FC2-42C3-B1B0-1B383B3172A7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LTBI </a:t>
          </a:r>
          <a:r>
            <a:rPr lang="en-US" sz="2000" kern="1200" dirty="0" err="1" smtClean="0"/>
            <a:t>dapat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dideteksi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Mantoux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Mantoux</a:t>
          </a:r>
          <a:r>
            <a:rPr lang="en-US" sz="2000" kern="1200" dirty="0" smtClean="0"/>
            <a:t> tuberculin skin test)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interferon gamma release assay (IGRA)</a:t>
          </a:r>
          <a:endParaRPr lang="en-US" sz="2000" kern="1200" dirty="0"/>
        </a:p>
      </dsp:txBody>
      <dsp:txXfrm>
        <a:off x="460476" y="1632657"/>
        <a:ext cx="5662728" cy="905688"/>
      </dsp:txXfrm>
    </dsp:sp>
    <dsp:sp modelId="{08E148EC-AD0F-4570-BCB3-F8FC0F10451C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FCB94-7EA4-406F-9649-14A0011FEEC2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LTBI </a:t>
          </a:r>
          <a:r>
            <a:rPr lang="en-US" sz="2000" kern="1200" dirty="0" err="1" smtClean="0"/>
            <a:t>tidak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infeksius</a:t>
          </a:r>
          <a:endParaRPr lang="en-US" sz="2000" kern="1200" dirty="0"/>
        </a:p>
      </dsp:txBody>
      <dsp:txXfrm>
        <a:off x="460476" y="3174897"/>
        <a:ext cx="5662728" cy="905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F3D07-C325-4565-BDC2-6DA184DD081B}">
      <dsp:nvSpPr>
        <dsp:cNvPr id="0" name=""/>
        <dsp:cNvSpPr/>
      </dsp:nvSpPr>
      <dsp:spPr>
        <a:xfrm>
          <a:off x="0" y="119384"/>
          <a:ext cx="8229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Pulmonary TB</a:t>
          </a:r>
          <a:endParaRPr lang="en-US" sz="3300" kern="1200" dirty="0"/>
        </a:p>
      </dsp:txBody>
      <dsp:txXfrm>
        <a:off x="38638" y="158022"/>
        <a:ext cx="8152324" cy="714229"/>
      </dsp:txXfrm>
    </dsp:sp>
    <dsp:sp modelId="{980D033F-04F4-45B7-B6E8-A5CDC3C9D562}">
      <dsp:nvSpPr>
        <dsp:cNvPr id="0" name=""/>
        <dsp:cNvSpPr/>
      </dsp:nvSpPr>
      <dsp:spPr>
        <a:xfrm>
          <a:off x="0" y="910889"/>
          <a:ext cx="82296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TB </a:t>
          </a:r>
          <a:r>
            <a:rPr lang="en-US" sz="2600" kern="1200" dirty="0" err="1" smtClean="0"/>
            <a:t>menyerang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paru-paru</a:t>
          </a:r>
          <a:endParaRPr lang="en-US" sz="2600" kern="1200" dirty="0"/>
        </a:p>
      </dsp:txBody>
      <dsp:txXfrm>
        <a:off x="0" y="910889"/>
        <a:ext cx="8229600" cy="546480"/>
      </dsp:txXfrm>
    </dsp:sp>
    <dsp:sp modelId="{F988EA22-0916-4CA0-87A4-CD1F0E994BCA}">
      <dsp:nvSpPr>
        <dsp:cNvPr id="0" name=""/>
        <dsp:cNvSpPr/>
      </dsp:nvSpPr>
      <dsp:spPr>
        <a:xfrm>
          <a:off x="0" y="1457369"/>
          <a:ext cx="8229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Extrapulmonary</a:t>
          </a:r>
          <a:r>
            <a:rPr lang="en-US" sz="3300" kern="1200" dirty="0" smtClean="0"/>
            <a:t> TB</a:t>
          </a:r>
          <a:endParaRPr lang="en-US" sz="3300" kern="1200" dirty="0"/>
        </a:p>
      </dsp:txBody>
      <dsp:txXfrm>
        <a:off x="38638" y="1496007"/>
        <a:ext cx="8152324" cy="714229"/>
      </dsp:txXfrm>
    </dsp:sp>
    <dsp:sp modelId="{3A781BCD-0F1E-412A-8872-760263BA5157}">
      <dsp:nvSpPr>
        <dsp:cNvPr id="0" name=""/>
        <dsp:cNvSpPr/>
      </dsp:nvSpPr>
      <dsp:spPr>
        <a:xfrm>
          <a:off x="0" y="2248874"/>
          <a:ext cx="82296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TB </a:t>
          </a:r>
          <a:r>
            <a:rPr lang="en-US" sz="2600" kern="1200" dirty="0" err="1" smtClean="0"/>
            <a:t>menyerang</a:t>
          </a:r>
          <a:r>
            <a:rPr lang="en-US" sz="2600" kern="1200" dirty="0" smtClean="0"/>
            <a:t> organ </a:t>
          </a:r>
          <a:r>
            <a:rPr lang="en-US" sz="2600" kern="1200" dirty="0" err="1" smtClean="0"/>
            <a:t>selain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paru-paru</a:t>
          </a:r>
          <a:endParaRPr lang="en-US" sz="2600" kern="1200" dirty="0"/>
        </a:p>
      </dsp:txBody>
      <dsp:txXfrm>
        <a:off x="0" y="2248874"/>
        <a:ext cx="8229600" cy="546480"/>
      </dsp:txXfrm>
    </dsp:sp>
    <dsp:sp modelId="{5DB75BC5-05AD-4A2E-88FA-1C5AFFDC4B2C}">
      <dsp:nvSpPr>
        <dsp:cNvPr id="0" name=""/>
        <dsp:cNvSpPr/>
      </dsp:nvSpPr>
      <dsp:spPr>
        <a:xfrm>
          <a:off x="0" y="2795354"/>
          <a:ext cx="8229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Miliary</a:t>
          </a:r>
          <a:r>
            <a:rPr lang="en-US" sz="3300" kern="1200" dirty="0" smtClean="0"/>
            <a:t> TB</a:t>
          </a:r>
        </a:p>
      </dsp:txBody>
      <dsp:txXfrm>
        <a:off x="38638" y="2833992"/>
        <a:ext cx="8152324" cy="714229"/>
      </dsp:txXfrm>
    </dsp:sp>
    <dsp:sp modelId="{A743176F-3CD4-44AE-9661-574A070F8764}">
      <dsp:nvSpPr>
        <dsp:cNvPr id="0" name=""/>
        <dsp:cNvSpPr/>
      </dsp:nvSpPr>
      <dsp:spPr>
        <a:xfrm>
          <a:off x="0" y="3586859"/>
          <a:ext cx="8229600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TB </a:t>
          </a:r>
          <a:r>
            <a:rPr lang="en-US" sz="2600" kern="1200" dirty="0" err="1" smtClean="0"/>
            <a:t>mengikuti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aliran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darah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menyerang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berbagai</a:t>
          </a:r>
          <a:r>
            <a:rPr lang="en-US" sz="2600" kern="1200" dirty="0" smtClean="0"/>
            <a:t> organ </a:t>
          </a:r>
          <a:r>
            <a:rPr lang="en-US" sz="2600" kern="1200" dirty="0" err="1" smtClean="0"/>
            <a:t>sehingga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menimbulkan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penyakit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diberbagai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bagia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tubuh</a:t>
          </a:r>
          <a:endParaRPr lang="en-US" sz="2600" kern="1200" dirty="0" smtClean="0"/>
        </a:p>
      </dsp:txBody>
      <dsp:txXfrm>
        <a:off x="0" y="3586859"/>
        <a:ext cx="8229600" cy="8197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7DAE8-ADE2-4C64-BF25-2B84916DF1C0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D3FFBC-9939-44F6-B0C6-0ECA38AA68B8}">
      <dsp:nvSpPr>
        <dsp:cNvPr id="0" name=""/>
        <dsp:cNvSpPr/>
      </dsp:nvSpPr>
      <dsp:spPr>
        <a:xfrm>
          <a:off x="3775352" y="453038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Infeksi</a:t>
          </a:r>
          <a:r>
            <a:rPr lang="en-US" sz="1500" kern="1200" dirty="0" smtClean="0"/>
            <a:t> HIV</a:t>
          </a:r>
          <a:endParaRPr lang="en-US" sz="1500" kern="1200" dirty="0"/>
        </a:p>
      </dsp:txBody>
      <dsp:txXfrm>
        <a:off x="3797791" y="475477"/>
        <a:ext cx="2896997" cy="414790"/>
      </dsp:txXfrm>
    </dsp:sp>
    <dsp:sp modelId="{D5425806-9242-452F-89B5-BFF4D1E4C700}">
      <dsp:nvSpPr>
        <dsp:cNvPr id="0" name=""/>
        <dsp:cNvSpPr/>
      </dsp:nvSpPr>
      <dsp:spPr>
        <a:xfrm>
          <a:off x="3775352" y="970164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Penggunaan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obat-obatan</a:t>
          </a:r>
          <a:endParaRPr lang="en-US" sz="1500" kern="1200" dirty="0"/>
        </a:p>
      </dsp:txBody>
      <dsp:txXfrm>
        <a:off x="3797791" y="992603"/>
        <a:ext cx="2896997" cy="414790"/>
      </dsp:txXfrm>
    </dsp:sp>
    <dsp:sp modelId="{5D5A60DA-E1DF-4D7B-9803-4EFC4FD7ED0A}">
      <dsp:nvSpPr>
        <dsp:cNvPr id="0" name=""/>
        <dsp:cNvSpPr/>
      </dsp:nvSpPr>
      <dsp:spPr>
        <a:xfrm>
          <a:off x="3775352" y="1487291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Pernah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menderita</a:t>
          </a:r>
          <a:r>
            <a:rPr lang="en-US" sz="1500" kern="1200" dirty="0" smtClean="0"/>
            <a:t> TB </a:t>
          </a:r>
          <a:r>
            <a:rPr lang="en-US" sz="1500" kern="1200" dirty="0" err="1" smtClean="0"/>
            <a:t>sebelumnya</a:t>
          </a:r>
          <a:endParaRPr lang="en-US" sz="1500" kern="1200" dirty="0"/>
        </a:p>
      </dsp:txBody>
      <dsp:txXfrm>
        <a:off x="3797791" y="1509730"/>
        <a:ext cx="2896997" cy="414790"/>
      </dsp:txXfrm>
    </dsp:sp>
    <dsp:sp modelId="{3775EA28-A26E-47ED-AB3E-42EED04F1DB5}">
      <dsp:nvSpPr>
        <dsp:cNvPr id="0" name=""/>
        <dsp:cNvSpPr/>
      </dsp:nvSpPr>
      <dsp:spPr>
        <a:xfrm>
          <a:off x="3775352" y="2004418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Diabetes</a:t>
          </a:r>
          <a:endParaRPr lang="en-US" sz="1500" kern="1200" dirty="0"/>
        </a:p>
      </dsp:txBody>
      <dsp:txXfrm>
        <a:off x="3797791" y="2026857"/>
        <a:ext cx="2896997" cy="414790"/>
      </dsp:txXfrm>
    </dsp:sp>
    <dsp:sp modelId="{AB0F9EA3-729F-4DF3-987E-4E279EFA3801}">
      <dsp:nvSpPr>
        <dsp:cNvPr id="0" name=""/>
        <dsp:cNvSpPr/>
      </dsp:nvSpPr>
      <dsp:spPr>
        <a:xfrm>
          <a:off x="3775352" y="2521544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Ginjal</a:t>
          </a:r>
          <a:endParaRPr lang="en-US" sz="1500" kern="1200" dirty="0"/>
        </a:p>
      </dsp:txBody>
      <dsp:txXfrm>
        <a:off x="3797791" y="2543983"/>
        <a:ext cx="2896997" cy="414790"/>
      </dsp:txXfrm>
    </dsp:sp>
    <dsp:sp modelId="{D58AB0A1-6319-4B3A-8D5E-3F52685D297C}">
      <dsp:nvSpPr>
        <dsp:cNvPr id="0" name=""/>
        <dsp:cNvSpPr/>
      </dsp:nvSpPr>
      <dsp:spPr>
        <a:xfrm>
          <a:off x="3775352" y="3038671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Terkena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kanker</a:t>
          </a:r>
          <a:endParaRPr lang="en-US" sz="1500" kern="1200" dirty="0"/>
        </a:p>
      </dsp:txBody>
      <dsp:txXfrm>
        <a:off x="3797791" y="3061110"/>
        <a:ext cx="2896997" cy="414790"/>
      </dsp:txXfrm>
    </dsp:sp>
    <dsp:sp modelId="{F58FB2FD-EFFE-43A6-88F6-1FDC92AFEC66}">
      <dsp:nvSpPr>
        <dsp:cNvPr id="0" name=""/>
        <dsp:cNvSpPr/>
      </dsp:nvSpPr>
      <dsp:spPr>
        <a:xfrm>
          <a:off x="3775352" y="3555798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BBLR</a:t>
          </a:r>
          <a:endParaRPr lang="en-US" sz="1500" kern="1200" dirty="0"/>
        </a:p>
      </dsp:txBody>
      <dsp:txXfrm>
        <a:off x="3797791" y="3578237"/>
        <a:ext cx="2896997" cy="4147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98220-0616-4EBF-82FE-F97C209F7C1B}">
      <dsp:nvSpPr>
        <dsp:cNvPr id="0" name=""/>
        <dsp:cNvSpPr/>
      </dsp:nvSpPr>
      <dsp:spPr>
        <a:xfrm rot="5400000">
          <a:off x="4716506" y="-1611777"/>
          <a:ext cx="1551979" cy="51694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TB </a:t>
          </a:r>
          <a:r>
            <a:rPr lang="en-US" sz="2300" kern="1200" dirty="0" err="1" smtClean="0"/>
            <a:t>aktif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merujuk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kepada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kondisi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sakit</a:t>
          </a:r>
          <a:r>
            <a:rPr lang="en-US" sz="2300" kern="1200" dirty="0" smtClean="0"/>
            <a:t> yang </a:t>
          </a:r>
          <a:r>
            <a:rPr lang="en-US" sz="2300" kern="1200" dirty="0" err="1" smtClean="0"/>
            <a:t>muncul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pada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seseorang</a:t>
          </a:r>
          <a:r>
            <a:rPr lang="en-US" sz="2300" kern="1200" dirty="0" smtClean="0"/>
            <a:t> yang </a:t>
          </a:r>
          <a:r>
            <a:rPr lang="en-US" sz="2300" kern="1200" dirty="0" err="1" smtClean="0"/>
            <a:t>terinfeksi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oleh</a:t>
          </a:r>
          <a:r>
            <a:rPr lang="en-US" sz="2300" kern="1200" dirty="0" smtClean="0"/>
            <a:t> </a:t>
          </a:r>
          <a:r>
            <a:rPr lang="en-US" sz="2300" i="1" kern="1200" dirty="0" err="1" smtClean="0"/>
            <a:t>M.tuberculosis</a:t>
          </a:r>
          <a:endParaRPr lang="en-US" sz="2300" kern="1200" dirty="0"/>
        </a:p>
      </dsp:txBody>
      <dsp:txXfrm rot="-5400000">
        <a:off x="2907792" y="272698"/>
        <a:ext cx="5093647" cy="1400457"/>
      </dsp:txXfrm>
    </dsp:sp>
    <dsp:sp modelId="{1EBC3672-BE46-4515-A018-0D47340288B4}">
      <dsp:nvSpPr>
        <dsp:cNvPr id="0" name=""/>
        <dsp:cNvSpPr/>
      </dsp:nvSpPr>
      <dsp:spPr>
        <a:xfrm>
          <a:off x="0" y="2939"/>
          <a:ext cx="2907792" cy="1939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TB </a:t>
          </a:r>
          <a:r>
            <a:rPr lang="en-US" sz="3900" kern="1200" dirty="0" err="1" smtClean="0"/>
            <a:t>aktif</a:t>
          </a:r>
          <a:endParaRPr lang="en-US" sz="3900" kern="1200" dirty="0"/>
        </a:p>
      </dsp:txBody>
      <dsp:txXfrm>
        <a:off x="94702" y="97641"/>
        <a:ext cx="2718388" cy="1750570"/>
      </dsp:txXfrm>
    </dsp:sp>
    <dsp:sp modelId="{57DECC6F-520C-4AB4-BF37-DB434F7A086D}">
      <dsp:nvSpPr>
        <dsp:cNvPr id="0" name=""/>
        <dsp:cNvSpPr/>
      </dsp:nvSpPr>
      <dsp:spPr>
        <a:xfrm rot="5400000">
          <a:off x="4716506" y="425195"/>
          <a:ext cx="1551979" cy="51694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untuk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upaya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skrining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penyakit</a:t>
          </a:r>
          <a:r>
            <a:rPr lang="en-US" sz="2300" kern="1200" dirty="0" smtClean="0"/>
            <a:t> TB yang </a:t>
          </a:r>
          <a:r>
            <a:rPr lang="en-US" sz="2300" kern="1200" dirty="0" err="1" smtClean="0"/>
            <a:t>dilakukan</a:t>
          </a:r>
          <a:r>
            <a:rPr lang="en-US" sz="2300" kern="1200" dirty="0" smtClean="0"/>
            <a:t> di </a:t>
          </a:r>
          <a:r>
            <a:rPr lang="en-US" sz="2300" kern="1200" dirty="0" err="1" smtClean="0"/>
            <a:t>luar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gedung</a:t>
          </a:r>
          <a:r>
            <a:rPr lang="en-US" sz="2300" kern="1200" dirty="0" smtClean="0"/>
            <a:t>/ </a:t>
          </a:r>
          <a:r>
            <a:rPr lang="en-US" sz="2300" kern="1200" dirty="0" err="1" smtClean="0"/>
            <a:t>Fasyankes</a:t>
          </a:r>
          <a:endParaRPr lang="en-US" sz="2300" kern="1200" dirty="0"/>
        </a:p>
      </dsp:txBody>
      <dsp:txXfrm rot="-5400000">
        <a:off x="2907792" y="2309671"/>
        <a:ext cx="5093647" cy="1400457"/>
      </dsp:txXfrm>
    </dsp:sp>
    <dsp:sp modelId="{1801D2BB-109F-4E8E-A746-EA8116FCEF77}">
      <dsp:nvSpPr>
        <dsp:cNvPr id="0" name=""/>
        <dsp:cNvSpPr/>
      </dsp:nvSpPr>
      <dsp:spPr>
        <a:xfrm>
          <a:off x="0" y="2039912"/>
          <a:ext cx="2907792" cy="1939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Active case finding </a:t>
          </a:r>
          <a:endParaRPr lang="en-US" sz="3900" kern="1200" dirty="0"/>
        </a:p>
      </dsp:txBody>
      <dsp:txXfrm>
        <a:off x="94702" y="2134614"/>
        <a:ext cx="2718388" cy="1750570"/>
      </dsp:txXfrm>
    </dsp:sp>
    <dsp:sp modelId="{2EC19EBF-A3CB-4A04-AAC9-7FEC04866F90}">
      <dsp:nvSpPr>
        <dsp:cNvPr id="0" name=""/>
        <dsp:cNvSpPr/>
      </dsp:nvSpPr>
      <dsp:spPr>
        <a:xfrm rot="5400000">
          <a:off x="4716506" y="2462169"/>
          <a:ext cx="1551979" cy="51694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upaya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identifikasi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terduga</a:t>
          </a:r>
          <a:r>
            <a:rPr lang="en-US" sz="2300" kern="1200" dirty="0" smtClean="0"/>
            <a:t> TB </a:t>
          </a:r>
          <a:r>
            <a:rPr lang="en-US" sz="2300" kern="1200" dirty="0" err="1" smtClean="0"/>
            <a:t>telah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dilaksanakan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secara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sistematis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terhadap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semua</a:t>
          </a:r>
          <a:r>
            <a:rPr lang="en-US" sz="2300" kern="1200" dirty="0" smtClean="0"/>
            <a:t> orang yang </a:t>
          </a:r>
          <a:r>
            <a:rPr lang="en-US" sz="2300" kern="1200" dirty="0" err="1" smtClean="0"/>
            <a:t>datang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fasyankes</a:t>
          </a:r>
          <a:endParaRPr lang="en-US" sz="2300" kern="1200" dirty="0"/>
        </a:p>
      </dsp:txBody>
      <dsp:txXfrm rot="-5400000">
        <a:off x="2907792" y="4346645"/>
        <a:ext cx="5093647" cy="1400457"/>
      </dsp:txXfrm>
    </dsp:sp>
    <dsp:sp modelId="{DA41DFF8-265D-4F07-8CE4-A348CC9D9379}">
      <dsp:nvSpPr>
        <dsp:cNvPr id="0" name=""/>
        <dsp:cNvSpPr/>
      </dsp:nvSpPr>
      <dsp:spPr>
        <a:xfrm>
          <a:off x="0" y="4076886"/>
          <a:ext cx="2907792" cy="1939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Passive case finding</a:t>
          </a:r>
          <a:endParaRPr lang="en-US" sz="3900" kern="1200" dirty="0"/>
        </a:p>
      </dsp:txBody>
      <dsp:txXfrm>
        <a:off x="94702" y="4171588"/>
        <a:ext cx="2718388" cy="17505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23A3C-BAF8-4C5D-89D7-5BDA82009E06}">
      <dsp:nvSpPr>
        <dsp:cNvPr id="0" name=""/>
        <dsp:cNvSpPr/>
      </dsp:nvSpPr>
      <dsp:spPr>
        <a:xfrm rot="5777512">
          <a:off x="3909085" y="2343332"/>
          <a:ext cx="576055" cy="603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937206" y="2371453"/>
        <a:ext cx="519813" cy="546928"/>
      </dsp:txXfrm>
    </dsp:sp>
    <dsp:sp modelId="{5D22F675-A38C-455D-8298-4E624AC86437}">
      <dsp:nvSpPr>
        <dsp:cNvPr id="0" name=""/>
        <dsp:cNvSpPr/>
      </dsp:nvSpPr>
      <dsp:spPr>
        <a:xfrm rot="16200000">
          <a:off x="3653983" y="1800202"/>
          <a:ext cx="10862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62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8452F-2FC2-4299-8913-7BE7806C8A16}">
      <dsp:nvSpPr>
        <dsp:cNvPr id="0" name=""/>
        <dsp:cNvSpPr/>
      </dsp:nvSpPr>
      <dsp:spPr>
        <a:xfrm>
          <a:off x="3054111" y="-139608"/>
          <a:ext cx="2286004" cy="1396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Kontak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serumah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kontak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terdekat</a:t>
          </a:r>
          <a:endParaRPr lang="en-US" sz="2500" kern="1200" dirty="0"/>
        </a:p>
      </dsp:txBody>
      <dsp:txXfrm>
        <a:off x="3122291" y="-71428"/>
        <a:ext cx="2149644" cy="1260321"/>
      </dsp:txXfrm>
    </dsp:sp>
    <dsp:sp modelId="{B3D2AB2E-BC84-4E1F-886D-60FDECE71251}">
      <dsp:nvSpPr>
        <dsp:cNvPr id="0" name=""/>
        <dsp:cNvSpPr/>
      </dsp:nvSpPr>
      <dsp:spPr>
        <a:xfrm rot="1800000">
          <a:off x="4450954" y="2938799"/>
          <a:ext cx="5103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035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F7519-E891-4ED2-81C7-7D7CE5C62FD7}">
      <dsp:nvSpPr>
        <dsp:cNvPr id="0" name=""/>
        <dsp:cNvSpPr/>
      </dsp:nvSpPr>
      <dsp:spPr>
        <a:xfrm>
          <a:off x="4927119" y="2819402"/>
          <a:ext cx="2153367" cy="1737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Orang </a:t>
          </a:r>
          <a:r>
            <a:rPr lang="en-US" sz="3300" kern="1200" dirty="0" err="1" smtClean="0"/>
            <a:t>dengan</a:t>
          </a:r>
          <a:r>
            <a:rPr lang="en-US" sz="3300" kern="1200" dirty="0" smtClean="0"/>
            <a:t> HIV</a:t>
          </a:r>
          <a:endParaRPr lang="en-US" sz="3300" kern="1200" dirty="0"/>
        </a:p>
      </dsp:txBody>
      <dsp:txXfrm>
        <a:off x="5011923" y="2904206"/>
        <a:ext cx="1983759" cy="1567608"/>
      </dsp:txXfrm>
    </dsp:sp>
    <dsp:sp modelId="{F84AACAA-A7B5-43E1-A8B7-4F23FFC9B74E}">
      <dsp:nvSpPr>
        <dsp:cNvPr id="0" name=""/>
        <dsp:cNvSpPr/>
      </dsp:nvSpPr>
      <dsp:spPr>
        <a:xfrm rot="9000000">
          <a:off x="3610281" y="2891275"/>
          <a:ext cx="3202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02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ECAC9-D243-4EAC-B784-AE61461B0CD3}">
      <dsp:nvSpPr>
        <dsp:cNvPr id="0" name=""/>
        <dsp:cNvSpPr/>
      </dsp:nvSpPr>
      <dsp:spPr>
        <a:xfrm>
          <a:off x="1149112" y="2710450"/>
          <a:ext cx="2482621" cy="1955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Pekerja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dengan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paparan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silika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pada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tempat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kerja</a:t>
          </a:r>
          <a:endParaRPr lang="en-US" sz="2700" kern="1200" dirty="0"/>
        </a:p>
      </dsp:txBody>
      <dsp:txXfrm>
        <a:off x="1244553" y="2805891"/>
        <a:ext cx="2291739" cy="17642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F35E6-2993-4C35-A78E-61DE9CCDA78A}">
      <dsp:nvSpPr>
        <dsp:cNvPr id="0" name=""/>
        <dsp:cNvSpPr/>
      </dsp:nvSpPr>
      <dsp:spPr>
        <a:xfrm>
          <a:off x="0" y="291899"/>
          <a:ext cx="8534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19011-5A9A-4CA8-838B-6383C4E3731C}">
      <dsp:nvSpPr>
        <dsp:cNvPr id="0" name=""/>
        <dsp:cNvSpPr/>
      </dsp:nvSpPr>
      <dsp:spPr>
        <a:xfrm>
          <a:off x="426720" y="55739"/>
          <a:ext cx="59740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Investigasi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Kontak</a:t>
          </a:r>
          <a:endParaRPr lang="en-US" sz="2000" b="1" kern="1200" dirty="0"/>
        </a:p>
      </dsp:txBody>
      <dsp:txXfrm>
        <a:off x="449777" y="78796"/>
        <a:ext cx="5927966" cy="426206"/>
      </dsp:txXfrm>
    </dsp:sp>
    <dsp:sp modelId="{631735DF-3939-4BBE-ACE3-1CDB1F48B01A}">
      <dsp:nvSpPr>
        <dsp:cNvPr id="0" name=""/>
        <dsp:cNvSpPr/>
      </dsp:nvSpPr>
      <dsp:spPr>
        <a:xfrm>
          <a:off x="0" y="1017660"/>
          <a:ext cx="8534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87CDE-E058-4EC7-9D7D-34CE933E203D}">
      <dsp:nvSpPr>
        <dsp:cNvPr id="0" name=""/>
        <dsp:cNvSpPr/>
      </dsp:nvSpPr>
      <dsp:spPr>
        <a:xfrm>
          <a:off x="426720" y="781500"/>
          <a:ext cx="59740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Penemuan Aktif pada Populasi Kunci di Masyarakat</a:t>
          </a:r>
          <a:endParaRPr lang="en-US" sz="2000" kern="1200" dirty="0"/>
        </a:p>
      </dsp:txBody>
      <dsp:txXfrm>
        <a:off x="449777" y="804557"/>
        <a:ext cx="5927966" cy="426206"/>
      </dsp:txXfrm>
    </dsp:sp>
    <dsp:sp modelId="{2BE315D4-5B08-4F24-BA3C-6E3F895B3A1E}">
      <dsp:nvSpPr>
        <dsp:cNvPr id="0" name=""/>
        <dsp:cNvSpPr/>
      </dsp:nvSpPr>
      <dsp:spPr>
        <a:xfrm>
          <a:off x="0" y="1743419"/>
          <a:ext cx="8534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325B7-63FA-4B28-9F20-A5B8FB17BE63}">
      <dsp:nvSpPr>
        <dsp:cNvPr id="0" name=""/>
        <dsp:cNvSpPr/>
      </dsp:nvSpPr>
      <dsp:spPr>
        <a:xfrm>
          <a:off x="426720" y="1507260"/>
          <a:ext cx="59740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/>
            <a:t>Penemuan</a:t>
          </a:r>
          <a:r>
            <a:rPr lang="es-ES" sz="2000" b="1" kern="1200" dirty="0" smtClean="0"/>
            <a:t> di </a:t>
          </a:r>
          <a:r>
            <a:rPr lang="es-ES" sz="2000" b="1" kern="1200" dirty="0" err="1" smtClean="0"/>
            <a:t>tempat</a:t>
          </a:r>
          <a:r>
            <a:rPr lang="es-ES" sz="2000" b="1" kern="1200" dirty="0" smtClean="0"/>
            <a:t> </a:t>
          </a:r>
          <a:r>
            <a:rPr lang="es-ES" sz="2000" b="1" kern="1200" dirty="0" err="1" smtClean="0"/>
            <a:t>khusus</a:t>
          </a:r>
          <a:endParaRPr lang="en-US" sz="2000" kern="1200" dirty="0"/>
        </a:p>
      </dsp:txBody>
      <dsp:txXfrm>
        <a:off x="449777" y="1530317"/>
        <a:ext cx="5927966" cy="426206"/>
      </dsp:txXfrm>
    </dsp:sp>
    <dsp:sp modelId="{B95DAD70-1236-4B67-9AE9-8C0B5BAA9A71}">
      <dsp:nvSpPr>
        <dsp:cNvPr id="0" name=""/>
        <dsp:cNvSpPr/>
      </dsp:nvSpPr>
      <dsp:spPr>
        <a:xfrm>
          <a:off x="0" y="2469179"/>
          <a:ext cx="8534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8FA48-0194-4BAC-9D5B-261AE0C10652}">
      <dsp:nvSpPr>
        <dsp:cNvPr id="0" name=""/>
        <dsp:cNvSpPr/>
      </dsp:nvSpPr>
      <dsp:spPr>
        <a:xfrm>
          <a:off x="426720" y="2233019"/>
          <a:ext cx="59740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/>
            <a:t>Penemuan</a:t>
          </a:r>
          <a:r>
            <a:rPr lang="es-ES" sz="2000" b="1" kern="1200" dirty="0" smtClean="0"/>
            <a:t> di </a:t>
          </a:r>
          <a:r>
            <a:rPr lang="es-ES" sz="2000" b="1" kern="1200" dirty="0" err="1" smtClean="0"/>
            <a:t>populasi</a:t>
          </a:r>
          <a:r>
            <a:rPr lang="es-ES" sz="2000" b="1" kern="1200" dirty="0" smtClean="0"/>
            <a:t> </a:t>
          </a:r>
          <a:r>
            <a:rPr lang="es-ES" sz="2000" b="1" kern="1200" dirty="0" err="1" smtClean="0"/>
            <a:t>berisiko</a:t>
          </a:r>
          <a:endParaRPr lang="en-US" sz="2000" kern="1200" dirty="0"/>
        </a:p>
      </dsp:txBody>
      <dsp:txXfrm>
        <a:off x="449777" y="2256076"/>
        <a:ext cx="5927966" cy="426206"/>
      </dsp:txXfrm>
    </dsp:sp>
    <dsp:sp modelId="{D50510D0-AF82-47FE-95AB-EC7385D496EB}">
      <dsp:nvSpPr>
        <dsp:cNvPr id="0" name=""/>
        <dsp:cNvSpPr/>
      </dsp:nvSpPr>
      <dsp:spPr>
        <a:xfrm>
          <a:off x="0" y="3194940"/>
          <a:ext cx="8534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90280-9DDE-4E2C-991E-C9D4B43197CF}">
      <dsp:nvSpPr>
        <dsp:cNvPr id="0" name=""/>
        <dsp:cNvSpPr/>
      </dsp:nvSpPr>
      <dsp:spPr>
        <a:xfrm>
          <a:off x="426720" y="2958780"/>
          <a:ext cx="59740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/>
            <a:t>Penemuan</a:t>
          </a:r>
          <a:r>
            <a:rPr lang="es-ES" sz="2000" b="1" kern="1200" dirty="0" smtClean="0"/>
            <a:t> </a:t>
          </a:r>
          <a:r>
            <a:rPr lang="es-ES" sz="2000" b="1" kern="1200" dirty="0" err="1" smtClean="0"/>
            <a:t>aktif</a:t>
          </a:r>
          <a:r>
            <a:rPr lang="es-ES" sz="2000" b="1" kern="1200" dirty="0" smtClean="0"/>
            <a:t> </a:t>
          </a:r>
          <a:r>
            <a:rPr lang="es-ES" sz="2000" b="1" kern="1200" dirty="0" err="1" smtClean="0"/>
            <a:t>berbasis</a:t>
          </a:r>
          <a:r>
            <a:rPr lang="es-ES" sz="2000" b="1" kern="1200" dirty="0" smtClean="0"/>
            <a:t> </a:t>
          </a:r>
          <a:r>
            <a:rPr lang="es-ES" sz="2000" b="1" kern="1200" dirty="0" err="1" smtClean="0"/>
            <a:t>keluarga</a:t>
          </a:r>
          <a:r>
            <a:rPr lang="es-ES" sz="2000" b="1" kern="1200" dirty="0" smtClean="0"/>
            <a:t> dan </a:t>
          </a:r>
          <a:r>
            <a:rPr lang="es-ES" sz="2000" b="1" kern="1200" dirty="0" err="1" smtClean="0"/>
            <a:t>masyarakat</a:t>
          </a:r>
          <a:endParaRPr lang="en-US" sz="2000" kern="1200" dirty="0"/>
        </a:p>
      </dsp:txBody>
      <dsp:txXfrm>
        <a:off x="449777" y="2981837"/>
        <a:ext cx="5927966" cy="426206"/>
      </dsp:txXfrm>
    </dsp:sp>
    <dsp:sp modelId="{3722EF03-4969-4065-8704-95EA832BC287}">
      <dsp:nvSpPr>
        <dsp:cNvPr id="0" name=""/>
        <dsp:cNvSpPr/>
      </dsp:nvSpPr>
      <dsp:spPr>
        <a:xfrm>
          <a:off x="0" y="3920700"/>
          <a:ext cx="8534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F7735-1402-4BBC-9E6F-36807FB4EA27}">
      <dsp:nvSpPr>
        <dsp:cNvPr id="0" name=""/>
        <dsp:cNvSpPr/>
      </dsp:nvSpPr>
      <dsp:spPr>
        <a:xfrm>
          <a:off x="426720" y="3684540"/>
          <a:ext cx="59740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/>
            <a:t>Penemuan</a:t>
          </a:r>
          <a:r>
            <a:rPr lang="es-ES" sz="2000" b="1" kern="1200" dirty="0" smtClean="0"/>
            <a:t> </a:t>
          </a:r>
          <a:r>
            <a:rPr lang="es-ES" sz="2000" b="1" kern="1200" dirty="0" err="1" smtClean="0"/>
            <a:t>aktif</a:t>
          </a:r>
          <a:r>
            <a:rPr lang="es-ES" sz="2000" b="1" kern="1200" dirty="0" smtClean="0"/>
            <a:t> </a:t>
          </a:r>
          <a:r>
            <a:rPr lang="es-ES" sz="2000" b="1" kern="1200" dirty="0" err="1" smtClean="0"/>
            <a:t>berkala</a:t>
          </a:r>
          <a:endParaRPr lang="en-US" sz="2000" kern="1200" dirty="0"/>
        </a:p>
      </dsp:txBody>
      <dsp:txXfrm>
        <a:off x="449777" y="3707597"/>
        <a:ext cx="5927966" cy="426206"/>
      </dsp:txXfrm>
    </dsp:sp>
    <dsp:sp modelId="{A558FF4F-23FE-4B30-B53E-7493D0EF58D4}">
      <dsp:nvSpPr>
        <dsp:cNvPr id="0" name=""/>
        <dsp:cNvSpPr/>
      </dsp:nvSpPr>
      <dsp:spPr>
        <a:xfrm>
          <a:off x="0" y="4646460"/>
          <a:ext cx="8534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E0590-B224-4DE2-89E7-3D4C5C73B068}">
      <dsp:nvSpPr>
        <dsp:cNvPr id="0" name=""/>
        <dsp:cNvSpPr/>
      </dsp:nvSpPr>
      <dsp:spPr>
        <a:xfrm>
          <a:off x="426720" y="4410300"/>
          <a:ext cx="59740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/>
            <a:t>Skrining</a:t>
          </a:r>
          <a:r>
            <a:rPr lang="es-ES" sz="2000" b="1" kern="1200" dirty="0" smtClean="0"/>
            <a:t> </a:t>
          </a:r>
          <a:r>
            <a:rPr lang="es-ES" sz="2000" b="1" kern="1200" dirty="0" err="1" smtClean="0"/>
            <a:t>masal</a:t>
          </a:r>
          <a:endParaRPr lang="en-US" sz="2000" kern="1200" dirty="0"/>
        </a:p>
      </dsp:txBody>
      <dsp:txXfrm>
        <a:off x="449777" y="4433357"/>
        <a:ext cx="592796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203DB-385B-47A3-8B58-8D50D612F65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881-87C4-44BE-BE78-069A4246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203DB-385B-47A3-8B58-8D50D612F65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881-87C4-44BE-BE78-069A4246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203DB-385B-47A3-8B58-8D50D612F65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881-87C4-44BE-BE78-069A4246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203DB-385B-47A3-8B58-8D50D612F65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881-87C4-44BE-BE78-069A4246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203DB-385B-47A3-8B58-8D50D612F65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881-87C4-44BE-BE78-069A4246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203DB-385B-47A3-8B58-8D50D612F65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881-87C4-44BE-BE78-069A4246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203DB-385B-47A3-8B58-8D50D612F65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881-87C4-44BE-BE78-069A4246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203DB-385B-47A3-8B58-8D50D612F65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881-87C4-44BE-BE78-069A4246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203DB-385B-47A3-8B58-8D50D612F65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881-87C4-44BE-BE78-069A4246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203DB-385B-47A3-8B58-8D50D612F65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881-87C4-44BE-BE78-069A4246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203DB-385B-47A3-8B58-8D50D612F65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1881-87C4-44BE-BE78-069A4246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203DB-385B-47A3-8B58-8D50D612F65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1881-87C4-44BE-BE78-069A42464D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TBC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2500" t="14000" r="45313" b="46000"/>
          <a:stretch>
            <a:fillRect/>
          </a:stretch>
        </p:blipFill>
        <p:spPr bwMode="auto">
          <a:xfrm>
            <a:off x="1219200" y="1371600"/>
            <a:ext cx="6477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TB </a:t>
            </a:r>
            <a:r>
              <a:rPr lang="en-US" dirty="0" err="1" smtClean="0"/>
              <a:t>Iinfection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LTBI </a:t>
            </a:r>
            <a:r>
              <a:rPr lang="en-US" dirty="0" err="1" smtClean="0"/>
              <a:t>menjadi</a:t>
            </a:r>
            <a:r>
              <a:rPr lang="en-US" dirty="0" smtClean="0"/>
              <a:t> TB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7969" t="12667" r="46094" b="12667"/>
          <a:stretch>
            <a:fillRect/>
          </a:stretch>
        </p:blipFill>
        <p:spPr bwMode="auto">
          <a:xfrm>
            <a:off x="0" y="1676400"/>
            <a:ext cx="5867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3437" t="22000" r="20313" b="15333"/>
          <a:stretch>
            <a:fillRect/>
          </a:stretch>
        </p:blipFill>
        <p:spPr bwMode="auto">
          <a:xfrm>
            <a:off x="533400" y="4572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1719" t="14000" r="10156" b="12667"/>
          <a:stretch>
            <a:fillRect/>
          </a:stretch>
        </p:blipFill>
        <p:spPr bwMode="auto">
          <a:xfrm>
            <a:off x="152400" y="304800"/>
            <a:ext cx="87630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1719" t="12667" r="15625" b="11333"/>
          <a:stretch>
            <a:fillRect/>
          </a:stretch>
        </p:blipFill>
        <p:spPr bwMode="auto">
          <a:xfrm>
            <a:off x="304800" y="4572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memperbesar</a:t>
            </a:r>
            <a:r>
              <a:rPr lang="en-US" dirty="0" smtClean="0"/>
              <a:t> LTBI </a:t>
            </a:r>
            <a:r>
              <a:rPr lang="en-US" dirty="0" err="1" smtClean="0"/>
              <a:t>menjadi</a:t>
            </a:r>
            <a:r>
              <a:rPr lang="en-US" dirty="0" smtClean="0"/>
              <a:t> TB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0937" t="19333" r="10938" b="14000"/>
          <a:stretch>
            <a:fillRect/>
          </a:stretch>
        </p:blipFill>
        <p:spPr bwMode="auto">
          <a:xfrm>
            <a:off x="304800" y="609600"/>
            <a:ext cx="838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1.bp.blogspot.com/-VwNLr82JAw0/UQz17_fXGqI/AAAAAAAAOY8/8fqIgUcH9Jg/s1600/Barrier+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SEJARAH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375" t="16667" r="6250" b="15333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55" y="16002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Metode</a:t>
            </a:r>
            <a:r>
              <a:rPr lang="en-US" sz="3600" b="1" dirty="0" smtClean="0"/>
              <a:t> </a:t>
            </a:r>
            <a:r>
              <a:rPr lang="en-US" sz="3600" b="1" dirty="0"/>
              <a:t>case finding </a:t>
            </a:r>
            <a:r>
              <a:rPr lang="en-US" sz="3600" b="1" dirty="0" smtClean="0"/>
              <a:t>TB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55" y="3733800"/>
            <a:ext cx="6400800" cy="1752600"/>
          </a:xfrm>
        </p:spPr>
        <p:txBody>
          <a:bodyPr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60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19542914"/>
              </p:ext>
            </p:extLst>
          </p:nvPr>
        </p:nvGraphicFramePr>
        <p:xfrm>
          <a:off x="533400" y="228600"/>
          <a:ext cx="8077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472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Beresiko</a:t>
            </a:r>
            <a:r>
              <a:rPr lang="en-US" dirty="0" smtClean="0"/>
              <a:t> TB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475508"/>
              </p:ext>
            </p:extLst>
          </p:nvPr>
        </p:nvGraphicFramePr>
        <p:xfrm>
          <a:off x="3810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9162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21" t="14286" r="23475" b="33135"/>
          <a:stretch/>
        </p:blipFill>
        <p:spPr bwMode="auto">
          <a:xfrm>
            <a:off x="685800" y="152400"/>
            <a:ext cx="7772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111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TB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282174"/>
              </p:ext>
            </p:extLst>
          </p:nvPr>
        </p:nvGraphicFramePr>
        <p:xfrm>
          <a:off x="457200" y="1600200"/>
          <a:ext cx="8534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6913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Investigasi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Kolaborasi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antara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pemberi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layanan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kesehatan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endParaRPr lang="es-ES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s-ES" sz="2000" dirty="0" err="1">
                <a:solidFill>
                  <a:schemeClr val="tx1"/>
                </a:solidFill>
                <a:latin typeface="+mn-lt"/>
              </a:rPr>
              <a:t>Dilakukan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pada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paling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sedikit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10 - 15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orang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kontak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erat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dengan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pasien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TB</a:t>
            </a:r>
          </a:p>
          <a:p>
            <a:pPr lvl="1"/>
            <a:r>
              <a:rPr lang="es-ES" sz="2000" dirty="0" err="1">
                <a:solidFill>
                  <a:schemeClr val="tx1"/>
                </a:solidFill>
                <a:latin typeface="+mn-lt"/>
              </a:rPr>
              <a:t>orang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tinggal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serumah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(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kontak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serumah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)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maupun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orang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berada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di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ruangan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yang sama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dengan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pasien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TB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aktif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(</a:t>
            </a:r>
            <a:r>
              <a:rPr lang="id-ID" sz="2000" dirty="0">
                <a:solidFill>
                  <a:schemeClr val="tx1"/>
                </a:solidFill>
                <a:latin typeface="+mn-lt"/>
              </a:rPr>
              <a:t>detected cases/ confirm cases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) yang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ternotifikasi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selama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satu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periode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tertentu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yaitu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sekurang-kurangnya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selama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8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jam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sehari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selama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satu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bulan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atau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lebih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Dilaksanakan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untuk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semua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pasien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TB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aktif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dewasa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untuk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mendeteksi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secara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dini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kemungkinan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penularan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kepada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kontak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serumah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atau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kontak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eratnya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es-ES" sz="2000" dirty="0" smtClean="0">
                <a:solidFill>
                  <a:schemeClr val="tx1"/>
                </a:solidFill>
                <a:latin typeface="+mn-lt"/>
              </a:rPr>
              <a:t>Pada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pasien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TB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anak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ditemukan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untuk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mencari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sumber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penularan</a:t>
            </a:r>
            <a:endParaRPr lang="es-ES" sz="20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6458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di </a:t>
            </a:r>
            <a:r>
              <a:rPr lang="en-US" dirty="0" err="1" smtClean="0"/>
              <a:t>masyarakat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D</a:t>
            </a:r>
            <a:r>
              <a:rPr lang="id-ID" dirty="0" smtClean="0">
                <a:solidFill>
                  <a:schemeClr val="tx1"/>
                </a:solidFill>
                <a:latin typeface="+mn-lt"/>
              </a:rPr>
              <a:t>ilakukan </a:t>
            </a:r>
            <a:r>
              <a:rPr lang="id-ID" dirty="0">
                <a:solidFill>
                  <a:schemeClr val="tx1"/>
                </a:solidFill>
                <a:latin typeface="+mn-lt"/>
              </a:rPr>
              <a:t>kepada orang-orang dengan resiko TB 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id-ID" sz="2000" dirty="0">
                <a:solidFill>
                  <a:schemeClr val="tx1"/>
                </a:solidFill>
                <a:latin typeface="+mn-lt"/>
              </a:rPr>
              <a:t>anak usia &lt;5 </a:t>
            </a:r>
            <a:r>
              <a:rPr lang="id-ID" sz="2000" dirty="0" smtClean="0">
                <a:solidFill>
                  <a:schemeClr val="tx1"/>
                </a:solidFill>
                <a:latin typeface="+mn-lt"/>
              </a:rPr>
              <a:t>tahun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id-ID" sz="2000" dirty="0">
                <a:solidFill>
                  <a:schemeClr val="tx1"/>
                </a:solidFill>
                <a:latin typeface="+mn-lt"/>
              </a:rPr>
              <a:t>orang dengan gangguan sistem </a:t>
            </a:r>
            <a:r>
              <a:rPr lang="id-ID" sz="2000" dirty="0" smtClean="0">
                <a:solidFill>
                  <a:schemeClr val="tx1"/>
                </a:solidFill>
                <a:latin typeface="+mn-lt"/>
              </a:rPr>
              <a:t>imunitas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id-ID" sz="2000" dirty="0" smtClean="0">
                <a:solidFill>
                  <a:schemeClr val="tx1"/>
                </a:solidFill>
                <a:latin typeface="+mn-lt"/>
              </a:rPr>
              <a:t>Malnutrisi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id-ID" sz="2000" dirty="0" smtClean="0">
                <a:solidFill>
                  <a:schemeClr val="tx1"/>
                </a:solidFill>
                <a:latin typeface="+mn-lt"/>
              </a:rPr>
              <a:t>Lansia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id-ID" sz="2000" dirty="0">
                <a:solidFill>
                  <a:schemeClr val="tx1"/>
                </a:solidFill>
                <a:latin typeface="+mn-lt"/>
              </a:rPr>
              <a:t>wanita </a:t>
            </a:r>
            <a:r>
              <a:rPr lang="id-ID" sz="2000" dirty="0" smtClean="0">
                <a:solidFill>
                  <a:schemeClr val="tx1"/>
                </a:solidFill>
                <a:latin typeface="+mn-lt"/>
              </a:rPr>
              <a:t>hamil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id-ID" sz="2000" dirty="0">
                <a:solidFill>
                  <a:schemeClr val="tx1"/>
                </a:solidFill>
                <a:latin typeface="+mn-lt"/>
              </a:rPr>
              <a:t>perokok dan mantan penderita TB 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Penduduk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d-ID" sz="2000" dirty="0" smtClean="0">
                <a:solidFill>
                  <a:schemeClr val="tx1"/>
                </a:solidFill>
                <a:latin typeface="+mn-lt"/>
              </a:rPr>
              <a:t>daerah </a:t>
            </a:r>
            <a:r>
              <a:rPr lang="id-ID" sz="2000" dirty="0">
                <a:solidFill>
                  <a:schemeClr val="tx1"/>
                </a:solidFill>
                <a:latin typeface="+mn-lt"/>
              </a:rPr>
              <a:t>KUPAT-KUMIS (KUmuh PAdaT dan KUmuh MISkin) dan daerah dengan beban TB yang tinggi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6744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Penemuan</a:t>
            </a:r>
            <a:r>
              <a:rPr lang="en-US" dirty="0" smtClean="0"/>
              <a:t> di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+mn-lt"/>
              </a:rPr>
              <a:t>Pada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lingkungan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mudah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terjadi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penularan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TB </a:t>
            </a:r>
            <a:endParaRPr lang="es-ES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s-ES" sz="2400" dirty="0">
                <a:solidFill>
                  <a:schemeClr val="tx1"/>
                </a:solidFill>
                <a:latin typeface="+mn-lt"/>
              </a:rPr>
              <a:t>Lapas/Rutan, </a:t>
            </a:r>
            <a:endParaRPr lang="es-ES" sz="24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s-ES" sz="2400" dirty="0" smtClean="0">
                <a:solidFill>
                  <a:schemeClr val="tx1"/>
                </a:solidFill>
                <a:latin typeface="+mn-lt"/>
              </a:rPr>
              <a:t>RS </a:t>
            </a:r>
            <a:r>
              <a:rPr lang="es-ES" sz="2400" dirty="0" err="1">
                <a:solidFill>
                  <a:schemeClr val="tx1"/>
                </a:solidFill>
                <a:latin typeface="+mn-lt"/>
              </a:rPr>
              <a:t>Jiwa</a:t>
            </a:r>
            <a:r>
              <a:rPr lang="es-ES" sz="2400" dirty="0">
                <a:solidFill>
                  <a:schemeClr val="tx1"/>
                </a:solidFill>
                <a:latin typeface="+mn-lt"/>
              </a:rPr>
              <a:t>, </a:t>
            </a:r>
            <a:endParaRPr lang="es-ES" sz="24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s-ES" sz="2400" dirty="0" err="1" smtClean="0">
                <a:solidFill>
                  <a:schemeClr val="tx1"/>
                </a:solidFill>
                <a:latin typeface="+mn-lt"/>
              </a:rPr>
              <a:t>tempat</a:t>
            </a:r>
            <a:r>
              <a:rPr lang="es-E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n-lt"/>
              </a:rPr>
              <a:t>kerja</a:t>
            </a:r>
            <a:r>
              <a:rPr lang="es-ES" sz="2400" dirty="0">
                <a:solidFill>
                  <a:schemeClr val="tx1"/>
                </a:solidFill>
                <a:latin typeface="+mn-lt"/>
              </a:rPr>
              <a:t>, </a:t>
            </a:r>
            <a:endParaRPr lang="es-ES" sz="24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s-ES" sz="2400" dirty="0" err="1" smtClean="0">
                <a:solidFill>
                  <a:schemeClr val="tx1"/>
                </a:solidFill>
                <a:latin typeface="+mn-lt"/>
              </a:rPr>
              <a:t>asrama</a:t>
            </a:r>
            <a:r>
              <a:rPr lang="es-ES" sz="2400" dirty="0">
                <a:solidFill>
                  <a:schemeClr val="tx1"/>
                </a:solidFill>
                <a:latin typeface="+mn-lt"/>
              </a:rPr>
              <a:t>, </a:t>
            </a:r>
            <a:endParaRPr lang="es-ES" sz="24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s-ES" sz="2400" dirty="0" err="1" smtClean="0">
                <a:solidFill>
                  <a:schemeClr val="tx1"/>
                </a:solidFill>
                <a:latin typeface="+mn-lt"/>
              </a:rPr>
              <a:t>pondok</a:t>
            </a:r>
            <a:r>
              <a:rPr lang="es-E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+mn-lt"/>
              </a:rPr>
              <a:t>pesantren</a:t>
            </a:r>
            <a:r>
              <a:rPr lang="es-ES" sz="2400" dirty="0">
                <a:solidFill>
                  <a:schemeClr val="tx1"/>
                </a:solidFill>
                <a:latin typeface="+mn-lt"/>
              </a:rPr>
              <a:t>, </a:t>
            </a:r>
            <a:endParaRPr lang="es-ES" sz="24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s-ES" sz="2400" dirty="0" err="1" smtClean="0">
                <a:solidFill>
                  <a:schemeClr val="tx1"/>
                </a:solidFill>
                <a:latin typeface="+mn-lt"/>
              </a:rPr>
              <a:t>sekolah</a:t>
            </a:r>
            <a:r>
              <a:rPr lang="es-ES" sz="2400" dirty="0">
                <a:solidFill>
                  <a:schemeClr val="tx1"/>
                </a:solidFill>
                <a:latin typeface="+mn-lt"/>
              </a:rPr>
              <a:t>, </a:t>
            </a:r>
            <a:endParaRPr lang="es-ES" sz="24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s-ES" sz="2400" dirty="0" smtClean="0">
                <a:solidFill>
                  <a:schemeClr val="tx1"/>
                </a:solidFill>
                <a:latin typeface="+mn-lt"/>
              </a:rPr>
              <a:t>panti </a:t>
            </a:r>
            <a:r>
              <a:rPr lang="es-ES" sz="2400" dirty="0" err="1">
                <a:solidFill>
                  <a:schemeClr val="tx1"/>
                </a:solidFill>
                <a:latin typeface="+mn-lt"/>
              </a:rPr>
              <a:t>jompo</a:t>
            </a:r>
            <a:r>
              <a:rPr lang="es-ES" sz="2400" dirty="0" smtClean="0">
                <a:solidFill>
                  <a:schemeClr val="tx1"/>
                </a:solidFill>
                <a:latin typeface="+mn-lt"/>
              </a:rPr>
              <a:t>,</a:t>
            </a:r>
          </a:p>
          <a:p>
            <a:pPr lvl="1"/>
            <a:r>
              <a:rPr lang="es-ES" sz="2400" dirty="0" smtClean="0">
                <a:solidFill>
                  <a:schemeClr val="tx1"/>
                </a:solidFill>
                <a:latin typeface="+mn-lt"/>
              </a:rPr>
              <a:t>panti </a:t>
            </a:r>
            <a:r>
              <a:rPr lang="es-ES" sz="2400" dirty="0" err="1">
                <a:solidFill>
                  <a:schemeClr val="tx1"/>
                </a:solidFill>
                <a:latin typeface="+mn-lt"/>
              </a:rPr>
              <a:t>sosial</a:t>
            </a:r>
            <a:r>
              <a:rPr lang="id-ID" sz="2400" dirty="0">
                <a:solidFill>
                  <a:schemeClr val="tx1"/>
                </a:solidFill>
                <a:latin typeface="+mn-lt"/>
              </a:rPr>
              <a:t>, 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id-ID" sz="2400" dirty="0" smtClean="0">
                <a:solidFill>
                  <a:schemeClr val="tx1"/>
                </a:solidFill>
                <a:latin typeface="+mn-lt"/>
              </a:rPr>
              <a:t>tempat </a:t>
            </a:r>
            <a:r>
              <a:rPr lang="id-ID" sz="2400" dirty="0">
                <a:solidFill>
                  <a:schemeClr val="tx1"/>
                </a:solidFill>
                <a:latin typeface="+mn-lt"/>
              </a:rPr>
              <a:t>kerja</a:t>
            </a:r>
            <a:r>
              <a:rPr lang="es-ES" sz="2400" dirty="0">
                <a:solidFill>
                  <a:schemeClr val="tx1"/>
                </a:solidFill>
                <a:latin typeface="+mn-lt"/>
              </a:rPr>
              <a:t> dan </a:t>
            </a:r>
            <a:r>
              <a:rPr lang="es-ES" sz="2400" dirty="0" err="1">
                <a:solidFill>
                  <a:schemeClr val="tx1"/>
                </a:solidFill>
                <a:latin typeface="+mn-lt"/>
              </a:rPr>
              <a:t>tamban</a:t>
            </a:r>
            <a:r>
              <a:rPr lang="es-ES" dirty="0" err="1"/>
              <a:t>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35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Penemuan</a:t>
            </a:r>
            <a:r>
              <a:rPr lang="en-US" dirty="0" smtClean="0"/>
              <a:t> di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beresiko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tx1"/>
                </a:solidFill>
                <a:latin typeface="+mn-lt"/>
              </a:rPr>
              <a:t>Kegiatan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penemuan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aktif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dilakukan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secara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berkala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pada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anggota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masyarakat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bertempat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tinggal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di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wilayah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atau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tempat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memiliki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akses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terbatas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ke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layanan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kesehatan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,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misalnya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: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tempat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penampungan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pengungsi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,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daerah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kumuh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,</a:t>
            </a:r>
            <a:r>
              <a:rPr lang="id-ID" dirty="0">
                <a:solidFill>
                  <a:schemeClr val="tx1"/>
                </a:solidFill>
                <a:latin typeface="+mn-lt"/>
              </a:rPr>
              <a:t> dan 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DTPK (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Daerah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Terpencil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,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Perbatasan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dan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Kepulauan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)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7643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err="1">
                <a:solidFill>
                  <a:schemeClr val="tx1"/>
                </a:solidFill>
                <a:latin typeface="+mn-lt"/>
              </a:rPr>
              <a:t>Dilaksanakan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secara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rutin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oleh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anggota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keluarga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maupun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kader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kesehatan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melakukan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skrining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gejala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pengawasan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batuk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terhadap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orang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tinggal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di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lingkungannya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dan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menyarankan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orang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dengan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batuk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untuk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memeriksakan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diri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ke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fasyankes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+mn-lt"/>
              </a:rPr>
              <a:t>terdekat</a:t>
            </a:r>
            <a:endParaRPr lang="es-ES" dirty="0" smtClean="0">
              <a:solidFill>
                <a:schemeClr val="tx1"/>
              </a:solidFill>
              <a:latin typeface="+mn-lt"/>
            </a:endParaRPr>
          </a:p>
          <a:p>
            <a:r>
              <a:rPr lang="es-ES" dirty="0" err="1">
                <a:solidFill>
                  <a:schemeClr val="tx1"/>
                </a:solidFill>
                <a:latin typeface="+mn-lt"/>
              </a:rPr>
              <a:t>Kegiatan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pemantuan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batuk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ini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bisa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diintegrasikan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kepada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kegiatan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kader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kesehatan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sudah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rutin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berjalan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misalnya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kegiatan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ketuk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pintu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kader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kesehatan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,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kegiatan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kunjungan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rumah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kader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jumantik</a:t>
            </a:r>
            <a:r>
              <a:rPr lang="id-ID" dirty="0">
                <a:solidFill>
                  <a:schemeClr val="tx1"/>
                </a:solidFill>
                <a:latin typeface="+mn-lt"/>
              </a:rPr>
              <a:t>,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kader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posyandu</a:t>
            </a:r>
            <a:r>
              <a:rPr lang="id-ID" dirty="0">
                <a:solidFill>
                  <a:schemeClr val="tx1"/>
                </a:solidFill>
                <a:latin typeface="+mn-lt"/>
              </a:rPr>
              <a:t> dan posbindu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serta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kegiatan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upaya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kesehatan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berbasis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masyarakat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(UKBM) yang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lain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413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Pemeriksaan</a:t>
            </a:r>
            <a:r>
              <a:rPr lang="en-US" dirty="0" smtClean="0"/>
              <a:t>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Dahak</a:t>
            </a:r>
            <a:r>
              <a:rPr lang="en-US" dirty="0" smtClean="0"/>
              <a:t> (SPS)</a:t>
            </a:r>
          </a:p>
          <a:p>
            <a:r>
              <a:rPr lang="en-US" dirty="0" err="1" smtClean="0"/>
              <a:t>Radiologis</a:t>
            </a:r>
            <a:endParaRPr lang="en-US" dirty="0" smtClean="0"/>
          </a:p>
          <a:p>
            <a:r>
              <a:rPr lang="en-US" dirty="0" smtClean="0"/>
              <a:t>PCR </a:t>
            </a:r>
          </a:p>
          <a:p>
            <a:r>
              <a:rPr lang="en-US" dirty="0" err="1" smtClean="0"/>
              <a:t>Serologi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48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berkala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+mn-lt"/>
              </a:rPr>
              <a:t>Pada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wilayah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teridentifikasi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sebagai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daerah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kantung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TB. </a:t>
            </a:r>
            <a:endParaRPr lang="es-ES" dirty="0" smtClean="0">
              <a:solidFill>
                <a:schemeClr val="tx1"/>
              </a:solidFill>
              <a:latin typeface="+mn-lt"/>
            </a:endParaRPr>
          </a:p>
          <a:p>
            <a:r>
              <a:rPr lang="es-ES" dirty="0" err="1" smtClean="0">
                <a:solidFill>
                  <a:schemeClr val="tx1"/>
                </a:solidFill>
                <a:latin typeface="+mn-lt"/>
              </a:rPr>
              <a:t>Definisi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daerah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kantung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TB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adalah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daerah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memiliki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jumlah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pasien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banyak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apabila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dibandingkan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dengan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jumlah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penduduk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ada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, 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7826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Skrining</a:t>
            </a:r>
            <a:r>
              <a:rPr lang="en-US" dirty="0" smtClean="0"/>
              <a:t> </a:t>
            </a:r>
            <a:r>
              <a:rPr lang="en-US" dirty="0" err="1" smtClean="0"/>
              <a:t>Massal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tx1"/>
                </a:solidFill>
                <a:latin typeface="+mn-lt"/>
              </a:rPr>
              <a:t>Kegiatan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penemuan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aktif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melalui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skrining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massal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dilaksanakan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sekali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setahun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untuk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meningkatkan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penemuan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pasien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TB di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wilayah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penemuan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kasusnya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masih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sangat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+mn-lt"/>
              </a:rPr>
              <a:t>rendah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717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TOSS </a:t>
            </a:r>
          </a:p>
          <a:p>
            <a:r>
              <a:rPr lang="en-US" dirty="0"/>
              <a:t>PPM (public private mix)</a:t>
            </a:r>
          </a:p>
          <a:p>
            <a:r>
              <a:rPr lang="en-US" dirty="0" err="1"/>
              <a:t>Gasurkes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menular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1719" t="20667" r="13281" b="18000"/>
          <a:stretch>
            <a:fillRect/>
          </a:stretch>
        </p:blipFill>
        <p:spPr bwMode="auto">
          <a:xfrm>
            <a:off x="152400" y="609600"/>
            <a:ext cx="8839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Penularan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Resisten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Resisten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Patogenesis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94" t="18520" r="16459" b="15819"/>
          <a:stretch>
            <a:fillRect/>
          </a:stretch>
        </p:blipFill>
        <p:spPr bwMode="auto">
          <a:xfrm>
            <a:off x="457200" y="13716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0156" t="14000" r="46094" b="11333"/>
          <a:stretch>
            <a:fillRect/>
          </a:stretch>
        </p:blipFill>
        <p:spPr bwMode="auto">
          <a:xfrm>
            <a:off x="990600" y="533400"/>
            <a:ext cx="7467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650</Words>
  <Application>Microsoft Office PowerPoint</Application>
  <PresentationFormat>On-screen Show (4:3)</PresentationFormat>
  <Paragraphs>105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TBC</vt:lpstr>
      <vt:lpstr>SEJARAH</vt:lpstr>
      <vt:lpstr>Pemeriksaan TB</vt:lpstr>
      <vt:lpstr>PowerPoint Presentation</vt:lpstr>
      <vt:lpstr>Penularan dipengaruhi oleh</vt:lpstr>
      <vt:lpstr>Resisten obat</vt:lpstr>
      <vt:lpstr>Penyebab Resisten obat</vt:lpstr>
      <vt:lpstr>Patogenesis</vt:lpstr>
      <vt:lpstr>PowerPoint Presentation</vt:lpstr>
      <vt:lpstr>PowerPoint Presentation</vt:lpstr>
      <vt:lpstr>Latent TB Iinfection </vt:lpstr>
      <vt:lpstr>LTBI menjadi TB </vt:lpstr>
      <vt:lpstr>PowerPoint Presentation</vt:lpstr>
      <vt:lpstr>PowerPoint Presentation</vt:lpstr>
      <vt:lpstr>PowerPoint Presentation</vt:lpstr>
      <vt:lpstr>PowerPoint Presentation</vt:lpstr>
      <vt:lpstr>Kondisi yang memperbesar LTBI menjadi TB</vt:lpstr>
      <vt:lpstr>PowerPoint Presentation</vt:lpstr>
      <vt:lpstr>PowerPoint Presentation</vt:lpstr>
      <vt:lpstr>Metode case finding TB</vt:lpstr>
      <vt:lpstr>PowerPoint Presentation</vt:lpstr>
      <vt:lpstr>Tiga Kelompok Beresiko TB</vt:lpstr>
      <vt:lpstr>PowerPoint Presentation</vt:lpstr>
      <vt:lpstr>Strategi Penemuan aktif kasus TB</vt:lpstr>
      <vt:lpstr>Investigasi kontak</vt:lpstr>
      <vt:lpstr>Penemuan aktif pada populasi di masyarakat</vt:lpstr>
      <vt:lpstr>Penemuan di tempat khusus</vt:lpstr>
      <vt:lpstr>Penemuan di populasi beresiko</vt:lpstr>
      <vt:lpstr>Penemuan aktif berbasis keluarga dan masyarakat</vt:lpstr>
      <vt:lpstr>Penemuan aktif berkala</vt:lpstr>
      <vt:lpstr>Skrining Massal</vt:lpstr>
      <vt:lpstr>Program TB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LENOVO</cp:lastModifiedBy>
  <cp:revision>7</cp:revision>
  <dcterms:created xsi:type="dcterms:W3CDTF">2015-09-17T01:27:54Z</dcterms:created>
  <dcterms:modified xsi:type="dcterms:W3CDTF">2018-02-28T07:34:57Z</dcterms:modified>
</cp:coreProperties>
</file>