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3" r:id="rId4"/>
  </p:sldMasterIdLst>
  <p:sldIdLst>
    <p:sldId id="257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6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40FC4FFE-8987-4A26-B7F4-8A516F18ADA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TEORI </a:t>
          </a:r>
        </a:p>
      </dgm:t>
    </dgm:pt>
    <dgm:pt modelId="{CAD7EF86-FB23-41F6-BF42-040B36DEFDB1}" type="parTrans" cxnId="{C7AD8469-3C68-4AF9-AB82-79B0043AA120}">
      <dgm:prSet/>
      <dgm:spPr/>
      <dgm:t>
        <a:bodyPr/>
        <a:lstStyle/>
        <a:p>
          <a:endParaRPr lang="en-US"/>
        </a:p>
      </dgm:t>
    </dgm:pt>
    <dgm:pt modelId="{5B62599A-5C9B-48E7-896E-EA782AC60C8B}" type="sibTrans" cxnId="{C7AD8469-3C68-4AF9-AB82-79B0043AA120}">
      <dgm:prSet/>
      <dgm:spPr/>
      <dgm:t>
        <a:bodyPr/>
        <a:lstStyle/>
        <a:p>
          <a:endParaRPr lang="en-US"/>
        </a:p>
      </dgm:t>
    </dgm:pt>
    <dgm:pt modelId="{49225C73-1633-42F1-AB3B-7CB183E5F8B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PLAGIARISME</a:t>
          </a:r>
        </a:p>
      </dgm:t>
    </dgm:pt>
    <dgm:pt modelId="{1A0E2090-1D4F-438A-8766-B6030CE01ADD}" type="parTrans" cxnId="{A9154303-8225-4248-91DC-1B0156A35F07}">
      <dgm:prSet/>
      <dgm:spPr/>
      <dgm:t>
        <a:bodyPr/>
        <a:lstStyle/>
        <a:p>
          <a:endParaRPr lang="en-US"/>
        </a:p>
      </dgm:t>
    </dgm:pt>
    <dgm:pt modelId="{9646853A-8964-4519-A5B1-0B7D18B2983D}" type="sibTrans" cxnId="{A9154303-8225-4248-91DC-1B0156A35F07}">
      <dgm:prSet/>
      <dgm:spPr/>
      <dgm:t>
        <a:bodyPr/>
        <a:lstStyle/>
        <a:p>
          <a:endParaRPr lang="en-US"/>
        </a:p>
      </dgm:t>
    </dgm:pt>
    <dgm:pt modelId="{1C383F32-22E8-4F62-A3E0-BDC3D5F4899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MENDELEY</a:t>
          </a:r>
        </a:p>
      </dgm:t>
    </dgm:pt>
    <dgm:pt modelId="{A7920A2F-3244-4159-AF04-6A1D38B7B317}" type="parTrans" cxnId="{C4CCE57E-E871-46D6-BAD5-880252C95D22}">
      <dgm:prSet/>
      <dgm:spPr/>
      <dgm:t>
        <a:bodyPr/>
        <a:lstStyle/>
        <a:p>
          <a:endParaRPr lang="en-US"/>
        </a:p>
      </dgm:t>
    </dgm:pt>
    <dgm:pt modelId="{8500F72A-2C6D-4FDF-9C1D-CA691380EB0B}" type="sibTrans" cxnId="{C4CCE57E-E871-46D6-BAD5-880252C95D22}">
      <dgm:prSet/>
      <dgm:spPr/>
      <dgm:t>
        <a:bodyPr/>
        <a:lstStyle/>
        <a:p>
          <a:endParaRPr lang="en-US"/>
        </a:p>
      </dgm:t>
    </dgm:pt>
    <dgm:pt modelId="{50B3CE7C-E10B-4E23-BD93-03664997C932}" type="pres">
      <dgm:prSet presAssocID="{01A66772-F185-4D58-B8BB-E9370D7A7A2B}" presName="root" presStyleCnt="0">
        <dgm:presLayoutVars>
          <dgm:dir/>
          <dgm:resizeHandles val="exact"/>
        </dgm:presLayoutVars>
      </dgm:prSet>
      <dgm:spPr/>
    </dgm:pt>
    <dgm:pt modelId="{DE9CE479-E4AE-4283-AEF1-10C1535B4324}" type="pres">
      <dgm:prSet presAssocID="{40FC4FFE-8987-4A26-B7F4-8A516F18ADAE}" presName="compNode" presStyleCnt="0"/>
      <dgm:spPr/>
    </dgm:pt>
    <dgm:pt modelId="{B59FCF02-CAD2-4D6F-9542-AD86711168CA}" type="pres">
      <dgm:prSet presAssocID="{40FC4FFE-8987-4A26-B7F4-8A516F18ADAE}" presName="iconBgRect" presStyleLbl="bgShp" presStyleIdx="0" presStyleCnt="3"/>
      <dgm:spPr/>
    </dgm:pt>
    <dgm:pt modelId="{7C175B98-93F4-4D7C-BB95-1514AB879CD5}" type="pres">
      <dgm:prSet presAssocID="{40FC4FFE-8987-4A26-B7F4-8A516F18ADA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graph with downward trend"/>
        </a:ext>
      </dgm:extLst>
    </dgm:pt>
    <dgm:pt modelId="{677A3090-5F01-43FD-9FA6-C0420AD80FD6}" type="pres">
      <dgm:prSet presAssocID="{40FC4FFE-8987-4A26-B7F4-8A516F18ADAE}" presName="spaceRect" presStyleCnt="0"/>
      <dgm:spPr/>
    </dgm:pt>
    <dgm:pt modelId="{127117FB-F8A7-4A20-A8A7-EC686DDC76D0}" type="pres">
      <dgm:prSet presAssocID="{40FC4FFE-8987-4A26-B7F4-8A516F18ADAE}" presName="textRect" presStyleLbl="revTx" presStyleIdx="0" presStyleCnt="3">
        <dgm:presLayoutVars>
          <dgm:chMax val="1"/>
          <dgm:chPref val="1"/>
        </dgm:presLayoutVars>
      </dgm:prSet>
      <dgm:spPr/>
    </dgm:pt>
    <dgm:pt modelId="{FD1EED9C-83D3-41AD-A09B-D3B36354168F}" type="pres">
      <dgm:prSet presAssocID="{5B62599A-5C9B-48E7-896E-EA782AC60C8B}" presName="sibTrans" presStyleCnt="0"/>
      <dgm:spPr/>
    </dgm:pt>
    <dgm:pt modelId="{C998AB0A-577D-44AA-A068-F634DDE7BD47}" type="pres">
      <dgm:prSet presAssocID="{49225C73-1633-42F1-AB3B-7CB183E5F8B8}" presName="compNode" presStyleCnt="0"/>
      <dgm:spPr/>
    </dgm:pt>
    <dgm:pt modelId="{BCD8CDD9-0C56-4401-ADB1-8B48DAB2C96F}" type="pres">
      <dgm:prSet presAssocID="{49225C73-1633-42F1-AB3B-7CB183E5F8B8}" presName="iconBgRect" presStyleLbl="bgShp" presStyleIdx="1" presStyleCnt="3"/>
      <dgm:spPr/>
    </dgm:pt>
    <dgm:pt modelId="{DB4CA7C4-FCA1-4127-B20A-2A5C031A3CF4}" type="pres">
      <dgm:prSet presAssocID="{49225C73-1633-42F1-AB3B-7CB183E5F8B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bar chart"/>
        </a:ext>
      </dgm:extLst>
    </dgm:pt>
    <dgm:pt modelId="{9B0C8FBF-0BDD-48A5-967E-F3FE71659F6A}" type="pres">
      <dgm:prSet presAssocID="{49225C73-1633-42F1-AB3B-7CB183E5F8B8}" presName="spaceRect" presStyleCnt="0"/>
      <dgm:spPr/>
    </dgm:pt>
    <dgm:pt modelId="{7E6FE37A-5DB0-4899-9FCB-0CE39BC185F8}" type="pres">
      <dgm:prSet presAssocID="{49225C73-1633-42F1-AB3B-7CB183E5F8B8}" presName="textRect" presStyleLbl="revTx" presStyleIdx="1" presStyleCnt="3">
        <dgm:presLayoutVars>
          <dgm:chMax val="1"/>
          <dgm:chPref val="1"/>
        </dgm:presLayoutVars>
      </dgm:prSet>
      <dgm:spPr/>
    </dgm:pt>
    <dgm:pt modelId="{5A266296-0042-402F-92EF-D59AB148E92E}" type="pres">
      <dgm:prSet presAssocID="{9646853A-8964-4519-A5B1-0B7D18B2983D}" presName="sibTrans" presStyleCnt="0"/>
      <dgm:spPr/>
    </dgm:pt>
    <dgm:pt modelId="{ECFA770B-DE2C-4683-A038-58D0FE44BC27}" type="pres">
      <dgm:prSet presAssocID="{1C383F32-22E8-4F62-A3E0-BDC3D5F48992}" presName="compNode" presStyleCnt="0"/>
      <dgm:spPr/>
    </dgm:pt>
    <dgm:pt modelId="{FF93E135-77D6-48A0-8871-9BC93D705D06}" type="pres">
      <dgm:prSet presAssocID="{1C383F32-22E8-4F62-A3E0-BDC3D5F48992}" presName="iconBgRect" presStyleLbl="bgShp" presStyleIdx="2" presStyleCnt="3"/>
      <dgm:spPr/>
    </dgm:pt>
    <dgm:pt modelId="{39509775-983E-4110-B989-EE2CD6514BE0}" type="pres">
      <dgm:prSet presAssocID="{1C383F32-22E8-4F62-A3E0-BDC3D5F4899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493B43B2-705C-4AE5-8A77-D8DEEDA1B5CF}" type="pres">
      <dgm:prSet presAssocID="{1C383F32-22E8-4F62-A3E0-BDC3D5F48992}" presName="spaceRect" presStyleCnt="0"/>
      <dgm:spPr/>
    </dgm:pt>
    <dgm:pt modelId="{1AEDC777-00B3-41D7-9AE1-23D741E941C3}" type="pres">
      <dgm:prSet presAssocID="{1C383F32-22E8-4F62-A3E0-BDC3D5F4899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A9154303-8225-4248-91DC-1B0156A35F07}" srcId="{01A66772-F185-4D58-B8BB-E9370D7A7A2B}" destId="{49225C73-1633-42F1-AB3B-7CB183E5F8B8}" srcOrd="1" destOrd="0" parTransId="{1A0E2090-1D4F-438A-8766-B6030CE01ADD}" sibTransId="{9646853A-8964-4519-A5B1-0B7D18B2983D}"/>
    <dgm:cxn modelId="{7A710F69-5154-4855-ACF5-BC7C1BF85A80}" type="presOf" srcId="{49225C73-1633-42F1-AB3B-7CB183E5F8B8}" destId="{7E6FE37A-5DB0-4899-9FCB-0CE39BC185F8}" srcOrd="0" destOrd="0" presId="urn:microsoft.com/office/officeart/2018/5/layout/IconCircleLabelList"/>
    <dgm:cxn modelId="{C7AD8469-3C68-4AF9-AB82-79B0043AA120}" srcId="{01A66772-F185-4D58-B8BB-E9370D7A7A2B}" destId="{40FC4FFE-8987-4A26-B7F4-8A516F18ADAE}" srcOrd="0" destOrd="0" parTransId="{CAD7EF86-FB23-41F6-BF42-040B36DEFDB1}" sibTransId="{5B62599A-5C9B-48E7-896E-EA782AC60C8B}"/>
    <dgm:cxn modelId="{676D3A6A-6EA7-4483-BB12-0BD4A7D7AF9D}" type="presOf" srcId="{01A66772-F185-4D58-B8BB-E9370D7A7A2B}" destId="{50B3CE7C-E10B-4E23-BD93-03664997C932}" srcOrd="0" destOrd="0" presId="urn:microsoft.com/office/officeart/2018/5/layout/IconCircleLabelList"/>
    <dgm:cxn modelId="{1496FC70-DB8B-48D4-98DE-DD2856E389EE}" type="presOf" srcId="{1C383F32-22E8-4F62-A3E0-BDC3D5F48992}" destId="{1AEDC777-00B3-41D7-9AE1-23D741E941C3}" srcOrd="0" destOrd="0" presId="urn:microsoft.com/office/officeart/2018/5/layout/IconCircleLabelList"/>
    <dgm:cxn modelId="{C4CCE57E-E871-46D6-BAD5-880252C95D22}" srcId="{01A66772-F185-4D58-B8BB-E9370D7A7A2B}" destId="{1C383F32-22E8-4F62-A3E0-BDC3D5F48992}" srcOrd="2" destOrd="0" parTransId="{A7920A2F-3244-4159-AF04-6A1D38B7B317}" sibTransId="{8500F72A-2C6D-4FDF-9C1D-CA691380EB0B}"/>
    <dgm:cxn modelId="{355227E3-55E0-4343-BC8D-FC0EB1694F48}" type="presOf" srcId="{40FC4FFE-8987-4A26-B7F4-8A516F18ADAE}" destId="{127117FB-F8A7-4A20-A8A7-EC686DDC76D0}" srcOrd="0" destOrd="0" presId="urn:microsoft.com/office/officeart/2018/5/layout/IconCircleLabelList"/>
    <dgm:cxn modelId="{555498CB-3ED1-404E-A25F-EB243EFC5FB1}" type="presParOf" srcId="{50B3CE7C-E10B-4E23-BD93-03664997C932}" destId="{DE9CE479-E4AE-4283-AEF1-10C1535B4324}" srcOrd="0" destOrd="0" presId="urn:microsoft.com/office/officeart/2018/5/layout/IconCircleLabelList"/>
    <dgm:cxn modelId="{11F12D49-CD08-4D50-BD13-3ECBC3A476A4}" type="presParOf" srcId="{DE9CE479-E4AE-4283-AEF1-10C1535B4324}" destId="{B59FCF02-CAD2-4D6F-9542-AD86711168CA}" srcOrd="0" destOrd="0" presId="urn:microsoft.com/office/officeart/2018/5/layout/IconCircleLabelList"/>
    <dgm:cxn modelId="{F443A659-540B-487B-97F9-49219CF60D6B}" type="presParOf" srcId="{DE9CE479-E4AE-4283-AEF1-10C1535B4324}" destId="{7C175B98-93F4-4D7C-BB95-1514AB879CD5}" srcOrd="1" destOrd="0" presId="urn:microsoft.com/office/officeart/2018/5/layout/IconCircleLabelList"/>
    <dgm:cxn modelId="{A503D7AB-7D64-4163-93B5-1CEEDAE81823}" type="presParOf" srcId="{DE9CE479-E4AE-4283-AEF1-10C1535B4324}" destId="{677A3090-5F01-43FD-9FA6-C0420AD80FD6}" srcOrd="2" destOrd="0" presId="urn:microsoft.com/office/officeart/2018/5/layout/IconCircleLabelList"/>
    <dgm:cxn modelId="{780188ED-7DCE-45BB-B6AF-91BE48969612}" type="presParOf" srcId="{DE9CE479-E4AE-4283-AEF1-10C1535B4324}" destId="{127117FB-F8A7-4A20-A8A7-EC686DDC76D0}" srcOrd="3" destOrd="0" presId="urn:microsoft.com/office/officeart/2018/5/layout/IconCircleLabelList"/>
    <dgm:cxn modelId="{155719F8-A89B-4E96-BC49-C48BC717F480}" type="presParOf" srcId="{50B3CE7C-E10B-4E23-BD93-03664997C932}" destId="{FD1EED9C-83D3-41AD-A09B-D3B36354168F}" srcOrd="1" destOrd="0" presId="urn:microsoft.com/office/officeart/2018/5/layout/IconCircleLabelList"/>
    <dgm:cxn modelId="{2772E199-56B0-4310-A55E-67D00CA3E59E}" type="presParOf" srcId="{50B3CE7C-E10B-4E23-BD93-03664997C932}" destId="{C998AB0A-577D-44AA-A068-F634DDE7BD47}" srcOrd="2" destOrd="0" presId="urn:microsoft.com/office/officeart/2018/5/layout/IconCircleLabelList"/>
    <dgm:cxn modelId="{4E351D18-D97F-4B92-A608-2E9600B91C28}" type="presParOf" srcId="{C998AB0A-577D-44AA-A068-F634DDE7BD47}" destId="{BCD8CDD9-0C56-4401-ADB1-8B48DAB2C96F}" srcOrd="0" destOrd="0" presId="urn:microsoft.com/office/officeart/2018/5/layout/IconCircleLabelList"/>
    <dgm:cxn modelId="{B3DC724C-4569-4E9D-BD5A-49E4CD991FD0}" type="presParOf" srcId="{C998AB0A-577D-44AA-A068-F634DDE7BD47}" destId="{DB4CA7C4-FCA1-4127-B20A-2A5C031A3CF4}" srcOrd="1" destOrd="0" presId="urn:microsoft.com/office/officeart/2018/5/layout/IconCircleLabelList"/>
    <dgm:cxn modelId="{AD1AB552-CCE0-4911-BB9E-5D4A60B21F4F}" type="presParOf" srcId="{C998AB0A-577D-44AA-A068-F634DDE7BD47}" destId="{9B0C8FBF-0BDD-48A5-967E-F3FE71659F6A}" srcOrd="2" destOrd="0" presId="urn:microsoft.com/office/officeart/2018/5/layout/IconCircleLabelList"/>
    <dgm:cxn modelId="{8558F796-2D01-40FE-A21A-7530EEBC3BC3}" type="presParOf" srcId="{C998AB0A-577D-44AA-A068-F634DDE7BD47}" destId="{7E6FE37A-5DB0-4899-9FCB-0CE39BC185F8}" srcOrd="3" destOrd="0" presId="urn:microsoft.com/office/officeart/2018/5/layout/IconCircleLabelList"/>
    <dgm:cxn modelId="{1532E2BE-82E9-40A4-A6F7-40B60FC879AE}" type="presParOf" srcId="{50B3CE7C-E10B-4E23-BD93-03664997C932}" destId="{5A266296-0042-402F-92EF-D59AB148E92E}" srcOrd="3" destOrd="0" presId="urn:microsoft.com/office/officeart/2018/5/layout/IconCircleLabelList"/>
    <dgm:cxn modelId="{3A7F4DB9-1469-4F58-B633-24B7EEE084D1}" type="presParOf" srcId="{50B3CE7C-E10B-4E23-BD93-03664997C932}" destId="{ECFA770B-DE2C-4683-A038-58D0FE44BC27}" srcOrd="4" destOrd="0" presId="urn:microsoft.com/office/officeart/2018/5/layout/IconCircleLabelList"/>
    <dgm:cxn modelId="{91311827-CDAC-4BA8-B4A3-117AFD1CEE2D}" type="presParOf" srcId="{ECFA770B-DE2C-4683-A038-58D0FE44BC27}" destId="{FF93E135-77D6-48A0-8871-9BC93D705D06}" srcOrd="0" destOrd="0" presId="urn:microsoft.com/office/officeart/2018/5/layout/IconCircleLabelList"/>
    <dgm:cxn modelId="{83B7CA40-11B7-4507-8422-A40F02D469B2}" type="presParOf" srcId="{ECFA770B-DE2C-4683-A038-58D0FE44BC27}" destId="{39509775-983E-4110-B989-EE2CD6514BE0}" srcOrd="1" destOrd="0" presId="urn:microsoft.com/office/officeart/2018/5/layout/IconCircleLabelList"/>
    <dgm:cxn modelId="{A44BB251-01EB-4DEF-A28C-6D495183E4DC}" type="presParOf" srcId="{ECFA770B-DE2C-4683-A038-58D0FE44BC27}" destId="{493B43B2-705C-4AE5-8A77-D8DEEDA1B5CF}" srcOrd="2" destOrd="0" presId="urn:microsoft.com/office/officeart/2018/5/layout/IconCircleLabelList"/>
    <dgm:cxn modelId="{1EFA52DF-3C80-4DAA-BED6-AFE2F81796B2}" type="presParOf" srcId="{ECFA770B-DE2C-4683-A038-58D0FE44BC27}" destId="{1AEDC777-00B3-41D7-9AE1-23D741E941C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FCF02-CAD2-4D6F-9542-AD86711168CA}">
      <dsp:nvSpPr>
        <dsp:cNvPr id="0" name=""/>
        <dsp:cNvSpPr/>
      </dsp:nvSpPr>
      <dsp:spPr>
        <a:xfrm>
          <a:off x="616949" y="310305"/>
          <a:ext cx="1818562" cy="18185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75B98-93F4-4D7C-BB95-1514AB879CD5}">
      <dsp:nvSpPr>
        <dsp:cNvPr id="0" name=""/>
        <dsp:cNvSpPr/>
      </dsp:nvSpPr>
      <dsp:spPr>
        <a:xfrm>
          <a:off x="1004512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117FB-F8A7-4A20-A8A7-EC686DDC76D0}">
      <dsp:nvSpPr>
        <dsp:cNvPr id="0" name=""/>
        <dsp:cNvSpPr/>
      </dsp:nvSpPr>
      <dsp:spPr>
        <a:xfrm>
          <a:off x="35606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600" kern="1200" dirty="0"/>
            <a:t>TEORI </a:t>
          </a:r>
        </a:p>
      </dsp:txBody>
      <dsp:txXfrm>
        <a:off x="35606" y="2695306"/>
        <a:ext cx="2981250" cy="720000"/>
      </dsp:txXfrm>
    </dsp:sp>
    <dsp:sp modelId="{BCD8CDD9-0C56-4401-ADB1-8B48DAB2C96F}">
      <dsp:nvSpPr>
        <dsp:cNvPr id="0" name=""/>
        <dsp:cNvSpPr/>
      </dsp:nvSpPr>
      <dsp:spPr>
        <a:xfrm>
          <a:off x="4119918" y="310305"/>
          <a:ext cx="1818562" cy="18185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4CA7C4-FCA1-4127-B20A-2A5C031A3CF4}">
      <dsp:nvSpPr>
        <dsp:cNvPr id="0" name=""/>
        <dsp:cNvSpPr/>
      </dsp:nvSpPr>
      <dsp:spPr>
        <a:xfrm>
          <a:off x="4507481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FE37A-5DB0-4899-9FCB-0CE39BC185F8}">
      <dsp:nvSpPr>
        <dsp:cNvPr id="0" name=""/>
        <dsp:cNvSpPr/>
      </dsp:nvSpPr>
      <dsp:spPr>
        <a:xfrm>
          <a:off x="3538574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600" kern="1200" dirty="0"/>
            <a:t>PLAGIARISME</a:t>
          </a:r>
        </a:p>
      </dsp:txBody>
      <dsp:txXfrm>
        <a:off x="3538574" y="2695306"/>
        <a:ext cx="2981250" cy="720000"/>
      </dsp:txXfrm>
    </dsp:sp>
    <dsp:sp modelId="{FF93E135-77D6-48A0-8871-9BC93D705D06}">
      <dsp:nvSpPr>
        <dsp:cNvPr id="0" name=""/>
        <dsp:cNvSpPr/>
      </dsp:nvSpPr>
      <dsp:spPr>
        <a:xfrm>
          <a:off x="7622887" y="310305"/>
          <a:ext cx="1818562" cy="18185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509775-983E-4110-B989-EE2CD6514BE0}">
      <dsp:nvSpPr>
        <dsp:cNvPr id="0" name=""/>
        <dsp:cNvSpPr/>
      </dsp:nvSpPr>
      <dsp:spPr>
        <a:xfrm>
          <a:off x="8010450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EDC777-00B3-41D7-9AE1-23D741E941C3}">
      <dsp:nvSpPr>
        <dsp:cNvPr id="0" name=""/>
        <dsp:cNvSpPr/>
      </dsp:nvSpPr>
      <dsp:spPr>
        <a:xfrm>
          <a:off x="7041543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600" kern="1200" dirty="0"/>
            <a:t>MENDELEY</a:t>
          </a:r>
        </a:p>
      </dsp:txBody>
      <dsp:txXfrm>
        <a:off x="7041543" y="2695306"/>
        <a:ext cx="2981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3/6/2020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3/6/2020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3/6/2020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3/6/2020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3/6/2020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3/6/2020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3/6/2020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ocs.binus.ac.id/2017/03/27/mendeleyseries2/" TargetMode="External"/><Relationship Id="rId2" Type="http://schemas.openxmlformats.org/officeDocument/2006/relationships/hyperlink" Target="https://socs.binus.ac.id/2017/03/27/mendeleyseries1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ocs.binus.ac.id/2017/03/27/Mendeleyseries5/" TargetMode="External"/><Relationship Id="rId5" Type="http://schemas.openxmlformats.org/officeDocument/2006/relationships/hyperlink" Target="https://socs.binus.ac.id/2017/03/27/mendeleyseries4/" TargetMode="External"/><Relationship Id="rId4" Type="http://schemas.openxmlformats.org/officeDocument/2006/relationships/hyperlink" Target="https://socs.binus.ac.id/2017/03/27/mendeleyseries3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TINJAUAN PUSTAKA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870E4-FAFA-4F12-9C9A-DDFD872FC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48031"/>
          </a:xfrm>
        </p:spPr>
        <p:txBody>
          <a:bodyPr>
            <a:normAutofit fontScale="90000"/>
          </a:bodyPr>
          <a:lstStyle/>
          <a:p>
            <a:r>
              <a:rPr lang="en-US" dirty="0"/>
              <a:t>JENIS PLAGIARISME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497F6-2899-45B6-9D3B-750A2738E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343025"/>
            <a:ext cx="10058400" cy="4972050"/>
          </a:xfrm>
        </p:spPr>
        <p:txBody>
          <a:bodyPr>
            <a:normAutofit/>
          </a:bodyPr>
          <a:lstStyle/>
          <a:p>
            <a:r>
              <a:rPr lang="en-US" sz="1800" b="1" dirty="0"/>
              <a:t>Metaphor Plagiarism </a:t>
            </a:r>
            <a:endParaRPr lang="en-US" sz="1800" dirty="0"/>
          </a:p>
          <a:p>
            <a:r>
              <a:rPr lang="en-US" sz="1800" dirty="0" err="1"/>
              <a:t>Jenis</a:t>
            </a:r>
            <a:r>
              <a:rPr lang="en-US" sz="1800" dirty="0"/>
              <a:t> </a:t>
            </a:r>
            <a:r>
              <a:rPr lang="en-US" sz="1800" dirty="0" err="1"/>
              <a:t>plagiarisme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yaitu</a:t>
            </a:r>
            <a:r>
              <a:rPr lang="en-US" sz="1800" dirty="0"/>
              <a:t> </a:t>
            </a:r>
            <a:r>
              <a:rPr lang="en-US" sz="1800" dirty="0" err="1"/>
              <a:t>melakukan</a:t>
            </a:r>
            <a:r>
              <a:rPr lang="en-US" sz="1800" dirty="0"/>
              <a:t> </a:t>
            </a:r>
            <a:r>
              <a:rPr lang="en-US" sz="1800" b="1" dirty="0" err="1"/>
              <a:t>pengutipan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penjiplakan</a:t>
            </a:r>
            <a:r>
              <a:rPr lang="en-US" sz="1800" dirty="0"/>
              <a:t> </a:t>
            </a:r>
            <a:r>
              <a:rPr lang="en-US" sz="1800" dirty="0" err="1"/>
              <a:t>sebuah</a:t>
            </a:r>
            <a:r>
              <a:rPr lang="en-US" sz="1800" dirty="0"/>
              <a:t> </a:t>
            </a:r>
            <a:r>
              <a:rPr lang="en-US" sz="1800" dirty="0" err="1"/>
              <a:t>bagian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karya</a:t>
            </a:r>
            <a:r>
              <a:rPr lang="en-US" sz="1800" dirty="0"/>
              <a:t> </a:t>
            </a:r>
            <a:r>
              <a:rPr lang="en-US" sz="1800" dirty="0" err="1"/>
              <a:t>penulis</a:t>
            </a:r>
            <a:r>
              <a:rPr lang="en-US" sz="1800" dirty="0"/>
              <a:t> lain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b="1" dirty="0" err="1"/>
              <a:t>memperjelas</a:t>
            </a:r>
            <a:r>
              <a:rPr lang="en-US" sz="1800" b="1" dirty="0"/>
              <a:t> </a:t>
            </a:r>
            <a:r>
              <a:rPr lang="en-US" sz="1800" b="1" dirty="0" err="1"/>
              <a:t>makna</a:t>
            </a:r>
            <a:r>
              <a:rPr lang="en-US" sz="1800" b="1" dirty="0"/>
              <a:t> </a:t>
            </a:r>
            <a:r>
              <a:rPr lang="en-US" sz="1800" b="1" dirty="0" err="1"/>
              <a:t>dari</a:t>
            </a:r>
            <a:r>
              <a:rPr lang="en-US" sz="1800" b="1" dirty="0"/>
              <a:t> </a:t>
            </a:r>
            <a:r>
              <a:rPr lang="en-US" sz="1800" b="1" dirty="0" err="1"/>
              <a:t>tulisannya</a:t>
            </a:r>
            <a:r>
              <a:rPr lang="en-US" sz="1800" b="1" dirty="0"/>
              <a:t> </a:t>
            </a:r>
            <a:r>
              <a:rPr lang="en-US" sz="1800" b="1" dirty="0" err="1"/>
              <a:t>sendiri</a:t>
            </a:r>
            <a:r>
              <a:rPr lang="en-US" sz="1800" dirty="0"/>
              <a:t>. </a:t>
            </a:r>
            <a:r>
              <a:rPr lang="en-US" sz="1800" dirty="0" err="1"/>
              <a:t>Penulis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r>
              <a:rPr lang="en-US" sz="1800" dirty="0"/>
              <a:t> </a:t>
            </a:r>
            <a:r>
              <a:rPr lang="en-US" sz="1800" dirty="0" err="1"/>
              <a:t>merasa</a:t>
            </a:r>
            <a:r>
              <a:rPr lang="en-US" sz="1800" dirty="0"/>
              <a:t> </a:t>
            </a:r>
            <a:r>
              <a:rPr lang="en-US" sz="1800" dirty="0" err="1"/>
              <a:t>tulisannya</a:t>
            </a:r>
            <a:r>
              <a:rPr lang="en-US" sz="1800" dirty="0"/>
              <a:t> </a:t>
            </a:r>
            <a:r>
              <a:rPr lang="en-US" sz="1800" dirty="0" err="1"/>
              <a:t>kurang</a:t>
            </a:r>
            <a:r>
              <a:rPr lang="en-US" sz="1800" dirty="0"/>
              <a:t> </a:t>
            </a:r>
            <a:r>
              <a:rPr lang="en-US" sz="1800" dirty="0" err="1"/>
              <a:t>lengkap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kurang</a:t>
            </a:r>
            <a:r>
              <a:rPr lang="en-US" sz="1800" dirty="0"/>
              <a:t> </a:t>
            </a:r>
            <a:r>
              <a:rPr lang="en-US" sz="1800" dirty="0" err="1"/>
              <a:t>difahami</a:t>
            </a:r>
            <a:r>
              <a:rPr lang="en-US" sz="1800" dirty="0"/>
              <a:t> </a:t>
            </a:r>
            <a:r>
              <a:rPr lang="en-US" sz="1800" dirty="0" err="1"/>
              <a:t>sehingga</a:t>
            </a:r>
            <a:r>
              <a:rPr lang="en-US" sz="1800" dirty="0"/>
              <a:t> </a:t>
            </a:r>
            <a:r>
              <a:rPr lang="en-US" sz="1800" dirty="0" err="1"/>
              <a:t>perlu</a:t>
            </a:r>
            <a:r>
              <a:rPr lang="en-US" sz="1800" dirty="0"/>
              <a:t> </a:t>
            </a:r>
            <a:r>
              <a:rPr lang="en-US" sz="1800" dirty="0" err="1"/>
              <a:t>mengutip</a:t>
            </a:r>
            <a:r>
              <a:rPr lang="en-US" sz="1800" dirty="0"/>
              <a:t> </a:t>
            </a:r>
            <a:r>
              <a:rPr lang="en-US" sz="1800" dirty="0" err="1"/>
              <a:t>tulisan</a:t>
            </a:r>
            <a:r>
              <a:rPr lang="en-US" sz="1800" dirty="0"/>
              <a:t> lain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memberikan</a:t>
            </a:r>
            <a:r>
              <a:rPr lang="en-US" sz="1800" dirty="0"/>
              <a:t> </a:t>
            </a:r>
            <a:r>
              <a:rPr lang="en-US" sz="1800" dirty="0" err="1"/>
              <a:t>penjelasan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pemahaman</a:t>
            </a:r>
            <a:r>
              <a:rPr lang="en-US" sz="1800" dirty="0"/>
              <a:t>. </a:t>
            </a:r>
          </a:p>
          <a:p>
            <a:r>
              <a:rPr lang="en-US" sz="1800" b="1" dirty="0"/>
              <a:t>Idea Plagiarism </a:t>
            </a:r>
            <a:endParaRPr lang="en-US" sz="1800" dirty="0"/>
          </a:p>
          <a:p>
            <a:r>
              <a:rPr lang="en-US" sz="1800" dirty="0" err="1"/>
              <a:t>Jenis</a:t>
            </a:r>
            <a:r>
              <a:rPr lang="en-US" sz="1800" dirty="0"/>
              <a:t> </a:t>
            </a:r>
            <a:r>
              <a:rPr lang="en-US" sz="1800" dirty="0" err="1"/>
              <a:t>plagiarisme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melakukan</a:t>
            </a:r>
            <a:r>
              <a:rPr lang="en-US" sz="1800" dirty="0"/>
              <a:t> </a:t>
            </a:r>
            <a:r>
              <a:rPr lang="en-US" sz="1800" dirty="0" err="1"/>
              <a:t>pengutipan</a:t>
            </a:r>
            <a:r>
              <a:rPr lang="en-US" sz="1800" dirty="0"/>
              <a:t> </a:t>
            </a:r>
            <a:r>
              <a:rPr lang="en-US" sz="1800" dirty="0" err="1"/>
              <a:t>terhadap</a:t>
            </a:r>
            <a:r>
              <a:rPr lang="en-US" sz="1800" dirty="0"/>
              <a:t> </a:t>
            </a:r>
            <a:r>
              <a:rPr lang="en-US" sz="1800" dirty="0" err="1"/>
              <a:t>gagasan</a:t>
            </a:r>
            <a:r>
              <a:rPr lang="en-US" sz="1800" dirty="0"/>
              <a:t>, ide tau </a:t>
            </a:r>
            <a:r>
              <a:rPr lang="en-US" sz="1800" dirty="0" err="1"/>
              <a:t>pemikiran</a:t>
            </a:r>
            <a:r>
              <a:rPr lang="en-US" sz="1800" dirty="0"/>
              <a:t> orang lain </a:t>
            </a:r>
            <a:r>
              <a:rPr lang="en-US" sz="1800" dirty="0" err="1"/>
              <a:t>ke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tulisan</a:t>
            </a:r>
            <a:r>
              <a:rPr lang="en-US" sz="1800" dirty="0"/>
              <a:t> </a:t>
            </a:r>
            <a:r>
              <a:rPr lang="en-US" sz="1800" dirty="0" err="1"/>
              <a:t>sendiri</a:t>
            </a:r>
            <a:r>
              <a:rPr lang="en-US" sz="1800" dirty="0"/>
              <a:t> </a:t>
            </a:r>
            <a:r>
              <a:rPr lang="en-US" sz="1800" dirty="0" err="1"/>
              <a:t>tanpa</a:t>
            </a:r>
            <a:r>
              <a:rPr lang="en-US" sz="1800" dirty="0"/>
              <a:t> </a:t>
            </a:r>
            <a:r>
              <a:rPr lang="en-US" sz="1800" dirty="0" err="1"/>
              <a:t>mencantumkan</a:t>
            </a:r>
            <a:r>
              <a:rPr lang="en-US" sz="1800" dirty="0"/>
              <a:t> </a:t>
            </a:r>
            <a:r>
              <a:rPr lang="en-US" sz="1800" dirty="0" err="1"/>
              <a:t>nama</a:t>
            </a:r>
            <a:r>
              <a:rPr lang="en-US" sz="1800" dirty="0"/>
              <a:t> </a:t>
            </a:r>
            <a:r>
              <a:rPr lang="en-US" sz="1800" dirty="0" err="1"/>
              <a:t>penggagasnya</a:t>
            </a:r>
            <a:r>
              <a:rPr lang="en-US" sz="1800" dirty="0"/>
              <a:t> </a:t>
            </a:r>
            <a:r>
              <a:rPr lang="en-US" sz="1800" dirty="0" err="1"/>
              <a:t>beserta</a:t>
            </a:r>
            <a:r>
              <a:rPr lang="en-US" sz="1800" dirty="0"/>
              <a:t> </a:t>
            </a:r>
            <a:r>
              <a:rPr lang="en-US" sz="1800" dirty="0" err="1"/>
              <a:t>sumbernya</a:t>
            </a:r>
            <a:r>
              <a:rPr lang="en-US" sz="1800" dirty="0"/>
              <a:t>. </a:t>
            </a:r>
          </a:p>
          <a:p>
            <a:r>
              <a:rPr lang="en-US" sz="1800" b="1" dirty="0"/>
              <a:t>Self Plagiarism </a:t>
            </a:r>
            <a:endParaRPr lang="en-US" sz="1800" dirty="0"/>
          </a:p>
          <a:p>
            <a:r>
              <a:rPr lang="en-US" sz="1800" dirty="0" err="1"/>
              <a:t>Jenis</a:t>
            </a:r>
            <a:r>
              <a:rPr lang="en-US" sz="1800" dirty="0"/>
              <a:t> </a:t>
            </a:r>
            <a:r>
              <a:rPr lang="en-US" sz="1800" dirty="0" err="1"/>
              <a:t>plagiarisme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melakukan</a:t>
            </a:r>
            <a:r>
              <a:rPr lang="en-US" sz="1800" dirty="0"/>
              <a:t> </a:t>
            </a:r>
            <a:r>
              <a:rPr lang="en-US" sz="1800" dirty="0" err="1"/>
              <a:t>pengutipan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penjiplakan</a:t>
            </a:r>
            <a:r>
              <a:rPr lang="en-US" sz="1800" dirty="0"/>
              <a:t> kata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kalimat</a:t>
            </a:r>
            <a:r>
              <a:rPr lang="en-US" sz="1800" dirty="0"/>
              <a:t> pada </a:t>
            </a:r>
            <a:r>
              <a:rPr lang="en-US" sz="1800" dirty="0" err="1"/>
              <a:t>sebagian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seluruh</a:t>
            </a:r>
            <a:r>
              <a:rPr lang="en-US" sz="1800" dirty="0"/>
              <a:t> </a:t>
            </a:r>
            <a:r>
              <a:rPr lang="en-US" sz="1800" dirty="0" err="1"/>
              <a:t>paragraf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bab</a:t>
            </a:r>
            <a:r>
              <a:rPr lang="en-US" sz="1800" dirty="0"/>
              <a:t> </a:t>
            </a:r>
            <a:r>
              <a:rPr lang="en-US" sz="1800" dirty="0" err="1"/>
              <a:t>karyanya</a:t>
            </a:r>
            <a:r>
              <a:rPr lang="en-US" sz="1800" dirty="0"/>
              <a:t> </a:t>
            </a:r>
            <a:r>
              <a:rPr lang="en-US" sz="1800" dirty="0" err="1"/>
              <a:t>sendiri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identik</a:t>
            </a:r>
            <a:r>
              <a:rPr lang="en-US" sz="1800" dirty="0"/>
              <a:t> dan </a:t>
            </a:r>
            <a:r>
              <a:rPr lang="en-US" sz="1800" dirty="0" err="1"/>
              <a:t>mengirimkannya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dipublikasikan</a:t>
            </a:r>
            <a:r>
              <a:rPr lang="en-US" sz="1800" dirty="0"/>
              <a:t> </a:t>
            </a:r>
            <a:r>
              <a:rPr lang="en-US" sz="1800" dirty="0" err="1"/>
              <a:t>tanpa</a:t>
            </a:r>
            <a:r>
              <a:rPr lang="en-US" sz="1800" dirty="0"/>
              <a:t> </a:t>
            </a:r>
            <a:r>
              <a:rPr lang="en-US" sz="1800" dirty="0" err="1"/>
              <a:t>mencantumkan</a:t>
            </a:r>
            <a:r>
              <a:rPr lang="en-US" sz="1800" dirty="0"/>
              <a:t> </a:t>
            </a:r>
            <a:r>
              <a:rPr lang="en-US" sz="1800" dirty="0" err="1"/>
              <a:t>informasi</a:t>
            </a:r>
            <a:r>
              <a:rPr lang="en-US" sz="1800" dirty="0"/>
              <a:t> </a:t>
            </a:r>
            <a:r>
              <a:rPr lang="en-US" sz="1800" dirty="0" err="1"/>
              <a:t>tentang</a:t>
            </a:r>
            <a:r>
              <a:rPr lang="en-US" sz="1800" dirty="0"/>
              <a:t> </a:t>
            </a:r>
            <a:r>
              <a:rPr lang="en-US" sz="1800" dirty="0" err="1"/>
              <a:t>pengutipan</a:t>
            </a:r>
            <a:r>
              <a:rPr lang="en-US" sz="1800" dirty="0"/>
              <a:t> </a:t>
            </a:r>
            <a:r>
              <a:rPr lang="en-US" sz="1800" dirty="0" err="1"/>
              <a:t>hasil</a:t>
            </a:r>
            <a:r>
              <a:rPr lang="en-US" sz="1800" dirty="0"/>
              <a:t> </a:t>
            </a:r>
            <a:r>
              <a:rPr lang="en-US" sz="1800" dirty="0" err="1"/>
              <a:t>karyanya</a:t>
            </a:r>
            <a:r>
              <a:rPr lang="en-US" sz="1800" dirty="0"/>
              <a:t> </a:t>
            </a:r>
            <a:r>
              <a:rPr lang="en-US" sz="1800" dirty="0" err="1"/>
              <a:t>sendiri</a:t>
            </a:r>
            <a:r>
              <a:rPr lang="en-US" sz="1800" dirty="0"/>
              <a:t> dan </a:t>
            </a:r>
            <a:r>
              <a:rPr lang="en-US" sz="1800" dirty="0" err="1"/>
              <a:t>pernah</a:t>
            </a:r>
            <a:r>
              <a:rPr lang="en-US" sz="1800" dirty="0"/>
              <a:t> </a:t>
            </a:r>
            <a:r>
              <a:rPr lang="en-US" sz="1800" dirty="0" err="1"/>
              <a:t>dimuat</a:t>
            </a:r>
            <a:r>
              <a:rPr lang="en-US" sz="1800" dirty="0"/>
              <a:t> pada </a:t>
            </a:r>
            <a:r>
              <a:rPr lang="en-US" sz="1800" dirty="0" err="1"/>
              <a:t>jurnal</a:t>
            </a:r>
            <a:r>
              <a:rPr lang="en-US" sz="1800" dirty="0"/>
              <a:t> </a:t>
            </a:r>
            <a:r>
              <a:rPr lang="en-US" sz="1800" dirty="0" err="1"/>
              <a:t>ilmiah</a:t>
            </a:r>
            <a:r>
              <a:rPr lang="en-US" sz="1800" dirty="0"/>
              <a:t> </a:t>
            </a:r>
            <a:r>
              <a:rPr lang="en-US" sz="1800" dirty="0" err="1"/>
              <a:t>sebelumnya</a:t>
            </a:r>
            <a:r>
              <a:rPr lang="en-US" sz="1800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2229697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5A59B-0C74-4622-8691-AF8DFB94B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09956"/>
          </a:xfrm>
        </p:spPr>
        <p:txBody>
          <a:bodyPr/>
          <a:lstStyle/>
          <a:p>
            <a:r>
              <a:rPr lang="en-US" dirty="0" err="1"/>
              <a:t>Pencegahan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0CD78-8F29-4D0C-A563-5D8BA3977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352550"/>
            <a:ext cx="10058400" cy="4600194"/>
          </a:xfrm>
        </p:spPr>
        <p:txBody>
          <a:bodyPr/>
          <a:lstStyle/>
          <a:p>
            <a:endParaRPr lang="en-US" dirty="0"/>
          </a:p>
          <a:p>
            <a:r>
              <a:rPr lang="en-US" sz="1800" dirty="0" err="1"/>
              <a:t>Memberikan</a:t>
            </a:r>
            <a:r>
              <a:rPr lang="en-US" sz="1800" dirty="0"/>
              <a:t> </a:t>
            </a:r>
            <a:r>
              <a:rPr lang="en-US" sz="1800" dirty="0" err="1"/>
              <a:t>apresiasi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penghargaan</a:t>
            </a:r>
            <a:r>
              <a:rPr lang="en-US" sz="1800" dirty="0"/>
              <a:t> </a:t>
            </a:r>
            <a:r>
              <a:rPr lang="en-US" sz="1800" dirty="0" err="1"/>
              <a:t>terhadap</a:t>
            </a:r>
            <a:r>
              <a:rPr lang="en-US" sz="1800" dirty="0"/>
              <a:t> </a:t>
            </a:r>
            <a:r>
              <a:rPr lang="en-US" sz="1800" dirty="0" err="1"/>
              <a:t>karya</a:t>
            </a:r>
            <a:r>
              <a:rPr lang="en-US" sz="1800" dirty="0"/>
              <a:t> orang lain </a:t>
            </a:r>
            <a:r>
              <a:rPr lang="en-US" sz="1800" dirty="0" err="1"/>
              <a:t>melalui</a:t>
            </a:r>
            <a:r>
              <a:rPr lang="en-US" sz="1800" dirty="0"/>
              <a:t> </a:t>
            </a:r>
            <a:r>
              <a:rPr lang="en-US" sz="1800" b="1" dirty="0" err="1"/>
              <a:t>pencantuman</a:t>
            </a:r>
            <a:r>
              <a:rPr lang="en-US" sz="1800" b="1" dirty="0"/>
              <a:t> </a:t>
            </a:r>
            <a:r>
              <a:rPr lang="en-US" sz="1800" b="1" dirty="0" err="1"/>
              <a:t>nama</a:t>
            </a:r>
            <a:r>
              <a:rPr lang="en-US" sz="1800" b="1" dirty="0"/>
              <a:t> </a:t>
            </a:r>
            <a:r>
              <a:rPr lang="en-US" sz="1800" b="1" dirty="0" err="1"/>
              <a:t>penulis</a:t>
            </a:r>
            <a:r>
              <a:rPr lang="en-US" sz="1800" b="1" dirty="0"/>
              <a:t> </a:t>
            </a:r>
            <a:r>
              <a:rPr lang="en-US" sz="1800" b="1" dirty="0" err="1"/>
              <a:t>beserta</a:t>
            </a:r>
            <a:r>
              <a:rPr lang="en-US" sz="1800" b="1" dirty="0"/>
              <a:t> </a:t>
            </a:r>
            <a:r>
              <a:rPr lang="en-US" sz="1800" b="1" dirty="0" err="1"/>
              <a:t>sumbernya</a:t>
            </a:r>
            <a:r>
              <a:rPr lang="en-US" sz="1800" dirty="0"/>
              <a:t> </a:t>
            </a:r>
            <a:r>
              <a:rPr lang="en-US" sz="1800" dirty="0" err="1"/>
              <a:t>apabila</a:t>
            </a:r>
            <a:r>
              <a:rPr lang="en-US" sz="1800" dirty="0"/>
              <a:t> </a:t>
            </a:r>
            <a:r>
              <a:rPr lang="en-US" sz="1800" dirty="0" err="1"/>
              <a:t>mengutip</a:t>
            </a:r>
            <a:r>
              <a:rPr lang="en-US" sz="1800" dirty="0"/>
              <a:t> </a:t>
            </a:r>
            <a:r>
              <a:rPr lang="en-US" sz="1800" dirty="0" err="1"/>
              <a:t>sebuah</a:t>
            </a:r>
            <a:r>
              <a:rPr lang="en-US" sz="1800" dirty="0"/>
              <a:t> </a:t>
            </a:r>
            <a:r>
              <a:rPr lang="en-US" sz="1800" dirty="0" err="1"/>
              <a:t>tulisan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menggunakan</a:t>
            </a:r>
            <a:r>
              <a:rPr lang="en-US" sz="1800" dirty="0"/>
              <a:t> </a:t>
            </a:r>
            <a:r>
              <a:rPr lang="en-US" sz="1800" dirty="0" err="1"/>
              <a:t>gagasan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ide orang lain. </a:t>
            </a:r>
          </a:p>
          <a:p>
            <a:r>
              <a:rPr lang="en-US" sz="1800" b="1" dirty="0" err="1"/>
              <a:t>Melakukan</a:t>
            </a:r>
            <a:r>
              <a:rPr lang="en-US" sz="1800" b="1" dirty="0"/>
              <a:t> </a:t>
            </a:r>
            <a:r>
              <a:rPr lang="en-US" sz="1800" b="1" dirty="0" err="1"/>
              <a:t>parafrasa</a:t>
            </a:r>
            <a:r>
              <a:rPr lang="en-US" sz="1800" b="1" dirty="0"/>
              <a:t> </a:t>
            </a:r>
            <a:r>
              <a:rPr lang="en-US" sz="1800" dirty="0" err="1"/>
              <a:t>yaitu</a:t>
            </a:r>
            <a:r>
              <a:rPr lang="en-US" sz="1800" dirty="0"/>
              <a:t> </a:t>
            </a:r>
            <a:r>
              <a:rPr lang="en-US" sz="1800" dirty="0" err="1"/>
              <a:t>mengangkat</a:t>
            </a:r>
            <a:r>
              <a:rPr lang="en-US" sz="1800" dirty="0"/>
              <a:t> </a:t>
            </a:r>
            <a:r>
              <a:rPr lang="en-US" sz="1800" dirty="0" err="1"/>
              <a:t>sebuah</a:t>
            </a:r>
            <a:r>
              <a:rPr lang="en-US" sz="1800" dirty="0"/>
              <a:t> </a:t>
            </a:r>
            <a:r>
              <a:rPr lang="en-US" sz="1800" dirty="0" err="1"/>
              <a:t>intisari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sebuah</a:t>
            </a:r>
            <a:r>
              <a:rPr lang="en-US" sz="1800" dirty="0"/>
              <a:t> </a:t>
            </a:r>
            <a:r>
              <a:rPr lang="en-US" sz="1800" dirty="0" err="1"/>
              <a:t>tulisan</a:t>
            </a:r>
            <a:r>
              <a:rPr lang="en-US" sz="1800" dirty="0"/>
              <a:t> </a:t>
            </a:r>
            <a:r>
              <a:rPr lang="en-US" sz="1800" dirty="0" err="1"/>
              <a:t>kemudian</a:t>
            </a:r>
            <a:r>
              <a:rPr lang="en-US" sz="1800" dirty="0"/>
              <a:t> </a:t>
            </a:r>
            <a:r>
              <a:rPr lang="en-US" sz="1800" dirty="0" err="1"/>
              <a:t>menuliskannya</a:t>
            </a:r>
            <a:r>
              <a:rPr lang="en-US" sz="1800" dirty="0"/>
              <a:t> </a:t>
            </a:r>
            <a:r>
              <a:rPr lang="en-US" sz="1800" dirty="0" err="1"/>
              <a:t>kembali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kata-kata </a:t>
            </a:r>
            <a:r>
              <a:rPr lang="en-US" sz="1800" dirty="0" err="1"/>
              <a:t>sendiri</a:t>
            </a:r>
            <a:r>
              <a:rPr lang="en-US" sz="1800" dirty="0"/>
              <a:t> </a:t>
            </a:r>
            <a:r>
              <a:rPr lang="en-US" sz="1800" dirty="0" err="1"/>
              <a:t>tanpa</a:t>
            </a:r>
            <a:r>
              <a:rPr lang="en-US" sz="1800" dirty="0"/>
              <a:t> </a:t>
            </a:r>
            <a:r>
              <a:rPr lang="en-US" sz="1800" dirty="0" err="1"/>
              <a:t>mengubah</a:t>
            </a:r>
            <a:r>
              <a:rPr lang="en-US" sz="1800" dirty="0"/>
              <a:t> </a:t>
            </a:r>
            <a:r>
              <a:rPr lang="en-US" sz="1800" dirty="0" err="1"/>
              <a:t>makna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artinya</a:t>
            </a:r>
            <a:r>
              <a:rPr lang="en-US" sz="1800" dirty="0"/>
              <a:t> dan </a:t>
            </a:r>
            <a:r>
              <a:rPr lang="en-US" sz="1800" dirty="0" err="1"/>
              <a:t>selalu</a:t>
            </a:r>
            <a:r>
              <a:rPr lang="en-US" sz="1800" dirty="0"/>
              <a:t> </a:t>
            </a:r>
            <a:r>
              <a:rPr lang="en-US" sz="1800" dirty="0" err="1"/>
              <a:t>mencantumkan</a:t>
            </a:r>
            <a:r>
              <a:rPr lang="en-US" sz="1800" dirty="0"/>
              <a:t> </a:t>
            </a:r>
            <a:r>
              <a:rPr lang="en-US" sz="1800" dirty="0" err="1"/>
              <a:t>nama</a:t>
            </a:r>
            <a:r>
              <a:rPr lang="en-US" sz="1800" dirty="0"/>
              <a:t> </a:t>
            </a:r>
            <a:r>
              <a:rPr lang="en-US" sz="1800" dirty="0" err="1"/>
              <a:t>penulis</a:t>
            </a:r>
            <a:r>
              <a:rPr lang="en-US" sz="1800" dirty="0"/>
              <a:t> </a:t>
            </a:r>
            <a:r>
              <a:rPr lang="en-US" sz="1800" dirty="0" err="1"/>
              <a:t>beserta</a:t>
            </a:r>
            <a:r>
              <a:rPr lang="en-US" sz="1800" dirty="0"/>
              <a:t> </a:t>
            </a:r>
            <a:r>
              <a:rPr lang="en-US" sz="1800" dirty="0" err="1"/>
              <a:t>sumbernya</a:t>
            </a:r>
            <a:r>
              <a:rPr lang="en-US" sz="1800" dirty="0"/>
              <a:t>. </a:t>
            </a:r>
          </a:p>
          <a:p>
            <a:r>
              <a:rPr lang="en-US" sz="1800" dirty="0" err="1"/>
              <a:t>Melakukan</a:t>
            </a:r>
            <a:r>
              <a:rPr lang="en-US" sz="1800" dirty="0"/>
              <a:t> </a:t>
            </a:r>
            <a:r>
              <a:rPr lang="en-US" sz="1800" dirty="0" err="1"/>
              <a:t>pengecekan</a:t>
            </a:r>
            <a:r>
              <a:rPr lang="en-US" sz="1800" dirty="0"/>
              <a:t> </a:t>
            </a:r>
            <a:r>
              <a:rPr lang="en-US" sz="1800" dirty="0" err="1"/>
              <a:t>sebuah</a:t>
            </a:r>
            <a:r>
              <a:rPr lang="en-US" sz="1800" dirty="0"/>
              <a:t> </a:t>
            </a:r>
            <a:r>
              <a:rPr lang="en-US" sz="1800" dirty="0" err="1"/>
              <a:t>tulisan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b="1" dirty="0" err="1"/>
              <a:t>peranti</a:t>
            </a:r>
            <a:r>
              <a:rPr lang="en-US" sz="1800" b="1" dirty="0"/>
              <a:t> </a:t>
            </a:r>
            <a:r>
              <a:rPr lang="en-US" sz="1800" b="1" dirty="0" err="1"/>
              <a:t>lunak</a:t>
            </a:r>
            <a:r>
              <a:rPr lang="en-US" sz="1800" b="1" dirty="0"/>
              <a:t> </a:t>
            </a:r>
            <a:r>
              <a:rPr lang="en-US" sz="1800" b="1" dirty="0" err="1"/>
              <a:t>pendeteksi</a:t>
            </a:r>
            <a:r>
              <a:rPr lang="en-US" sz="1800" b="1" dirty="0"/>
              <a:t> </a:t>
            </a:r>
            <a:r>
              <a:rPr lang="en-US" sz="1800" b="1" dirty="0" err="1"/>
              <a:t>plagiarisme</a:t>
            </a:r>
            <a:r>
              <a:rPr lang="en-US" sz="1800" dirty="0"/>
              <a:t>, </a:t>
            </a:r>
            <a:r>
              <a:rPr lang="en-US" sz="1800" dirty="0" err="1"/>
              <a:t>peranti</a:t>
            </a:r>
            <a:r>
              <a:rPr lang="en-US" sz="1800" dirty="0"/>
              <a:t> yang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mengecek</a:t>
            </a:r>
            <a:r>
              <a:rPr lang="en-US" sz="1800" dirty="0"/>
              <a:t> </a:t>
            </a:r>
            <a:r>
              <a:rPr lang="en-US" sz="1800" dirty="0" err="1"/>
              <a:t>apakah</a:t>
            </a:r>
            <a:r>
              <a:rPr lang="en-US" sz="1800" dirty="0"/>
              <a:t> </a:t>
            </a:r>
            <a:r>
              <a:rPr lang="en-US" sz="1800" dirty="0" err="1"/>
              <a:t>terdapat</a:t>
            </a:r>
            <a:r>
              <a:rPr lang="en-US" sz="1800" dirty="0"/>
              <a:t> </a:t>
            </a:r>
            <a:r>
              <a:rPr lang="en-US" sz="1800" dirty="0" err="1"/>
              <a:t>pengutipan</a:t>
            </a:r>
            <a:r>
              <a:rPr lang="en-US" sz="1800" dirty="0"/>
              <a:t> </a:t>
            </a:r>
            <a:r>
              <a:rPr lang="en-US" sz="1800" dirty="0" err="1"/>
              <a:t>tulisan</a:t>
            </a:r>
            <a:r>
              <a:rPr lang="en-US" sz="1800" dirty="0"/>
              <a:t> </a:t>
            </a:r>
            <a:r>
              <a:rPr lang="en-US" sz="1800" dirty="0" err="1"/>
              <a:t>sebagian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seluruhnya</a:t>
            </a:r>
            <a:r>
              <a:rPr lang="en-US" sz="1800" dirty="0"/>
              <a:t> dan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mendeteksi</a:t>
            </a:r>
            <a:r>
              <a:rPr lang="en-US" sz="1800" dirty="0"/>
              <a:t> </a:t>
            </a:r>
            <a:r>
              <a:rPr lang="en-US" sz="1800" dirty="0" err="1"/>
              <a:t>berapa</a:t>
            </a:r>
            <a:r>
              <a:rPr lang="en-US" sz="1800" dirty="0"/>
              <a:t> </a:t>
            </a:r>
            <a:r>
              <a:rPr lang="en-US" sz="1800" dirty="0" err="1"/>
              <a:t>persen</a:t>
            </a:r>
            <a:r>
              <a:rPr lang="en-US" sz="1800" dirty="0"/>
              <a:t> </a:t>
            </a:r>
            <a:r>
              <a:rPr lang="en-US" sz="1800" dirty="0" err="1"/>
              <a:t>tulisan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r>
              <a:rPr lang="en-US" sz="1800" dirty="0"/>
              <a:t> </a:t>
            </a:r>
            <a:r>
              <a:rPr lang="en-US" sz="1800" dirty="0" err="1"/>
              <a:t>mengutip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tulisan</a:t>
            </a:r>
            <a:r>
              <a:rPr lang="en-US" sz="1800" dirty="0"/>
              <a:t> orang lain </a:t>
            </a:r>
          </a:p>
          <a:p>
            <a:r>
              <a:rPr lang="en-US" sz="1800" dirty="0" err="1"/>
              <a:t>Pustakawan</a:t>
            </a:r>
            <a:r>
              <a:rPr lang="en-US" sz="1800" dirty="0"/>
              <a:t> yang professional </a:t>
            </a:r>
            <a:r>
              <a:rPr lang="en-US" sz="1800" dirty="0" err="1"/>
              <a:t>menjadi</a:t>
            </a:r>
            <a:r>
              <a:rPr lang="en-US" sz="1800" dirty="0"/>
              <a:t> </a:t>
            </a:r>
            <a:r>
              <a:rPr lang="en-US" sz="1800" dirty="0" err="1"/>
              <a:t>tempat</a:t>
            </a:r>
            <a:r>
              <a:rPr lang="en-US" sz="1800" dirty="0"/>
              <a:t> </a:t>
            </a:r>
            <a:r>
              <a:rPr lang="en-US" sz="1800" dirty="0" err="1"/>
              <a:t>bertanya</a:t>
            </a:r>
            <a:r>
              <a:rPr lang="en-US" sz="1800" dirty="0"/>
              <a:t> dan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memberikan</a:t>
            </a:r>
            <a:r>
              <a:rPr lang="en-US" sz="1800" dirty="0"/>
              <a:t> </a:t>
            </a:r>
            <a:r>
              <a:rPr lang="en-US" sz="1800" dirty="0" err="1"/>
              <a:t>arahan</a:t>
            </a:r>
            <a:r>
              <a:rPr lang="en-US" sz="18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7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F910C-048E-4B61-B244-093589138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TELAAH PUSTAKA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KERANGKA TEORI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AE489-4D9C-432D-8498-EC79A331E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err="1"/>
              <a:t>Kerangka</a:t>
            </a:r>
            <a:r>
              <a:rPr lang="en-US" sz="1800" dirty="0"/>
              <a:t> </a:t>
            </a:r>
            <a:r>
              <a:rPr lang="en-US" sz="1800" dirty="0" err="1"/>
              <a:t>teori</a:t>
            </a:r>
            <a:r>
              <a:rPr lang="en-US" sz="1800" dirty="0"/>
              <a:t>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visualisasi</a:t>
            </a:r>
            <a:r>
              <a:rPr lang="en-US" sz="1800" dirty="0"/>
              <a:t> </a:t>
            </a:r>
            <a:r>
              <a:rPr lang="en-US" sz="1800" dirty="0" err="1"/>
              <a:t>hubungan</a:t>
            </a:r>
            <a:r>
              <a:rPr lang="en-US" sz="1800" dirty="0"/>
              <a:t> </a:t>
            </a:r>
            <a:r>
              <a:rPr lang="en-US" sz="1800" dirty="0" err="1"/>
              <a:t>antara</a:t>
            </a:r>
            <a:r>
              <a:rPr lang="en-US" sz="1800" dirty="0"/>
              <a:t> </a:t>
            </a:r>
            <a:r>
              <a:rPr lang="en-US" sz="1800" dirty="0" err="1"/>
              <a:t>berbagai</a:t>
            </a:r>
            <a:r>
              <a:rPr lang="en-US" sz="1800" dirty="0"/>
              <a:t> </a:t>
            </a:r>
            <a:r>
              <a:rPr lang="en-US" sz="1800" dirty="0" err="1"/>
              <a:t>variabel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menjelaskan</a:t>
            </a:r>
            <a:r>
              <a:rPr lang="en-US" sz="1800" dirty="0"/>
              <a:t> </a:t>
            </a:r>
            <a:r>
              <a:rPr lang="en-US" sz="1800" dirty="0" err="1"/>
              <a:t>sebuah</a:t>
            </a:r>
            <a:r>
              <a:rPr lang="en-US" sz="1800" dirty="0"/>
              <a:t> </a:t>
            </a:r>
            <a:r>
              <a:rPr lang="en-US" sz="1800" dirty="0" err="1"/>
              <a:t>fenomena</a:t>
            </a:r>
            <a:r>
              <a:rPr lang="en-US" sz="1800" dirty="0"/>
              <a:t> . </a:t>
            </a:r>
          </a:p>
          <a:p>
            <a:r>
              <a:rPr lang="en-US" sz="1800" dirty="0" err="1"/>
              <a:t>Hubungan</a:t>
            </a:r>
            <a:r>
              <a:rPr lang="en-US" sz="1800" dirty="0"/>
              <a:t> </a:t>
            </a:r>
            <a:r>
              <a:rPr lang="en-US" sz="1800" dirty="0" err="1"/>
              <a:t>antara</a:t>
            </a:r>
            <a:r>
              <a:rPr lang="en-US" sz="1800" dirty="0"/>
              <a:t> </a:t>
            </a:r>
            <a:r>
              <a:rPr lang="en-US" sz="1800" dirty="0" err="1"/>
              <a:t>berbagai</a:t>
            </a:r>
            <a:r>
              <a:rPr lang="en-US" sz="1800" dirty="0"/>
              <a:t> </a:t>
            </a:r>
            <a:r>
              <a:rPr lang="en-US" sz="1800" dirty="0" err="1"/>
              <a:t>variabel</a:t>
            </a:r>
            <a:r>
              <a:rPr lang="en-US" sz="1800" dirty="0"/>
              <a:t> </a:t>
            </a:r>
            <a:r>
              <a:rPr lang="en-US" sz="1800" dirty="0" err="1"/>
              <a:t>digambarkan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lengkap</a:t>
            </a:r>
            <a:r>
              <a:rPr lang="en-US" sz="1800" dirty="0"/>
              <a:t> dan </a:t>
            </a:r>
            <a:r>
              <a:rPr lang="en-US" sz="1800" dirty="0" err="1"/>
              <a:t>menyeluruh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alur</a:t>
            </a:r>
            <a:r>
              <a:rPr lang="en-US" sz="1800" dirty="0"/>
              <a:t> dan </a:t>
            </a:r>
            <a:r>
              <a:rPr lang="en-US" sz="1800" dirty="0" err="1"/>
              <a:t>skema</a:t>
            </a:r>
            <a:r>
              <a:rPr lang="en-US" sz="1800" dirty="0"/>
              <a:t> yang </a:t>
            </a:r>
            <a:r>
              <a:rPr lang="en-US" sz="1800" dirty="0" err="1"/>
              <a:t>menjelaskan</a:t>
            </a:r>
            <a:r>
              <a:rPr lang="en-US" sz="1800" dirty="0"/>
              <a:t> </a:t>
            </a:r>
            <a:r>
              <a:rPr lang="en-US" sz="1800" dirty="0" err="1"/>
              <a:t>sebab</a:t>
            </a:r>
            <a:r>
              <a:rPr lang="en-US" sz="1800" dirty="0"/>
              <a:t> </a:t>
            </a:r>
            <a:r>
              <a:rPr lang="en-US" sz="1800" dirty="0" err="1"/>
              <a:t>akibat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fenomena</a:t>
            </a:r>
            <a:r>
              <a:rPr lang="en-US" sz="1800" dirty="0"/>
              <a:t>. </a:t>
            </a:r>
          </a:p>
          <a:p>
            <a:r>
              <a:rPr lang="en-US" sz="1800" dirty="0" err="1"/>
              <a:t>Sumber</a:t>
            </a:r>
            <a:r>
              <a:rPr lang="en-US" sz="1800" dirty="0"/>
              <a:t> </a:t>
            </a:r>
            <a:r>
              <a:rPr lang="en-US" sz="1800" dirty="0" err="1"/>
              <a:t>pembuatan</a:t>
            </a:r>
            <a:r>
              <a:rPr lang="en-US" sz="1800" dirty="0"/>
              <a:t> </a:t>
            </a:r>
            <a:r>
              <a:rPr lang="en-US" sz="1800" dirty="0" err="1"/>
              <a:t>kerangka</a:t>
            </a:r>
            <a:r>
              <a:rPr lang="en-US" sz="1800" dirty="0"/>
              <a:t> </a:t>
            </a:r>
            <a:r>
              <a:rPr lang="en-US" sz="1800" dirty="0" err="1"/>
              <a:t>teori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paparan</a:t>
            </a:r>
            <a:r>
              <a:rPr lang="en-US" sz="1800" dirty="0"/>
              <a:t> 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teori</a:t>
            </a:r>
            <a:r>
              <a:rPr lang="en-US" sz="1800" dirty="0"/>
              <a:t> yang </a:t>
            </a:r>
            <a:r>
              <a:rPr lang="en-US" sz="1800" dirty="0" err="1"/>
              <a:t>terdapat</a:t>
            </a:r>
            <a:r>
              <a:rPr lang="en-US" sz="1800" dirty="0"/>
              <a:t> pada </a:t>
            </a:r>
            <a:r>
              <a:rPr lang="en-US" sz="1800" dirty="0" err="1"/>
              <a:t>tinjauan</a:t>
            </a:r>
            <a:r>
              <a:rPr lang="en-US" sz="1800" dirty="0"/>
              <a:t> </a:t>
            </a:r>
            <a:r>
              <a:rPr lang="en-US" sz="1800" dirty="0" err="1"/>
              <a:t>pustaka</a:t>
            </a:r>
            <a:r>
              <a:rPr lang="en-US" sz="1800" dirty="0"/>
              <a:t>. </a:t>
            </a:r>
          </a:p>
          <a:p>
            <a:r>
              <a:rPr lang="en-US" sz="1800" dirty="0" err="1"/>
              <a:t>Pemilihan</a:t>
            </a:r>
            <a:r>
              <a:rPr lang="en-US" sz="1800" dirty="0"/>
              <a:t> </a:t>
            </a:r>
            <a:r>
              <a:rPr lang="en-US" sz="1800" dirty="0" err="1"/>
              <a:t>teori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menggunakan</a:t>
            </a:r>
            <a:r>
              <a:rPr lang="en-US" sz="1800" dirty="0"/>
              <a:t> salah 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/>
              <a:t>teori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memodifikasi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berbagai</a:t>
            </a:r>
            <a:r>
              <a:rPr lang="en-US" sz="1800" dirty="0"/>
              <a:t> </a:t>
            </a:r>
            <a:r>
              <a:rPr lang="en-US" sz="1800" dirty="0" err="1"/>
              <a:t>teori</a:t>
            </a:r>
            <a:r>
              <a:rPr lang="en-US" sz="1800" dirty="0"/>
              <a:t>, </a:t>
            </a:r>
            <a:r>
              <a:rPr lang="en-US" sz="1800" dirty="0" err="1"/>
              <a:t>selama</a:t>
            </a:r>
            <a:r>
              <a:rPr lang="en-US" sz="1800" dirty="0"/>
              <a:t> </a:t>
            </a:r>
            <a:r>
              <a:rPr lang="en-US" sz="1800" dirty="0" err="1"/>
              <a:t>teori</a:t>
            </a:r>
            <a:r>
              <a:rPr lang="en-US" sz="1800" dirty="0"/>
              <a:t> yang </a:t>
            </a:r>
            <a:r>
              <a:rPr lang="en-US" sz="1800" dirty="0" err="1"/>
              <a:t>dipilih</a:t>
            </a:r>
            <a:r>
              <a:rPr lang="en-US" sz="1800" dirty="0"/>
              <a:t> </a:t>
            </a:r>
            <a:r>
              <a:rPr lang="en-US" sz="1800" dirty="0" err="1"/>
              <a:t>relevan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keseluruhan</a:t>
            </a:r>
            <a:r>
              <a:rPr lang="en-US" sz="1800" dirty="0"/>
              <a:t> </a:t>
            </a:r>
            <a:r>
              <a:rPr lang="en-US" sz="1800" dirty="0" err="1"/>
              <a:t>substansi</a:t>
            </a:r>
            <a:r>
              <a:rPr lang="en-US" sz="1800" dirty="0"/>
              <a:t> </a:t>
            </a:r>
            <a:r>
              <a:rPr lang="en-US" sz="1800" dirty="0" err="1"/>
              <a:t>penelitian</a:t>
            </a:r>
            <a:r>
              <a:rPr lang="en-US" sz="1800" dirty="0"/>
              <a:t> yang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dilakukan</a:t>
            </a:r>
            <a:r>
              <a:rPr lang="en-US" sz="1800" dirty="0"/>
              <a:t>. </a:t>
            </a:r>
          </a:p>
          <a:p>
            <a:r>
              <a:rPr lang="en-US" sz="1800" dirty="0" err="1"/>
              <a:t>Kerangka</a:t>
            </a:r>
            <a:r>
              <a:rPr lang="en-US" sz="1800" dirty="0"/>
              <a:t> </a:t>
            </a:r>
            <a:r>
              <a:rPr lang="en-US" sz="1800" dirty="0" err="1"/>
              <a:t>teori</a:t>
            </a:r>
            <a:r>
              <a:rPr lang="en-US" sz="1800" dirty="0"/>
              <a:t> yang </a:t>
            </a:r>
            <a:r>
              <a:rPr lang="en-US" sz="1800" dirty="0" err="1"/>
              <a:t>baik</a:t>
            </a:r>
            <a:r>
              <a:rPr lang="en-US" sz="1800" dirty="0"/>
              <a:t>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menjelaskan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teoritis</a:t>
            </a:r>
            <a:r>
              <a:rPr lang="en-US" sz="1800" dirty="0"/>
              <a:t> </a:t>
            </a:r>
            <a:r>
              <a:rPr lang="en-US" sz="1800" dirty="0" err="1"/>
              <a:t>pertautan</a:t>
            </a:r>
            <a:r>
              <a:rPr lang="en-US" sz="1800" dirty="0"/>
              <a:t> </a:t>
            </a:r>
            <a:r>
              <a:rPr lang="en-US" sz="1800" dirty="0" err="1"/>
              <a:t>antar</a:t>
            </a:r>
            <a:r>
              <a:rPr lang="en-US" sz="1800" dirty="0"/>
              <a:t> </a:t>
            </a:r>
            <a:r>
              <a:rPr lang="en-US" sz="1800" dirty="0" err="1"/>
              <a:t>variabel</a:t>
            </a:r>
            <a:r>
              <a:rPr lang="en-US" sz="1800" dirty="0"/>
              <a:t> yang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diteliti</a:t>
            </a:r>
            <a:r>
              <a:rPr lang="en-US" sz="1800" dirty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18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D951B-89ED-4425-ADD5-FC4E11BDB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62356"/>
          </a:xfrm>
        </p:spPr>
        <p:txBody>
          <a:bodyPr/>
          <a:lstStyle/>
          <a:p>
            <a:r>
              <a:rPr lang="en-US" dirty="0"/>
              <a:t>CARA MENGGUNAKAN MENDELEY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33F9E-6D9B-4A8A-A502-54D81FE87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1619250"/>
            <a:ext cx="10467975" cy="5048250"/>
          </a:xfrm>
        </p:spPr>
        <p:txBody>
          <a:bodyPr>
            <a:normAutofit/>
          </a:bodyPr>
          <a:lstStyle/>
          <a:p>
            <a:pPr fontAlgn="base"/>
            <a:r>
              <a:rPr lang="en-US" sz="1800" b="1" dirty="0" err="1"/>
              <a:t>Mengunduh</a:t>
            </a:r>
            <a:r>
              <a:rPr lang="en-US" sz="1800" b="1" dirty="0"/>
              <a:t> Data </a:t>
            </a:r>
            <a:r>
              <a:rPr lang="en-US" sz="1800" b="1" dirty="0" err="1"/>
              <a:t>Referensi</a:t>
            </a:r>
            <a:r>
              <a:rPr lang="en-US" sz="1800" b="1" dirty="0"/>
              <a:t> </a:t>
            </a:r>
            <a:r>
              <a:rPr lang="en-US" sz="1800" b="1" dirty="0" err="1"/>
              <a:t>dengan</a:t>
            </a:r>
            <a:r>
              <a:rPr lang="en-US" sz="1800" b="1" dirty="0"/>
              <a:t> </a:t>
            </a:r>
            <a:r>
              <a:rPr lang="en-US" sz="1800" b="1" dirty="0" err="1"/>
              <a:t>Mudah</a:t>
            </a:r>
            <a:r>
              <a:rPr lang="en-US" sz="1800" b="1" dirty="0"/>
              <a:t> pada Google Scholar </a:t>
            </a:r>
            <a:r>
              <a:rPr lang="en-US" sz="1800" b="1" dirty="0" err="1"/>
              <a:t>untuk</a:t>
            </a:r>
            <a:r>
              <a:rPr lang="en-US" sz="1800" b="1" dirty="0"/>
              <a:t> </a:t>
            </a:r>
            <a:r>
              <a:rPr lang="en-US" sz="1800" b="1" dirty="0" err="1"/>
              <a:t>Digunakan</a:t>
            </a:r>
            <a:r>
              <a:rPr lang="en-US" sz="1800" b="1" dirty="0"/>
              <a:t> pada </a:t>
            </a:r>
            <a:r>
              <a:rPr lang="en-US" sz="1800" b="1" dirty="0" err="1"/>
              <a:t>Manajemen</a:t>
            </a:r>
            <a:r>
              <a:rPr lang="en-US" sz="1800" b="1" dirty="0"/>
              <a:t> </a:t>
            </a:r>
            <a:r>
              <a:rPr lang="en-US" sz="1800" b="1" dirty="0" err="1"/>
              <a:t>Referensi</a:t>
            </a:r>
            <a:br>
              <a:rPr lang="en-US" sz="1800" dirty="0"/>
            </a:br>
            <a:r>
              <a:rPr lang="en-US" sz="1800" u="sng" dirty="0">
                <a:hlinkClick r:id="rId2"/>
              </a:rPr>
              <a:t>http://socs.binus.ac.id/2017/03/27/mendeleyseries1/</a:t>
            </a:r>
          </a:p>
          <a:p>
            <a:pPr fontAlgn="base"/>
            <a:r>
              <a:rPr lang="en-US" sz="1800" b="1" dirty="0" err="1"/>
              <a:t>Mengatur</a:t>
            </a:r>
            <a:r>
              <a:rPr lang="en-US" sz="1800" b="1" dirty="0"/>
              <a:t> Daftar </a:t>
            </a:r>
            <a:r>
              <a:rPr lang="en-US" sz="1800" b="1" dirty="0" err="1"/>
              <a:t>Referensi</a:t>
            </a:r>
            <a:r>
              <a:rPr lang="en-US" sz="1800" b="1" dirty="0"/>
              <a:t> </a:t>
            </a:r>
            <a:r>
              <a:rPr lang="en-US" sz="1800" b="1" dirty="0" err="1"/>
              <a:t>dengan</a:t>
            </a:r>
            <a:r>
              <a:rPr lang="en-US" sz="1800" b="1" dirty="0"/>
              <a:t> </a:t>
            </a:r>
            <a:r>
              <a:rPr lang="en-US" sz="1800" b="1" dirty="0" err="1"/>
              <a:t>Mudah</a:t>
            </a:r>
            <a:r>
              <a:rPr lang="en-US" sz="1800" b="1" dirty="0"/>
              <a:t> </a:t>
            </a:r>
            <a:r>
              <a:rPr lang="en-US" sz="1800" b="1" dirty="0" err="1"/>
              <a:t>Menggunakan</a:t>
            </a:r>
            <a:r>
              <a:rPr lang="en-US" sz="1800" b="1" dirty="0"/>
              <a:t> </a:t>
            </a:r>
            <a:r>
              <a:rPr lang="en-US" sz="1800" b="1" dirty="0" err="1"/>
              <a:t>Aplikasi</a:t>
            </a:r>
            <a:r>
              <a:rPr lang="en-US" sz="1800" b="1" dirty="0"/>
              <a:t> Mendeley</a:t>
            </a:r>
            <a:br>
              <a:rPr lang="en-US" sz="1800" dirty="0"/>
            </a:br>
            <a:r>
              <a:rPr lang="en-US" sz="1800" u="sng" dirty="0">
                <a:hlinkClick r:id="rId3"/>
              </a:rPr>
              <a:t>http://socs.binus.ac.id/2017/03/27/mendeleyseries2/</a:t>
            </a:r>
            <a:endParaRPr lang="en-US" sz="1800" dirty="0"/>
          </a:p>
          <a:p>
            <a:pPr fontAlgn="base"/>
            <a:r>
              <a:rPr lang="en-US" sz="1800" b="1" dirty="0" err="1"/>
              <a:t>Menyisipkan</a:t>
            </a:r>
            <a:r>
              <a:rPr lang="en-US" sz="1800" b="1" dirty="0"/>
              <a:t> File PDF </a:t>
            </a:r>
            <a:r>
              <a:rPr lang="en-US" sz="1800" b="1" dirty="0" err="1"/>
              <a:t>atau</a:t>
            </a:r>
            <a:r>
              <a:rPr lang="en-US" sz="1800" b="1" dirty="0"/>
              <a:t> Word pada Mendeley Desktop</a:t>
            </a:r>
            <a:br>
              <a:rPr lang="en-US" sz="1800" dirty="0"/>
            </a:br>
            <a:r>
              <a:rPr lang="en-US" sz="1800" u="sng" dirty="0">
                <a:hlinkClick r:id="rId4"/>
              </a:rPr>
              <a:t>http://socs.binus.ac.id/2017/03/27/mendeleyseries3/</a:t>
            </a:r>
            <a:endParaRPr lang="en-US" sz="1800" dirty="0"/>
          </a:p>
          <a:p>
            <a:pPr fontAlgn="base"/>
            <a:r>
              <a:rPr lang="en-US" sz="1800" b="1" dirty="0" err="1"/>
              <a:t>Membuat</a:t>
            </a:r>
            <a:r>
              <a:rPr lang="en-US" sz="1800" b="1" dirty="0"/>
              <a:t> Daftar </a:t>
            </a:r>
            <a:r>
              <a:rPr lang="en-US" sz="1800" b="1" dirty="0" err="1"/>
              <a:t>Pustaka</a:t>
            </a:r>
            <a:r>
              <a:rPr lang="en-US" sz="1800" b="1" dirty="0"/>
              <a:t> </a:t>
            </a:r>
            <a:r>
              <a:rPr lang="en-US" sz="1800" b="1" dirty="0" err="1"/>
              <a:t>dengan</a:t>
            </a:r>
            <a:r>
              <a:rPr lang="en-US" sz="1800" b="1" dirty="0"/>
              <a:t> </a:t>
            </a:r>
            <a:r>
              <a:rPr lang="en-US" sz="1800" b="1" dirty="0" err="1"/>
              <a:t>Mudah</a:t>
            </a:r>
            <a:r>
              <a:rPr lang="en-US" sz="1800" b="1" dirty="0"/>
              <a:t> </a:t>
            </a:r>
            <a:r>
              <a:rPr lang="en-US" sz="1800" b="1" dirty="0" err="1"/>
              <a:t>Menggunakan</a:t>
            </a:r>
            <a:r>
              <a:rPr lang="en-US" sz="1800" b="1" dirty="0"/>
              <a:t> </a:t>
            </a:r>
            <a:r>
              <a:rPr lang="en-US" sz="1800" b="1" dirty="0" err="1"/>
              <a:t>Aplikasi</a:t>
            </a:r>
            <a:r>
              <a:rPr lang="en-US" sz="1800" b="1" dirty="0"/>
              <a:t> Mendeley</a:t>
            </a:r>
            <a:br>
              <a:rPr lang="en-US" sz="1800" dirty="0"/>
            </a:br>
            <a:r>
              <a:rPr lang="en-US" sz="1800" u="sng" dirty="0">
                <a:hlinkClick r:id="rId5"/>
              </a:rPr>
              <a:t>http://socs.binus.ac.id/2017/03/27/mendeleyseries4/</a:t>
            </a:r>
            <a:endParaRPr lang="en-US" sz="1800" dirty="0"/>
          </a:p>
          <a:p>
            <a:pPr fontAlgn="base"/>
            <a:r>
              <a:rPr lang="en-US" sz="1800" b="1" dirty="0" err="1"/>
              <a:t>Mengubah</a:t>
            </a:r>
            <a:r>
              <a:rPr lang="en-US" sz="1800" b="1" dirty="0"/>
              <a:t> Style </a:t>
            </a:r>
            <a:r>
              <a:rPr lang="en-US" sz="1800" b="1" dirty="0" err="1"/>
              <a:t>Referensidari</a:t>
            </a:r>
            <a:r>
              <a:rPr lang="en-US" sz="1800" b="1" dirty="0"/>
              <a:t> APA </a:t>
            </a:r>
            <a:r>
              <a:rPr lang="en-US" sz="1800" b="1" dirty="0" err="1"/>
              <a:t>ke</a:t>
            </a:r>
            <a:r>
              <a:rPr lang="en-US" sz="1800" b="1" dirty="0"/>
              <a:t> IEEE </a:t>
            </a:r>
            <a:r>
              <a:rPr lang="en-US" sz="1800" b="1" dirty="0" err="1"/>
              <a:t>atau</a:t>
            </a:r>
            <a:r>
              <a:rPr lang="en-US" sz="1800" b="1" dirty="0"/>
              <a:t> </a:t>
            </a:r>
            <a:r>
              <a:rPr lang="en-US" sz="1800" b="1" dirty="0" err="1"/>
              <a:t>Lainnya</a:t>
            </a:r>
            <a:r>
              <a:rPr lang="en-US" sz="1800" b="1" dirty="0"/>
              <a:t> pada Mendeley Desktop</a:t>
            </a:r>
            <a:br>
              <a:rPr lang="en-US" sz="1800" dirty="0"/>
            </a:br>
            <a:r>
              <a:rPr lang="en-US" sz="1800" u="sng" dirty="0">
                <a:hlinkClick r:id="rId6"/>
              </a:rPr>
              <a:t>https://socs.binus.ac.id/2017/03/27/mendeleyseries5/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366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MENYUSUN BAB 2</a:t>
            </a:r>
          </a:p>
        </p:txBody>
      </p:sp>
      <p:graphicFrame>
        <p:nvGraphicFramePr>
          <p:cNvPr id="5" name="Content Placeholder 2" descr="SmartArt graphic">
            <a:extLst>
              <a:ext uri="{FF2B5EF4-FFF2-40B4-BE49-F238E27FC236}">
                <a16:creationId xmlns:a16="http://schemas.microsoft.com/office/drawing/2014/main" id="{91DB1382-7276-49FA-9632-38D558F45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1998853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243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A1D15-348A-45AD-8D97-E5919A8BB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15725"/>
          </a:xfrm>
        </p:spPr>
        <p:txBody>
          <a:bodyPr/>
          <a:lstStyle/>
          <a:p>
            <a:r>
              <a:rPr lang="en-US" dirty="0"/>
              <a:t>tiga macam teori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45676-461D-45BC-8542-83DB43D68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302444"/>
            <a:ext cx="10742908" cy="4912962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400" b="1" dirty="0" err="1"/>
              <a:t>Teori</a:t>
            </a:r>
            <a:r>
              <a:rPr lang="en-US" sz="2400" b="1" dirty="0"/>
              <a:t> </a:t>
            </a:r>
            <a:r>
              <a:rPr lang="en-US" sz="2400" b="1" dirty="0" err="1"/>
              <a:t>deduktif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uraian</a:t>
            </a:r>
            <a:r>
              <a:rPr lang="en-US" sz="2400" dirty="0"/>
              <a:t> </a:t>
            </a: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keterangan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mulai</a:t>
            </a:r>
            <a:r>
              <a:rPr lang="en-US" sz="2400" dirty="0"/>
              <a:t> </a:t>
            </a:r>
            <a:r>
              <a:rPr lang="en-US" sz="2400" dirty="0" err="1"/>
              <a:t>hal-hal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 yang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mengerucut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data </a:t>
            </a:r>
            <a:r>
              <a:rPr lang="en-US" sz="2400" dirty="0" err="1"/>
              <a:t>khusus</a:t>
            </a:r>
            <a:r>
              <a:rPr lang="en-US" sz="2400" dirty="0"/>
              <a:t>. </a:t>
            </a:r>
          </a:p>
          <a:p>
            <a:pPr lvl="1"/>
            <a:r>
              <a:rPr lang="en-US" sz="2200" dirty="0" err="1"/>
              <a:t>Uraian</a:t>
            </a:r>
            <a:r>
              <a:rPr lang="en-US" sz="2200" dirty="0"/>
              <a:t> </a:t>
            </a:r>
            <a:r>
              <a:rPr lang="en-US" sz="2200" dirty="0" err="1"/>
              <a:t>kumpulan</a:t>
            </a:r>
            <a:r>
              <a:rPr lang="en-US" sz="2200" dirty="0"/>
              <a:t> </a:t>
            </a:r>
            <a:r>
              <a:rPr lang="en-US" sz="2200" dirty="0" err="1"/>
              <a:t>teori</a:t>
            </a:r>
            <a:r>
              <a:rPr lang="en-US" sz="2200" dirty="0"/>
              <a:t> dan data </a:t>
            </a:r>
            <a:r>
              <a:rPr lang="en-US" sz="2200" dirty="0" err="1"/>
              <a:t>secara</a:t>
            </a:r>
            <a:r>
              <a:rPr lang="en-US" sz="2200" dirty="0"/>
              <a:t> </a:t>
            </a:r>
            <a:r>
              <a:rPr lang="en-US" sz="2200" dirty="0" err="1"/>
              <a:t>deduktif</a:t>
            </a:r>
            <a:r>
              <a:rPr lang="en-US" sz="2200" dirty="0"/>
              <a:t>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memberikan</a:t>
            </a:r>
            <a:r>
              <a:rPr lang="en-US" sz="2200" dirty="0"/>
              <a:t> </a:t>
            </a:r>
            <a:r>
              <a:rPr lang="en-US" sz="2200" dirty="0" err="1"/>
              <a:t>pemahaman</a:t>
            </a:r>
            <a:r>
              <a:rPr lang="en-US" sz="2200" dirty="0"/>
              <a:t> </a:t>
            </a:r>
            <a:r>
              <a:rPr lang="en-US" sz="2200" dirty="0" err="1"/>
              <a:t>kerangka</a:t>
            </a:r>
            <a:r>
              <a:rPr lang="en-US" sz="2200" dirty="0"/>
              <a:t> </a:t>
            </a:r>
            <a:r>
              <a:rPr lang="en-US" sz="2200" dirty="0" err="1"/>
              <a:t>berfikir</a:t>
            </a:r>
            <a:r>
              <a:rPr lang="en-US" sz="2200" dirty="0"/>
              <a:t> </a:t>
            </a:r>
            <a:r>
              <a:rPr lang="en-US" sz="2200" dirty="0" err="1"/>
              <a:t>secara</a:t>
            </a:r>
            <a:r>
              <a:rPr lang="en-US" sz="2200" dirty="0"/>
              <a:t> </a:t>
            </a:r>
            <a:r>
              <a:rPr lang="en-US" sz="2200" dirty="0" err="1"/>
              <a:t>utuh</a:t>
            </a:r>
            <a:r>
              <a:rPr lang="en-US" sz="2200" dirty="0"/>
              <a:t> dan </a:t>
            </a:r>
            <a:r>
              <a:rPr lang="en-US" sz="2200" dirty="0" err="1"/>
              <a:t>menyeluruh</a:t>
            </a:r>
            <a:r>
              <a:rPr lang="en-US" sz="2200" dirty="0"/>
              <a:t> </a:t>
            </a:r>
            <a:r>
              <a:rPr lang="en-US" sz="2200" dirty="0" err="1"/>
              <a:t>sehingga</a:t>
            </a:r>
            <a:r>
              <a:rPr lang="en-US" sz="2200" dirty="0"/>
              <a:t> </a:t>
            </a:r>
            <a:r>
              <a:rPr lang="en-US" sz="2200" dirty="0" err="1"/>
              <a:t>terbentuk</a:t>
            </a:r>
            <a:r>
              <a:rPr lang="en-US" sz="2200" dirty="0"/>
              <a:t> </a:t>
            </a:r>
            <a:r>
              <a:rPr lang="en-US" sz="2200" dirty="0" err="1"/>
              <a:t>suatu</a:t>
            </a:r>
            <a:r>
              <a:rPr lang="en-US" sz="2200" dirty="0"/>
              <a:t> </a:t>
            </a:r>
            <a:r>
              <a:rPr lang="en-US" sz="2200" dirty="0" err="1"/>
              <a:t>kerangka</a:t>
            </a:r>
            <a:r>
              <a:rPr lang="en-US" sz="2200" dirty="0"/>
              <a:t> </a:t>
            </a:r>
            <a:r>
              <a:rPr lang="en-US" sz="2200" dirty="0" err="1"/>
              <a:t>teori</a:t>
            </a:r>
            <a:r>
              <a:rPr lang="en-US" sz="2200" dirty="0"/>
              <a:t> dan </a:t>
            </a:r>
            <a:r>
              <a:rPr lang="en-US" sz="2200" dirty="0" err="1"/>
              <a:t>selanjutnya</a:t>
            </a:r>
            <a:r>
              <a:rPr lang="en-US" sz="2200" dirty="0"/>
              <a:t> </a:t>
            </a:r>
            <a:r>
              <a:rPr lang="en-US" sz="2200" dirty="0" err="1"/>
              <a:t>kerangka</a:t>
            </a:r>
            <a:r>
              <a:rPr lang="en-US" sz="2200" dirty="0"/>
              <a:t> </a:t>
            </a:r>
            <a:r>
              <a:rPr lang="en-US" sz="2200" dirty="0" err="1"/>
              <a:t>konsep</a:t>
            </a:r>
            <a:r>
              <a:rPr lang="en-US" sz="2200" dirty="0"/>
              <a:t> </a:t>
            </a:r>
            <a:r>
              <a:rPr lang="en-US" sz="2200" dirty="0" err="1"/>
              <a:t>penelitian</a:t>
            </a:r>
            <a:r>
              <a:rPr lang="en-US" sz="2200" dirty="0"/>
              <a:t>. </a:t>
            </a:r>
          </a:p>
          <a:p>
            <a:r>
              <a:rPr lang="en-US" sz="2400" b="1" dirty="0" err="1"/>
              <a:t>Teori</a:t>
            </a:r>
            <a:r>
              <a:rPr lang="en-US" sz="2400" b="1" dirty="0"/>
              <a:t> </a:t>
            </a:r>
            <a:r>
              <a:rPr lang="en-US" sz="2400" b="1" dirty="0" err="1"/>
              <a:t>induktif</a:t>
            </a:r>
            <a:r>
              <a:rPr lang="en-US" sz="2400" b="1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kebalikan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deduktif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dimulai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hal-hal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r>
              <a:rPr lang="en-US" sz="2400" dirty="0"/>
              <a:t> </a:t>
            </a:r>
            <a:r>
              <a:rPr lang="en-US" sz="2400" dirty="0" err="1"/>
              <a:t>terlebih</a:t>
            </a:r>
            <a:r>
              <a:rPr lang="en-US" sz="2400" dirty="0"/>
              <a:t> </a:t>
            </a:r>
            <a:r>
              <a:rPr lang="en-US" sz="2400" dirty="0" err="1"/>
              <a:t>dahulu</a:t>
            </a:r>
            <a:r>
              <a:rPr lang="en-US" sz="2400" dirty="0"/>
              <a:t>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mengarah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. </a:t>
            </a:r>
          </a:p>
          <a:p>
            <a:r>
              <a:rPr lang="en-US" sz="2400" b="1" dirty="0" err="1"/>
              <a:t>Teori</a:t>
            </a:r>
            <a:r>
              <a:rPr lang="en-US" sz="2400" b="1" dirty="0"/>
              <a:t> </a:t>
            </a:r>
            <a:r>
              <a:rPr lang="en-US" sz="2400" b="1" dirty="0" err="1"/>
              <a:t>fungsional</a:t>
            </a:r>
            <a:r>
              <a:rPr lang="en-US" sz="2400" b="1" dirty="0"/>
              <a:t>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interaksi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data dan </a:t>
            </a:r>
            <a:r>
              <a:rPr lang="en-US" sz="2400" dirty="0" err="1"/>
              <a:t>teori</a:t>
            </a:r>
            <a:r>
              <a:rPr lang="en-US" sz="2400" dirty="0"/>
              <a:t>, dan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pengaruh</a:t>
            </a:r>
            <a:r>
              <a:rPr lang="en-US" sz="2400" dirty="0"/>
              <a:t> </a:t>
            </a:r>
            <a:r>
              <a:rPr lang="en-US" sz="2400" dirty="0" err="1"/>
              <a:t>diantara</a:t>
            </a:r>
            <a:r>
              <a:rPr lang="en-US" sz="2400" dirty="0"/>
              <a:t> </a:t>
            </a:r>
            <a:r>
              <a:rPr lang="en-US" sz="2400" dirty="0" err="1"/>
              <a:t>keduanya</a:t>
            </a:r>
            <a:r>
              <a:rPr lang="en-US" sz="24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968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D880B-4F51-43A1-B114-6A49798BF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61619"/>
            <a:ext cx="10058400" cy="862356"/>
          </a:xfrm>
        </p:spPr>
        <p:txBody>
          <a:bodyPr/>
          <a:lstStyle/>
          <a:p>
            <a:r>
              <a:rPr lang="en-US" dirty="0"/>
              <a:t>kegunaan teori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7C90B-9472-4D8C-9D01-BC71DD77C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390650"/>
            <a:ext cx="10058400" cy="5143500"/>
          </a:xfrm>
        </p:spPr>
        <p:txBody>
          <a:bodyPr>
            <a:normAutofit/>
          </a:bodyPr>
          <a:lstStyle/>
          <a:p>
            <a:r>
              <a:rPr lang="sv-SE" sz="2000" dirty="0"/>
              <a:t>Untuk memperjelas dan mempertajam ruang lingkup penelitian, termasuk menjelaskan apa saja variabel yang akan diteliti. </a:t>
            </a:r>
          </a:p>
          <a:p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prediksi</a:t>
            </a:r>
            <a:r>
              <a:rPr lang="en-US" sz="2000" dirty="0"/>
              <a:t> dan </a:t>
            </a:r>
            <a:r>
              <a:rPr lang="en-US" sz="2000" dirty="0" err="1"/>
              <a:t>pemandu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menemukan</a:t>
            </a:r>
            <a:r>
              <a:rPr lang="en-US" sz="2000" dirty="0"/>
              <a:t> </a:t>
            </a:r>
            <a:r>
              <a:rPr lang="en-US" sz="2000" dirty="0" err="1"/>
              <a:t>fakta</a:t>
            </a:r>
            <a:r>
              <a:rPr lang="en-US" sz="2000" dirty="0"/>
              <a:t> dan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dasar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menentukan</a:t>
            </a:r>
            <a:r>
              <a:rPr lang="en-US" sz="2000" dirty="0"/>
              <a:t> </a:t>
            </a:r>
            <a:r>
              <a:rPr lang="en-US" sz="2000" dirty="0" err="1"/>
              <a:t>hipotesis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menyusun</a:t>
            </a:r>
            <a:r>
              <a:rPr lang="en-US" sz="2000" dirty="0"/>
              <a:t> </a:t>
            </a:r>
            <a:r>
              <a:rPr lang="en-US" sz="2000" dirty="0" err="1"/>
              <a:t>instrumen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. </a:t>
            </a:r>
          </a:p>
          <a:p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pembahasan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lain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penjelasan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justifikasi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dan juga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dibandingkan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</a:t>
            </a:r>
            <a:r>
              <a:rPr lang="en-US" sz="2000" dirty="0" err="1"/>
              <a:t>dandasar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saran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upaya</a:t>
            </a:r>
            <a:r>
              <a:rPr lang="en-US" sz="2000" dirty="0"/>
              <a:t> </a:t>
            </a:r>
            <a:r>
              <a:rPr lang="en-US" sz="2000" dirty="0" err="1"/>
              <a:t>pemecahan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. </a:t>
            </a:r>
          </a:p>
          <a:p>
            <a:r>
              <a:rPr lang="en-US" sz="2000" dirty="0" err="1"/>
              <a:t>Merangkum</a:t>
            </a:r>
            <a:r>
              <a:rPr lang="en-US" sz="2000" dirty="0"/>
              <a:t> </a:t>
            </a:r>
            <a:r>
              <a:rPr lang="en-US" sz="2000" dirty="0" err="1"/>
              <a:t>fakta</a:t>
            </a:r>
            <a:r>
              <a:rPr lang="en-US" sz="2000" dirty="0"/>
              <a:t> yang </a:t>
            </a:r>
            <a:r>
              <a:rPr lang="en-US" sz="2000" dirty="0" err="1"/>
              <a:t>ditemukan</a:t>
            </a:r>
            <a:r>
              <a:rPr lang="en-US" sz="2000" dirty="0"/>
              <a:t> pada </a:t>
            </a:r>
            <a:r>
              <a:rPr lang="en-US" sz="2000" dirty="0" err="1"/>
              <a:t>sampel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rangka</a:t>
            </a:r>
            <a:r>
              <a:rPr lang="en-US" sz="2000" dirty="0"/>
              <a:t> </a:t>
            </a:r>
            <a:r>
              <a:rPr lang="en-US" sz="2000" dirty="0" err="1"/>
              <a:t>generalisasi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populasi</a:t>
            </a:r>
            <a:r>
              <a:rPr lang="en-US" sz="2000" dirty="0"/>
              <a:t> </a:t>
            </a:r>
          </a:p>
          <a:p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memprediksi</a:t>
            </a:r>
            <a:r>
              <a:rPr lang="en-US" sz="2000" dirty="0"/>
              <a:t> </a:t>
            </a:r>
            <a:r>
              <a:rPr lang="en-US" sz="2000" dirty="0" err="1"/>
              <a:t>fakta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lanjut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mempelajari</a:t>
            </a:r>
            <a:r>
              <a:rPr lang="en-US" sz="2000" dirty="0"/>
              <a:t> </a:t>
            </a:r>
            <a:r>
              <a:rPr lang="en-US" sz="2000" dirty="0" err="1"/>
              <a:t>kondisi-kondisi</a:t>
            </a:r>
            <a:r>
              <a:rPr lang="en-US" sz="2000" dirty="0"/>
              <a:t> </a:t>
            </a:r>
            <a:r>
              <a:rPr lang="en-US" sz="2000" dirty="0" err="1"/>
              <a:t>menuju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kejadian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73166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B4C2E-382E-4BCD-B61B-A97A78674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5" y="518769"/>
            <a:ext cx="11220449" cy="795681"/>
          </a:xfrm>
        </p:spPr>
        <p:txBody>
          <a:bodyPr>
            <a:normAutofit/>
          </a:bodyPr>
          <a:lstStyle/>
          <a:p>
            <a:r>
              <a:rPr lang="sv-SE" dirty="0"/>
              <a:t>Langkah pendeskripsian teori :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79581-9A09-4C97-A81E-7048D09D7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076325"/>
            <a:ext cx="10058400" cy="5067300"/>
          </a:xfrm>
        </p:spPr>
        <p:txBody>
          <a:bodyPr/>
          <a:lstStyle/>
          <a:p>
            <a:endParaRPr lang="en-US" dirty="0"/>
          </a:p>
          <a:p>
            <a:r>
              <a:rPr lang="en-US" sz="2000" dirty="0" err="1"/>
              <a:t>Menetapkan</a:t>
            </a:r>
            <a:r>
              <a:rPr lang="en-US" sz="2000" dirty="0"/>
              <a:t> </a:t>
            </a:r>
            <a:r>
              <a:rPr lang="en-US" sz="2000" dirty="0" err="1"/>
              <a:t>variabel</a:t>
            </a:r>
            <a:r>
              <a:rPr lang="en-US" sz="2000" dirty="0"/>
              <a:t> </a:t>
            </a:r>
            <a:r>
              <a:rPr lang="en-US" sz="2000" dirty="0" err="1"/>
              <a:t>beserta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variabel</a:t>
            </a:r>
            <a:r>
              <a:rPr lang="en-US" sz="2000" dirty="0"/>
              <a:t>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diteliti</a:t>
            </a:r>
            <a:r>
              <a:rPr lang="en-US" sz="2000" dirty="0"/>
              <a:t>. </a:t>
            </a:r>
          </a:p>
          <a:p>
            <a:r>
              <a:rPr lang="en-US" sz="2000" dirty="0" err="1"/>
              <a:t>Mencari</a:t>
            </a:r>
            <a:r>
              <a:rPr lang="en-US" sz="2000" dirty="0"/>
              <a:t> </a:t>
            </a:r>
            <a:r>
              <a:rPr lang="en-US" sz="2000" dirty="0" err="1"/>
              <a:t>referensi</a:t>
            </a:r>
            <a:r>
              <a:rPr lang="en-US" sz="2000" dirty="0"/>
              <a:t> </a:t>
            </a:r>
            <a:r>
              <a:rPr lang="en-US" sz="2000" dirty="0" err="1"/>
              <a:t>sebanyak</a:t>
            </a:r>
            <a:r>
              <a:rPr lang="en-US" sz="2000" dirty="0"/>
              <a:t> </a:t>
            </a:r>
            <a:r>
              <a:rPr lang="en-US" sz="2000" dirty="0" err="1"/>
              <a:t>banyaknya</a:t>
            </a:r>
            <a:r>
              <a:rPr lang="en-US" sz="2000" dirty="0"/>
              <a:t> yang </a:t>
            </a:r>
            <a:r>
              <a:rPr lang="en-US" sz="2000" dirty="0" err="1"/>
              <a:t>relevan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diteliti</a:t>
            </a:r>
            <a:r>
              <a:rPr lang="en-US" sz="2000" dirty="0"/>
              <a:t>. </a:t>
            </a:r>
          </a:p>
          <a:p>
            <a:r>
              <a:rPr lang="en-US" sz="2000" dirty="0" err="1"/>
              <a:t>Melihat</a:t>
            </a:r>
            <a:r>
              <a:rPr lang="en-US" sz="2000" dirty="0"/>
              <a:t> daftar </a:t>
            </a:r>
            <a:r>
              <a:rPr lang="en-US" sz="2000" dirty="0" err="1"/>
              <a:t>isi</a:t>
            </a:r>
            <a:r>
              <a:rPr lang="en-US" sz="2000" dirty="0"/>
              <a:t> dan </a:t>
            </a:r>
            <a:r>
              <a:rPr lang="en-US" sz="2000" dirty="0" err="1"/>
              <a:t>mencari</a:t>
            </a:r>
            <a:r>
              <a:rPr lang="en-US" sz="2000" dirty="0"/>
              <a:t> </a:t>
            </a:r>
            <a:r>
              <a:rPr lang="en-US" sz="2000" dirty="0" err="1"/>
              <a:t>topik</a:t>
            </a:r>
            <a:r>
              <a:rPr lang="en-US" sz="2000" dirty="0"/>
              <a:t> yang </a:t>
            </a:r>
            <a:r>
              <a:rPr lang="en-US" sz="2000" dirty="0" err="1"/>
              <a:t>relevan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variabel</a:t>
            </a:r>
            <a:r>
              <a:rPr lang="en-US" sz="2000" dirty="0"/>
              <a:t>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diteliti</a:t>
            </a:r>
            <a:r>
              <a:rPr lang="en-US" sz="2000" dirty="0"/>
              <a:t>. </a:t>
            </a:r>
          </a:p>
          <a:p>
            <a:r>
              <a:rPr lang="en-US" sz="2000" dirty="0" err="1"/>
              <a:t>Mencari</a:t>
            </a:r>
            <a:r>
              <a:rPr lang="en-US" sz="2000" dirty="0"/>
              <a:t> </a:t>
            </a:r>
            <a:r>
              <a:rPr lang="en-US" sz="2000" dirty="0" err="1"/>
              <a:t>referensi</a:t>
            </a:r>
            <a:r>
              <a:rPr lang="en-US" sz="2000" dirty="0"/>
              <a:t> </a:t>
            </a:r>
            <a:r>
              <a:rPr lang="en-US" sz="2000" dirty="0" err="1"/>
              <a:t>definisi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variabel</a:t>
            </a:r>
            <a:r>
              <a:rPr lang="en-US" sz="2000" dirty="0"/>
              <a:t>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diteliti</a:t>
            </a:r>
            <a:r>
              <a:rPr lang="en-US" sz="2000" dirty="0"/>
              <a:t>, </a:t>
            </a:r>
            <a:r>
              <a:rPr lang="en-US" sz="2000" dirty="0" err="1"/>
              <a:t>pilih</a:t>
            </a:r>
            <a:r>
              <a:rPr lang="en-US" sz="2000" dirty="0"/>
              <a:t> </a:t>
            </a:r>
            <a:r>
              <a:rPr lang="en-US" sz="2000" dirty="0" err="1"/>
              <a:t>definisi</a:t>
            </a:r>
            <a:r>
              <a:rPr lang="en-US" sz="2000" dirty="0"/>
              <a:t> yang paling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. </a:t>
            </a:r>
          </a:p>
          <a:p>
            <a:r>
              <a:rPr lang="en-US" sz="2000" dirty="0" err="1"/>
              <a:t>Membaca</a:t>
            </a:r>
            <a:r>
              <a:rPr lang="en-US" sz="2000" dirty="0"/>
              <a:t> </a:t>
            </a:r>
            <a:r>
              <a:rPr lang="en-US" sz="2000" dirty="0" err="1"/>
              <a:t>seluruh</a:t>
            </a:r>
            <a:r>
              <a:rPr lang="en-US" sz="2000" dirty="0"/>
              <a:t> </a:t>
            </a:r>
            <a:r>
              <a:rPr lang="en-US" sz="2000" dirty="0" err="1"/>
              <a:t>isi</a:t>
            </a:r>
            <a:r>
              <a:rPr lang="en-US" sz="2000" dirty="0"/>
              <a:t> </a:t>
            </a:r>
            <a:r>
              <a:rPr lang="en-US" sz="2000" dirty="0" err="1"/>
              <a:t>topik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sumber</a:t>
            </a:r>
            <a:r>
              <a:rPr lang="en-US" sz="2000" dirty="0"/>
              <a:t> data yang </a:t>
            </a:r>
            <a:r>
              <a:rPr lang="en-US" sz="2000" dirty="0" err="1"/>
              <a:t>dibaca</a:t>
            </a:r>
            <a:r>
              <a:rPr lang="en-US" sz="2000" dirty="0"/>
              <a:t> dan </a:t>
            </a:r>
            <a:r>
              <a:rPr lang="en-US" sz="2000" dirty="0" err="1"/>
              <a:t>kemudian</a:t>
            </a:r>
            <a:r>
              <a:rPr lang="en-US" sz="2000" dirty="0"/>
              <a:t> </a:t>
            </a:r>
            <a:r>
              <a:rPr lang="en-US" sz="2000" dirty="0" err="1"/>
              <a:t>menuangkannya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tulisan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bahasa</a:t>
            </a:r>
            <a:r>
              <a:rPr lang="en-US" sz="2000" dirty="0"/>
              <a:t> </a:t>
            </a:r>
            <a:r>
              <a:rPr lang="en-US" sz="2000" dirty="0" err="1"/>
              <a:t>sendiri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sz="2000" dirty="0" err="1"/>
              <a:t>Sumber-sumber</a:t>
            </a:r>
            <a:r>
              <a:rPr lang="en-US" sz="2000" dirty="0"/>
              <a:t> </a:t>
            </a:r>
            <a:r>
              <a:rPr lang="en-US" sz="2000" dirty="0" err="1"/>
              <a:t>bacaan</a:t>
            </a:r>
            <a:r>
              <a:rPr lang="en-US" sz="2000" dirty="0"/>
              <a:t> yang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dicantumkan</a:t>
            </a:r>
            <a:r>
              <a:rPr lang="en-US" sz="2000" dirty="0"/>
              <a:t> di daftar </a:t>
            </a:r>
            <a:r>
              <a:rPr lang="en-US" sz="2000" dirty="0" err="1"/>
              <a:t>pustaka</a:t>
            </a:r>
            <a:r>
              <a:rPr lang="en-US" sz="2000" dirty="0"/>
              <a:t>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683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06174-F335-4A83-BD85-BE9D9EDD4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690906"/>
          </a:xfrm>
        </p:spPr>
        <p:txBody>
          <a:bodyPr/>
          <a:lstStyle/>
          <a:p>
            <a:r>
              <a:rPr lang="en-US" dirty="0"/>
              <a:t>Tujuan telaah pustaka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BD0E2-E16E-45CC-B653-D46C6CE92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047749"/>
            <a:ext cx="10058400" cy="5457825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1800" dirty="0" err="1"/>
              <a:t>memperoleh</a:t>
            </a:r>
            <a:r>
              <a:rPr lang="en-US" sz="1800" dirty="0"/>
              <a:t> </a:t>
            </a:r>
            <a:r>
              <a:rPr lang="en-US" sz="1800" dirty="0" err="1"/>
              <a:t>informasi</a:t>
            </a:r>
            <a:r>
              <a:rPr lang="en-US" sz="1800" dirty="0"/>
              <a:t> yang </a:t>
            </a:r>
            <a:r>
              <a:rPr lang="en-US" sz="1800" dirty="0" err="1"/>
              <a:t>ilmiah</a:t>
            </a:r>
            <a:r>
              <a:rPr lang="en-US" sz="1800" dirty="0"/>
              <a:t> dan </a:t>
            </a:r>
            <a:r>
              <a:rPr lang="en-US" sz="1800" dirty="0" err="1"/>
              <a:t>kredibel</a:t>
            </a:r>
            <a:r>
              <a:rPr lang="en-US" sz="1800" dirty="0"/>
              <a:t>, </a:t>
            </a:r>
          </a:p>
          <a:p>
            <a:r>
              <a:rPr lang="en-US" sz="1800" dirty="0" err="1"/>
              <a:t>memperoleh</a:t>
            </a:r>
            <a:r>
              <a:rPr lang="en-US" sz="1800" dirty="0"/>
              <a:t> data dan </a:t>
            </a:r>
            <a:r>
              <a:rPr lang="en-US" sz="1800" dirty="0" err="1"/>
              <a:t>informasi</a:t>
            </a:r>
            <a:r>
              <a:rPr lang="en-US" sz="1800" dirty="0"/>
              <a:t> yang </a:t>
            </a:r>
            <a:r>
              <a:rPr lang="en-US" sz="1800" dirty="0" err="1"/>
              <a:t>berguna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menyusun</a:t>
            </a:r>
            <a:r>
              <a:rPr lang="en-US" sz="1800" dirty="0"/>
              <a:t> </a:t>
            </a:r>
            <a:r>
              <a:rPr lang="en-US" sz="1800" dirty="0" err="1"/>
              <a:t>latar</a:t>
            </a:r>
            <a:r>
              <a:rPr lang="en-US" sz="1800" dirty="0"/>
              <a:t> </a:t>
            </a:r>
            <a:r>
              <a:rPr lang="en-US" sz="1800" dirty="0" err="1"/>
              <a:t>belakang</a:t>
            </a:r>
            <a:r>
              <a:rPr lang="en-US" sz="1800" dirty="0"/>
              <a:t>, </a:t>
            </a:r>
            <a:r>
              <a:rPr lang="en-US" sz="1800" dirty="0" err="1"/>
              <a:t>dimana</a:t>
            </a:r>
            <a:r>
              <a:rPr lang="en-US" sz="1800" dirty="0"/>
              <a:t> data dan </a:t>
            </a:r>
            <a:r>
              <a:rPr lang="en-US" sz="1800" dirty="0" err="1"/>
              <a:t>teori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latar</a:t>
            </a:r>
            <a:r>
              <a:rPr lang="en-US" sz="1800" dirty="0"/>
              <a:t> </a:t>
            </a:r>
            <a:r>
              <a:rPr lang="en-US" sz="1800" dirty="0" err="1"/>
              <a:t>belakang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menggambarkan</a:t>
            </a:r>
            <a:r>
              <a:rPr lang="en-US" sz="1800" dirty="0"/>
              <a:t> </a:t>
            </a:r>
            <a:r>
              <a:rPr lang="en-US" sz="1800" dirty="0" err="1"/>
              <a:t>besaran</a:t>
            </a:r>
            <a:r>
              <a:rPr lang="en-US" sz="1800" dirty="0"/>
              <a:t> </a:t>
            </a:r>
            <a:r>
              <a:rPr lang="en-US" sz="1800" dirty="0" err="1"/>
              <a:t>masalah</a:t>
            </a:r>
            <a:r>
              <a:rPr lang="en-US" sz="1800" dirty="0"/>
              <a:t>, </a:t>
            </a:r>
            <a:r>
              <a:rPr lang="en-US" sz="1800" dirty="0" err="1"/>
              <a:t>keseriusan</a:t>
            </a:r>
            <a:r>
              <a:rPr lang="en-US" sz="1800" dirty="0"/>
              <a:t> </a:t>
            </a:r>
            <a:r>
              <a:rPr lang="en-US" sz="1800" dirty="0" err="1"/>
              <a:t>masalah</a:t>
            </a:r>
            <a:r>
              <a:rPr lang="en-US" sz="1800" dirty="0"/>
              <a:t> dan </a:t>
            </a:r>
            <a:r>
              <a:rPr lang="en-US" sz="1800" dirty="0" err="1"/>
              <a:t>kesensitifan</a:t>
            </a:r>
            <a:r>
              <a:rPr lang="en-US" sz="1800" dirty="0"/>
              <a:t> </a:t>
            </a:r>
            <a:r>
              <a:rPr lang="en-US" sz="1800" dirty="0" err="1"/>
              <a:t>masalah</a:t>
            </a:r>
            <a:r>
              <a:rPr lang="en-US" sz="1800" dirty="0"/>
              <a:t>, </a:t>
            </a:r>
          </a:p>
          <a:p>
            <a:r>
              <a:rPr lang="en-US" sz="1800" dirty="0" err="1"/>
              <a:t>memperoleh</a:t>
            </a:r>
            <a:r>
              <a:rPr lang="en-US" sz="1800" dirty="0"/>
              <a:t> </a:t>
            </a:r>
            <a:r>
              <a:rPr lang="en-US" sz="1800" dirty="0" err="1"/>
              <a:t>teori</a:t>
            </a:r>
            <a:r>
              <a:rPr lang="en-US" sz="1800" dirty="0"/>
              <a:t> </a:t>
            </a:r>
            <a:r>
              <a:rPr lang="en-US" sz="1800" dirty="0" err="1"/>
              <a:t>terbaru</a:t>
            </a:r>
            <a:r>
              <a:rPr lang="en-US" sz="1800" dirty="0"/>
              <a:t> dan </a:t>
            </a:r>
            <a:r>
              <a:rPr lang="en-US" sz="1800" dirty="0" err="1"/>
              <a:t>terkini</a:t>
            </a:r>
            <a:r>
              <a:rPr lang="en-US" sz="1800" dirty="0"/>
              <a:t>, </a:t>
            </a:r>
          </a:p>
          <a:p>
            <a:r>
              <a:rPr lang="en-US" sz="1800" dirty="0" err="1"/>
              <a:t>bagi</a:t>
            </a:r>
            <a:r>
              <a:rPr lang="en-US" sz="1800" dirty="0"/>
              <a:t> </a:t>
            </a:r>
            <a:r>
              <a:rPr lang="en-US" sz="1800" dirty="0" err="1"/>
              <a:t>peneliti</a:t>
            </a:r>
            <a:r>
              <a:rPr lang="en-US" sz="1800" dirty="0"/>
              <a:t> </a:t>
            </a:r>
            <a:r>
              <a:rPr lang="en-US" sz="1800" dirty="0" err="1"/>
              <a:t>pemula</a:t>
            </a:r>
            <a:r>
              <a:rPr lang="en-US" sz="1800" dirty="0"/>
              <a:t>,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membantu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menemukan</a:t>
            </a:r>
            <a:r>
              <a:rPr lang="en-US" sz="1800" dirty="0"/>
              <a:t> ide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topik</a:t>
            </a:r>
            <a:r>
              <a:rPr lang="en-US" sz="1800" dirty="0"/>
              <a:t> </a:t>
            </a:r>
            <a:r>
              <a:rPr lang="en-US" sz="1800" dirty="0" err="1"/>
              <a:t>penelitian</a:t>
            </a:r>
            <a:r>
              <a:rPr lang="en-US" sz="1800" dirty="0"/>
              <a:t>, </a:t>
            </a:r>
          </a:p>
          <a:p>
            <a:r>
              <a:rPr lang="en-US" sz="1800" dirty="0" err="1"/>
              <a:t>membantu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menemukan</a:t>
            </a:r>
            <a:r>
              <a:rPr lang="en-US" sz="1800" dirty="0"/>
              <a:t> </a:t>
            </a:r>
            <a:r>
              <a:rPr lang="en-US" sz="1800" dirty="0" err="1"/>
              <a:t>variabel-variabel</a:t>
            </a:r>
            <a:r>
              <a:rPr lang="en-US" sz="1800" dirty="0"/>
              <a:t> </a:t>
            </a:r>
            <a:r>
              <a:rPr lang="en-US" sz="1800" dirty="0" err="1"/>
              <a:t>apa</a:t>
            </a:r>
            <a:r>
              <a:rPr lang="en-US" sz="1800" dirty="0"/>
              <a:t> </a:t>
            </a:r>
            <a:r>
              <a:rPr lang="en-US" sz="1800" dirty="0" err="1"/>
              <a:t>saja</a:t>
            </a:r>
            <a:r>
              <a:rPr lang="en-US" sz="1800" dirty="0"/>
              <a:t> yang </a:t>
            </a:r>
            <a:r>
              <a:rPr lang="en-US" sz="1800" dirty="0" err="1"/>
              <a:t>masuk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penelitian</a:t>
            </a:r>
            <a:r>
              <a:rPr lang="en-US" sz="1800" dirty="0"/>
              <a:t> dan </a:t>
            </a:r>
            <a:r>
              <a:rPr lang="en-US" sz="1800" dirty="0" err="1"/>
              <a:t>metode</a:t>
            </a:r>
            <a:r>
              <a:rPr lang="en-US" sz="1800" dirty="0"/>
              <a:t> </a:t>
            </a:r>
            <a:r>
              <a:rPr lang="en-US" sz="1800" dirty="0" err="1"/>
              <a:t>penelitiannya</a:t>
            </a:r>
            <a:r>
              <a:rPr lang="en-US" sz="1800" dirty="0"/>
              <a:t> yang </a:t>
            </a:r>
            <a:r>
              <a:rPr lang="en-US" sz="1800" dirty="0" err="1"/>
              <a:t>sesuai</a:t>
            </a:r>
            <a:r>
              <a:rPr lang="en-US" sz="1800" dirty="0"/>
              <a:t>, </a:t>
            </a:r>
          </a:p>
          <a:p>
            <a:r>
              <a:rPr lang="en-US" sz="1800" dirty="0" err="1"/>
              <a:t>berlajar</a:t>
            </a:r>
            <a:r>
              <a:rPr lang="en-US" sz="1800" dirty="0"/>
              <a:t> </a:t>
            </a:r>
            <a:r>
              <a:rPr lang="en-US" sz="1800" dirty="0" err="1"/>
              <a:t>cara</a:t>
            </a:r>
            <a:r>
              <a:rPr lang="en-US" sz="1800" dirty="0"/>
              <a:t> </a:t>
            </a:r>
            <a:r>
              <a:rPr lang="en-US" sz="1800" dirty="0" err="1"/>
              <a:t>menyusun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menuangkan</a:t>
            </a:r>
            <a:r>
              <a:rPr lang="en-US" sz="1800" dirty="0"/>
              <a:t> ide </a:t>
            </a:r>
            <a:r>
              <a:rPr lang="en-US" sz="1800" dirty="0" err="1"/>
              <a:t>ke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sebuah</a:t>
            </a:r>
            <a:r>
              <a:rPr lang="en-US" sz="1800" dirty="0"/>
              <a:t> </a:t>
            </a:r>
            <a:r>
              <a:rPr lang="en-US" sz="1800" dirty="0" err="1"/>
              <a:t>tulisan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mengamati</a:t>
            </a:r>
            <a:r>
              <a:rPr lang="en-US" sz="1800" dirty="0"/>
              <a:t> </a:t>
            </a:r>
            <a:r>
              <a:rPr lang="en-US" sz="1800" dirty="0" err="1"/>
              <a:t>tulisan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karya</a:t>
            </a:r>
            <a:r>
              <a:rPr lang="en-US" sz="1800" dirty="0"/>
              <a:t> </a:t>
            </a:r>
            <a:r>
              <a:rPr lang="en-US" sz="1800" dirty="0" err="1"/>
              <a:t>peneliti</a:t>
            </a:r>
            <a:r>
              <a:rPr lang="en-US" sz="1800" dirty="0"/>
              <a:t> lain, dan </a:t>
            </a:r>
          </a:p>
          <a:p>
            <a:r>
              <a:rPr lang="en-US" sz="1800" dirty="0" err="1"/>
              <a:t>memperoleh</a:t>
            </a:r>
            <a:r>
              <a:rPr lang="en-US" sz="1800" dirty="0"/>
              <a:t> </a:t>
            </a:r>
            <a:r>
              <a:rPr lang="en-US" sz="1800" dirty="0" err="1"/>
              <a:t>informasi</a:t>
            </a:r>
            <a:r>
              <a:rPr lang="en-US" sz="1800" dirty="0"/>
              <a:t> </a:t>
            </a:r>
            <a:r>
              <a:rPr lang="en-US" sz="1800" dirty="0" err="1"/>
              <a:t>tentang</a:t>
            </a:r>
            <a:r>
              <a:rPr lang="en-US" sz="1800" dirty="0"/>
              <a:t> </a:t>
            </a:r>
            <a:r>
              <a:rPr lang="en-US" sz="1800" dirty="0" err="1"/>
              <a:t>keterbatasan</a:t>
            </a:r>
            <a:r>
              <a:rPr lang="en-US" sz="1800" dirty="0"/>
              <a:t> </a:t>
            </a:r>
            <a:r>
              <a:rPr lang="en-US" sz="1800" dirty="0" err="1"/>
              <a:t>peneliti</a:t>
            </a:r>
            <a:r>
              <a:rPr lang="en-US" sz="1800" dirty="0"/>
              <a:t> lain </a:t>
            </a:r>
            <a:r>
              <a:rPr lang="en-US" sz="1800" dirty="0" err="1"/>
              <a:t>sehingga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dijadikan</a:t>
            </a:r>
            <a:r>
              <a:rPr lang="en-US" sz="1800" dirty="0"/>
              <a:t> </a:t>
            </a:r>
            <a:r>
              <a:rPr lang="en-US" sz="1800" dirty="0" err="1"/>
              <a:t>masukan</a:t>
            </a:r>
            <a:r>
              <a:rPr lang="en-US" sz="1800" dirty="0"/>
              <a:t> dan </a:t>
            </a:r>
            <a:r>
              <a:rPr lang="en-US" sz="1800" dirty="0" err="1"/>
              <a:t>pelajaran</a:t>
            </a:r>
            <a:r>
              <a:rPr lang="en-US" sz="1800" dirty="0"/>
              <a:t> agar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melakukan</a:t>
            </a:r>
            <a:r>
              <a:rPr lang="en-US" sz="1800" dirty="0"/>
              <a:t> </a:t>
            </a:r>
            <a:r>
              <a:rPr lang="en-US" sz="1800" dirty="0" err="1"/>
              <a:t>kesalahan</a:t>
            </a:r>
            <a:r>
              <a:rPr lang="en-US" sz="1800" dirty="0"/>
              <a:t> yang </a:t>
            </a:r>
            <a:r>
              <a:rPr lang="en-US" sz="1800" dirty="0" err="1"/>
              <a:t>sama</a:t>
            </a:r>
            <a:r>
              <a:rPr lang="en-US" sz="18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875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73607-2EE8-45FD-9842-19CEBD5C8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78840"/>
            <a:ext cx="10058400" cy="616535"/>
          </a:xfrm>
        </p:spPr>
        <p:txBody>
          <a:bodyPr>
            <a:normAutofit fontScale="90000"/>
          </a:bodyPr>
          <a:lstStyle/>
          <a:p>
            <a:r>
              <a:rPr lang="fi-FI" dirty="0"/>
              <a:t>Cara membuat tinjauan pustaka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CBD77-10A5-4837-9D9C-90C911B18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904875"/>
            <a:ext cx="10925175" cy="5474285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  <a:p>
            <a:r>
              <a:rPr lang="en-US" sz="3400" dirty="0" err="1"/>
              <a:t>Diawali</a:t>
            </a:r>
            <a:r>
              <a:rPr lang="en-US" sz="3400" dirty="0"/>
              <a:t> </a:t>
            </a:r>
            <a:r>
              <a:rPr lang="en-US" sz="3400" dirty="0" err="1"/>
              <a:t>dengan</a:t>
            </a:r>
            <a:r>
              <a:rPr lang="en-US" sz="3400" dirty="0"/>
              <a:t> </a:t>
            </a:r>
            <a:r>
              <a:rPr lang="en-US" sz="3400" dirty="0" err="1"/>
              <a:t>menentukan</a:t>
            </a:r>
            <a:r>
              <a:rPr lang="en-US" sz="3400" dirty="0"/>
              <a:t> </a:t>
            </a:r>
            <a:r>
              <a:rPr lang="en-US" sz="3400" dirty="0" err="1"/>
              <a:t>topik-topik</a:t>
            </a:r>
            <a:r>
              <a:rPr lang="en-US" sz="3400" dirty="0"/>
              <a:t> </a:t>
            </a:r>
            <a:r>
              <a:rPr lang="en-US" sz="3400" dirty="0" err="1"/>
              <a:t>dari</a:t>
            </a:r>
            <a:r>
              <a:rPr lang="en-US" sz="3400" dirty="0"/>
              <a:t> </a:t>
            </a:r>
            <a:r>
              <a:rPr lang="en-US" sz="3400" dirty="0" err="1"/>
              <a:t>informasi</a:t>
            </a:r>
            <a:r>
              <a:rPr lang="en-US" sz="3400" dirty="0"/>
              <a:t> yang </a:t>
            </a:r>
            <a:r>
              <a:rPr lang="en-US" sz="3400" dirty="0" err="1"/>
              <a:t>akan</a:t>
            </a:r>
            <a:r>
              <a:rPr lang="en-US" sz="3400" dirty="0"/>
              <a:t> </a:t>
            </a:r>
            <a:r>
              <a:rPr lang="en-US" sz="3400" dirty="0" err="1"/>
              <a:t>dicari</a:t>
            </a:r>
            <a:r>
              <a:rPr lang="en-US" sz="3400" dirty="0"/>
              <a:t> </a:t>
            </a:r>
            <a:r>
              <a:rPr lang="en-US" sz="3400" dirty="0" err="1"/>
              <a:t>atau</a:t>
            </a:r>
            <a:r>
              <a:rPr lang="en-US" sz="3400" dirty="0"/>
              <a:t> </a:t>
            </a:r>
            <a:r>
              <a:rPr lang="en-US" sz="3400" dirty="0" err="1"/>
              <a:t>dengan</a:t>
            </a:r>
            <a:r>
              <a:rPr lang="en-US" sz="3400" dirty="0"/>
              <a:t> </a:t>
            </a:r>
            <a:r>
              <a:rPr lang="en-US" sz="3400" dirty="0" err="1"/>
              <a:t>menggunakan</a:t>
            </a:r>
            <a:r>
              <a:rPr lang="en-US" sz="3400" dirty="0"/>
              <a:t> kata </a:t>
            </a:r>
            <a:r>
              <a:rPr lang="en-US" sz="3400" dirty="0" err="1"/>
              <a:t>kunci</a:t>
            </a:r>
            <a:r>
              <a:rPr lang="en-US" sz="3400" dirty="0"/>
              <a:t> </a:t>
            </a:r>
          </a:p>
          <a:p>
            <a:r>
              <a:rPr lang="en-US" sz="3400" dirty="0" err="1"/>
              <a:t>Merangkum</a:t>
            </a:r>
            <a:r>
              <a:rPr lang="en-US" sz="3400" dirty="0"/>
              <a:t> </a:t>
            </a:r>
            <a:r>
              <a:rPr lang="en-US" sz="3400" dirty="0" err="1"/>
              <a:t>dari</a:t>
            </a:r>
            <a:r>
              <a:rPr lang="en-US" sz="3400" dirty="0"/>
              <a:t> </a:t>
            </a:r>
            <a:r>
              <a:rPr lang="en-US" sz="3400" dirty="0" err="1"/>
              <a:t>setiap</a:t>
            </a:r>
            <a:r>
              <a:rPr lang="en-US" sz="3400" dirty="0"/>
              <a:t> </a:t>
            </a:r>
            <a:r>
              <a:rPr lang="en-US" sz="3400" dirty="0" err="1"/>
              <a:t>bacaan</a:t>
            </a:r>
            <a:r>
              <a:rPr lang="en-US" sz="3400" dirty="0"/>
              <a:t> yang </a:t>
            </a:r>
            <a:r>
              <a:rPr lang="en-US" sz="3400" dirty="0" err="1"/>
              <a:t>diperlukan</a:t>
            </a:r>
            <a:r>
              <a:rPr lang="en-US" sz="3400" dirty="0"/>
              <a:t> </a:t>
            </a:r>
            <a:r>
              <a:rPr lang="en-US" sz="3400" dirty="0" err="1"/>
              <a:t>dalam</a:t>
            </a:r>
            <a:r>
              <a:rPr lang="en-US" sz="3400" dirty="0"/>
              <a:t> </a:t>
            </a:r>
            <a:r>
              <a:rPr lang="en-US" sz="3400" dirty="0" err="1"/>
              <a:t>tulisan</a:t>
            </a:r>
            <a:r>
              <a:rPr lang="en-US" sz="3400" dirty="0"/>
              <a:t> </a:t>
            </a:r>
            <a:r>
              <a:rPr lang="en-US" sz="3400" dirty="0" err="1"/>
              <a:t>penelitian</a:t>
            </a:r>
            <a:r>
              <a:rPr lang="en-US" sz="3400" dirty="0"/>
              <a:t> yang </a:t>
            </a:r>
            <a:r>
              <a:rPr lang="en-US" sz="3400" dirty="0" err="1"/>
              <a:t>akan</a:t>
            </a:r>
            <a:r>
              <a:rPr lang="en-US" sz="3400" dirty="0"/>
              <a:t> </a:t>
            </a:r>
            <a:r>
              <a:rPr lang="en-US" sz="3400" dirty="0" err="1"/>
              <a:t>dilakukan</a:t>
            </a:r>
            <a:r>
              <a:rPr lang="en-US" sz="3400" dirty="0"/>
              <a:t> </a:t>
            </a:r>
            <a:r>
              <a:rPr lang="en-US" sz="3400" dirty="0" err="1"/>
              <a:t>dengan</a:t>
            </a:r>
            <a:r>
              <a:rPr lang="en-US" sz="3400" dirty="0"/>
              <a:t> </a:t>
            </a:r>
            <a:r>
              <a:rPr lang="en-US" sz="3400" dirty="0" err="1"/>
              <a:t>menggunakan</a:t>
            </a:r>
            <a:r>
              <a:rPr lang="en-US" sz="3400" dirty="0"/>
              <a:t> </a:t>
            </a:r>
            <a:r>
              <a:rPr lang="en-US" sz="3400" b="1" dirty="0" err="1"/>
              <a:t>kalimat</a:t>
            </a:r>
            <a:r>
              <a:rPr lang="en-US" sz="3400" b="1" dirty="0"/>
              <a:t> </a:t>
            </a:r>
            <a:r>
              <a:rPr lang="en-US" sz="3400" b="1" dirty="0" err="1"/>
              <a:t>sendiri</a:t>
            </a:r>
            <a:r>
              <a:rPr lang="en-US" sz="3400" b="1" dirty="0"/>
              <a:t> </a:t>
            </a:r>
            <a:r>
              <a:rPr lang="en-US" sz="3400" b="1" dirty="0" err="1"/>
              <a:t>untuk</a:t>
            </a:r>
            <a:r>
              <a:rPr lang="en-US" sz="3400" b="1" dirty="0"/>
              <a:t> </a:t>
            </a:r>
            <a:r>
              <a:rPr lang="en-US" sz="3400" b="1" dirty="0" err="1"/>
              <a:t>menghidari</a:t>
            </a:r>
            <a:r>
              <a:rPr lang="en-US" sz="3400" b="1" dirty="0"/>
              <a:t> </a:t>
            </a:r>
            <a:r>
              <a:rPr lang="en-US" sz="3400" b="1" dirty="0" err="1"/>
              <a:t>plagiarisme</a:t>
            </a:r>
            <a:r>
              <a:rPr lang="en-US" sz="3400" b="1" dirty="0"/>
              <a:t> </a:t>
            </a:r>
          </a:p>
          <a:p>
            <a:r>
              <a:rPr lang="en-US" sz="3400" dirty="0" err="1"/>
              <a:t>Memperhatikan</a:t>
            </a:r>
            <a:r>
              <a:rPr lang="en-US" sz="3400" dirty="0"/>
              <a:t> </a:t>
            </a:r>
            <a:r>
              <a:rPr lang="en-US" sz="3400" dirty="0" err="1"/>
              <a:t>gaya</a:t>
            </a:r>
            <a:r>
              <a:rPr lang="en-US" sz="3400" dirty="0"/>
              <a:t> </a:t>
            </a:r>
            <a:r>
              <a:rPr lang="en-US" sz="3400" dirty="0" err="1"/>
              <a:t>bahasa</a:t>
            </a:r>
            <a:r>
              <a:rPr lang="en-US" sz="3400" dirty="0"/>
              <a:t> </a:t>
            </a:r>
            <a:r>
              <a:rPr lang="en-US" sz="3400" dirty="0" err="1"/>
              <a:t>penulisan</a:t>
            </a:r>
            <a:r>
              <a:rPr lang="en-US" sz="3400" dirty="0"/>
              <a:t> </a:t>
            </a:r>
            <a:r>
              <a:rPr lang="en-US" sz="3400" dirty="0" err="1"/>
              <a:t>apakah</a:t>
            </a:r>
            <a:r>
              <a:rPr lang="en-US" sz="3400" dirty="0"/>
              <a:t> </a:t>
            </a:r>
            <a:r>
              <a:rPr lang="en-US" sz="3400" b="1" dirty="0" err="1"/>
              <a:t>mudah</a:t>
            </a:r>
            <a:r>
              <a:rPr lang="en-US" sz="3400" b="1" dirty="0"/>
              <a:t> </a:t>
            </a:r>
            <a:r>
              <a:rPr lang="en-US" sz="3400" b="1" dirty="0" err="1"/>
              <a:t>dimengerti</a:t>
            </a:r>
            <a:r>
              <a:rPr lang="en-US" sz="3400" b="1" dirty="0"/>
              <a:t> </a:t>
            </a:r>
            <a:r>
              <a:rPr lang="en-US" sz="3400" b="1" dirty="0" err="1"/>
              <a:t>atau</a:t>
            </a:r>
            <a:r>
              <a:rPr lang="en-US" sz="3400" b="1" dirty="0"/>
              <a:t> </a:t>
            </a:r>
            <a:r>
              <a:rPr lang="en-US" sz="3400" b="1" dirty="0" err="1"/>
              <a:t>tidak</a:t>
            </a:r>
            <a:r>
              <a:rPr lang="en-US" sz="3400" b="1" dirty="0"/>
              <a:t> </a:t>
            </a:r>
            <a:r>
              <a:rPr lang="en-US" sz="3400" dirty="0" err="1"/>
              <a:t>dengan</a:t>
            </a:r>
            <a:r>
              <a:rPr lang="en-US" sz="3400" dirty="0"/>
              <a:t> </a:t>
            </a:r>
            <a:r>
              <a:rPr lang="en-US" sz="3400" dirty="0" err="1"/>
              <a:t>cara</a:t>
            </a:r>
            <a:r>
              <a:rPr lang="en-US" sz="3400" dirty="0"/>
              <a:t> </a:t>
            </a:r>
            <a:r>
              <a:rPr lang="en-US" sz="3400" dirty="0" err="1"/>
              <a:t>berulang</a:t>
            </a:r>
            <a:r>
              <a:rPr lang="en-US" sz="3400" dirty="0"/>
              <a:t> </a:t>
            </a:r>
            <a:r>
              <a:rPr lang="en-US" sz="3400" dirty="0" err="1"/>
              <a:t>ulang</a:t>
            </a:r>
            <a:r>
              <a:rPr lang="en-US" sz="3400" dirty="0"/>
              <a:t> </a:t>
            </a:r>
            <a:r>
              <a:rPr lang="en-US" sz="3400" dirty="0" err="1"/>
              <a:t>membaca</a:t>
            </a:r>
            <a:r>
              <a:rPr lang="en-US" sz="3400" dirty="0"/>
              <a:t> </a:t>
            </a:r>
            <a:r>
              <a:rPr lang="en-US" sz="3400" dirty="0" err="1"/>
              <a:t>tulisan</a:t>
            </a:r>
            <a:r>
              <a:rPr lang="en-US" sz="3400" dirty="0"/>
              <a:t> </a:t>
            </a:r>
            <a:r>
              <a:rPr lang="en-US" sz="3400" dirty="0" err="1"/>
              <a:t>sendiri</a:t>
            </a:r>
            <a:r>
              <a:rPr lang="en-US" sz="3400" dirty="0"/>
              <a:t> </a:t>
            </a:r>
          </a:p>
          <a:p>
            <a:r>
              <a:rPr lang="en-US" sz="3400" dirty="0" err="1"/>
              <a:t>Mengelompokkan</a:t>
            </a:r>
            <a:r>
              <a:rPr lang="en-US" sz="3400" dirty="0"/>
              <a:t> </a:t>
            </a:r>
            <a:r>
              <a:rPr lang="en-US" sz="3400" dirty="0" err="1"/>
              <a:t>hasil</a:t>
            </a:r>
            <a:r>
              <a:rPr lang="en-US" sz="3400" dirty="0"/>
              <a:t> </a:t>
            </a:r>
            <a:r>
              <a:rPr lang="en-US" sz="3400" dirty="0" err="1"/>
              <a:t>temuan</a:t>
            </a:r>
            <a:r>
              <a:rPr lang="en-US" sz="3400" dirty="0"/>
              <a:t> </a:t>
            </a:r>
            <a:r>
              <a:rPr lang="en-US" sz="3400" dirty="0" err="1"/>
              <a:t>pustaka</a:t>
            </a:r>
            <a:r>
              <a:rPr lang="en-US" sz="3400" dirty="0"/>
              <a:t> </a:t>
            </a:r>
            <a:r>
              <a:rPr lang="en-US" sz="3400" dirty="0" err="1"/>
              <a:t>dalam</a:t>
            </a:r>
            <a:r>
              <a:rPr lang="en-US" sz="3400" dirty="0"/>
              <a:t> </a:t>
            </a:r>
            <a:r>
              <a:rPr lang="en-US" sz="3400" dirty="0" err="1"/>
              <a:t>satu</a:t>
            </a:r>
            <a:r>
              <a:rPr lang="en-US" sz="3400" dirty="0"/>
              <a:t> </a:t>
            </a:r>
            <a:r>
              <a:rPr lang="en-US" sz="3400" dirty="0" err="1"/>
              <a:t>topik</a:t>
            </a:r>
            <a:r>
              <a:rPr lang="en-US" sz="3400" dirty="0"/>
              <a:t> yang </a:t>
            </a:r>
            <a:r>
              <a:rPr lang="en-US" sz="3400" dirty="0" err="1"/>
              <a:t>sama</a:t>
            </a:r>
            <a:r>
              <a:rPr lang="en-US" sz="3400" dirty="0"/>
              <a:t>, </a:t>
            </a:r>
            <a:r>
              <a:rPr lang="en-US" sz="3400" dirty="0" err="1"/>
              <a:t>kemudian</a:t>
            </a:r>
            <a:r>
              <a:rPr lang="en-US" sz="3400" dirty="0"/>
              <a:t> </a:t>
            </a:r>
            <a:r>
              <a:rPr lang="en-US" sz="3400" dirty="0" err="1"/>
              <a:t>menganalisis</a:t>
            </a:r>
            <a:r>
              <a:rPr lang="en-US" sz="3400" dirty="0"/>
              <a:t> </a:t>
            </a:r>
            <a:r>
              <a:rPr lang="en-US" sz="3400" i="1" dirty="0"/>
              <a:t>content </a:t>
            </a:r>
            <a:r>
              <a:rPr lang="en-US" sz="3400" dirty="0" err="1"/>
              <a:t>bacaan</a:t>
            </a:r>
            <a:r>
              <a:rPr lang="en-US" sz="3400" dirty="0"/>
              <a:t> dan </a:t>
            </a:r>
            <a:r>
              <a:rPr lang="en-US" sz="3400" dirty="0" err="1"/>
              <a:t>selanjutnya</a:t>
            </a:r>
            <a:r>
              <a:rPr lang="en-US" sz="3400" dirty="0"/>
              <a:t> </a:t>
            </a:r>
            <a:r>
              <a:rPr lang="en-US" sz="3400" dirty="0" err="1"/>
              <a:t>dibuat</a:t>
            </a:r>
            <a:r>
              <a:rPr lang="en-US" sz="3400" dirty="0"/>
              <a:t> </a:t>
            </a:r>
            <a:r>
              <a:rPr lang="en-US" sz="3400" dirty="0" err="1"/>
              <a:t>ringkasannya</a:t>
            </a:r>
            <a:r>
              <a:rPr lang="en-US" sz="3400" dirty="0"/>
              <a:t>. </a:t>
            </a:r>
          </a:p>
          <a:p>
            <a:r>
              <a:rPr lang="en-US" sz="3400" dirty="0" err="1"/>
              <a:t>Menyusun</a:t>
            </a:r>
            <a:r>
              <a:rPr lang="en-US" sz="3400" dirty="0"/>
              <a:t> </a:t>
            </a:r>
            <a:r>
              <a:rPr lang="en-US" sz="3400" dirty="0" err="1"/>
              <a:t>semua</a:t>
            </a:r>
            <a:r>
              <a:rPr lang="en-US" sz="3400" dirty="0"/>
              <a:t> </a:t>
            </a:r>
            <a:r>
              <a:rPr lang="en-US" sz="3400" dirty="0" err="1"/>
              <a:t>ringkasan</a:t>
            </a:r>
            <a:r>
              <a:rPr lang="en-US" sz="3400" dirty="0"/>
              <a:t> </a:t>
            </a:r>
            <a:r>
              <a:rPr lang="en-US" sz="3400" dirty="0" err="1"/>
              <a:t>hasil</a:t>
            </a:r>
            <a:r>
              <a:rPr lang="en-US" sz="3400" dirty="0"/>
              <a:t> </a:t>
            </a:r>
            <a:r>
              <a:rPr lang="en-US" sz="3400" dirty="0" err="1"/>
              <a:t>telaahan</a:t>
            </a:r>
            <a:r>
              <a:rPr lang="en-US" sz="3400" dirty="0"/>
              <a:t> </a:t>
            </a:r>
            <a:r>
              <a:rPr lang="en-US" sz="3400" dirty="0" err="1"/>
              <a:t>dalam</a:t>
            </a:r>
            <a:r>
              <a:rPr lang="en-US" sz="3400" dirty="0"/>
              <a:t> </a:t>
            </a:r>
            <a:r>
              <a:rPr lang="en-US" sz="3400" dirty="0" err="1"/>
              <a:t>sebuah</a:t>
            </a:r>
            <a:r>
              <a:rPr lang="en-US" sz="3400" dirty="0"/>
              <a:t> </a:t>
            </a:r>
            <a:r>
              <a:rPr lang="en-US" sz="3400" dirty="0" err="1"/>
              <a:t>tulisan</a:t>
            </a:r>
            <a:r>
              <a:rPr lang="en-US" sz="3400" dirty="0"/>
              <a:t> </a:t>
            </a:r>
            <a:r>
              <a:rPr lang="en-US" sz="3400" dirty="0" err="1"/>
              <a:t>secara</a:t>
            </a:r>
            <a:r>
              <a:rPr lang="en-US" sz="3400" dirty="0"/>
              <a:t> </a:t>
            </a:r>
            <a:r>
              <a:rPr lang="en-US" sz="3400" dirty="0" err="1"/>
              <a:t>sistematis</a:t>
            </a:r>
            <a:r>
              <a:rPr lang="en-US" sz="3400" dirty="0"/>
              <a:t>, </a:t>
            </a:r>
            <a:r>
              <a:rPr lang="en-US" sz="3400" dirty="0" err="1"/>
              <a:t>berkesinambungan</a:t>
            </a:r>
            <a:r>
              <a:rPr lang="en-US" sz="3400" dirty="0"/>
              <a:t> dan </a:t>
            </a:r>
            <a:r>
              <a:rPr lang="en-US" sz="3400" dirty="0" err="1"/>
              <a:t>menyeluruh</a:t>
            </a:r>
            <a:r>
              <a:rPr lang="en-US" sz="3400" dirty="0"/>
              <a:t> </a:t>
            </a:r>
            <a:r>
              <a:rPr lang="en-US" sz="3400" dirty="0" err="1"/>
              <a:t>sehingga</a:t>
            </a:r>
            <a:r>
              <a:rPr lang="en-US" sz="3400" dirty="0"/>
              <a:t> </a:t>
            </a:r>
            <a:r>
              <a:rPr lang="en-US" sz="3400" dirty="0" err="1"/>
              <a:t>terbentuk</a:t>
            </a:r>
            <a:r>
              <a:rPr lang="en-US" sz="3400" dirty="0"/>
              <a:t> </a:t>
            </a:r>
            <a:r>
              <a:rPr lang="en-US" sz="3400" dirty="0" err="1"/>
              <a:t>kerangka</a:t>
            </a:r>
            <a:r>
              <a:rPr lang="en-US" sz="3400" dirty="0"/>
              <a:t> </a:t>
            </a:r>
            <a:r>
              <a:rPr lang="en-US" sz="3400" dirty="0" err="1"/>
              <a:t>berfikir</a:t>
            </a:r>
            <a:r>
              <a:rPr lang="en-US" sz="3400" dirty="0"/>
              <a:t> </a:t>
            </a:r>
            <a:r>
              <a:rPr lang="en-US" sz="3400" dirty="0" err="1"/>
              <a:t>ilmiah</a:t>
            </a:r>
            <a:endParaRPr lang="en-US" sz="3400" dirty="0"/>
          </a:p>
          <a:p>
            <a:r>
              <a:rPr lang="en-US" sz="3400" dirty="0" err="1"/>
              <a:t>Sistematika</a:t>
            </a:r>
            <a:r>
              <a:rPr lang="en-US" sz="3400" dirty="0"/>
              <a:t> </a:t>
            </a:r>
            <a:r>
              <a:rPr lang="en-US" sz="3400" dirty="0" err="1"/>
              <a:t>penulisan</a:t>
            </a:r>
            <a:r>
              <a:rPr lang="en-US" sz="3400" dirty="0"/>
              <a:t> </a:t>
            </a:r>
            <a:r>
              <a:rPr lang="en-US" sz="3400" dirty="0" err="1"/>
              <a:t>tinjauan</a:t>
            </a:r>
            <a:r>
              <a:rPr lang="en-US" sz="3400" dirty="0"/>
              <a:t> </a:t>
            </a:r>
            <a:r>
              <a:rPr lang="en-US" sz="3400" dirty="0" err="1"/>
              <a:t>pustaka</a:t>
            </a:r>
            <a:r>
              <a:rPr lang="en-US" sz="3400" dirty="0"/>
              <a:t> </a:t>
            </a:r>
            <a:r>
              <a:rPr lang="en-US" sz="3400" dirty="0" err="1"/>
              <a:t>dapat</a:t>
            </a:r>
            <a:r>
              <a:rPr lang="en-US" sz="3400" dirty="0"/>
              <a:t> </a:t>
            </a:r>
            <a:r>
              <a:rPr lang="en-US" sz="3400" dirty="0" err="1"/>
              <a:t>mengacu</a:t>
            </a:r>
            <a:r>
              <a:rPr lang="en-US" sz="3400" dirty="0"/>
              <a:t> pada </a:t>
            </a:r>
            <a:r>
              <a:rPr lang="en-US" sz="3400" dirty="0" err="1"/>
              <a:t>judul</a:t>
            </a:r>
            <a:r>
              <a:rPr lang="en-US" sz="3400" dirty="0"/>
              <a:t> </a:t>
            </a:r>
            <a:r>
              <a:rPr lang="en-US" sz="3400" dirty="0" err="1"/>
              <a:t>penelitian</a:t>
            </a:r>
            <a:r>
              <a:rPr lang="en-US" sz="3400" dirty="0"/>
              <a:t>, </a:t>
            </a:r>
            <a:r>
              <a:rPr lang="en-US" sz="3400" dirty="0" err="1"/>
              <a:t>karena</a:t>
            </a:r>
            <a:r>
              <a:rPr lang="en-US" sz="3400" dirty="0"/>
              <a:t> </a:t>
            </a:r>
            <a:r>
              <a:rPr lang="en-US" sz="3400" dirty="0" err="1"/>
              <a:t>judul</a:t>
            </a:r>
            <a:r>
              <a:rPr lang="en-US" sz="3400" dirty="0"/>
              <a:t> </a:t>
            </a:r>
            <a:r>
              <a:rPr lang="en-US" sz="3400" dirty="0" err="1"/>
              <a:t>penelitian</a:t>
            </a:r>
            <a:r>
              <a:rPr lang="en-US" sz="3400" dirty="0"/>
              <a:t> </a:t>
            </a:r>
            <a:r>
              <a:rPr lang="en-US" sz="3400" dirty="0" err="1"/>
              <a:t>memberikan</a:t>
            </a:r>
            <a:r>
              <a:rPr lang="en-US" sz="3400" dirty="0"/>
              <a:t> </a:t>
            </a:r>
            <a:r>
              <a:rPr lang="en-US" sz="3400" dirty="0" err="1"/>
              <a:t>gambaran</a:t>
            </a:r>
            <a:r>
              <a:rPr lang="en-US" sz="3400" dirty="0"/>
              <a:t> </a:t>
            </a:r>
            <a:r>
              <a:rPr lang="en-US" sz="3400" dirty="0" err="1"/>
              <a:t>variabel</a:t>
            </a:r>
            <a:r>
              <a:rPr lang="en-US" sz="3400" dirty="0"/>
              <a:t> yang </a:t>
            </a:r>
            <a:r>
              <a:rPr lang="en-US" sz="3400" dirty="0" err="1"/>
              <a:t>akan</a:t>
            </a:r>
            <a:r>
              <a:rPr lang="en-US" sz="3400" dirty="0"/>
              <a:t> </a:t>
            </a:r>
            <a:r>
              <a:rPr lang="en-US" sz="3400" dirty="0" err="1"/>
              <a:t>diteliti</a:t>
            </a:r>
            <a:r>
              <a:rPr lang="en-US" sz="3400" dirty="0"/>
              <a:t>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08707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1B85B-2ED9-45A2-A28A-00D560E5C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PLAGIARISM</a:t>
            </a:r>
            <a:r>
              <a:rPr lang="en-US" b="1" dirty="0"/>
              <a:t>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8A281-F19A-4714-99D6-1604929AA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Plagiarisme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tindakan</a:t>
            </a:r>
            <a:r>
              <a:rPr lang="en-US" sz="2000" dirty="0"/>
              <a:t> </a:t>
            </a:r>
            <a:r>
              <a:rPr lang="en-US" sz="2000" dirty="0" err="1"/>
              <a:t>pencurian</a:t>
            </a:r>
            <a:r>
              <a:rPr lang="en-US" sz="2000" dirty="0"/>
              <a:t> ide, </a:t>
            </a:r>
            <a:r>
              <a:rPr lang="en-US" sz="2000" dirty="0" err="1"/>
              <a:t>pemikiran</a:t>
            </a:r>
            <a:r>
              <a:rPr lang="en-US" sz="2000" dirty="0"/>
              <a:t>,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tulisan</a:t>
            </a:r>
            <a:r>
              <a:rPr lang="en-US" sz="2000" dirty="0"/>
              <a:t> orang lain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disengaja</a:t>
            </a:r>
            <a:r>
              <a:rPr lang="en-US" sz="2000" dirty="0"/>
              <a:t> </a:t>
            </a:r>
            <a:r>
              <a:rPr lang="en-US" sz="2000" dirty="0" err="1"/>
              <a:t>maupun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disengaja</a:t>
            </a:r>
            <a:r>
              <a:rPr lang="en-US" sz="2000" dirty="0"/>
              <a:t> yang </a:t>
            </a:r>
            <a:r>
              <a:rPr lang="en-US" sz="2000" dirty="0" err="1"/>
              <a:t>digunakan</a:t>
            </a:r>
            <a:r>
              <a:rPr lang="en-US" sz="2000" dirty="0"/>
              <a:t> oleh </a:t>
            </a:r>
            <a:r>
              <a:rPr lang="en-US" sz="2000" dirty="0" err="1"/>
              <a:t>penulis</a:t>
            </a:r>
            <a:r>
              <a:rPr lang="en-US" sz="2000" dirty="0"/>
              <a:t> </a:t>
            </a:r>
            <a:r>
              <a:rPr lang="en-US" sz="2000" dirty="0" err="1"/>
              <a:t>seolah-olah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ide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pemikiran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tulisannya</a:t>
            </a:r>
            <a:r>
              <a:rPr lang="en-US" sz="2000" dirty="0"/>
              <a:t> </a:t>
            </a:r>
            <a:r>
              <a:rPr lang="en-US" sz="2000" dirty="0" err="1"/>
              <a:t>sendiri</a:t>
            </a:r>
            <a:r>
              <a:rPr lang="en-US" sz="2000" dirty="0"/>
              <a:t>. </a:t>
            </a:r>
          </a:p>
          <a:p>
            <a:r>
              <a:rPr lang="en-US" sz="2000" dirty="0" err="1"/>
              <a:t>Pencurian</a:t>
            </a:r>
            <a:r>
              <a:rPr lang="en-US" sz="2000" dirty="0"/>
              <a:t> yang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bentuk</a:t>
            </a:r>
            <a:r>
              <a:rPr lang="en-US" sz="2000" dirty="0"/>
              <a:t> </a:t>
            </a:r>
            <a:r>
              <a:rPr lang="en-US" sz="2000" dirty="0" err="1"/>
              <a:t>pencurian</a:t>
            </a:r>
            <a:r>
              <a:rPr lang="en-US" sz="2000" dirty="0"/>
              <a:t> kata, </a:t>
            </a:r>
            <a:r>
              <a:rPr lang="en-US" sz="2000" dirty="0" err="1"/>
              <a:t>kalimat</a:t>
            </a:r>
            <a:r>
              <a:rPr lang="en-US" sz="2000" dirty="0"/>
              <a:t>, </a:t>
            </a:r>
            <a:r>
              <a:rPr lang="en-US" sz="2000" dirty="0" err="1"/>
              <a:t>alinea</a:t>
            </a:r>
            <a:r>
              <a:rPr lang="en-US" sz="2000" dirty="0"/>
              <a:t>,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bab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tulisan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buku</a:t>
            </a:r>
            <a:r>
              <a:rPr lang="en-US" sz="2000" dirty="0"/>
              <a:t> orang lain </a:t>
            </a:r>
            <a:r>
              <a:rPr lang="en-US" sz="2000" dirty="0" err="1"/>
              <a:t>tanpa</a:t>
            </a:r>
            <a:r>
              <a:rPr lang="en-US" sz="2000" dirty="0"/>
              <a:t> </a:t>
            </a:r>
            <a:r>
              <a:rPr lang="en-US" sz="2000" dirty="0" err="1"/>
              <a:t>menyebutkan</a:t>
            </a:r>
            <a:r>
              <a:rPr lang="en-US" sz="2000" dirty="0"/>
              <a:t> </a:t>
            </a:r>
            <a:r>
              <a:rPr lang="en-US" sz="2000" dirty="0" err="1"/>
              <a:t>sumbernya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76190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FA9EB-0399-48DD-8F6D-7674EA8E2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5"/>
            <a:ext cx="10058400" cy="481356"/>
          </a:xfrm>
        </p:spPr>
        <p:txBody>
          <a:bodyPr>
            <a:normAutofit fontScale="90000"/>
          </a:bodyPr>
          <a:lstStyle/>
          <a:p>
            <a:r>
              <a:rPr lang="en-US" dirty="0"/>
              <a:t>JENIS PLAGIARISME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DD907-1AF6-4CF6-B859-592E75D4E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438275"/>
            <a:ext cx="10058400" cy="5000625"/>
          </a:xfrm>
        </p:spPr>
        <p:txBody>
          <a:bodyPr>
            <a:normAutofit lnSpcReduction="10000"/>
          </a:bodyPr>
          <a:lstStyle/>
          <a:p>
            <a:r>
              <a:rPr lang="en-US" sz="1800" b="1" dirty="0"/>
              <a:t>Word by word Plagiarism </a:t>
            </a:r>
            <a:endParaRPr lang="en-US" sz="1800" dirty="0"/>
          </a:p>
          <a:p>
            <a:r>
              <a:rPr lang="en-US" sz="1800" dirty="0" err="1"/>
              <a:t>Jenis</a:t>
            </a:r>
            <a:r>
              <a:rPr lang="en-US" sz="1800" dirty="0"/>
              <a:t> </a:t>
            </a:r>
            <a:r>
              <a:rPr lang="en-US" sz="1800" dirty="0" err="1"/>
              <a:t>plagiarisme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melakukan</a:t>
            </a:r>
            <a:r>
              <a:rPr lang="en-US" sz="1800" dirty="0"/>
              <a:t> </a:t>
            </a:r>
            <a:r>
              <a:rPr lang="en-US" sz="1800" dirty="0" err="1"/>
              <a:t>pengutipan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penjiplakan</a:t>
            </a:r>
            <a:r>
              <a:rPr lang="en-US" sz="1800" dirty="0"/>
              <a:t> kata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kalimat</a:t>
            </a:r>
            <a:r>
              <a:rPr lang="en-US" sz="1800" dirty="0"/>
              <a:t> pada </a:t>
            </a:r>
            <a:r>
              <a:rPr lang="en-US" sz="1800" dirty="0" err="1"/>
              <a:t>sebagian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seluruh</a:t>
            </a:r>
            <a:r>
              <a:rPr lang="en-US" sz="1800" dirty="0"/>
              <a:t> </a:t>
            </a:r>
            <a:r>
              <a:rPr lang="en-US" sz="1800" dirty="0" err="1"/>
              <a:t>paragraf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bab</a:t>
            </a:r>
            <a:r>
              <a:rPr lang="en-US" sz="1800" dirty="0"/>
              <a:t> </a:t>
            </a:r>
            <a:r>
              <a:rPr lang="en-US" sz="1800" b="1" dirty="0" err="1"/>
              <a:t>persis</a:t>
            </a:r>
            <a:r>
              <a:rPr lang="en-US" sz="1800" b="1" dirty="0"/>
              <a:t> </a:t>
            </a:r>
            <a:r>
              <a:rPr lang="en-US" sz="1800" b="1" dirty="0" err="1"/>
              <a:t>sama</a:t>
            </a:r>
            <a:r>
              <a:rPr lang="en-US" sz="1800" b="1" dirty="0"/>
              <a:t> </a:t>
            </a:r>
            <a:r>
              <a:rPr lang="en-US" sz="1800" b="1" dirty="0" err="1"/>
              <a:t>dengan</a:t>
            </a:r>
            <a:r>
              <a:rPr lang="en-US" sz="1800" b="1" dirty="0"/>
              <a:t> </a:t>
            </a:r>
            <a:r>
              <a:rPr lang="en-US" sz="1800" b="1" dirty="0" err="1"/>
              <a:t>sumbernya</a:t>
            </a:r>
            <a:r>
              <a:rPr lang="en-US" sz="1800" dirty="0"/>
              <a:t>/</a:t>
            </a:r>
            <a:r>
              <a:rPr lang="en-US" sz="1800" dirty="0" err="1"/>
              <a:t>aslinya</a:t>
            </a:r>
            <a:r>
              <a:rPr lang="en-US" sz="1800" dirty="0"/>
              <a:t> </a:t>
            </a:r>
            <a:r>
              <a:rPr lang="en-US" sz="1800" dirty="0" err="1"/>
              <a:t>tanpa</a:t>
            </a:r>
            <a:r>
              <a:rPr lang="en-US" sz="1800" dirty="0"/>
              <a:t> </a:t>
            </a:r>
            <a:r>
              <a:rPr lang="en-US" sz="1800" dirty="0" err="1"/>
              <a:t>mengubah</a:t>
            </a:r>
            <a:r>
              <a:rPr lang="en-US" sz="1800" dirty="0"/>
              <a:t> </a:t>
            </a:r>
            <a:r>
              <a:rPr lang="en-US" sz="1800" dirty="0" err="1"/>
              <a:t>susunan</a:t>
            </a:r>
            <a:r>
              <a:rPr lang="en-US" sz="1800" dirty="0"/>
              <a:t> kata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kalimatnya</a:t>
            </a:r>
            <a:r>
              <a:rPr lang="en-US" sz="1800" dirty="0"/>
              <a:t> </a:t>
            </a:r>
            <a:r>
              <a:rPr lang="en-US" sz="1800" dirty="0" err="1"/>
              <a:t>sama</a:t>
            </a:r>
            <a:r>
              <a:rPr lang="en-US" sz="1800" dirty="0"/>
              <a:t> </a:t>
            </a:r>
            <a:r>
              <a:rPr lang="en-US" sz="1800" dirty="0" err="1"/>
              <a:t>sekali</a:t>
            </a:r>
            <a:r>
              <a:rPr lang="en-US" sz="1800" dirty="0"/>
              <a:t> dan </a:t>
            </a:r>
            <a:r>
              <a:rPr lang="en-US" sz="1800" b="1" dirty="0" err="1"/>
              <a:t>tanpa</a:t>
            </a:r>
            <a:r>
              <a:rPr lang="en-US" sz="1800" b="1" dirty="0"/>
              <a:t> </a:t>
            </a:r>
            <a:r>
              <a:rPr lang="en-US" sz="1800" b="1" dirty="0" err="1"/>
              <a:t>mencantumkan</a:t>
            </a:r>
            <a:r>
              <a:rPr lang="en-US" sz="1800" b="1" dirty="0"/>
              <a:t> </a:t>
            </a:r>
            <a:r>
              <a:rPr lang="en-US" sz="1800" b="1" dirty="0" err="1"/>
              <a:t>nama</a:t>
            </a:r>
            <a:r>
              <a:rPr lang="en-US" sz="1800" b="1" dirty="0"/>
              <a:t> </a:t>
            </a:r>
            <a:r>
              <a:rPr lang="en-US" sz="1800" b="1" dirty="0" err="1"/>
              <a:t>penulis</a:t>
            </a:r>
            <a:r>
              <a:rPr lang="en-US" sz="1800" b="1" dirty="0"/>
              <a:t> </a:t>
            </a:r>
            <a:r>
              <a:rPr lang="en-US" sz="1800" b="1" dirty="0" err="1"/>
              <a:t>asli</a:t>
            </a:r>
            <a:r>
              <a:rPr lang="en-US" sz="1800" b="1" dirty="0"/>
              <a:t> </a:t>
            </a:r>
            <a:r>
              <a:rPr lang="en-US" sz="1800" b="1" dirty="0" err="1"/>
              <a:t>serta</a:t>
            </a:r>
            <a:r>
              <a:rPr lang="en-US" sz="1800" b="1" dirty="0"/>
              <a:t> </a:t>
            </a:r>
            <a:r>
              <a:rPr lang="en-US" sz="1800" b="1" dirty="0" err="1"/>
              <a:t>sumbernya</a:t>
            </a:r>
            <a:r>
              <a:rPr lang="en-US" sz="1800" b="1" dirty="0"/>
              <a:t>. </a:t>
            </a:r>
          </a:p>
          <a:p>
            <a:r>
              <a:rPr lang="en-US" sz="1800" b="1" dirty="0"/>
              <a:t>Word Switch Plagiarism </a:t>
            </a:r>
            <a:endParaRPr lang="en-US" sz="1800" dirty="0"/>
          </a:p>
          <a:p>
            <a:r>
              <a:rPr lang="en-US" sz="1800" dirty="0" err="1"/>
              <a:t>Jenis</a:t>
            </a:r>
            <a:r>
              <a:rPr lang="en-US" sz="1800" dirty="0"/>
              <a:t> </a:t>
            </a:r>
            <a:r>
              <a:rPr lang="en-US" sz="1800" dirty="0" err="1"/>
              <a:t>plagiarisme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yaitu</a:t>
            </a:r>
            <a:r>
              <a:rPr lang="en-US" sz="1800" dirty="0"/>
              <a:t> </a:t>
            </a:r>
            <a:r>
              <a:rPr lang="en-US" sz="1800" dirty="0" err="1"/>
              <a:t>melakukan</a:t>
            </a:r>
            <a:r>
              <a:rPr lang="en-US" sz="1800" dirty="0"/>
              <a:t> </a:t>
            </a:r>
            <a:r>
              <a:rPr lang="en-US" sz="1800" dirty="0" err="1"/>
              <a:t>pengutipan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penjiplakan</a:t>
            </a:r>
            <a:r>
              <a:rPr lang="en-US" sz="1800" dirty="0"/>
              <a:t> kata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kalimat</a:t>
            </a:r>
            <a:r>
              <a:rPr lang="en-US" sz="1800" dirty="0"/>
              <a:t> pada </a:t>
            </a:r>
            <a:r>
              <a:rPr lang="en-US" sz="1800" dirty="0" err="1"/>
              <a:t>sebagian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seluruh</a:t>
            </a:r>
            <a:r>
              <a:rPr lang="en-US" sz="1800" dirty="0"/>
              <a:t> </a:t>
            </a:r>
            <a:r>
              <a:rPr lang="en-US" sz="1800" dirty="0" err="1"/>
              <a:t>paragraf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bab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b="1" dirty="0" err="1"/>
              <a:t>mengganti</a:t>
            </a:r>
            <a:r>
              <a:rPr lang="en-US" sz="1800" b="1" dirty="0"/>
              <a:t> </a:t>
            </a:r>
            <a:r>
              <a:rPr lang="en-US" sz="1800" b="1" dirty="0" err="1"/>
              <a:t>beberapa</a:t>
            </a:r>
            <a:r>
              <a:rPr lang="en-US" sz="1800" b="1" dirty="0"/>
              <a:t> kata </a:t>
            </a:r>
            <a:r>
              <a:rPr lang="en-US" sz="1800" b="1" dirty="0" err="1"/>
              <a:t>dalam</a:t>
            </a:r>
            <a:r>
              <a:rPr lang="en-US" sz="1800" b="1" dirty="0"/>
              <a:t> </a:t>
            </a:r>
            <a:r>
              <a:rPr lang="en-US" sz="1800" b="1" dirty="0" err="1"/>
              <a:t>kalimat</a:t>
            </a:r>
            <a:r>
              <a:rPr lang="en-US" sz="1800" b="1" dirty="0"/>
              <a:t> </a:t>
            </a:r>
            <a:r>
              <a:rPr lang="en-US" sz="1800" b="1" dirty="0" err="1"/>
              <a:t>tanpa</a:t>
            </a:r>
            <a:r>
              <a:rPr lang="en-US" sz="1800" b="1" dirty="0"/>
              <a:t> </a:t>
            </a:r>
            <a:r>
              <a:rPr lang="en-US" sz="1800" b="1" dirty="0" err="1"/>
              <a:t>mengubah</a:t>
            </a:r>
            <a:r>
              <a:rPr lang="en-US" sz="1800" b="1" dirty="0"/>
              <a:t> </a:t>
            </a:r>
            <a:r>
              <a:rPr lang="en-US" sz="1800" b="1" dirty="0" err="1"/>
              <a:t>susunan</a:t>
            </a:r>
            <a:r>
              <a:rPr lang="en-US" sz="1800" b="1" dirty="0"/>
              <a:t> kata</a:t>
            </a:r>
            <a:r>
              <a:rPr lang="en-US" sz="1800" dirty="0"/>
              <a:t> </a:t>
            </a:r>
            <a:r>
              <a:rPr lang="en-US" sz="1800" dirty="0" err="1"/>
              <a:t>ataupun</a:t>
            </a:r>
            <a:r>
              <a:rPr lang="en-US" sz="1800" dirty="0"/>
              <a:t> </a:t>
            </a:r>
            <a:r>
              <a:rPr lang="en-US" sz="1800" dirty="0" err="1"/>
              <a:t>susunan</a:t>
            </a:r>
            <a:r>
              <a:rPr lang="en-US" sz="1800" dirty="0"/>
              <a:t> </a:t>
            </a:r>
            <a:r>
              <a:rPr lang="en-US" sz="1800" dirty="0" err="1"/>
              <a:t>kalimat</a:t>
            </a:r>
            <a:r>
              <a:rPr lang="en-US" sz="1800" dirty="0"/>
              <a:t> dan </a:t>
            </a:r>
            <a:r>
              <a:rPr lang="en-US" sz="1800" b="1" dirty="0" err="1"/>
              <a:t>tanpa</a:t>
            </a:r>
            <a:r>
              <a:rPr lang="en-US" sz="1800" b="1" dirty="0"/>
              <a:t> </a:t>
            </a:r>
            <a:r>
              <a:rPr lang="en-US" sz="1800" b="1" dirty="0" err="1"/>
              <a:t>mencantumkan</a:t>
            </a:r>
            <a:r>
              <a:rPr lang="en-US" sz="1800" b="1" dirty="0"/>
              <a:t> </a:t>
            </a:r>
            <a:r>
              <a:rPr lang="en-US" sz="1800" b="1" dirty="0" err="1"/>
              <a:t>nama</a:t>
            </a:r>
            <a:r>
              <a:rPr lang="en-US" sz="1800" b="1" dirty="0"/>
              <a:t> </a:t>
            </a:r>
            <a:r>
              <a:rPr lang="en-US" sz="1800" b="1" dirty="0" err="1"/>
              <a:t>penulis</a:t>
            </a:r>
            <a:r>
              <a:rPr lang="en-US" sz="1800" b="1" dirty="0"/>
              <a:t> </a:t>
            </a:r>
            <a:r>
              <a:rPr lang="en-US" sz="1800" b="1" dirty="0" err="1"/>
              <a:t>asli</a:t>
            </a:r>
            <a:r>
              <a:rPr lang="en-US" sz="1800" b="1" dirty="0"/>
              <a:t> </a:t>
            </a:r>
            <a:r>
              <a:rPr lang="en-US" sz="1800" b="1" dirty="0" err="1"/>
              <a:t>beserta</a:t>
            </a:r>
            <a:r>
              <a:rPr lang="en-US" sz="1800" b="1" dirty="0"/>
              <a:t> </a:t>
            </a:r>
            <a:r>
              <a:rPr lang="en-US" sz="1800" b="1" dirty="0" err="1"/>
              <a:t>sumbernya</a:t>
            </a:r>
            <a:r>
              <a:rPr lang="en-US" sz="1800" b="1" dirty="0"/>
              <a:t>. </a:t>
            </a:r>
          </a:p>
          <a:p>
            <a:r>
              <a:rPr lang="en-US" sz="1800" b="1" dirty="0"/>
              <a:t>Style Plagiarism </a:t>
            </a:r>
            <a:endParaRPr lang="en-US" sz="1800" dirty="0"/>
          </a:p>
          <a:p>
            <a:r>
              <a:rPr lang="en-US" sz="1800" dirty="0" err="1"/>
              <a:t>Jenis</a:t>
            </a:r>
            <a:r>
              <a:rPr lang="en-US" sz="1800" dirty="0"/>
              <a:t> </a:t>
            </a:r>
            <a:r>
              <a:rPr lang="en-US" sz="1800" dirty="0" err="1"/>
              <a:t>plagiarisme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yaitu</a:t>
            </a:r>
            <a:r>
              <a:rPr lang="en-US" sz="1800" dirty="0"/>
              <a:t> </a:t>
            </a:r>
            <a:r>
              <a:rPr lang="en-US" sz="1800" dirty="0" err="1"/>
              <a:t>sudah</a:t>
            </a:r>
            <a:r>
              <a:rPr lang="en-US" sz="1800" dirty="0"/>
              <a:t> </a:t>
            </a:r>
            <a:r>
              <a:rPr lang="en-US" sz="1800" b="1" dirty="0" err="1"/>
              <a:t>mengubah</a:t>
            </a:r>
            <a:r>
              <a:rPr lang="en-US" sz="1800" b="1" dirty="0"/>
              <a:t> </a:t>
            </a:r>
            <a:r>
              <a:rPr lang="en-US" sz="1800" b="1" dirty="0" err="1"/>
              <a:t>kutipan</a:t>
            </a:r>
            <a:r>
              <a:rPr lang="en-US" sz="1800" b="1" dirty="0"/>
              <a:t> kata </a:t>
            </a:r>
            <a:r>
              <a:rPr lang="en-US" sz="1800" b="1" dirty="0" err="1"/>
              <a:t>atau</a:t>
            </a:r>
            <a:r>
              <a:rPr lang="en-US" sz="1800" b="1" dirty="0"/>
              <a:t> </a:t>
            </a:r>
            <a:r>
              <a:rPr lang="en-US" sz="1800" b="1" dirty="0" err="1"/>
              <a:t>kalimat</a:t>
            </a:r>
            <a:r>
              <a:rPr lang="en-US" sz="1800" b="1" dirty="0"/>
              <a:t> pada </a:t>
            </a:r>
            <a:r>
              <a:rPr lang="en-US" sz="1800" b="1" dirty="0" err="1"/>
              <a:t>sebagian</a:t>
            </a:r>
            <a:r>
              <a:rPr lang="en-US" sz="1800" b="1" dirty="0"/>
              <a:t> </a:t>
            </a:r>
            <a:r>
              <a:rPr lang="en-US" sz="1800" b="1" dirty="0" err="1"/>
              <a:t>atau</a:t>
            </a:r>
            <a:r>
              <a:rPr lang="en-US" sz="1800" b="1" dirty="0"/>
              <a:t> </a:t>
            </a:r>
            <a:r>
              <a:rPr lang="en-US" sz="1800" b="1" dirty="0" err="1"/>
              <a:t>seluruh</a:t>
            </a:r>
            <a:r>
              <a:rPr lang="en-US" sz="1800" b="1" dirty="0"/>
              <a:t> </a:t>
            </a:r>
            <a:r>
              <a:rPr lang="en-US" sz="1800" b="1" dirty="0" err="1"/>
              <a:t>paragraf</a:t>
            </a:r>
            <a:r>
              <a:rPr lang="en-US" sz="1800" b="1" dirty="0"/>
              <a:t> </a:t>
            </a:r>
            <a:r>
              <a:rPr lang="en-US" sz="1800" b="1" dirty="0" err="1"/>
              <a:t>atau</a:t>
            </a:r>
            <a:r>
              <a:rPr lang="en-US" sz="1800" b="1" dirty="0"/>
              <a:t> </a:t>
            </a:r>
            <a:r>
              <a:rPr lang="en-US" sz="1800" b="1" dirty="0" err="1"/>
              <a:t>bab</a:t>
            </a:r>
            <a:r>
              <a:rPr lang="en-US" sz="1800" b="1" dirty="0"/>
              <a:t> </a:t>
            </a:r>
            <a:r>
              <a:rPr lang="en-US" sz="1800" b="1" dirty="0" err="1"/>
              <a:t>dengan</a:t>
            </a:r>
            <a:r>
              <a:rPr lang="en-US" sz="1800" b="1" dirty="0"/>
              <a:t> kata </a:t>
            </a:r>
            <a:r>
              <a:rPr lang="en-US" sz="1800" b="1" dirty="0" err="1"/>
              <a:t>atau</a:t>
            </a:r>
            <a:r>
              <a:rPr lang="en-US" sz="1800" b="1" dirty="0"/>
              <a:t> </a:t>
            </a:r>
            <a:r>
              <a:rPr lang="en-US" sz="1800" b="1" dirty="0" err="1"/>
              <a:t>kalimat</a:t>
            </a:r>
            <a:r>
              <a:rPr lang="en-US" sz="1800" b="1" dirty="0"/>
              <a:t> </a:t>
            </a:r>
            <a:r>
              <a:rPr lang="en-US" sz="1800" b="1" dirty="0" err="1"/>
              <a:t>baru</a:t>
            </a:r>
            <a:r>
              <a:rPr lang="en-US" sz="1800" b="1" dirty="0"/>
              <a:t> </a:t>
            </a:r>
            <a:r>
              <a:rPr lang="en-US" sz="1800" dirty="0" err="1"/>
              <a:t>tapi</a:t>
            </a:r>
            <a:r>
              <a:rPr lang="en-US" sz="1800" dirty="0"/>
              <a:t> </a:t>
            </a:r>
            <a:r>
              <a:rPr lang="en-US" sz="1800" dirty="0" err="1"/>
              <a:t>gaya</a:t>
            </a:r>
            <a:r>
              <a:rPr lang="en-US" sz="1800" dirty="0"/>
              <a:t> </a:t>
            </a:r>
            <a:r>
              <a:rPr lang="en-US" sz="1800" dirty="0" err="1"/>
              <a:t>penulisannya</a:t>
            </a:r>
            <a:r>
              <a:rPr lang="en-US" sz="1800" dirty="0"/>
              <a:t> </a:t>
            </a:r>
            <a:r>
              <a:rPr lang="en-US" sz="1800" dirty="0" err="1"/>
              <a:t>meniru</a:t>
            </a:r>
            <a:r>
              <a:rPr lang="en-US" sz="1800" dirty="0"/>
              <a:t> </a:t>
            </a:r>
            <a:r>
              <a:rPr lang="en-US" sz="1800" dirty="0" err="1"/>
              <a:t>penulis</a:t>
            </a:r>
            <a:r>
              <a:rPr lang="en-US" sz="1800" dirty="0"/>
              <a:t> </a:t>
            </a:r>
            <a:r>
              <a:rPr lang="en-US" sz="1800" dirty="0" err="1"/>
              <a:t>asli</a:t>
            </a:r>
            <a:r>
              <a:rPr lang="en-US" sz="1800" dirty="0"/>
              <a:t> dan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menjadi</a:t>
            </a:r>
            <a:r>
              <a:rPr lang="en-US" sz="1800" dirty="0"/>
              <a:t> </a:t>
            </a:r>
            <a:r>
              <a:rPr lang="en-US" sz="1800" dirty="0" err="1"/>
              <a:t>sebuah</a:t>
            </a:r>
            <a:r>
              <a:rPr lang="en-US" sz="1800" dirty="0"/>
              <a:t> </a:t>
            </a:r>
            <a:r>
              <a:rPr lang="en-US" sz="1800" dirty="0" err="1"/>
              <a:t>tindakan</a:t>
            </a:r>
            <a:r>
              <a:rPr lang="en-US" sz="1800" dirty="0"/>
              <a:t> </a:t>
            </a:r>
            <a:r>
              <a:rPr lang="en-US" sz="1800" dirty="0" err="1"/>
              <a:t>plagiat</a:t>
            </a:r>
            <a:r>
              <a:rPr lang="en-US" sz="1800" dirty="0"/>
              <a:t> </a:t>
            </a:r>
            <a:r>
              <a:rPr lang="en-US" sz="1800" dirty="0" err="1"/>
              <a:t>apabila</a:t>
            </a:r>
            <a:r>
              <a:rPr lang="en-US" sz="1800" dirty="0"/>
              <a:t> </a:t>
            </a:r>
            <a:r>
              <a:rPr lang="en-US" sz="1800" b="1" dirty="0" err="1"/>
              <a:t>tanpa</a:t>
            </a:r>
            <a:r>
              <a:rPr lang="en-US" sz="1800" b="1" dirty="0"/>
              <a:t> </a:t>
            </a:r>
            <a:r>
              <a:rPr lang="en-US" sz="1800" b="1" dirty="0" err="1"/>
              <a:t>mencantumkan</a:t>
            </a:r>
            <a:r>
              <a:rPr lang="en-US" sz="1800" b="1" dirty="0"/>
              <a:t> </a:t>
            </a:r>
            <a:r>
              <a:rPr lang="en-US" sz="1800" b="1" dirty="0" err="1"/>
              <a:t>nama</a:t>
            </a:r>
            <a:r>
              <a:rPr lang="en-US" sz="1800" b="1" dirty="0"/>
              <a:t> </a:t>
            </a:r>
            <a:r>
              <a:rPr lang="en-US" sz="1800" b="1" dirty="0" err="1"/>
              <a:t>penulis</a:t>
            </a:r>
            <a:r>
              <a:rPr lang="en-US" sz="1800" b="1" dirty="0"/>
              <a:t> </a:t>
            </a:r>
            <a:r>
              <a:rPr lang="en-US" sz="1800" b="1" dirty="0" err="1"/>
              <a:t>asli</a:t>
            </a:r>
            <a:r>
              <a:rPr lang="en-US" sz="1800" b="1" dirty="0"/>
              <a:t> </a:t>
            </a:r>
            <a:r>
              <a:rPr lang="en-US" sz="1800" b="1" dirty="0" err="1"/>
              <a:t>beserta</a:t>
            </a:r>
            <a:r>
              <a:rPr lang="en-US" sz="1800" b="1" dirty="0"/>
              <a:t> </a:t>
            </a:r>
            <a:r>
              <a:rPr lang="en-US" sz="1800" b="1" dirty="0" err="1"/>
              <a:t>sumbernya</a:t>
            </a:r>
            <a:r>
              <a:rPr lang="en-US" sz="18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594618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{EAC4FA0A-3A63-41BE-854C-B5BD8965E9C8}tf78438558</Template>
  <TotalTime>0</TotalTime>
  <Words>1127</Words>
  <Application>Microsoft Office PowerPoint</Application>
  <PresentationFormat>Widescreen</PresentationFormat>
  <Paragraphs>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Century Gothic</vt:lpstr>
      <vt:lpstr>Garamond</vt:lpstr>
      <vt:lpstr>SavonVTI</vt:lpstr>
      <vt:lpstr>TINJAUAN PUSTAKA</vt:lpstr>
      <vt:lpstr>MENYUSUN BAB 2</vt:lpstr>
      <vt:lpstr>tiga macam teori </vt:lpstr>
      <vt:lpstr>kegunaan teori </vt:lpstr>
      <vt:lpstr>Langkah pendeskripsian teori : </vt:lpstr>
      <vt:lpstr>Tujuan telaah pustaka </vt:lpstr>
      <vt:lpstr>Cara membuat tinjauan pustaka </vt:lpstr>
      <vt:lpstr>PLAGIARISME </vt:lpstr>
      <vt:lpstr>JENIS PLAGIARISME </vt:lpstr>
      <vt:lpstr>JENIS PLAGIARISME </vt:lpstr>
      <vt:lpstr>Pencegahan</vt:lpstr>
      <vt:lpstr>TELAAH PUSTAKA KERANGKA TEORI</vt:lpstr>
      <vt:lpstr>CARA MENGGUNAKAN MENDELEY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2020-03-06T05:48:37Z</dcterms:created>
  <dcterms:modified xsi:type="dcterms:W3CDTF">2020-03-06T21:58:25Z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