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2" r:id="rId9"/>
    <p:sldId id="264" r:id="rId10"/>
    <p:sldId id="266" r:id="rId11"/>
    <p:sldId id="267" r:id="rId12"/>
    <p:sldId id="269" r:id="rId13"/>
    <p:sldId id="274" r:id="rId14"/>
    <p:sldId id="271" r:id="rId15"/>
    <p:sldId id="27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B674-23FF-45FA-80C8-20E5D57AD1A1}" type="datetimeFigureOut">
              <a:rPr lang="id-ID" smtClean="0"/>
              <a:pPr/>
              <a:t>18/03/2016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AFD7-8D15-4970-A87A-65CABAE3D7F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Beberapa 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Parameter = variabel lingkungan</a:t>
            </a:r>
            <a:r>
              <a:rPr lang="id-ID" dirty="0" smtClean="0"/>
              <a:t> = </a:t>
            </a:r>
            <a:r>
              <a:rPr lang="id-ID" dirty="0" smtClean="0"/>
              <a:t>kuantitas </a:t>
            </a:r>
            <a:r>
              <a:rPr lang="id-ID" dirty="0" smtClean="0"/>
              <a:t>lingkungan yang diukur.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Variabel polutan</a:t>
            </a:r>
            <a:r>
              <a:rPr lang="id-ID" dirty="0" smtClean="0"/>
              <a:t> = setiap kuantitas fisik, kimia, atau biologi yang dimaksudkan sebagai ukuran polusi lingkungan.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Indikator lingkungan</a:t>
            </a:r>
            <a:r>
              <a:rPr lang="id-ID" dirty="0" smtClean="0"/>
              <a:t> = kuantitas tunggal yang berasal dari satu variabel polutan dan digunakan untuk menggambarkan beberapa atribut lingkungan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Indeks</a:t>
            </a:r>
            <a:r>
              <a:rPr lang="id-ID" dirty="0" smtClean="0"/>
              <a:t> adalah angka tunggal yang berasal dari dua atau lebih </a:t>
            </a:r>
            <a:r>
              <a:rPr lang="id-ID" dirty="0" smtClean="0"/>
              <a:t>indikator.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Indikator &amp; Indek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Indikator-indikator lingkungan dapat ditampilkan secara individu atau gabungan matematis dalam beberapa bentuk : </a:t>
            </a:r>
            <a:r>
              <a:rPr lang="id-ID" dirty="0" smtClean="0">
                <a:solidFill>
                  <a:srgbClr val="FF0000"/>
                </a:solidFill>
              </a:rPr>
              <a:t>indek lingkungan</a:t>
            </a:r>
            <a:r>
              <a:rPr lang="id-ID" dirty="0" smtClean="0"/>
              <a:t> </a:t>
            </a:r>
          </a:p>
          <a:p>
            <a:r>
              <a:rPr lang="id-ID" dirty="0" smtClean="0"/>
              <a:t>Jumlah </a:t>
            </a:r>
            <a:r>
              <a:rPr lang="id-ID" dirty="0" smtClean="0"/>
              <a:t>indikator yang ada pada saat yang sama untuk menghasilkan gambaran kondisi lingkungan (tetapi tidak digabungkan) disebut </a:t>
            </a:r>
            <a:r>
              <a:rPr lang="id-ID" dirty="0" smtClean="0">
                <a:solidFill>
                  <a:srgbClr val="FF0000"/>
                </a:solidFill>
              </a:rPr>
              <a:t>Profil Kualitas Lingkungan.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Jawablah Soal di Bawah ini....!!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676" y="1500174"/>
            <a:ext cx="828272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82153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Jawablah Soal di Bawah ini....!!</a:t>
            </a:r>
            <a:endParaRPr lang="id-ID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92082"/>
            <a:ext cx="8173559" cy="490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Jawablah Soal di Bawah ini....!!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2" y="1699416"/>
            <a:ext cx="8643966" cy="287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Jawablah Soal di Bawah ini....!!</a:t>
            </a:r>
            <a:endParaRPr lang="id-ID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17690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15001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6</a:t>
            </a:r>
            <a:endParaRPr lang="id-ID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8454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7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Kualitas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Keadaan lingkungan yang dapat memberikan daya dukung yang optimal bagi kelangsungan hidup manusia di suatu wilayah.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Kualitas lingkungan</a:t>
            </a:r>
            <a:r>
              <a:rPr lang="id-ID" dirty="0" smtClean="0"/>
              <a:t> diartikan dalam kaitannya dengan </a:t>
            </a:r>
            <a:r>
              <a:rPr lang="id-ID" dirty="0" smtClean="0">
                <a:solidFill>
                  <a:srgbClr val="FF0000"/>
                </a:solidFill>
              </a:rPr>
              <a:t>kualitas hidup</a:t>
            </a:r>
            <a:r>
              <a:rPr lang="id-ID" dirty="0" smtClean="0"/>
              <a:t> : </a:t>
            </a:r>
            <a:r>
              <a:rPr lang="id-ID" dirty="0" smtClean="0">
                <a:solidFill>
                  <a:srgbClr val="FF0000"/>
                </a:solidFill>
              </a:rPr>
              <a:t>dalam kualitas lingkungan hidup yang baik terdapat potensi untuk berkembangnya kualitas hidup yang tinggi.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Kualitas Lingkungan dibedakan: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Biofisik</a:t>
            </a:r>
          </a:p>
          <a:p>
            <a:r>
              <a:rPr lang="id-ID" dirty="0" smtClean="0"/>
              <a:t>Sosial Ekonomi</a:t>
            </a:r>
          </a:p>
          <a:p>
            <a:r>
              <a:rPr lang="id-ID" dirty="0" smtClean="0"/>
              <a:t>Budaya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Kualitas Lingkungan Biofisik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T/d biotik dan abiotik yang berhubungan dan saling mempengaruhi satu sama lain.</a:t>
            </a:r>
          </a:p>
          <a:p>
            <a:r>
              <a:rPr lang="id-ID" dirty="0" smtClean="0"/>
              <a:t>Biotik: mahluk hidup: manusia, hewan, tumbuhan</a:t>
            </a:r>
          </a:p>
          <a:p>
            <a:r>
              <a:rPr lang="id-ID" dirty="0" smtClean="0"/>
              <a:t>Abiotik: benda-benda mati: tanah, air, udara, cahaya matahari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Kualitas lingkungan biofisik dikatakan baik, jika interaksi antar komponen berlangsung seimbang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Kualitas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Pengaruh pencemaran lingkungan</a:t>
            </a:r>
            <a:r>
              <a:rPr lang="id-ID" dirty="0" smtClean="0"/>
              <a:t> diukur dengan </a:t>
            </a:r>
            <a:r>
              <a:rPr lang="id-ID" dirty="0" smtClean="0">
                <a:solidFill>
                  <a:srgbClr val="FF0000"/>
                </a:solidFill>
              </a:rPr>
              <a:t>kualitas lingkungan, </a:t>
            </a:r>
          </a:p>
          <a:p>
            <a:r>
              <a:rPr lang="id-ID" dirty="0" smtClean="0"/>
              <a:t>Kualitas lingkungan </a:t>
            </a:r>
            <a:r>
              <a:rPr lang="id-ID" dirty="0" smtClean="0">
                <a:solidFill>
                  <a:srgbClr val="FF0000"/>
                </a:solidFill>
              </a:rPr>
              <a:t>ditetapkan pada suatu periode dan tempat tertentu.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Kualitas lingkungan akan mengalami perubahan pada suatu periode tertentu sesuai dengan interaksi komponen lingkungan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Penentuan apakah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masalah lingkungan menjadi “baik” atau “lebih buruk” </a:t>
            </a:r>
            <a:r>
              <a:rPr lang="id-ID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ANALISIS terhadap KUALITAS LINGKUNGAN  INDEK akan memegang peranan komunikasi yang sangat penting</a:t>
            </a:r>
          </a:p>
          <a:p>
            <a:r>
              <a:rPr lang="id-ID" dirty="0" smtClean="0">
                <a:sym typeface="Wingdings" pitchFamily="2" charset="2"/>
              </a:rPr>
              <a:t>INDEK LINGKUNGAN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 berhubungan dengan </a:t>
            </a:r>
            <a:r>
              <a:rPr lang="id-ID" dirty="0" smtClean="0">
                <a:sym typeface="Wingdings" pitchFamily="2" charset="2"/>
              </a:rPr>
              <a:t>DATA MONITORING LINGKUNGAN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DATA MONITORING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Berisi tentang pengukuran-pengukuran rutin variabel-variabel fisik, kimia, biologi yang dimaksudkan untuk menggambarkan kondisi-kondisi lingkungan.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600" b="1" dirty="0" smtClean="0"/>
              <a:t>PERANAN PENTING INDEKS LINGKUNGAN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Membantu dalam perumusan kebijakan</a:t>
            </a:r>
          </a:p>
          <a:p>
            <a:r>
              <a:rPr lang="id-ID" dirty="0" smtClean="0"/>
              <a:t>Sarana untuk mengevaluasi efektifitas program lingkungan</a:t>
            </a:r>
          </a:p>
          <a:p>
            <a:r>
              <a:rPr lang="id-ID" dirty="0" smtClean="0"/>
              <a:t>Membantu dalam mendesain program lingkungan</a:t>
            </a:r>
          </a:p>
          <a:p>
            <a:r>
              <a:rPr lang="id-ID" dirty="0" smtClean="0"/>
              <a:t>Mempermudah komunikasi dengan publik sehubungan dengan kondisi lingkungan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325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Prinsip Dasar  Penilaian Kualitas Lingkungan </vt:lpstr>
      <vt:lpstr>Kualitas Lingkungan</vt:lpstr>
      <vt:lpstr>Kualitas Lingkungan dibedakan:</vt:lpstr>
      <vt:lpstr>Kualitas Lingkungan Biofisik</vt:lpstr>
      <vt:lpstr>Kualitas Lingkungan</vt:lpstr>
      <vt:lpstr>Slide 6</vt:lpstr>
      <vt:lpstr>Slide 7</vt:lpstr>
      <vt:lpstr>DATA MONITORING LINGKUNGAN</vt:lpstr>
      <vt:lpstr>PERANAN PENTING INDEKS LINGKUNGAN</vt:lpstr>
      <vt:lpstr>Beberapa Definisi</vt:lpstr>
      <vt:lpstr>Indikator &amp; Indek</vt:lpstr>
      <vt:lpstr>Jawablah Soal di Bawah ini....!!</vt:lpstr>
      <vt:lpstr>Jawablah Soal di Bawah ini....!!</vt:lpstr>
      <vt:lpstr>Jawablah Soal di Bawah ini....!!</vt:lpstr>
      <vt:lpstr>Jawablah Soal di Bawah ini....!!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Dasar  Penilaian Kualitas Lingkungan </dc:title>
  <dc:creator>FKMDN</dc:creator>
  <cp:lastModifiedBy>FKMDN</cp:lastModifiedBy>
  <cp:revision>23</cp:revision>
  <dcterms:created xsi:type="dcterms:W3CDTF">2016-03-15T14:26:56Z</dcterms:created>
  <dcterms:modified xsi:type="dcterms:W3CDTF">2016-03-18T09:22:44Z</dcterms:modified>
</cp:coreProperties>
</file>