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DE7-ADBD-401C-8386-C120383CD384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49A9-6621-44E0-8CAE-2F0FCB784AD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EKOKINETIKA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3600" dirty="0"/>
              <a:t>PREDIKSI &amp; PERILAKU ZAT </a:t>
            </a:r>
            <a:r>
              <a:rPr lang="id-ID" sz="3600" dirty="0" smtClean="0"/>
              <a:t>DI LINGKUNGAN </a:t>
            </a:r>
            <a:r>
              <a:rPr lang="id-ID" sz="3600" dirty="0"/>
              <a:t>DPT </a:t>
            </a:r>
            <a:r>
              <a:rPr lang="id-ID" sz="3600" dirty="0" smtClean="0"/>
              <a:t>BERAKHIR DGN </a:t>
            </a:r>
            <a:r>
              <a:rPr lang="id-ID" sz="3600" dirty="0"/>
              <a:t>3 KEMUNGKINAN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TETAP </a:t>
            </a:r>
            <a:r>
              <a:rPr lang="id-ID" dirty="0"/>
              <a:t>PD TEMPATNYA MULAI </a:t>
            </a:r>
            <a:r>
              <a:rPr lang="id-ID" dirty="0" smtClean="0"/>
              <a:t>MASUK</a:t>
            </a:r>
          </a:p>
          <a:p>
            <a:r>
              <a:rPr lang="id-ID" dirty="0" smtClean="0"/>
              <a:t>TERBAWA </a:t>
            </a:r>
            <a:r>
              <a:rPr lang="id-ID" dirty="0"/>
              <a:t>MSK KE TANAH, SEDIMEN,AIR / </a:t>
            </a:r>
            <a:r>
              <a:rPr lang="id-ID" dirty="0" smtClean="0"/>
              <a:t>ATMOSFER</a:t>
            </a:r>
          </a:p>
          <a:p>
            <a:r>
              <a:rPr lang="id-ID" dirty="0" smtClean="0"/>
              <a:t>BERTRANSFORMASI</a:t>
            </a:r>
            <a:r>
              <a:rPr lang="id-ID" dirty="0"/>
              <a:t> MELL. </a:t>
            </a:r>
            <a:r>
              <a:rPr lang="id-ID" dirty="0" smtClean="0"/>
              <a:t>PROSES KIMIA</a:t>
            </a:r>
            <a:r>
              <a:rPr lang="id-ID" dirty="0"/>
              <a:t>, FISIK / </a:t>
            </a:r>
            <a:r>
              <a:rPr lang="id-ID" dirty="0" smtClean="0"/>
              <a:t>BIOLOGI</a:t>
            </a: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Jumlah </a:t>
            </a:r>
            <a:r>
              <a:rPr lang="id-ID" dirty="0"/>
              <a:t>yg diemisikan &gt; yg tersedia </a:t>
            </a:r>
            <a:r>
              <a:rPr lang="id-ID" dirty="0" smtClean="0"/>
              <a:t>utk diimisikan (masuk ke organisme)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PROSES EKOKINETIKA: EMISI - IMISI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47148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7500958" y="47863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2285992"/>
            <a:ext cx="5000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E</a:t>
            </a:r>
          </a:p>
          <a:p>
            <a:r>
              <a:rPr lang="id-ID" dirty="0" smtClean="0"/>
              <a:t>M</a:t>
            </a:r>
          </a:p>
          <a:p>
            <a:r>
              <a:rPr lang="id-ID" dirty="0" smtClean="0"/>
              <a:t>I</a:t>
            </a:r>
          </a:p>
          <a:p>
            <a:r>
              <a:rPr lang="id-ID" dirty="0" smtClean="0"/>
              <a:t>S</a:t>
            </a:r>
          </a:p>
          <a:p>
            <a:r>
              <a:rPr lang="id-ID" dirty="0"/>
              <a:t>I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2976" y="4572008"/>
            <a:ext cx="657229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</p:cNvCxnSpPr>
          <p:nvPr/>
        </p:nvCxnSpPr>
        <p:spPr>
          <a:xfrm flipV="1">
            <a:off x="1571604" y="3000372"/>
            <a:ext cx="928694" cy="24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43174" y="2643182"/>
            <a:ext cx="428628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3643306" y="2571744"/>
            <a:ext cx="428628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4643438" y="2500306"/>
            <a:ext cx="428628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5786446" y="2428868"/>
            <a:ext cx="428628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7143768" y="2428868"/>
            <a:ext cx="5000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</a:t>
            </a:r>
          </a:p>
          <a:p>
            <a:r>
              <a:rPr lang="id-ID" dirty="0" smtClean="0"/>
              <a:t>M</a:t>
            </a:r>
          </a:p>
          <a:p>
            <a:r>
              <a:rPr lang="id-ID" dirty="0" smtClean="0"/>
              <a:t>I</a:t>
            </a:r>
          </a:p>
          <a:p>
            <a:r>
              <a:rPr lang="id-ID" dirty="0" smtClean="0"/>
              <a:t>S</a:t>
            </a:r>
          </a:p>
          <a:p>
            <a:r>
              <a:rPr lang="id-ID" dirty="0"/>
              <a:t>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43570" y="19288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Desorbsi</a:t>
            </a:r>
            <a:endParaRPr lang="id-ID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6179355" y="260746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57686" y="20002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Adsorbsi</a:t>
            </a:r>
            <a:endParaRPr lang="id-ID" dirty="0"/>
          </a:p>
        </p:txBody>
      </p:sp>
      <p:cxnSp>
        <p:nvCxnSpPr>
          <p:cNvPr id="27" name="Elbow Connector 26"/>
          <p:cNvCxnSpPr/>
          <p:nvPr/>
        </p:nvCxnSpPr>
        <p:spPr>
          <a:xfrm>
            <a:off x="4714876" y="2428868"/>
            <a:ext cx="785818" cy="50006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00430" y="213097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Input</a:t>
            </a:r>
            <a:endParaRPr lang="id-ID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3893339" y="303609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5984" y="21431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Vaporasi</a:t>
            </a:r>
            <a:endParaRPr lang="id-ID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2714612" y="235743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/>
              <a:t>INTERAKSI XENOBIOTIK </a:t>
            </a:r>
            <a:r>
              <a:rPr lang="id-ID" b="1" dirty="0" smtClean="0"/>
              <a:t>DGN BERBAGAI </a:t>
            </a:r>
            <a:r>
              <a:rPr lang="id-ID" b="1" dirty="0"/>
              <a:t>FAKTOR LINGK :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8902" t="34093" r="4683" b="7506"/>
          <a:stretch>
            <a:fillRect/>
          </a:stretch>
        </p:blipFill>
        <p:spPr bwMode="auto">
          <a:xfrm>
            <a:off x="785786" y="1623142"/>
            <a:ext cx="7528021" cy="4306188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b="1" dirty="0"/>
              <a:t>PROSES </a:t>
            </a:r>
            <a:r>
              <a:rPr lang="id-ID" b="1" dirty="0" smtClean="0"/>
              <a:t>KINETIK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Dapat pula digolongkan ke dalam proses</a:t>
            </a:r>
            <a:r>
              <a:rPr lang="id-ID" dirty="0" smtClean="0"/>
              <a:t>:</a:t>
            </a:r>
          </a:p>
          <a:p>
            <a:r>
              <a:rPr lang="id-ID" dirty="0" smtClean="0"/>
              <a:t>Biotik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reaksi enzimatik</a:t>
            </a:r>
          </a:p>
          <a:p>
            <a:r>
              <a:rPr lang="id-ID" dirty="0" smtClean="0"/>
              <a:t>Abiotik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proses </a:t>
            </a:r>
            <a:r>
              <a:rPr lang="id-ID" dirty="0"/>
              <a:t>fisis, dan </a:t>
            </a:r>
            <a:r>
              <a:rPr lang="id-ID" dirty="0" smtClean="0"/>
              <a:t>kimiawi</a:t>
            </a:r>
          </a:p>
          <a:p>
            <a:pPr>
              <a:buNone/>
            </a:pPr>
            <a:r>
              <a:rPr lang="id-ID" dirty="0" smtClean="0"/>
              <a:t>Proses </a:t>
            </a:r>
            <a:r>
              <a:rPr lang="id-ID" dirty="0"/>
              <a:t>abiotik yg </a:t>
            </a:r>
            <a:r>
              <a:rPr lang="id-ID" dirty="0" smtClean="0"/>
              <a:t>berupa </a:t>
            </a:r>
            <a:r>
              <a:rPr lang="id-ID" b="1" dirty="0" smtClean="0"/>
              <a:t>proses kimiawi:</a:t>
            </a:r>
            <a:endParaRPr lang="id-ID" dirty="0"/>
          </a:p>
          <a:p>
            <a:r>
              <a:rPr lang="id-ID" dirty="0" smtClean="0"/>
              <a:t>Hidrolisis</a:t>
            </a:r>
          </a:p>
          <a:p>
            <a:r>
              <a:rPr lang="id-ID" dirty="0" smtClean="0"/>
              <a:t>Oksidasi</a:t>
            </a:r>
          </a:p>
          <a:p>
            <a:r>
              <a:rPr lang="id-ID" dirty="0" smtClean="0"/>
              <a:t>Reaksi-reaksi </a:t>
            </a:r>
            <a:r>
              <a:rPr lang="id-ID" dirty="0"/>
              <a:t>fotokimia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/>
              <a:t/>
            </a:r>
            <a:br>
              <a:rPr lang="id-ID" sz="4000" dirty="0"/>
            </a:br>
            <a:r>
              <a:rPr lang="id-ID" sz="4000" dirty="0" smtClean="0"/>
              <a:t>Proses Abiotik </a:t>
            </a:r>
            <a:r>
              <a:rPr lang="id-ID" sz="4000" dirty="0"/>
              <a:t>yang </a:t>
            </a:r>
            <a:r>
              <a:rPr lang="id-ID" sz="4000" dirty="0" smtClean="0"/>
              <a:t>Berupa </a:t>
            </a:r>
            <a:r>
              <a:rPr lang="id-ID" sz="4000" b="1" dirty="0" smtClean="0"/>
              <a:t>Proses Fisis</a:t>
            </a:r>
            <a:r>
              <a:rPr lang="id-ID" sz="4000" dirty="0"/>
              <a:t/>
            </a:r>
            <a:br>
              <a:rPr lang="id-ID" sz="4000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/>
              <a:t>Transport lokal, </a:t>
            </a:r>
            <a:endParaRPr lang="id-ID" dirty="0" smtClean="0"/>
          </a:p>
          <a:p>
            <a:r>
              <a:rPr lang="id-ID" dirty="0" smtClean="0"/>
              <a:t>regional</a:t>
            </a:r>
            <a:r>
              <a:rPr lang="id-ID" dirty="0"/>
              <a:t>, dan </a:t>
            </a:r>
            <a:r>
              <a:rPr lang="id-ID" dirty="0" smtClean="0"/>
              <a:t>global</a:t>
            </a:r>
          </a:p>
          <a:p>
            <a:r>
              <a:rPr lang="id-ID" dirty="0" smtClean="0"/>
              <a:t>Leaching</a:t>
            </a:r>
          </a:p>
          <a:p>
            <a:r>
              <a:rPr lang="id-ID" dirty="0" smtClean="0"/>
              <a:t>Evaporasi </a:t>
            </a:r>
            <a:r>
              <a:rPr lang="id-ID" dirty="0"/>
              <a:t>dari perairan &amp;/ </a:t>
            </a:r>
            <a:r>
              <a:rPr lang="id-ID" dirty="0" smtClean="0"/>
              <a:t>padatan</a:t>
            </a:r>
          </a:p>
          <a:p>
            <a:r>
              <a:rPr lang="id-ID" dirty="0" smtClean="0"/>
              <a:t>Deposisi </a:t>
            </a:r>
            <a:r>
              <a:rPr lang="id-ID" dirty="0"/>
              <a:t>dari atmosfir baik </a:t>
            </a:r>
            <a:r>
              <a:rPr lang="id-ID" dirty="0" smtClean="0"/>
              <a:t>basah maupun </a:t>
            </a:r>
            <a:r>
              <a:rPr lang="id-ID" dirty="0"/>
              <a:t>kering, </a:t>
            </a:r>
            <a:r>
              <a:rPr lang="id-ID" dirty="0" smtClean="0"/>
              <a:t>dan</a:t>
            </a:r>
          </a:p>
          <a:p>
            <a:r>
              <a:rPr lang="id-ID" dirty="0" smtClean="0"/>
              <a:t>Sedimentasi </a:t>
            </a:r>
            <a:r>
              <a:rPr lang="id-ID" dirty="0"/>
              <a:t>zat organik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57874" cy="93978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Skema Proses Ekokinetika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7052" t="18309" r="3758" b="16976"/>
          <a:stretch>
            <a:fillRect/>
          </a:stretch>
        </p:blipFill>
        <p:spPr bwMode="auto">
          <a:xfrm>
            <a:off x="428596" y="1428736"/>
            <a:ext cx="7471369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b="1" dirty="0"/>
              <a:t>SIFAT FISIKA KIMIA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/>
              <a:t>Berat Molekul (BM) DAN </a:t>
            </a:r>
            <a:r>
              <a:rPr lang="id-ID" dirty="0" smtClean="0"/>
              <a:t>POLARITAS</a:t>
            </a:r>
          </a:p>
          <a:p>
            <a:r>
              <a:rPr lang="id-ID" dirty="0" smtClean="0"/>
              <a:t>KELARUTAN</a:t>
            </a:r>
            <a:r>
              <a:rPr lang="id-ID" dirty="0"/>
              <a:t>, Solubilitas dalam air diperlukanuntuk mengukur mobilitas suatu racun </a:t>
            </a:r>
            <a:r>
              <a:rPr lang="id-ID" dirty="0" smtClean="0"/>
              <a:t>dilingkungan</a:t>
            </a:r>
          </a:p>
          <a:p>
            <a:r>
              <a:rPr lang="id-ID" dirty="0" smtClean="0"/>
              <a:t>VOLATILITAS </a:t>
            </a:r>
            <a:r>
              <a:rPr lang="id-ID" dirty="0"/>
              <a:t>/ </a:t>
            </a:r>
            <a:r>
              <a:rPr lang="id-ID" dirty="0" smtClean="0"/>
              <a:t>Penguapan</a:t>
            </a:r>
          </a:p>
          <a:p>
            <a:r>
              <a:rPr lang="id-ID" dirty="0" smtClean="0"/>
              <a:t>KOEF</a:t>
            </a:r>
            <a:r>
              <a:rPr lang="id-ID" dirty="0"/>
              <a:t>. PARTISI / kemampuan membagi/memisah suatu zat pd 2 </a:t>
            </a:r>
            <a:r>
              <a:rPr lang="id-ID" dirty="0" smtClean="0"/>
              <a:t>kompartemen</a:t>
            </a:r>
          </a:p>
          <a:p>
            <a:r>
              <a:rPr lang="id-ID" dirty="0" smtClean="0"/>
              <a:t>ADSORBSI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b="1" dirty="0"/>
              <a:t>PROSES TRANSPOR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d-ID" dirty="0"/>
              <a:t>TRANSPOR DALAM AIR</a:t>
            </a:r>
          </a:p>
          <a:p>
            <a:r>
              <a:rPr lang="id-ID" dirty="0"/>
              <a:t>ADVEKSI = pergerakan bulk yg diakibatkan oleh aliranDIFUSI = pergerakan molekuler dan turbulen/pengadukanDISPERSI = pengadukan yg tjd dlm air tnh</a:t>
            </a:r>
          </a:p>
          <a:p>
            <a:r>
              <a:rPr lang="id-ID" dirty="0" smtClean="0"/>
              <a:t>TRANSPOR </a:t>
            </a:r>
            <a:r>
              <a:rPr lang="id-ID" dirty="0"/>
              <a:t>ANTR AIR DAN </a:t>
            </a:r>
            <a:r>
              <a:rPr lang="id-ID" dirty="0" smtClean="0"/>
              <a:t>UDARA</a:t>
            </a:r>
          </a:p>
          <a:p>
            <a:r>
              <a:rPr lang="id-ID" dirty="0" smtClean="0"/>
              <a:t>TRANSPOR </a:t>
            </a:r>
            <a:r>
              <a:rPr lang="id-ID" dirty="0"/>
              <a:t>PADA </a:t>
            </a:r>
            <a:r>
              <a:rPr lang="id-ID" dirty="0" smtClean="0"/>
              <a:t>PARTIKEL</a:t>
            </a:r>
          </a:p>
          <a:p>
            <a:r>
              <a:rPr lang="id-ID" dirty="0" smtClean="0"/>
              <a:t>TRANSPORT </a:t>
            </a:r>
            <a:r>
              <a:rPr lang="id-ID" dirty="0"/>
              <a:t>DALAM </a:t>
            </a:r>
            <a:r>
              <a:rPr lang="id-ID" dirty="0" smtClean="0"/>
              <a:t>TANAH</a:t>
            </a:r>
          </a:p>
          <a:p>
            <a:r>
              <a:rPr lang="id-ID" dirty="0" smtClean="0"/>
              <a:t>TRANSPORT </a:t>
            </a:r>
            <a:r>
              <a:rPr lang="id-ID" dirty="0"/>
              <a:t>DALAM AIR </a:t>
            </a:r>
            <a:r>
              <a:rPr lang="id-ID" dirty="0" smtClean="0"/>
              <a:t>TANAH</a:t>
            </a:r>
          </a:p>
          <a:p>
            <a:r>
              <a:rPr lang="id-ID" dirty="0" smtClean="0"/>
              <a:t>TRANSPORT </a:t>
            </a:r>
            <a:r>
              <a:rPr lang="id-ID" dirty="0"/>
              <a:t>DALAM UDARA/ATMOSFER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b="1" dirty="0"/>
              <a:t>PROSES TRANSFORMASI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id-ID" b="1" dirty="0"/>
              <a:t>TRANSFORMASI ABIOTIK :</a:t>
            </a:r>
            <a:endParaRPr lang="id-ID" dirty="0"/>
          </a:p>
          <a:p>
            <a:r>
              <a:rPr lang="id-ID" dirty="0" smtClean="0"/>
              <a:t>FOTOKIMIA</a:t>
            </a:r>
          </a:p>
          <a:p>
            <a:r>
              <a:rPr lang="id-ID" dirty="0" smtClean="0"/>
              <a:t>SEDIMENTASI</a:t>
            </a:r>
          </a:p>
          <a:p>
            <a:r>
              <a:rPr lang="id-ID" dirty="0" smtClean="0"/>
              <a:t>HIDROLISIS</a:t>
            </a:r>
          </a:p>
          <a:p>
            <a:r>
              <a:rPr lang="id-ID" dirty="0" smtClean="0"/>
              <a:t>OKSIDASI</a:t>
            </a:r>
          </a:p>
          <a:p>
            <a:r>
              <a:rPr lang="id-ID" dirty="0" smtClean="0"/>
              <a:t>REDUKSI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b="1" dirty="0"/>
              <a:t>PROSES </a:t>
            </a:r>
            <a:r>
              <a:rPr lang="id-ID" b="1" dirty="0" smtClean="0"/>
              <a:t>TRANSFORMASI BIOTIK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id-ID" dirty="0"/>
              <a:t>DEGRADASI SECARA </a:t>
            </a:r>
            <a:r>
              <a:rPr lang="id-ID" dirty="0" smtClean="0"/>
              <a:t>MIKROBIOLOGIS</a:t>
            </a:r>
          </a:p>
          <a:p>
            <a:r>
              <a:rPr lang="id-ID" dirty="0" smtClean="0"/>
              <a:t>SISTEM </a:t>
            </a:r>
            <a:r>
              <a:rPr lang="id-ID" dirty="0"/>
              <a:t>BIODEGRADASI PENTING </a:t>
            </a:r>
            <a:r>
              <a:rPr lang="id-ID" dirty="0" smtClean="0"/>
              <a:t>DLM LINGKUNGAN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Definisi Ekokinetika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EKOKINETIKA </a:t>
            </a:r>
            <a:endParaRPr lang="id-ID" dirty="0"/>
          </a:p>
          <a:p>
            <a:r>
              <a:rPr lang="id-ID" dirty="0"/>
              <a:t>“kinetik” = gerak </a:t>
            </a:r>
            <a:endParaRPr lang="id-ID" dirty="0" smtClean="0"/>
          </a:p>
          <a:p>
            <a:r>
              <a:rPr lang="id-ID" dirty="0" smtClean="0"/>
              <a:t>“</a:t>
            </a:r>
            <a:r>
              <a:rPr lang="id-ID" dirty="0"/>
              <a:t>eko” </a:t>
            </a:r>
            <a:r>
              <a:rPr lang="id-ID" dirty="0" smtClean="0"/>
              <a:t>      = ekosistem</a:t>
            </a:r>
            <a:endParaRPr lang="id-ID" dirty="0"/>
          </a:p>
          <a:p>
            <a:r>
              <a:rPr lang="id-ID" dirty="0" smtClean="0">
                <a:solidFill>
                  <a:srgbClr val="FF0000"/>
                </a:solidFill>
              </a:rPr>
              <a:t>Gerak </a:t>
            </a:r>
            <a:r>
              <a:rPr lang="id-ID" dirty="0">
                <a:solidFill>
                  <a:srgbClr val="FF0000"/>
                </a:solidFill>
              </a:rPr>
              <a:t>suatu zat racun di </a:t>
            </a:r>
            <a:r>
              <a:rPr lang="id-ID" dirty="0" smtClean="0">
                <a:solidFill>
                  <a:srgbClr val="FF0000"/>
                </a:solidFill>
              </a:rPr>
              <a:t>dalam ekosistem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 smtClean="0"/>
              <a:t>FATE </a:t>
            </a:r>
            <a:r>
              <a:rPr lang="id-ID" dirty="0" smtClean="0"/>
              <a:t>= </a:t>
            </a:r>
            <a:r>
              <a:rPr lang="id-ID" dirty="0"/>
              <a:t>PERJALANAN/ NASIB ZAT </a:t>
            </a:r>
            <a:r>
              <a:rPr lang="id-ID" dirty="0" smtClean="0"/>
              <a:t>dalam lingkungan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FATE RACUN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/>
              <a:t>Tergantung </a:t>
            </a:r>
            <a:r>
              <a:rPr lang="id-ID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Sumbernya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Media Transport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Apakah </a:t>
            </a:r>
            <a:r>
              <a:rPr lang="id-ID" dirty="0"/>
              <a:t>Terjadi Transformasi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SUMBER RACUN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Distributif</a:t>
            </a:r>
            <a:r>
              <a:rPr lang="id-ID" dirty="0"/>
              <a:t>/ </a:t>
            </a:r>
            <a:r>
              <a:rPr lang="id-ID" dirty="0" smtClean="0"/>
              <a:t>Tersebar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/>
              <a:t> </a:t>
            </a:r>
            <a:r>
              <a:rPr lang="id-ID" dirty="0" smtClean="0"/>
              <a:t>tidak </a:t>
            </a:r>
            <a:r>
              <a:rPr lang="id-ID" dirty="0"/>
              <a:t>merata ke berbagai arah</a:t>
            </a:r>
            <a:r>
              <a:rPr lang="id-ID" dirty="0" smtClean="0"/>
              <a:t>, dapat bergerak</a:t>
            </a:r>
            <a:r>
              <a:rPr lang="id-ID" dirty="0"/>
              <a:t>/ berupa area</a:t>
            </a:r>
            <a:r>
              <a:rPr lang="id-ID" dirty="0" smtClean="0"/>
              <a:t>.</a:t>
            </a:r>
          </a:p>
          <a:p>
            <a:r>
              <a:rPr lang="id-ID" dirty="0"/>
              <a:t>Non Distributif 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sumber </a:t>
            </a:r>
            <a:r>
              <a:rPr lang="id-ID" dirty="0"/>
              <a:t>titik: cerobong, pipa IPAL</a:t>
            </a:r>
            <a:r>
              <a:rPr lang="id-ID" dirty="0" smtClean="0"/>
              <a:t>, Kawah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EMISI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id-ID" dirty="0"/>
              <a:t>INTRODUKSI XENOBIOTIK KE </a:t>
            </a:r>
            <a:r>
              <a:rPr lang="id-ID" dirty="0" smtClean="0"/>
              <a:t>DALAM LINGKUNGAN</a:t>
            </a:r>
          </a:p>
          <a:p>
            <a:r>
              <a:rPr lang="id-ID" dirty="0" smtClean="0"/>
              <a:t>BISA </a:t>
            </a:r>
            <a:r>
              <a:rPr lang="id-ID" dirty="0"/>
              <a:t>TERJADI </a:t>
            </a:r>
            <a:r>
              <a:rPr lang="id-ID" dirty="0" smtClean="0"/>
              <a:t>SECARA :</a:t>
            </a:r>
            <a:r>
              <a:rPr lang="id-ID" dirty="0"/>
              <a:t> </a:t>
            </a:r>
            <a:r>
              <a:rPr lang="id-ID" dirty="0" smtClean="0"/>
              <a:t>ALAMIAH, INSIDENTIL</a:t>
            </a:r>
            <a:r>
              <a:rPr lang="id-ID" dirty="0"/>
              <a:t> ATAU AKSIDENTIL, </a:t>
            </a:r>
            <a:r>
              <a:rPr lang="id-ID" dirty="0" smtClean="0"/>
              <a:t>KONTINU/ INTERMITEN</a:t>
            </a:r>
          </a:p>
          <a:p>
            <a:r>
              <a:rPr lang="id-ID" dirty="0" smtClean="0"/>
              <a:t>EMISI </a:t>
            </a:r>
            <a:r>
              <a:rPr lang="id-ID" dirty="0"/>
              <a:t>TIDAK HANYA </a:t>
            </a:r>
            <a:r>
              <a:rPr lang="id-ID" dirty="0" smtClean="0"/>
              <a:t>BERBENTUK KONSENTRASI </a:t>
            </a:r>
            <a:r>
              <a:rPr lang="id-ID" dirty="0"/>
              <a:t>ZAT, TETAPI </a:t>
            </a:r>
            <a:r>
              <a:rPr lang="id-ID" dirty="0" smtClean="0"/>
              <a:t>JUGA JUMLAH TOTAL</a:t>
            </a:r>
          </a:p>
          <a:p>
            <a:r>
              <a:rPr lang="id-ID" dirty="0" smtClean="0"/>
              <a:t>BERASAL </a:t>
            </a:r>
            <a:r>
              <a:rPr lang="id-ID" dirty="0"/>
              <a:t>DARI : SUMBER ALAMIAH </a:t>
            </a:r>
            <a:r>
              <a:rPr lang="id-ID" dirty="0" smtClean="0"/>
              <a:t>&amp; BUATAN (ANTROPOGENIK)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MEDIA TRANSPORT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UDARA</a:t>
            </a:r>
          </a:p>
          <a:p>
            <a:r>
              <a:rPr lang="id-ID" dirty="0" smtClean="0"/>
              <a:t>AIR</a:t>
            </a:r>
          </a:p>
          <a:p>
            <a:r>
              <a:rPr lang="id-ID" dirty="0" smtClean="0"/>
              <a:t>TANAH</a:t>
            </a:r>
          </a:p>
          <a:p>
            <a:r>
              <a:rPr lang="id-ID" dirty="0" smtClean="0"/>
              <a:t>ORGANISME </a:t>
            </a:r>
            <a:r>
              <a:rPr lang="id-ID" dirty="0"/>
              <a:t>RANTAI MAKANAN, dll</a:t>
            </a:r>
          </a:p>
          <a:p>
            <a:r>
              <a:rPr lang="id-ID" dirty="0" smtClean="0"/>
              <a:t>Transport dapat lambat/cepat</a:t>
            </a:r>
            <a:r>
              <a:rPr lang="id-ID" dirty="0"/>
              <a:t>, sangat dekat /</a:t>
            </a:r>
            <a:r>
              <a:rPr lang="id-ID" dirty="0" smtClean="0"/>
              <a:t>sangat </a:t>
            </a:r>
            <a:r>
              <a:rPr lang="id-ID" dirty="0"/>
              <a:t>jauh, </a:t>
            </a:r>
            <a:r>
              <a:rPr lang="id-ID" dirty="0" smtClean="0"/>
              <a:t>tergantung </a:t>
            </a:r>
            <a:r>
              <a:rPr lang="id-ID" dirty="0"/>
              <a:t>pengaruh faktor </a:t>
            </a:r>
            <a:r>
              <a:rPr lang="id-ID" dirty="0" smtClean="0"/>
              <a:t>lingkungan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PERBEDAAN </a:t>
            </a:r>
            <a:r>
              <a:rPr lang="id-ID" b="1" dirty="0" smtClean="0"/>
              <a:t>ANTARA </a:t>
            </a:r>
            <a:br>
              <a:rPr lang="id-ID" b="1" dirty="0" smtClean="0"/>
            </a:br>
            <a:r>
              <a:rPr lang="id-ID" b="1" dirty="0" smtClean="0"/>
              <a:t>TRANSPOR </a:t>
            </a:r>
            <a:r>
              <a:rPr lang="id-ID" b="1" dirty="0"/>
              <a:t>&amp; </a:t>
            </a:r>
            <a:r>
              <a:rPr lang="id-ID" b="1" dirty="0" smtClean="0"/>
              <a:t>TRANSFORMASI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2296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DAPAT TERJADI DI :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DAPAT TERJADI DI :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UDARA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TANAH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ORGANIS MERANTAI MAKANAN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 ORGANISME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TIDAK TERJADI PERUBAHAN STRUKTUR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TERJADI PERUBAHAN STRUKTUR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/>
              <a:t>MEDIA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TRANSPORT </a:t>
            </a:r>
            <a:r>
              <a:rPr lang="id-ID" b="1" dirty="0" smtClean="0"/>
              <a:t>STRASTOSFERIK</a:t>
            </a:r>
            <a:r>
              <a:rPr lang="id-ID" dirty="0" smtClean="0"/>
              <a:t>: </a:t>
            </a:r>
            <a:r>
              <a:rPr lang="id-ID" dirty="0"/>
              <a:t>MISAL DEBU </a:t>
            </a:r>
            <a:r>
              <a:rPr lang="id-ID" dirty="0" smtClean="0"/>
              <a:t>KRAKATAU MENYEBAR </a:t>
            </a:r>
            <a:r>
              <a:rPr lang="id-ID" dirty="0"/>
              <a:t>KE SELURUH DUNIA, CFC &amp; METIL </a:t>
            </a:r>
            <a:r>
              <a:rPr lang="id-ID" dirty="0" smtClean="0"/>
              <a:t>BROMIDA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/>
              <a:t> LUBANG OZON</a:t>
            </a:r>
            <a:r>
              <a:rPr lang="id-ID" dirty="0" smtClean="0"/>
              <a:t>.</a:t>
            </a:r>
          </a:p>
          <a:p>
            <a:r>
              <a:rPr lang="id-ID" dirty="0" smtClean="0"/>
              <a:t>TRANSPORT </a:t>
            </a:r>
            <a:r>
              <a:rPr lang="id-ID" b="1" dirty="0" smtClean="0"/>
              <a:t>REGIONAL</a:t>
            </a:r>
            <a:r>
              <a:rPr lang="id-ID" dirty="0" smtClean="0"/>
              <a:t>: </a:t>
            </a:r>
            <a:r>
              <a:rPr lang="id-ID" dirty="0"/>
              <a:t>MISAL : PERANG KUWAIT-IRAK </a:t>
            </a:r>
            <a:r>
              <a:rPr lang="id-ID" dirty="0" smtClean="0"/>
              <a:t>YG MEMBAKAR </a:t>
            </a:r>
            <a:r>
              <a:rPr lang="id-ID" dirty="0"/>
              <a:t>SUMUR MINYAK</a:t>
            </a:r>
            <a:r>
              <a:rPr lang="id-ID" dirty="0" smtClean="0"/>
              <a:t>,</a:t>
            </a:r>
          </a:p>
          <a:p>
            <a:r>
              <a:rPr lang="id-ID" dirty="0" smtClean="0"/>
              <a:t>TRANSPORT </a:t>
            </a:r>
            <a:r>
              <a:rPr lang="id-ID" b="1" dirty="0" smtClean="0"/>
              <a:t>LOKAL</a:t>
            </a:r>
            <a:r>
              <a:rPr lang="id-ID" dirty="0" smtClean="0"/>
              <a:t>: </a:t>
            </a:r>
            <a:r>
              <a:rPr lang="id-ID" dirty="0"/>
              <a:t>MISAL </a:t>
            </a:r>
            <a:r>
              <a:rPr lang="id-ID" dirty="0" smtClean="0"/>
              <a:t>; DI </a:t>
            </a:r>
            <a:r>
              <a:rPr lang="id-ID" dirty="0"/>
              <a:t>JERMAN TELAH </a:t>
            </a:r>
            <a:r>
              <a:rPr lang="id-ID" dirty="0" smtClean="0"/>
              <a:t>TERJADI EMISI </a:t>
            </a:r>
            <a:r>
              <a:rPr lang="id-ID" dirty="0"/>
              <a:t>ZAT RADIOAKTIF &amp; METAL YG TIDAK </a:t>
            </a:r>
            <a:r>
              <a:rPr lang="id-ID" dirty="0" smtClean="0"/>
              <a:t>TERKONTROL SELAMA </a:t>
            </a:r>
            <a:r>
              <a:rPr lang="id-ID" dirty="0"/>
              <a:t>5 TAHUN. TERJADI KONTAMINASI PADA UDARA</a:t>
            </a:r>
            <a:r>
              <a:rPr lang="id-ID" dirty="0" smtClean="0"/>
              <a:t>, PERAIRAN</a:t>
            </a:r>
            <a:r>
              <a:rPr lang="id-ID" dirty="0"/>
              <a:t>, HEWAN DOMESTIK, DEBU DI </a:t>
            </a:r>
            <a:r>
              <a:rPr lang="id-ID" dirty="0" smtClean="0"/>
              <a:t>RUMAH-RUMAH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KANKER </a:t>
            </a:r>
            <a:r>
              <a:rPr lang="id-ID" dirty="0"/>
              <a:t>PARU, </a:t>
            </a:r>
            <a:r>
              <a:rPr lang="id-ID" dirty="0" smtClean="0"/>
              <a:t>LEUKIMIA</a:t>
            </a:r>
          </a:p>
          <a:p>
            <a:r>
              <a:rPr lang="id-ID" dirty="0" smtClean="0"/>
              <a:t>TRANSPOR AKIBAT </a:t>
            </a:r>
            <a:r>
              <a:rPr lang="id-ID" b="1" dirty="0" smtClean="0"/>
              <a:t>SUMBER TITIK: </a:t>
            </a:r>
            <a:r>
              <a:rPr lang="id-ID" dirty="0" smtClean="0"/>
              <a:t> </a:t>
            </a:r>
            <a:r>
              <a:rPr lang="id-ID" dirty="0"/>
              <a:t>MISAL : DDT </a:t>
            </a:r>
            <a:r>
              <a:rPr lang="id-ID" dirty="0" smtClean="0"/>
              <a:t>DITEMUKAN DI </a:t>
            </a:r>
            <a:r>
              <a:rPr lang="id-ID" dirty="0"/>
              <a:t>DAERAH ANTARTIKA DAN KUTUB, SEDANG </a:t>
            </a:r>
            <a:r>
              <a:rPr lang="id-ID" dirty="0" smtClean="0"/>
              <a:t>SUMBERNYA DARI </a:t>
            </a:r>
            <a:r>
              <a:rPr lang="id-ID" dirty="0"/>
              <a:t>TEXAS BARAT &amp; NEW MEXICO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b="1" dirty="0"/>
              <a:t>PROSES EKOKINETIKA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KOMPARTEMEN LINGKUNGAN :</a:t>
            </a:r>
          </a:p>
          <a:p>
            <a:r>
              <a:rPr lang="id-ID" dirty="0" smtClean="0"/>
              <a:t>AIR</a:t>
            </a:r>
          </a:p>
          <a:p>
            <a:r>
              <a:rPr lang="id-ID" dirty="0" smtClean="0"/>
              <a:t>TANAH </a:t>
            </a:r>
            <a:r>
              <a:rPr lang="id-ID" dirty="0"/>
              <a:t>/ </a:t>
            </a:r>
            <a:r>
              <a:rPr lang="id-ID" dirty="0" smtClean="0"/>
              <a:t>SEDIMEN</a:t>
            </a:r>
          </a:p>
          <a:p>
            <a:r>
              <a:rPr lang="id-ID" dirty="0" smtClean="0"/>
              <a:t>UDARA </a:t>
            </a:r>
            <a:r>
              <a:rPr lang="id-ID" dirty="0"/>
              <a:t>/ </a:t>
            </a:r>
            <a:r>
              <a:rPr lang="id-ID" dirty="0" smtClean="0"/>
              <a:t>ATMOSFER</a:t>
            </a:r>
          </a:p>
          <a:p>
            <a:r>
              <a:rPr lang="id-ID" dirty="0" smtClean="0"/>
              <a:t>BIOTA </a:t>
            </a:r>
            <a:r>
              <a:rPr lang="id-ID" dirty="0"/>
              <a:t>/ MIKRO ORGANISM</a:t>
            </a:r>
          </a:p>
          <a:p>
            <a:pPr>
              <a:buFont typeface="Wingdings"/>
              <a:buChar char="à"/>
            </a:pPr>
            <a:r>
              <a:rPr lang="id-ID" dirty="0" smtClean="0"/>
              <a:t>Menentukan </a:t>
            </a:r>
            <a:r>
              <a:rPr lang="id-ID" dirty="0"/>
              <a:t>lokasi dan interaksi zat </a:t>
            </a:r>
            <a:r>
              <a:rPr lang="id-ID" dirty="0" smtClean="0"/>
              <a:t>kimia</a:t>
            </a:r>
            <a:endParaRPr lang="id-ID" dirty="0"/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Jarang </a:t>
            </a:r>
            <a:r>
              <a:rPr lang="id-ID" dirty="0"/>
              <a:t>bersifat homogen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326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EKOKINETIKA</vt:lpstr>
      <vt:lpstr>Definisi Ekokinetika</vt:lpstr>
      <vt:lpstr>FATE RACUN</vt:lpstr>
      <vt:lpstr>SUMBER RACUN</vt:lpstr>
      <vt:lpstr>EMISI</vt:lpstr>
      <vt:lpstr>MEDIA TRANSPORT</vt:lpstr>
      <vt:lpstr>PERBEDAAN ANTARA  TRANSPOR &amp; TRANSFORMASI</vt:lpstr>
      <vt:lpstr>MEDIA TRANSPORT</vt:lpstr>
      <vt:lpstr>PROSES EKOKINETIKA</vt:lpstr>
      <vt:lpstr>PREDIKSI &amp; PERILAKU ZAT DI LINGKUNGAN DPT BERAKHIR DGN 3 KEMUNGKINAN</vt:lpstr>
      <vt:lpstr>PROSES EKOKINETIKA: EMISI - IMISI</vt:lpstr>
      <vt:lpstr>INTERAKSI XENOBIOTIK DGN BERBAGAI FAKTOR LINGK :</vt:lpstr>
      <vt:lpstr>PROSES KINETIK</vt:lpstr>
      <vt:lpstr>  Proses Abiotik yang Berupa Proses Fisis  </vt:lpstr>
      <vt:lpstr>Skema Proses Ekokinetika</vt:lpstr>
      <vt:lpstr>SIFAT FISIKA KIMIA</vt:lpstr>
      <vt:lpstr>PROSES TRANSPOR</vt:lpstr>
      <vt:lpstr>PROSES TRANSFORMASI</vt:lpstr>
      <vt:lpstr>PROSES TRANSFORMASI BIOTIK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EKOKINETIKA</dc:title>
  <dc:creator>FKMDN</dc:creator>
  <cp:lastModifiedBy>FKMDN</cp:lastModifiedBy>
  <cp:revision>4</cp:revision>
  <dcterms:created xsi:type="dcterms:W3CDTF">2017-09-28T14:14:10Z</dcterms:created>
  <dcterms:modified xsi:type="dcterms:W3CDTF">2017-09-29T01:57:57Z</dcterms:modified>
</cp:coreProperties>
</file>