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6A41-DBD1-4C72-9B04-26A0D56FCE84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474AE-088E-4C30-B3EC-6E2548F30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AIR </a:t>
            </a:r>
            <a:r>
              <a:rPr lang="en-US" dirty="0" err="1" smtClean="0"/>
              <a:t>BERSIH</a:t>
            </a:r>
            <a:r>
              <a:rPr lang="en-US" dirty="0" smtClean="0"/>
              <a:t> &amp; AIR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Kontaminasi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 smtClean="0"/>
              <a:t>diminimalkan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klorinasi</a:t>
            </a:r>
            <a:r>
              <a:rPr lang="en-US" dirty="0" smtClean="0"/>
              <a:t>,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ketersediaannya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Kadar minimum </a:t>
            </a:r>
            <a:r>
              <a:rPr lang="en-US" dirty="0" err="1" smtClean="0"/>
              <a:t>residu</a:t>
            </a:r>
            <a:r>
              <a:rPr lang="en-US" dirty="0" smtClean="0"/>
              <a:t> </a:t>
            </a:r>
            <a:r>
              <a:rPr lang="en-US" dirty="0" err="1" smtClean="0"/>
              <a:t>klorin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 </a:t>
            </a:r>
          </a:p>
          <a:p>
            <a:pPr>
              <a:buFontTx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C041C"/>
                </a:solidFill>
              </a:rPr>
              <a:t>0,7 mg/l – 0,2 mg/l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dikontakkan</a:t>
            </a:r>
            <a:r>
              <a:rPr lang="en-US" dirty="0" smtClean="0"/>
              <a:t> 30’</a:t>
            </a:r>
          </a:p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residu</a:t>
            </a:r>
            <a:r>
              <a:rPr lang="en-US" dirty="0" smtClean="0"/>
              <a:t> </a:t>
            </a:r>
            <a:r>
              <a:rPr lang="en-US" dirty="0" err="1" smtClean="0"/>
              <a:t>klorin</a:t>
            </a:r>
            <a:r>
              <a:rPr lang="en-US" dirty="0" smtClean="0"/>
              <a:t> hrs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portable test 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minimal air </a:t>
            </a:r>
            <a:r>
              <a:rPr lang="en-US" dirty="0" err="1" smtClean="0">
                <a:sym typeface="Wingdings" pitchFamily="2" charset="2"/>
              </a:rPr>
              <a:t>berbau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klorin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Problem…..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air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kuantitasnya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terkontaminasi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endParaRPr lang="en-US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air </a:t>
            </a:r>
            <a:r>
              <a:rPr lang="en-US" dirty="0" err="1" smtClean="0"/>
              <a:t>kuantitasnya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terkontaminasi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endParaRPr lang="en-US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Dari </a:t>
            </a:r>
            <a:r>
              <a:rPr lang="en-US" dirty="0" err="1" smtClean="0">
                <a:solidFill>
                  <a:srgbClr val="FF0000"/>
                </a:solidFill>
              </a:rPr>
              <a:t>kedua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air </a:t>
            </a:r>
            <a:r>
              <a:rPr lang="en-US" dirty="0" err="1" smtClean="0">
                <a:solidFill>
                  <a:srgbClr val="FF0000"/>
                </a:solidFill>
              </a:rPr>
              <a:t>tsb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diperhatikan</a:t>
            </a:r>
            <a:r>
              <a:rPr lang="en-US" dirty="0" smtClean="0">
                <a:solidFill>
                  <a:srgbClr val="FF0000"/>
                </a:solidFill>
              </a:rPr>
              <a:t> 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Solusi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kontaminasi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100 </a:t>
            </a:r>
            <a:r>
              <a:rPr lang="en-US" dirty="0" err="1" smtClean="0"/>
              <a:t>fc</a:t>
            </a:r>
            <a:r>
              <a:rPr lang="en-US" dirty="0" smtClean="0"/>
              <a:t>/100 ml.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treatment. </a:t>
            </a:r>
          </a:p>
          <a:p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i="1" dirty="0" smtClean="0"/>
              <a:t>water-excreta related disease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dg problem </a:t>
            </a:r>
            <a:r>
              <a:rPr lang="en-US" dirty="0" err="1" smtClean="0"/>
              <a:t>higiene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air.</a:t>
            </a:r>
          </a:p>
          <a:p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i="1" dirty="0" smtClean="0"/>
              <a:t>personal hygiene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pula </a:t>
            </a:r>
            <a:r>
              <a:rPr lang="en-US" dirty="0" err="1" smtClean="0"/>
              <a:t>sabun</a:t>
            </a:r>
            <a:r>
              <a:rPr lang="en-US" dirty="0" smtClean="0"/>
              <a:t>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</a:rPr>
              <a:t>± 250 </a:t>
            </a:r>
            <a:r>
              <a:rPr lang="en-US" dirty="0" err="1" smtClean="0">
                <a:cs typeface="Times New Roman" pitchFamily="18" charset="0"/>
              </a:rPr>
              <a:t>gr</a:t>
            </a:r>
            <a:r>
              <a:rPr lang="en-US" dirty="0" smtClean="0">
                <a:cs typeface="Times New Roman" pitchFamily="18" charset="0"/>
              </a:rPr>
              <a:t>/or/</a:t>
            </a:r>
            <a:r>
              <a:rPr lang="en-US" dirty="0" err="1" smtClean="0">
                <a:cs typeface="Times New Roman" pitchFamily="18" charset="0"/>
              </a:rPr>
              <a:t>bl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Problem…..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err="1" smtClean="0"/>
              <a:t>Kontaminasi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toksisitas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air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r>
              <a:rPr lang="en-US" dirty="0" err="1" smtClean="0"/>
              <a:t>Jgn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teridentifikasi</a:t>
            </a:r>
            <a:r>
              <a:rPr lang="en-US" dirty="0" smtClean="0"/>
              <a:t> </a:t>
            </a:r>
            <a:r>
              <a:rPr lang="en-US" dirty="0" err="1" smtClean="0"/>
              <a:t>tercemar</a:t>
            </a:r>
            <a:r>
              <a:rPr lang="en-US" dirty="0" smtClean="0"/>
              <a:t> o/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toksik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letusan</a:t>
            </a:r>
            <a:r>
              <a:rPr lang="en-US" dirty="0" smtClean="0"/>
              <a:t> </a:t>
            </a:r>
            <a:r>
              <a:rPr lang="en-US" dirty="0" err="1" smtClean="0"/>
              <a:t>gn</a:t>
            </a:r>
            <a:r>
              <a:rPr lang="en-US" dirty="0" smtClean="0"/>
              <a:t> </a:t>
            </a:r>
            <a:r>
              <a:rPr lang="en-US" dirty="0" err="1" smtClean="0"/>
              <a:t>berapi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air </a:t>
            </a:r>
            <a:r>
              <a:rPr lang="en-US" dirty="0" err="1" smtClean="0">
                <a:solidFill>
                  <a:srgbClr val="FF0000"/>
                </a:solidFill>
              </a:rPr>
              <a:t>alternatif</a:t>
            </a:r>
            <a:r>
              <a:rPr lang="en-US" dirty="0" smtClean="0">
                <a:solidFill>
                  <a:srgbClr val="FF0000"/>
                </a:solidFill>
              </a:rPr>
              <a:t> !!!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lnSpc>
                <a:spcPct val="80000"/>
              </a:lnSpc>
              <a:buFontTx/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 air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a.l</a:t>
            </a:r>
            <a:r>
              <a:rPr lang="en-US" dirty="0" smtClean="0"/>
              <a:t> :</a:t>
            </a:r>
          </a:p>
          <a:p>
            <a:pPr marL="400050" indent="-400050">
              <a:lnSpc>
                <a:spcPct val="80000"/>
              </a:lnSpc>
              <a:buFontTx/>
              <a:buAutoNum type="arabicPeriod"/>
            </a:pPr>
            <a:r>
              <a:rPr lang="en-US" dirty="0" smtClean="0"/>
              <a:t>Air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marL="400050" indent="-400050">
              <a:lnSpc>
                <a:spcPct val="80000"/>
              </a:lnSpc>
              <a:buFontTx/>
              <a:buAutoNum type="arabicPeriod"/>
            </a:pPr>
            <a:r>
              <a:rPr lang="en-US" dirty="0" smtClean="0"/>
              <a:t>Air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dangkal</a:t>
            </a:r>
            <a:r>
              <a:rPr lang="en-US" dirty="0" smtClean="0"/>
              <a:t> &amp; </a:t>
            </a:r>
            <a:r>
              <a:rPr lang="en-US" dirty="0" err="1" smtClean="0"/>
              <a:t>mata</a:t>
            </a:r>
            <a:r>
              <a:rPr lang="en-US" dirty="0" smtClean="0"/>
              <a:t> air</a:t>
            </a:r>
          </a:p>
          <a:p>
            <a:pPr marL="400050" indent="-400050">
              <a:lnSpc>
                <a:spcPct val="80000"/>
              </a:lnSpc>
              <a:buFontTx/>
              <a:buAutoNum type="arabicPeriod"/>
            </a:pPr>
            <a:r>
              <a:rPr lang="en-US" dirty="0" smtClean="0"/>
              <a:t>Air </a:t>
            </a:r>
            <a:r>
              <a:rPr lang="en-US" dirty="0" err="1" smtClean="0"/>
              <a:t>hujan</a:t>
            </a:r>
            <a:endParaRPr lang="en-US" dirty="0" smtClean="0"/>
          </a:p>
          <a:p>
            <a:pPr marL="400050" indent="-400050">
              <a:lnSpc>
                <a:spcPct val="80000"/>
              </a:lnSpc>
              <a:buFontTx/>
              <a:buAutoNum type="arabicPeriod"/>
            </a:pPr>
            <a:r>
              <a:rPr lang="en-US" dirty="0" smtClean="0"/>
              <a:t>Sungai / air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 dirty="0" err="1" smtClean="0"/>
              <a:t>Batasi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&amp;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pagar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ym typeface="Wingdings" pitchFamily="2" charset="2"/>
              </a:rPr>
              <a:t>Lokasi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jaraknya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cukup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air.</a:t>
            </a: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ym typeface="Wingdings" pitchFamily="2" charset="2"/>
              </a:rPr>
              <a:t>Larangan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mandi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cuci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hulu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sbr</a:t>
            </a:r>
            <a:r>
              <a:rPr lang="en-US" dirty="0" smtClean="0">
                <a:sym typeface="Wingdings" pitchFamily="2" charset="2"/>
              </a:rPr>
              <a:t> air </a:t>
            </a:r>
            <a:r>
              <a:rPr lang="en-US" dirty="0" err="1" smtClean="0">
                <a:sym typeface="Wingdings" pitchFamily="2" charset="2"/>
              </a:rPr>
              <a:t>permukaan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ym typeface="Wingdings" pitchFamily="2" charset="2"/>
              </a:rPr>
              <a:t>Perbaiki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sumur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drainase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mulut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sumur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sym typeface="Wingdings" pitchFamily="2" charset="2"/>
              </a:rPr>
              <a:t>Estimasi</a:t>
            </a:r>
            <a:r>
              <a:rPr lang="en-US" dirty="0" smtClean="0">
                <a:sym typeface="Wingdings" pitchFamily="2" charset="2"/>
              </a:rPr>
              <a:t> volume air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tersedia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dibutuhkan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dijatah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pascabencana</a:t>
            </a:r>
            <a:r>
              <a:rPr lang="en-US" dirty="0" smtClean="0"/>
              <a:t>, air </a:t>
            </a:r>
            <a:r>
              <a:rPr lang="en-US" dirty="0" err="1" smtClean="0"/>
              <a:t>diangkut</a:t>
            </a:r>
            <a:r>
              <a:rPr lang="en-US" dirty="0" smtClean="0"/>
              <a:t> dg </a:t>
            </a:r>
            <a:r>
              <a:rPr lang="en-US" dirty="0" err="1" smtClean="0"/>
              <a:t>truk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. </a:t>
            </a:r>
            <a:r>
              <a:rPr lang="en-US" dirty="0" err="1" smtClean="0"/>
              <a:t>Tangki</a:t>
            </a:r>
            <a:r>
              <a:rPr lang="en-US" dirty="0" smtClean="0"/>
              <a:t> air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kekokohannya</a:t>
            </a:r>
            <a:r>
              <a:rPr lang="en-US" dirty="0" smtClean="0"/>
              <a:t>, </a:t>
            </a:r>
            <a:r>
              <a:rPr lang="en-US" dirty="0" err="1" smtClean="0"/>
              <a:t>kebersihannya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didesinfeksi</a:t>
            </a:r>
            <a:r>
              <a:rPr lang="en-US" dirty="0" smtClean="0"/>
              <a:t> </a:t>
            </a:r>
            <a:r>
              <a:rPr lang="en-US" dirty="0" err="1" smtClean="0"/>
              <a:t>sblm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i="1" dirty="0" smtClean="0"/>
              <a:t>shelters</a:t>
            </a:r>
            <a:r>
              <a:rPr lang="en-US" dirty="0" smtClean="0"/>
              <a:t> dg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air </a:t>
            </a:r>
            <a:r>
              <a:rPr lang="en-US" dirty="0" err="1" smtClean="0"/>
              <a:t>sebaiknya</a:t>
            </a:r>
            <a:r>
              <a:rPr lang="en-US" dirty="0" smtClean="0"/>
              <a:t> td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100 m. </a:t>
            </a:r>
          </a:p>
          <a:p>
            <a:r>
              <a:rPr lang="en-US" dirty="0" err="1" smtClean="0"/>
              <a:t>Penampungan</a:t>
            </a:r>
            <a:r>
              <a:rPr lang="en-US" dirty="0" smtClean="0"/>
              <a:t> air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(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kontaminasi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Kebutuhan</a:t>
            </a:r>
            <a:r>
              <a:rPr lang="en-US" dirty="0" smtClean="0"/>
              <a:t> Air Minimal</a:t>
            </a:r>
            <a:endParaRPr lang="en-US" dirty="0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>
            <p:ph idx="1"/>
          </p:nvPr>
        </p:nvGraphicFramePr>
        <p:xfrm>
          <a:off x="857224" y="1643050"/>
          <a:ext cx="7000924" cy="5084881"/>
        </p:xfrm>
        <a:graphic>
          <a:graphicData uri="http://schemas.openxmlformats.org/presentationml/2006/ole">
            <p:oleObj spid="_x0000_s1026" name="Worksheet" r:id="rId3" imgW="3619500" imgH="26289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Air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Minum</a:t>
            </a:r>
            <a:endParaRPr lang="en-US" dirty="0" smtClean="0"/>
          </a:p>
          <a:p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endParaRPr lang="en-US" dirty="0" smtClean="0"/>
          </a:p>
          <a:p>
            <a:r>
              <a:rPr lang="en-US" dirty="0" err="1" smtClean="0"/>
              <a:t>Pemukiman</a:t>
            </a:r>
            <a:endParaRPr lang="en-US" dirty="0" smtClean="0"/>
          </a:p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Ekskreta</a:t>
            </a:r>
            <a:endParaRPr lang="en-US" dirty="0" smtClean="0"/>
          </a:p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endParaRPr lang="en-US" dirty="0" smtClean="0"/>
          </a:p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Air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</a:t>
            </a:r>
          </a:p>
          <a:p>
            <a:pPr marL="514350" indent="-514350">
              <a:buFontTx/>
              <a:buAutoNum type="arabicPeriod"/>
            </a:pP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padam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r>
              <a:rPr lang="en-US" dirty="0" err="1" smtClean="0"/>
              <a:t>Kontaminasi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/</a:t>
            </a:r>
            <a:r>
              <a:rPr lang="en-US" dirty="0" err="1" smtClean="0"/>
              <a:t>kimia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pd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 smtClean="0"/>
          </a:p>
          <a:p>
            <a:pPr marL="514350" indent="-514350">
              <a:buFontTx/>
              <a:buAutoNum type="arabicPeriod"/>
            </a:pP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/</a:t>
            </a:r>
            <a:r>
              <a:rPr lang="en-US" dirty="0" err="1" smtClean="0"/>
              <a:t>komponen</a:t>
            </a:r>
            <a:r>
              <a:rPr lang="en-US" dirty="0" smtClean="0"/>
              <a:t> &amp; </a:t>
            </a:r>
            <a:r>
              <a:rPr lang="en-US" dirty="0" err="1" smtClean="0"/>
              <a:t>persediaan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Prioritas</a:t>
            </a:r>
            <a:r>
              <a:rPr lang="en-US" dirty="0" smtClean="0"/>
              <a:t> area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diintervensi</a:t>
            </a:r>
            <a:r>
              <a:rPr lang="en-US" dirty="0" smtClean="0"/>
              <a:t> 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FontTx/>
              <a:buAutoNum type="arabicPeriod"/>
            </a:pP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C041C"/>
                </a:solidFill>
              </a:rPr>
              <a:t>populasi</a:t>
            </a:r>
            <a:r>
              <a:rPr lang="en-US" dirty="0" smtClean="0">
                <a:solidFill>
                  <a:srgbClr val="FC041C"/>
                </a:solidFill>
              </a:rPr>
              <a:t> </a:t>
            </a:r>
            <a:r>
              <a:rPr lang="en-US" dirty="0" err="1" smtClean="0">
                <a:solidFill>
                  <a:srgbClr val="FC041C"/>
                </a:solidFill>
              </a:rPr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kes.lingnya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err="1" smtClean="0">
                <a:solidFill>
                  <a:srgbClr val="FC041C"/>
                </a:solidFill>
              </a:rPr>
              <a:t>rusakan</a:t>
            </a:r>
            <a:r>
              <a:rPr lang="en-US" dirty="0" smtClean="0">
                <a:solidFill>
                  <a:srgbClr val="FC041C"/>
                </a:solidFill>
              </a:rPr>
              <a:t> </a:t>
            </a:r>
            <a:r>
              <a:rPr lang="en-US" dirty="0" err="1" smtClean="0">
                <a:solidFill>
                  <a:srgbClr val="FC041C"/>
                </a:solidFill>
              </a:rPr>
              <a:t>parah</a:t>
            </a:r>
            <a:r>
              <a:rPr lang="en-US" dirty="0" smtClean="0"/>
              <a:t>.</a:t>
            </a:r>
          </a:p>
          <a:p>
            <a:pPr marL="400050" indent="-400050">
              <a:buFontTx/>
              <a:buAutoNum type="arabicPeriod"/>
            </a:pP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parah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</a:p>
          <a:p>
            <a:pPr marL="400050" indent="-400050">
              <a:buFontTx/>
              <a:buAutoNum type="arabicPeriod"/>
            </a:pP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FontTx/>
              <a:buAutoNum type="arabicPeriod"/>
            </a:pP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terdpt</a:t>
            </a:r>
            <a:r>
              <a:rPr lang="en-US" dirty="0" smtClean="0"/>
              <a:t> </a:t>
            </a:r>
            <a:r>
              <a:rPr lang="en-US" dirty="0" err="1" smtClean="0"/>
              <a:t>kecukupan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i="1" dirty="0" smtClean="0"/>
              <a:t>safe drinking water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; </a:t>
            </a:r>
            <a:r>
              <a:rPr lang="en-US" dirty="0" err="1" smtClean="0"/>
              <a:t>pembuangan</a:t>
            </a:r>
            <a:r>
              <a:rPr lang="en-US" dirty="0" smtClean="0"/>
              <a:t> excreta,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pengungsi</a:t>
            </a:r>
            <a:r>
              <a:rPr lang="en-US" dirty="0" smtClean="0"/>
              <a:t> (</a:t>
            </a:r>
            <a:r>
              <a:rPr lang="en-US" i="1" dirty="0" smtClean="0"/>
              <a:t>shelter</a:t>
            </a:r>
            <a:r>
              <a:rPr lang="en-US" dirty="0" smtClean="0"/>
              <a:t>).</a:t>
            </a:r>
          </a:p>
          <a:p>
            <a:pPr marL="400050" indent="-400050">
              <a:buFontTx/>
              <a:buAutoNum type="arabicPeriod"/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membentuk</a:t>
            </a:r>
            <a:r>
              <a:rPr lang="en-US" dirty="0" smtClean="0"/>
              <a:t>/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i="1" dirty="0" smtClean="0"/>
              <a:t>personal hygiene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&amp;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lnSpc>
                <a:spcPct val="90000"/>
              </a:lnSpc>
              <a:buFontTx/>
              <a:buNone/>
            </a:pP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</a:t>
            </a:r>
          </a:p>
          <a:p>
            <a:pPr marL="400050" indent="-400050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Tipe</a:t>
            </a:r>
            <a:r>
              <a:rPr lang="en-US" dirty="0" smtClean="0"/>
              <a:t>,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</a:p>
          <a:p>
            <a:pPr marL="400050" indent="-400050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</a:p>
          <a:p>
            <a:pPr marL="400050" indent="-400050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tersisa</a:t>
            </a:r>
            <a:endParaRPr lang="en-US" dirty="0" smtClean="0"/>
          </a:p>
          <a:p>
            <a:pPr marL="400050" indent="-400050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SD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(</a:t>
            </a:r>
            <a:r>
              <a:rPr lang="en-US" dirty="0" err="1" smtClean="0"/>
              <a:t>tenaga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)</a:t>
            </a:r>
          </a:p>
          <a:p>
            <a:pPr marL="400050" indent="-400050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err="1" smtClean="0"/>
              <a:t>Diusahakan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SDM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(sanitarian, </a:t>
            </a:r>
            <a:r>
              <a:rPr lang="en-US" i="1" dirty="0" err="1" smtClean="0"/>
              <a:t>environmetal</a:t>
            </a:r>
            <a:r>
              <a:rPr lang="en-US" i="1" dirty="0" smtClean="0"/>
              <a:t> health specialist</a:t>
            </a:r>
            <a:r>
              <a:rPr lang="en-US" dirty="0" smtClean="0"/>
              <a:t>).</a:t>
            </a:r>
          </a:p>
          <a:p>
            <a:pPr>
              <a:buFontTx/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“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”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familier</a:t>
            </a:r>
            <a:r>
              <a:rPr lang="en-US" dirty="0" smtClean="0"/>
              <a:t> dg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)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Penyediaan</a:t>
            </a:r>
            <a:r>
              <a:rPr lang="en-US" dirty="0" smtClean="0"/>
              <a:t>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Survey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/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air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air. 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,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tersisa</a:t>
            </a:r>
            <a:r>
              <a:rPr lang="en-US" dirty="0" smtClean="0"/>
              <a:t>,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bakteriologi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air.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Parameter air yang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dirty="0" err="1" smtClean="0"/>
              <a:t>Kekeruhan</a:t>
            </a:r>
            <a:r>
              <a:rPr lang="en-US" dirty="0" smtClean="0"/>
              <a:t> </a:t>
            </a:r>
          </a:p>
          <a:p>
            <a:pPr marL="990600" lvl="1" indent="-533400">
              <a:buFontTx/>
              <a:buNone/>
            </a:pPr>
            <a:r>
              <a:rPr lang="en-US" dirty="0" smtClean="0"/>
              <a:t>  </a:t>
            </a:r>
            <a:r>
              <a:rPr lang="en-US" dirty="0" err="1" smtClean="0"/>
              <a:t>Sebaiknya</a:t>
            </a:r>
            <a:r>
              <a:rPr lang="en-US" dirty="0" smtClean="0"/>
              <a:t> td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50-500 </a:t>
            </a:r>
            <a:r>
              <a:rPr lang="en-US" dirty="0" err="1" smtClean="0"/>
              <a:t>NTU</a:t>
            </a:r>
            <a:endParaRPr lang="en-US" dirty="0" smtClean="0"/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pH </a:t>
            </a:r>
          </a:p>
          <a:p>
            <a:pPr marL="990600" lvl="1" indent="-533400">
              <a:buFontTx/>
              <a:buNone/>
            </a:pPr>
            <a:r>
              <a:rPr lang="en-US" dirty="0" smtClean="0"/>
              <a:t>  </a:t>
            </a:r>
            <a:r>
              <a:rPr lang="en-US" dirty="0" err="1" smtClean="0"/>
              <a:t>Sebaiknya</a:t>
            </a:r>
            <a:r>
              <a:rPr lang="en-US" dirty="0" smtClean="0"/>
              <a:t> 6,5 – 8,5</a:t>
            </a:r>
          </a:p>
          <a:p>
            <a:pPr marL="609600" indent="-609600">
              <a:buFontTx/>
              <a:buAutoNum type="arabicPeriod"/>
            </a:pPr>
            <a:r>
              <a:rPr lang="en-US" dirty="0" err="1" smtClean="0"/>
              <a:t>Fecalkoli</a:t>
            </a:r>
            <a:r>
              <a:rPr lang="en-US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Rasa 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Aspek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keamanan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umum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utama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mutu</a:t>
            </a:r>
            <a:r>
              <a:rPr lang="en-US" dirty="0" smtClean="0">
                <a:solidFill>
                  <a:srgbClr val="FF0000"/>
                </a:solidFill>
              </a:rPr>
              <a:t> air </a:t>
            </a:r>
            <a:r>
              <a:rPr lang="en-US" dirty="0" err="1" smtClean="0">
                <a:solidFill>
                  <a:srgbClr val="FF0000"/>
                </a:solidFill>
              </a:rPr>
              <a:t>adl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kontaminasi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bakteri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591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Worksheet</vt:lpstr>
      <vt:lpstr>MASALAH AIR BERSIH &amp; AIR MINUM KETIKA BENCANA</vt:lpstr>
      <vt:lpstr>Permasalahan Saat Bencana</vt:lpstr>
      <vt:lpstr>Efek yg mungkin terjadi di bidang Penyediaan Air akibat bencana alam</vt:lpstr>
      <vt:lpstr> Prioritas area yg diintervensi : </vt:lpstr>
      <vt:lpstr>Prioritas upaya kesehatan lingkungan pasca bencana :</vt:lpstr>
      <vt:lpstr>Laporan identifikasi kerusakan &amp; kebutuhan utk perbaikan</vt:lpstr>
      <vt:lpstr>Sumber Daya Manusia </vt:lpstr>
      <vt:lpstr>Penyediaan Air</vt:lpstr>
      <vt:lpstr>Parameter air yang diperiksa  pada saat bencana</vt:lpstr>
      <vt:lpstr>Kontaminasi Bakteri</vt:lpstr>
      <vt:lpstr>Problem…..</vt:lpstr>
      <vt:lpstr>Solusi…..</vt:lpstr>
      <vt:lpstr>Problem…..</vt:lpstr>
      <vt:lpstr>Slide 14</vt:lpstr>
      <vt:lpstr>Perlindungan yg perlu dilakukan thd sumber air </vt:lpstr>
      <vt:lpstr>Slide 16</vt:lpstr>
      <vt:lpstr>Perkiraan Jumlah  Kebutuhan Air Minimal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EKO H</dc:creator>
  <cp:lastModifiedBy>FKMDN</cp:lastModifiedBy>
  <cp:revision>5</cp:revision>
  <dcterms:created xsi:type="dcterms:W3CDTF">2015-10-24T06:36:38Z</dcterms:created>
  <dcterms:modified xsi:type="dcterms:W3CDTF">2016-10-27T06:56:11Z</dcterms:modified>
</cp:coreProperties>
</file>