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66" r:id="rId11"/>
    <p:sldId id="267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1C-388B-4E5D-AD8A-7798BB340970}" type="datetimeFigureOut">
              <a:rPr lang="id-ID" smtClean="0"/>
              <a:t>06/12/2016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1C-388B-4E5D-AD8A-7798BB340970}" type="datetimeFigureOut">
              <a:rPr lang="id-ID" smtClean="0"/>
              <a:t>06/12/2016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1C-388B-4E5D-AD8A-7798BB340970}" type="datetimeFigureOut">
              <a:rPr lang="id-ID" smtClean="0"/>
              <a:t>06/12/2016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1C-388B-4E5D-AD8A-7798BB340970}" type="datetimeFigureOut">
              <a:rPr lang="id-ID" smtClean="0"/>
              <a:t>06/12/2016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1C-388B-4E5D-AD8A-7798BB340970}" type="datetimeFigureOut">
              <a:rPr lang="id-ID" smtClean="0"/>
              <a:t>06/12/2016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1C-388B-4E5D-AD8A-7798BB340970}" type="datetimeFigureOut">
              <a:rPr lang="id-ID" smtClean="0"/>
              <a:t>06/12/2016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1C-388B-4E5D-AD8A-7798BB340970}" type="datetimeFigureOut">
              <a:rPr lang="id-ID" smtClean="0"/>
              <a:t>06/12/2016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1C-388B-4E5D-AD8A-7798BB340970}" type="datetimeFigureOut">
              <a:rPr lang="id-ID" smtClean="0"/>
              <a:t>06/12/2016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1C-388B-4E5D-AD8A-7798BB340970}" type="datetimeFigureOut">
              <a:rPr lang="id-ID" smtClean="0"/>
              <a:t>06/12/2016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1C-388B-4E5D-AD8A-7798BB340970}" type="datetimeFigureOut">
              <a:rPr lang="id-ID" smtClean="0"/>
              <a:t>06/12/2016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1C-388B-4E5D-AD8A-7798BB340970}" type="datetimeFigureOut">
              <a:rPr lang="id-ID" smtClean="0"/>
              <a:t>06/12/2016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3BE1C-388B-4E5D-AD8A-7798BB340970}" type="datetimeFigureOut">
              <a:rPr lang="id-ID" smtClean="0"/>
              <a:t>06/12/2016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PENGELOLAAN EKSKRETA </a:t>
            </a:r>
            <a:br>
              <a:rPr lang="id-ID" dirty="0" smtClean="0"/>
            </a:br>
            <a:r>
              <a:rPr lang="id-ID" dirty="0" smtClean="0"/>
              <a:t>KETIKA BENCANA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PRINSIP SARANA PEMBUANGAN </a:t>
            </a:r>
            <a:br>
              <a:rPr lang="id-ID" dirty="0" smtClean="0"/>
            </a:br>
            <a:r>
              <a:rPr lang="id-ID" dirty="0" smtClean="0"/>
              <a:t>YANG SANITER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Tempat bisa melokalisasi dan memusnahkan ekskreta tanpa membahayakan kesehatan masyarakat</a:t>
            </a:r>
          </a:p>
          <a:p>
            <a:r>
              <a:rPr lang="id-ID" dirty="0" smtClean="0"/>
              <a:t>Jamban menjadi tempat melokalisasi ekskreta </a:t>
            </a:r>
          </a:p>
          <a:p>
            <a:r>
              <a:rPr lang="id-ID" dirty="0" smtClean="0"/>
              <a:t>Ekskreta mengalami proses dekomposisi dan pemusnahan patogen untuk meminimalkan risiko kesehatan yang berasal dari ekskreta</a:t>
            </a:r>
          </a:p>
          <a:p>
            <a:r>
              <a:rPr lang="id-ID" dirty="0" smtClean="0"/>
              <a:t>Tempat dirancang dan dibangun tanpa adanya risiko mengontaminasi sumber-sumber air minum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JENIS JAMBAN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Jamban Saluran (Trench Latrine)</a:t>
            </a:r>
          </a:p>
          <a:p>
            <a:r>
              <a:rPr lang="id-ID" dirty="0" smtClean="0"/>
              <a:t>Jamban Gali (Pit Latrine)</a:t>
            </a:r>
            <a:endParaRPr lang="id-ID" dirty="0"/>
          </a:p>
        </p:txBody>
      </p:sp>
      <p:pic>
        <p:nvPicPr>
          <p:cNvPr id="4" name="Picture 3" descr="tren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357562"/>
            <a:ext cx="3571900" cy="2809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PENGELOLAAN EKSKRETA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Program penting bagi sanitasi dalam kedaruratan dan bencana</a:t>
            </a:r>
          </a:p>
          <a:p>
            <a:r>
              <a:rPr lang="id-ID" dirty="0" smtClean="0"/>
              <a:t>Merupakan penghalang primer dalam mencegah transmisi penyakit yang ditularkan oleh ekskreta</a:t>
            </a:r>
          </a:p>
          <a:p>
            <a:r>
              <a:rPr lang="id-ID" dirty="0" smtClean="0"/>
              <a:t>Jamban merupakan masalah yang harus diatasi dengan cermat baik jumlah, kualitas maupun pemakaian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KONSEP DASAR </a:t>
            </a:r>
            <a:br>
              <a:rPr lang="id-ID" dirty="0" smtClean="0"/>
            </a:br>
            <a:r>
              <a:rPr lang="id-ID" dirty="0" smtClean="0"/>
              <a:t>PEMBUANGAN EKSKRETA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Saat defekasi jangan sampai tinja tersecer di tempat-tempat kegiatan sehari-hari manusia apalagi sampai tersebar ke mana-mana</a:t>
            </a:r>
          </a:p>
          <a:p>
            <a:r>
              <a:rPr lang="id-ID" dirty="0" smtClean="0"/>
              <a:t>Sasaran program sanitasi: membuat sebanyak mungkin anggota masyarakat memanfaatkan sarana pembuangan ekskreta yang saniter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KONSEP DASAR </a:t>
            </a:r>
            <a:br>
              <a:rPr lang="id-ID" dirty="0" smtClean="0"/>
            </a:br>
            <a:r>
              <a:rPr lang="id-ID" dirty="0" smtClean="0"/>
              <a:t>PEMBUANGAN EKSKRETA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i="1" dirty="0" smtClean="0">
                <a:solidFill>
                  <a:srgbClr val="FF0000"/>
                </a:solidFill>
              </a:rPr>
              <a:t>Penerimaan masyarakat</a:t>
            </a:r>
            <a:r>
              <a:rPr lang="id-ID" dirty="0" smtClean="0"/>
              <a:t>: rancangan tempat pembuangan tidak ditolah oleh budaya setempat</a:t>
            </a:r>
          </a:p>
          <a:p>
            <a:r>
              <a:rPr lang="id-ID" i="1" dirty="0" smtClean="0">
                <a:solidFill>
                  <a:srgbClr val="FF0000"/>
                </a:solidFill>
              </a:rPr>
              <a:t>Kemudahan Akses</a:t>
            </a:r>
            <a:r>
              <a:rPr lang="id-ID" dirty="0" smtClean="0"/>
              <a:t>: masyarakat dapat mengakses tempat pembuangan secara mudah</a:t>
            </a:r>
          </a:p>
          <a:p>
            <a:r>
              <a:rPr lang="id-ID" i="1" dirty="0" smtClean="0">
                <a:solidFill>
                  <a:srgbClr val="FF0000"/>
                </a:solidFill>
              </a:rPr>
              <a:t>Pemakaian</a:t>
            </a:r>
            <a:r>
              <a:rPr lang="id-ID" dirty="0" smtClean="0"/>
              <a:t>: masyarakat tahu cara memakai sarana pembuangan secara saniter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KONSEP DASAR </a:t>
            </a:r>
            <a:br>
              <a:rPr lang="id-ID" dirty="0" smtClean="0"/>
            </a:br>
            <a:r>
              <a:rPr lang="id-ID" dirty="0" smtClean="0"/>
              <a:t>PEMBUANGAN EKSKRETA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i="1" dirty="0" smtClean="0">
                <a:solidFill>
                  <a:srgbClr val="FF0000"/>
                </a:solidFill>
              </a:rPr>
              <a:t>Perawatan</a:t>
            </a:r>
            <a:r>
              <a:rPr lang="id-ID" dirty="0" smtClean="0"/>
              <a:t>: masyarakat bersedia merawat sarana pembuangan secara saniter</a:t>
            </a:r>
          </a:p>
          <a:p>
            <a:r>
              <a:rPr lang="id-ID" i="1" dirty="0" smtClean="0">
                <a:solidFill>
                  <a:srgbClr val="FF0000"/>
                </a:solidFill>
              </a:rPr>
              <a:t>Drainase</a:t>
            </a:r>
            <a:r>
              <a:rPr lang="id-ID" dirty="0" smtClean="0"/>
              <a:t>: sarana pembuangan secara saniter</a:t>
            </a:r>
          </a:p>
          <a:p>
            <a:r>
              <a:rPr lang="id-ID" i="1" dirty="0" smtClean="0">
                <a:solidFill>
                  <a:srgbClr val="FF0000"/>
                </a:solidFill>
              </a:rPr>
              <a:t>Budaya</a:t>
            </a:r>
            <a:r>
              <a:rPr lang="id-ID" dirty="0" smtClean="0"/>
              <a:t>: sesuai dengan masing-masing budaya yang berkembang di dalam masyarakat, dipisah antara laki-laki dan perempuan, ada sarana khusus bagi anak-anak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KONSEP DASAR </a:t>
            </a:r>
            <a:br>
              <a:rPr lang="id-ID" dirty="0" smtClean="0"/>
            </a:br>
            <a:r>
              <a:rPr lang="id-ID" dirty="0" smtClean="0"/>
              <a:t>PEMBUANGAN EKSKRETA 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i="1" dirty="0" smtClean="0">
                <a:solidFill>
                  <a:srgbClr val="FF0000"/>
                </a:solidFill>
              </a:rPr>
              <a:t>Tempat Umum</a:t>
            </a:r>
            <a:r>
              <a:rPr lang="id-ID" dirty="0" smtClean="0"/>
              <a:t>: pada beberapa tempat umum disediakan sarana pembuangan</a:t>
            </a:r>
          </a:p>
          <a:p>
            <a:r>
              <a:rPr lang="id-ID" i="1" dirty="0" smtClean="0">
                <a:solidFill>
                  <a:srgbClr val="FF0000"/>
                </a:solidFill>
              </a:rPr>
              <a:t>Bertanggung Jawab </a:t>
            </a:r>
            <a:r>
              <a:rPr lang="id-ID" dirty="0" smtClean="0"/>
              <a:t>: sedapat mungkin tidak dipakai bersama antar-keluarga </a:t>
            </a:r>
            <a:r>
              <a:rPr lang="id-ID" dirty="0" smtClean="0">
                <a:sym typeface="Wingdings" pitchFamily="2" charset="2"/>
              </a:rPr>
              <a:t> masalah perawatan</a:t>
            </a:r>
            <a:endParaRPr lang="id-ID" dirty="0" smtClean="0"/>
          </a:p>
          <a:p>
            <a:r>
              <a:rPr lang="id-ID" i="1" dirty="0" smtClean="0">
                <a:solidFill>
                  <a:srgbClr val="FF0000"/>
                </a:solidFill>
              </a:rPr>
              <a:t>Dana</a:t>
            </a:r>
            <a:r>
              <a:rPr lang="id-ID" dirty="0" smtClean="0"/>
              <a:t>: keuntungan kesehatan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Jumlah Jamban dan Akses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Masyarakat </a:t>
            </a:r>
            <a:r>
              <a:rPr lang="id-ID" dirty="0"/>
              <a:t>korban bencana harus memiliki jumlah jamban yang cukup dan jaraknya tidak jauh dari pemukiman mereka, supaya bisa diakses secara mudah dan cepat kapan saja diperlukan, siang ataupun malam</a:t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INDIKATOR UTAMA AKSES DAN JUMLAH JAMBAN DI PENGUNGSIAN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lvl="0"/>
            <a:r>
              <a:rPr lang="id-ID" dirty="0"/>
              <a:t>Tiap jamban digunakan paling banyak 20 orang</a:t>
            </a:r>
          </a:p>
          <a:p>
            <a:pPr lvl="0"/>
            <a:r>
              <a:rPr lang="id-ID" dirty="0"/>
              <a:t>Penggunaan jamban diatur perumah tangga dan/menurut pembedaan jenis kelamin (misalnya jamban persekian KK atau jamban laki–laki dan jamban permpuan)</a:t>
            </a:r>
          </a:p>
          <a:p>
            <a:pPr lvl="0"/>
            <a:r>
              <a:rPr lang="id-ID" dirty="0"/>
              <a:t>Jarak jamban tidak lebih dari 50 meter dari pemukiman (rumah atau barak di kamp pengungsian). Atau bila dihitung dalam jam perjalanan ke jamban hanya memakan waktu tidak lebih dari 1 menit saja dengan berjalan kaki.</a:t>
            </a:r>
          </a:p>
          <a:p>
            <a:pPr lvl="0"/>
            <a:r>
              <a:rPr lang="id-ID" dirty="0"/>
              <a:t>Jamban umum tersedia di tempat–tempat seperti pasar, titik–titik pembagian sembako, pusat – pusat layanan kesehatan dsb.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INDIKATOR UTAMA AKSES DAN JUMLAH JAMBAN DI PENGUNGSIAN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lvl="0"/>
            <a:r>
              <a:rPr lang="id-ID" dirty="0" smtClean="0"/>
              <a:t>Letak </a:t>
            </a:r>
            <a:r>
              <a:rPr lang="id-ID" dirty="0"/>
              <a:t>jamban dan penampung kotoran harus sekurang–kurangnya berjarak 30 meter dari sumber air bawah tanah.</a:t>
            </a:r>
          </a:p>
          <a:p>
            <a:pPr lvl="0"/>
            <a:r>
              <a:rPr lang="id-ID" dirty="0"/>
              <a:t>Dasar penampung kotoran sedikitnya 1,5 meter di atas air tanah.</a:t>
            </a:r>
          </a:p>
          <a:p>
            <a:pPr lvl="0"/>
            <a:r>
              <a:rPr lang="id-ID" dirty="0"/>
              <a:t>Pembuangan limbah cair dari jamban tidak merembes ke sumber air mana pun, baik sumur maupun mata air, suangai, dan sebagainya 1 (satu) Latrin/jaga untuk 6–10 orang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423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PENGELOLAAN EKSKRETA  KETIKA BENCANA</vt:lpstr>
      <vt:lpstr>PENGELOLAAN EKSKRETA</vt:lpstr>
      <vt:lpstr>KONSEP DASAR  PEMBUANGAN EKSKRETA</vt:lpstr>
      <vt:lpstr>KONSEP DASAR  PEMBUANGAN EKSKRETA</vt:lpstr>
      <vt:lpstr>KONSEP DASAR  PEMBUANGAN EKSKRETA (2)</vt:lpstr>
      <vt:lpstr>KONSEP DASAR  PEMBUANGAN EKSKRETA (3)</vt:lpstr>
      <vt:lpstr>Jumlah Jamban dan Akses</vt:lpstr>
      <vt:lpstr>INDIKATOR UTAMA AKSES DAN JUMLAH JAMBAN DI PENGUNGSIAN</vt:lpstr>
      <vt:lpstr>INDIKATOR UTAMA AKSES DAN JUMLAH JAMBAN DI PENGUNGSIAN</vt:lpstr>
      <vt:lpstr>PRINSIP SARANA PEMBUANGAN  YANG SANITER</vt:lpstr>
      <vt:lpstr>JENIS JAMBAN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PENGELOLAAN EKSKRETA &amp;  AIR LIMBAH KETIKA BENCANA</dc:title>
  <dc:creator>FKMDN</dc:creator>
  <cp:lastModifiedBy>FKMDN</cp:lastModifiedBy>
  <cp:revision>2</cp:revision>
  <dcterms:created xsi:type="dcterms:W3CDTF">2016-12-06T02:17:19Z</dcterms:created>
  <dcterms:modified xsi:type="dcterms:W3CDTF">2016-12-07T00:17:31Z</dcterms:modified>
</cp:coreProperties>
</file>