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4" r:id="rId2"/>
    <p:sldId id="265" r:id="rId3"/>
    <p:sldId id="266" r:id="rId4"/>
    <p:sldId id="271" r:id="rId5"/>
    <p:sldId id="273" r:id="rId6"/>
    <p:sldId id="276" r:id="rId7"/>
    <p:sldId id="277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21A81-8309-48D4-AF34-0CA6BD70B63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D42D-4BC5-4AEF-A4F2-DF65619C9B1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AC963-F69C-42A0-AEE8-950C9FFD486B}" type="datetimeFigureOut">
              <a:rPr lang="id-ID" smtClean="0"/>
              <a:pPr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Bagaimana interaksi manusia dengan lingkungannya?</a:t>
            </a:r>
          </a:p>
          <a:p>
            <a:pPr lvl="0"/>
            <a:r>
              <a:rPr lang="id-ID" dirty="0"/>
              <a:t>Bagaimana pengaruh manusia terhadap lingkungan?</a:t>
            </a:r>
          </a:p>
          <a:p>
            <a:pPr lvl="0"/>
            <a:r>
              <a:rPr lang="id-ID" dirty="0"/>
              <a:t>Bagaimana pengaruh lingkungan terhadap kesehatan ?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Beberapa Istilah....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Ekologi</a:t>
            </a:r>
          </a:p>
          <a:p>
            <a:r>
              <a:rPr lang="id-ID" dirty="0" smtClean="0"/>
              <a:t>Lingkungan</a:t>
            </a:r>
          </a:p>
          <a:p>
            <a:r>
              <a:rPr lang="id-ID" dirty="0" smtClean="0"/>
              <a:t>Ekosistem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Beberapa Istilah....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Ekologi : </a:t>
            </a:r>
            <a:r>
              <a:rPr lang="id-ID" dirty="0" smtClean="0"/>
              <a:t>Ilmu hubungan  timbal balik antara organisme hidup dan lingkungannya.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Lingkungan :</a:t>
            </a:r>
            <a:r>
              <a:rPr lang="id-ID" dirty="0" smtClean="0"/>
              <a:t> meliputi tempat dan segala hal yang terdapat di sekitar, mulai dari di rumah tangga sampai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alam semesta.</a:t>
            </a:r>
          </a:p>
          <a:p>
            <a:r>
              <a:rPr lang="id-ID" dirty="0" smtClean="0"/>
              <a:t>Hubungan antara makhluk hidup dengan faktor lingkungannya merupakan suatu sistem yang disebut </a:t>
            </a:r>
            <a:r>
              <a:rPr lang="id-ID" dirty="0" smtClean="0">
                <a:solidFill>
                  <a:srgbClr val="FF0000"/>
                </a:solidFill>
              </a:rPr>
              <a:t>ekosistem.</a:t>
            </a:r>
          </a:p>
          <a:p>
            <a:endParaRPr lang="id-ID" dirty="0" smtClean="0"/>
          </a:p>
          <a:p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Interaksi Manusia dengan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Manusia hidup </a:t>
            </a:r>
            <a:r>
              <a:rPr lang="id-ID" dirty="0" smtClean="0">
                <a:sym typeface="Wingdings" pitchFamily="2" charset="2"/>
              </a:rPr>
              <a:t> lingkungan</a:t>
            </a:r>
          </a:p>
          <a:p>
            <a:r>
              <a:rPr lang="id-ID" dirty="0" smtClean="0">
                <a:sym typeface="Wingdings" pitchFamily="2" charset="2"/>
              </a:rPr>
              <a:t>Hubungan manusia dan lingkungan dipengaruhi oleh budaya</a:t>
            </a:r>
          </a:p>
          <a:p>
            <a:r>
              <a:rPr lang="id-ID" dirty="0" smtClean="0">
                <a:sym typeface="Wingdings" pitchFamily="2" charset="2"/>
              </a:rPr>
              <a:t>Manusia primitif  </a:t>
            </a:r>
            <a:r>
              <a:rPr lang="id-ID" dirty="0" smtClean="0">
                <a:sym typeface="Wingdings" pitchFamily="2" charset="2"/>
              </a:rPr>
              <a:t>memiliki </a:t>
            </a:r>
            <a:r>
              <a:rPr lang="id-ID" dirty="0" smtClean="0">
                <a:sym typeface="Wingdings" pitchFamily="2" charset="2"/>
              </a:rPr>
              <a:t>hubungan yang erat dengan lingkungannya</a:t>
            </a:r>
          </a:p>
          <a:p>
            <a:r>
              <a:rPr lang="id-ID" dirty="0" smtClean="0">
                <a:sym typeface="Wingdings" pitchFamily="2" charset="2"/>
              </a:rPr>
              <a:t>Bertambahnya penduduk  Industrialisasi</a:t>
            </a:r>
          </a:p>
          <a:p>
            <a:r>
              <a:rPr lang="id-ID" dirty="0" smtClean="0">
                <a:sym typeface="Wingdings" pitchFamily="2" charset="2"/>
              </a:rPr>
              <a:t>Industrialisasi  pencemaran lingkungan  pengelolaan lingkungan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Pengaruh Manusia </a:t>
            </a:r>
            <a:br>
              <a:rPr lang="id-ID" dirty="0" smtClean="0"/>
            </a:br>
            <a:r>
              <a:rPr lang="id-ID" dirty="0" smtClean="0"/>
              <a:t>terhadap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Kemampuan manusia untuk mengubah atau memodifikasi kualitas lingkungannya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taraf sosial budayanya. </a:t>
            </a:r>
          </a:p>
          <a:p>
            <a:r>
              <a:rPr lang="id-ID" dirty="0" smtClean="0"/>
              <a:t>Masyarakat yang masih primitif hanya mampu membuka hutan secukupnya untuk memberikan perlindungan pada masyarakat tersebut. </a:t>
            </a:r>
          </a:p>
          <a:p>
            <a:r>
              <a:rPr lang="id-ID" dirty="0" smtClean="0"/>
              <a:t>Masyarakat yang sudah maju, </a:t>
            </a:r>
            <a:r>
              <a:rPr lang="id-ID" dirty="0" smtClean="0"/>
              <a:t>sosial </a:t>
            </a:r>
            <a:r>
              <a:rPr lang="id-ID" dirty="0" smtClean="0"/>
              <a:t>budayanya dapat mengubah lingkungan hidup sampai ke </a:t>
            </a:r>
            <a:r>
              <a:rPr lang="id-ID" dirty="0" smtClean="0">
                <a:solidFill>
                  <a:srgbClr val="FF0000"/>
                </a:solidFill>
              </a:rPr>
              <a:t>taraf yang irreversible.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Pengaruh Lingkungan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terhadap </a:t>
            </a:r>
            <a:r>
              <a:rPr lang="id-ID" dirty="0" smtClean="0"/>
              <a:t>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lingkungan berpengaruh terhadap terjadinya penyakit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“Malaria” yang berarti udara jelek.</a:t>
            </a:r>
            <a:r>
              <a:rPr lang="id-ID" dirty="0" smtClean="0"/>
              <a:t> </a:t>
            </a:r>
          </a:p>
          <a:p>
            <a:r>
              <a:rPr lang="id-ID" dirty="0" smtClean="0"/>
              <a:t>Nama ini diberikan pada penyakit yang mempunyai gejala seperti demam, menggigil, berkeringat, demam lagi, menggigil lagi, dan seterusnya serta didapatkan diantara masyarakat yang bertempat tinggal disekitar rawa.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Penyebab: nyamuk yang bersarang di rawa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Hipocrates (460-377 SM), adalah tokoh yang pertama kali berpendapat bahwa </a:t>
            </a:r>
            <a:r>
              <a:rPr lang="id-ID" dirty="0" smtClean="0">
                <a:solidFill>
                  <a:srgbClr val="FF0000"/>
                </a:solidFill>
              </a:rPr>
              <a:t>penyakit itu ada hubungannya dengan fenomena alam dan lingkungan.</a:t>
            </a:r>
            <a:r>
              <a:rPr lang="id-ID" dirty="0" smtClean="0"/>
              <a:t> </a:t>
            </a:r>
          </a:p>
          <a:p>
            <a:r>
              <a:rPr lang="id-ID" dirty="0" smtClean="0"/>
              <a:t>Dilihat dari ilmu kesehatan lingkungan, </a:t>
            </a:r>
            <a:r>
              <a:rPr lang="id-ID" dirty="0" smtClean="0">
                <a:solidFill>
                  <a:srgbClr val="FF0000"/>
                </a:solidFill>
              </a:rPr>
              <a:t>penyakit </a:t>
            </a:r>
            <a:r>
              <a:rPr lang="id-ID" dirty="0" smtClean="0">
                <a:solidFill>
                  <a:srgbClr val="FF0000"/>
                </a:solidFill>
              </a:rPr>
              <a:t>terjadi </a:t>
            </a:r>
            <a:r>
              <a:rPr lang="id-ID" dirty="0" smtClean="0">
                <a:solidFill>
                  <a:srgbClr val="FF0000"/>
                </a:solidFill>
              </a:rPr>
              <a:t>karena adanya interaksi dengan lingkungan hidupnya.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Pengaruh Lingkungan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terhadap </a:t>
            </a:r>
            <a:r>
              <a:rPr lang="id-ID" dirty="0" smtClean="0"/>
              <a:t>Kesehatan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6801</TotalTime>
  <Words>208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Keterkaitan Kualitas Lingkungan dan Kesehatan Masyarakat </vt:lpstr>
      <vt:lpstr>Beberapa Istilah....</vt:lpstr>
      <vt:lpstr>Beberapa Istilah....</vt:lpstr>
      <vt:lpstr>Interaksi Manusia dengan Lingkungan</vt:lpstr>
      <vt:lpstr>Pengaruh Manusia  terhadap Lingkungan</vt:lpstr>
      <vt:lpstr>Pengaruh Lingkungan  terhadap Kesehatan</vt:lpstr>
      <vt:lpstr>Pengaruh Lingkungan  terhadap Kesehatan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Kualitas Lingkungan</dc:title>
  <dc:creator>FKMDN</dc:creator>
  <cp:lastModifiedBy>FKMDN</cp:lastModifiedBy>
  <cp:revision>52</cp:revision>
  <dcterms:created xsi:type="dcterms:W3CDTF">2016-02-28T17:45:40Z</dcterms:created>
  <dcterms:modified xsi:type="dcterms:W3CDTF">2017-02-28T23:59:24Z</dcterms:modified>
</cp:coreProperties>
</file>