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67663B-BEFD-4C00-9FBF-D3EF7671078D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B5498B-5D36-4A93-BEA7-03EDE118A2E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043948"/>
            <a:ext cx="6858000" cy="990600"/>
          </a:xfrm>
        </p:spPr>
        <p:txBody>
          <a:bodyPr/>
          <a:lstStyle/>
          <a:p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23505" r="12150" b="22129"/>
          <a:stretch/>
        </p:blipFill>
        <p:spPr bwMode="auto">
          <a:xfrm>
            <a:off x="1944329" y="3817734"/>
            <a:ext cx="265471" cy="1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r="22923" b="34984"/>
          <a:stretch/>
        </p:blipFill>
        <p:spPr bwMode="auto">
          <a:xfrm>
            <a:off x="1944329" y="4116489"/>
            <a:ext cx="265471" cy="26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8" t="20621" r="32981" b="27402"/>
          <a:stretch/>
        </p:blipFill>
        <p:spPr bwMode="auto">
          <a:xfrm>
            <a:off x="1944329" y="4438650"/>
            <a:ext cx="26547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209800" y="3733800"/>
            <a:ext cx="6400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kismi.mubarok@gmail.com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085643025169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5BSF3D8B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0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2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88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14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6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07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13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01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Tolak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status </a:t>
            </a:r>
            <a:r>
              <a:rPr lang="en-US" dirty="0" err="1" smtClean="0"/>
              <a:t>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229600" cy="3642360"/>
          </a:xfrm>
        </p:spPr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endParaRPr lang="en-US" dirty="0" smtClean="0"/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sanitasi</a:t>
            </a:r>
            <a:r>
              <a:rPr lang="en-US" dirty="0" smtClean="0"/>
              <a:t> (</a:t>
            </a:r>
            <a:r>
              <a:rPr lang="en-US" dirty="0" err="1" smtClean="0"/>
              <a:t>jamban</a:t>
            </a:r>
            <a:r>
              <a:rPr lang="en-US" dirty="0" smtClean="0"/>
              <a:t>, air </a:t>
            </a:r>
            <a:r>
              <a:rPr lang="en-US" dirty="0" err="1" smtClean="0"/>
              <a:t>bersih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 smtClean="0"/>
          </a:p>
          <a:p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perkampungan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en-US" dirty="0" smtClean="0"/>
          </a:p>
          <a:p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8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0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7661" r="3866" b="6513"/>
          <a:stretch/>
        </p:blipFill>
        <p:spPr bwMode="auto">
          <a:xfrm>
            <a:off x="1" y="220709"/>
            <a:ext cx="9144000" cy="640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6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: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di Media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endParaRPr lang="en-US" b="1" dirty="0" smtClean="0"/>
          </a:p>
          <a:p>
            <a:r>
              <a:rPr lang="en-US" b="1" dirty="0" err="1" smtClean="0"/>
              <a:t>Minggu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rtikel</a:t>
            </a:r>
            <a:r>
              <a:rPr lang="en-US" b="1" dirty="0" smtClean="0"/>
              <a:t> </a:t>
            </a:r>
            <a:r>
              <a:rPr lang="en-US" b="1" dirty="0" err="1" smtClean="0"/>
              <a:t>Dibawa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228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1" r="11970" b="16313"/>
          <a:stretch/>
        </p:blipFill>
        <p:spPr bwMode="auto">
          <a:xfrm>
            <a:off x="0" y="914400"/>
            <a:ext cx="9187631" cy="520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 r="6250" b="9321"/>
          <a:stretch/>
        </p:blipFill>
        <p:spPr bwMode="auto">
          <a:xfrm>
            <a:off x="0" y="418454"/>
            <a:ext cx="9144000" cy="621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3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0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5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(Mortality, case fatality rate)</a:t>
            </a:r>
          </a:p>
          <a:p>
            <a:r>
              <a:rPr lang="en-US" dirty="0" smtClean="0"/>
              <a:t>3.  Vital </a:t>
            </a:r>
            <a:r>
              <a:rPr lang="en-US" dirty="0" err="1" smtClean="0"/>
              <a:t>Statistik</a:t>
            </a:r>
            <a:r>
              <a:rPr lang="en-US" dirty="0" smtClean="0"/>
              <a:t>: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kelahiran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(birth and crude death rate)</a:t>
            </a:r>
          </a:p>
          <a:p>
            <a:r>
              <a:rPr lang="en-US" dirty="0" smtClean="0"/>
              <a:t>4.  </a:t>
            </a:r>
            <a:r>
              <a:rPr lang="en-US" dirty="0" err="1" smtClean="0"/>
              <a:t>Angka</a:t>
            </a:r>
            <a:r>
              <a:rPr lang="en-US" dirty="0" smtClean="0"/>
              <a:t> status </a:t>
            </a:r>
            <a:r>
              <a:rPr lang="en-US" dirty="0" err="1" smtClean="0"/>
              <a:t>gizi</a:t>
            </a:r>
            <a:r>
              <a:rPr lang="en-US" dirty="0" smtClean="0"/>
              <a:t> (</a:t>
            </a:r>
            <a:r>
              <a:rPr lang="en-US" dirty="0" err="1" smtClean="0"/>
              <a:t>angka</a:t>
            </a:r>
            <a:r>
              <a:rPr lang="en-US" dirty="0" smtClean="0"/>
              <a:t> under nutrition/ </a:t>
            </a:r>
            <a:r>
              <a:rPr lang="en-US" dirty="0" err="1" smtClean="0"/>
              <a:t>angka</a:t>
            </a:r>
            <a:r>
              <a:rPr lang="en-US" dirty="0" smtClean="0"/>
              <a:t> protein </a:t>
            </a:r>
            <a:r>
              <a:rPr lang="en-US" dirty="0" err="1" smtClean="0"/>
              <a:t>calory</a:t>
            </a:r>
            <a:r>
              <a:rPr lang="en-US" dirty="0" smtClean="0"/>
              <a:t> malnutrition)</a:t>
            </a:r>
          </a:p>
          <a:p>
            <a:r>
              <a:rPr lang="en-US" dirty="0" smtClean="0"/>
              <a:t>5. Participation in health :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kemauan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8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26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</TotalTime>
  <Words>116</Words>
  <Application>Microsoft Office PowerPoint</Application>
  <PresentationFormat>On-screen Show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Masalah Kesehatan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Tolak Ukur yang berhubungan dengan faktor yang mempengaruhi status kesehatan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Masalah Kesehatan</dc:title>
  <dc:creator>user</dc:creator>
  <cp:lastModifiedBy>user</cp:lastModifiedBy>
  <cp:revision>3</cp:revision>
  <dcterms:created xsi:type="dcterms:W3CDTF">2016-03-04T23:20:33Z</dcterms:created>
  <dcterms:modified xsi:type="dcterms:W3CDTF">2016-03-10T17:42:16Z</dcterms:modified>
</cp:coreProperties>
</file>