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74" r:id="rId6"/>
    <p:sldId id="275" r:id="rId7"/>
    <p:sldId id="262" r:id="rId8"/>
    <p:sldId id="263" r:id="rId9"/>
    <p:sldId id="276" r:id="rId10"/>
    <p:sldId id="264" r:id="rId11"/>
    <p:sldId id="265" r:id="rId12"/>
    <p:sldId id="266"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 id="301" r:id="rId36"/>
    <p:sldId id="302" r:id="rId37"/>
    <p:sldId id="303" r:id="rId38"/>
    <p:sldId id="304" r:id="rId39"/>
    <p:sldId id="305" r:id="rId40"/>
    <p:sldId id="306" r:id="rId41"/>
    <p:sldId id="307" r:id="rId42"/>
    <p:sldId id="308" r:id="rId43"/>
    <p:sldId id="309" r:id="rId44"/>
    <p:sldId id="310" r:id="rId45"/>
    <p:sldId id="311" r:id="rId46"/>
    <p:sldId id="312" r:id="rId47"/>
    <p:sldId id="313" r:id="rId48"/>
    <p:sldId id="314" r:id="rId49"/>
    <p:sldId id="315" r:id="rId50"/>
    <p:sldId id="316" r:id="rId51"/>
    <p:sldId id="317" r:id="rId52"/>
    <p:sldId id="318" r:id="rId53"/>
    <p:sldId id="319" r:id="rId54"/>
    <p:sldId id="320" r:id="rId55"/>
    <p:sldId id="321" r:id="rId56"/>
    <p:sldId id="322" r:id="rId57"/>
    <p:sldId id="323" r:id="rId58"/>
    <p:sldId id="324" r:id="rId59"/>
    <p:sldId id="325" r:id="rId60"/>
    <p:sldId id="326" r:id="rId61"/>
    <p:sldId id="327" r:id="rId62"/>
    <p:sldId id="328" r:id="rId63"/>
    <p:sldId id="329" r:id="rId64"/>
    <p:sldId id="330" r:id="rId65"/>
    <p:sldId id="331" r:id="rId66"/>
    <p:sldId id="332" r:id="rId67"/>
    <p:sldId id="333" r:id="rId68"/>
    <p:sldId id="334" r:id="rId69"/>
    <p:sldId id="335" r:id="rId70"/>
    <p:sldId id="336" r:id="rId71"/>
    <p:sldId id="337" r:id="rId72"/>
    <p:sldId id="338" r:id="rId73"/>
    <p:sldId id="339" r:id="rId74"/>
    <p:sldId id="340" r:id="rId75"/>
    <p:sldId id="341" r:id="rId76"/>
    <p:sldId id="342" r:id="rId77"/>
    <p:sldId id="343" r:id="rId78"/>
    <p:sldId id="344" r:id="rId79"/>
    <p:sldId id="345" r:id="rId80"/>
    <p:sldId id="346" r:id="rId81"/>
    <p:sldId id="347" r:id="rId82"/>
    <p:sldId id="348" r:id="rId83"/>
    <p:sldId id="349" r:id="rId84"/>
    <p:sldId id="350" r:id="rId85"/>
    <p:sldId id="351" r:id="rId86"/>
    <p:sldId id="352" r:id="rId87"/>
    <p:sldId id="353" r:id="rId88"/>
    <p:sldId id="354" r:id="rId89"/>
    <p:sldId id="355" r:id="rId90"/>
    <p:sldId id="356" r:id="rId91"/>
    <p:sldId id="357" r:id="rId92"/>
    <p:sldId id="267" r:id="rId93"/>
    <p:sldId id="268" r:id="rId94"/>
    <p:sldId id="277" r:id="rId95"/>
    <p:sldId id="278" r:id="rId96"/>
    <p:sldId id="273" r:id="rId9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4" d="100"/>
          <a:sy n="64" d="100"/>
        </p:scale>
        <p:origin x="1290" y="24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5629AD-E8D2-4707-A073-933A306CD8B0}"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A5BF8-3AA4-4000-9DA2-559AF10EE2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629AD-E8D2-4707-A073-933A306CD8B0}"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A5BF8-3AA4-4000-9DA2-559AF10EE2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629AD-E8D2-4707-A073-933A306CD8B0}"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A5BF8-3AA4-4000-9DA2-559AF10EE2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629AD-E8D2-4707-A073-933A306CD8B0}"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A5BF8-3AA4-4000-9DA2-559AF10EE2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5629AD-E8D2-4707-A073-933A306CD8B0}"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A5BF8-3AA4-4000-9DA2-559AF10EE2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5629AD-E8D2-4707-A073-933A306CD8B0}"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9A5BF8-3AA4-4000-9DA2-559AF10EE2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5629AD-E8D2-4707-A073-933A306CD8B0}" type="datetimeFigureOut">
              <a:rPr lang="en-US" smtClean="0"/>
              <a:pPr/>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9A5BF8-3AA4-4000-9DA2-559AF10EE2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5629AD-E8D2-4707-A073-933A306CD8B0}" type="datetimeFigureOut">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9A5BF8-3AA4-4000-9DA2-559AF10EE2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5629AD-E8D2-4707-A073-933A306CD8B0}" type="datetimeFigureOut">
              <a:rPr lang="en-US" smtClean="0"/>
              <a:pPr/>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9A5BF8-3AA4-4000-9DA2-559AF10EE2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5629AD-E8D2-4707-A073-933A306CD8B0}"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9A5BF8-3AA4-4000-9DA2-559AF10EE2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5629AD-E8D2-4707-A073-933A306CD8B0}"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9A5BF8-3AA4-4000-9DA2-559AF10EE2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5629AD-E8D2-4707-A073-933A306CD8B0}" type="datetimeFigureOut">
              <a:rPr lang="en-US" smtClean="0"/>
              <a:pPr/>
              <a:t>3/17/2020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9A5BF8-3AA4-4000-9DA2-559AF10EE2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0"/>
          <a:ext cx="8991600" cy="6858000"/>
        </p:xfrm>
        <a:graphic>
          <a:graphicData uri="http://schemas.openxmlformats.org/drawingml/2006/table">
            <a:tbl>
              <a:tblPr firstRow="1" bandRow="1">
                <a:tableStyleId>{616DA210-FB5B-4158-B5E0-FEB733F419BA}</a:tableStyleId>
              </a:tblPr>
              <a:tblGrid>
                <a:gridCol w="609600"/>
                <a:gridCol w="609600"/>
                <a:gridCol w="609600"/>
                <a:gridCol w="685800"/>
                <a:gridCol w="685800"/>
                <a:gridCol w="685800"/>
                <a:gridCol w="685800"/>
                <a:gridCol w="609600"/>
                <a:gridCol w="3810000"/>
              </a:tblGrid>
              <a:tr h="1143000">
                <a:tc>
                  <a:txBody>
                    <a:bodyPr/>
                    <a:lstStyle/>
                    <a:p>
                      <a:pPr algn="ctr"/>
                      <a:r>
                        <a:rPr lang="en-US" sz="5400" dirty="0" smtClean="0"/>
                        <a:t>K</a:t>
                      </a:r>
                      <a:endParaRPr lang="en-US" sz="5400" dirty="0"/>
                    </a:p>
                  </a:txBody>
                  <a:tcPr/>
                </a:tc>
                <a:tc>
                  <a:txBody>
                    <a:bodyPr/>
                    <a:lstStyle/>
                    <a:p>
                      <a:pPr algn="ctr"/>
                      <a:r>
                        <a:rPr lang="en-US" sz="5400" dirty="0" smtClean="0"/>
                        <a:t>E</a:t>
                      </a:r>
                      <a:endParaRPr lang="en-US" sz="5400" dirty="0"/>
                    </a:p>
                  </a:txBody>
                  <a:tcPr>
                    <a:solidFill>
                      <a:schemeClr val="bg1">
                        <a:lumMod val="85000"/>
                      </a:schemeClr>
                    </a:solidFill>
                  </a:tcPr>
                </a:tc>
                <a:tc>
                  <a:txBody>
                    <a:bodyPr/>
                    <a:lstStyle/>
                    <a:p>
                      <a:pPr algn="ctr"/>
                      <a:r>
                        <a:rPr lang="en-US" sz="5400" dirty="0" smtClean="0"/>
                        <a:t>Y</a:t>
                      </a:r>
                      <a:endParaRPr lang="en-US" sz="5400" dirty="0"/>
                    </a:p>
                  </a:txBody>
                  <a:tcPr/>
                </a:tc>
                <a:tc>
                  <a:txBody>
                    <a:bodyPr/>
                    <a:lstStyle/>
                    <a:p>
                      <a:pPr algn="ctr"/>
                      <a:r>
                        <a:rPr lang="en-US" sz="5400" dirty="0" smtClean="0"/>
                        <a:t>A</a:t>
                      </a:r>
                      <a:endParaRPr lang="en-US" sz="5400" dirty="0"/>
                    </a:p>
                  </a:txBody>
                  <a:tcPr>
                    <a:solidFill>
                      <a:schemeClr val="bg1">
                        <a:lumMod val="85000"/>
                      </a:schemeClr>
                    </a:solidFill>
                  </a:tcPr>
                </a:tc>
                <a:tc>
                  <a:txBody>
                    <a:bodyPr/>
                    <a:lstStyle/>
                    <a:p>
                      <a:pPr algn="ctr"/>
                      <a:r>
                        <a:rPr lang="en-US" sz="5400" dirty="0" smtClean="0"/>
                        <a:t>K</a:t>
                      </a:r>
                      <a:endParaRPr lang="en-US" sz="5400" dirty="0"/>
                    </a:p>
                  </a:txBody>
                  <a:tcPr/>
                </a:tc>
                <a:tc>
                  <a:txBody>
                    <a:bodyPr/>
                    <a:lstStyle/>
                    <a:p>
                      <a:pPr algn="ctr"/>
                      <a:r>
                        <a:rPr lang="en-US" sz="5400" dirty="0" smtClean="0"/>
                        <a:t>I</a:t>
                      </a:r>
                      <a:endParaRPr lang="en-US" sz="5400" dirty="0"/>
                    </a:p>
                  </a:txBody>
                  <a:tcPr>
                    <a:solidFill>
                      <a:schemeClr val="bg1">
                        <a:lumMod val="85000"/>
                      </a:schemeClr>
                    </a:solidFill>
                  </a:tcPr>
                </a:tc>
                <a:tc>
                  <a:txBody>
                    <a:bodyPr/>
                    <a:lstStyle/>
                    <a:p>
                      <a:pPr algn="ctr"/>
                      <a:r>
                        <a:rPr lang="en-US" sz="5400" dirty="0" smtClean="0"/>
                        <a:t>N</a:t>
                      </a:r>
                      <a:endParaRPr lang="en-US" sz="5400" dirty="0"/>
                    </a:p>
                  </a:txBody>
                  <a:tcPr/>
                </a:tc>
                <a:tc>
                  <a:txBody>
                    <a:bodyPr/>
                    <a:lstStyle/>
                    <a:p>
                      <a:pPr algn="ctr"/>
                      <a:r>
                        <a:rPr lang="en-US" sz="5400" dirty="0" smtClean="0"/>
                        <a:t>A</a:t>
                      </a:r>
                      <a:endParaRPr lang="en-US" sz="5400" dirty="0"/>
                    </a:p>
                  </a:txBody>
                  <a:tcPr>
                    <a:solidFill>
                      <a:schemeClr val="bg1">
                        <a:lumMod val="85000"/>
                      </a:schemeClr>
                    </a:solidFill>
                  </a:tcPr>
                </a:tc>
                <a:tc rowSpan="3">
                  <a:txBody>
                    <a:bodyPr/>
                    <a:lstStyle/>
                    <a:p>
                      <a:pPr algn="l"/>
                      <a:r>
                        <a:rPr lang="en-US" sz="5400" dirty="0" smtClean="0"/>
                        <a:t>N</a:t>
                      </a:r>
                      <a:endParaRPr lang="en-US" sz="5400" dirty="0"/>
                    </a:p>
                  </a:txBody>
                  <a:tcPr/>
                </a:tc>
              </a:tr>
              <a:tr h="1143000">
                <a:tc>
                  <a:txBody>
                    <a:bodyPr/>
                    <a:lstStyle/>
                    <a:p>
                      <a:pPr algn="ctr"/>
                      <a:endParaRPr lang="en-US" sz="5400"/>
                    </a:p>
                  </a:txBody>
                  <a:tcPr/>
                </a:tc>
                <a:tc>
                  <a:txBody>
                    <a:bodyPr/>
                    <a:lstStyle/>
                    <a:p>
                      <a:pPr algn="ctr"/>
                      <a:r>
                        <a:rPr lang="en-US" sz="5400" b="1" dirty="0" smtClean="0"/>
                        <a:t>N</a:t>
                      </a:r>
                      <a:endParaRPr lang="en-US" sz="5400" b="1" dirty="0"/>
                    </a:p>
                  </a:txBody>
                  <a:tcPr>
                    <a:solidFill>
                      <a:schemeClr val="bg1">
                        <a:alpha val="20000"/>
                      </a:schemeClr>
                    </a:solidFill>
                  </a:tcPr>
                </a:tc>
                <a:tc>
                  <a:txBody>
                    <a:bodyPr/>
                    <a:lstStyle/>
                    <a:p>
                      <a:pPr algn="ctr"/>
                      <a:r>
                        <a:rPr lang="en-US" sz="5400" b="1" dirty="0" smtClean="0"/>
                        <a:t>I</a:t>
                      </a:r>
                      <a:endParaRPr lang="en-US" sz="5400" b="1" dirty="0"/>
                    </a:p>
                  </a:txBody>
                  <a:tcPr/>
                </a:tc>
                <a:tc>
                  <a:txBody>
                    <a:bodyPr/>
                    <a:lstStyle/>
                    <a:p>
                      <a:pPr algn="ctr"/>
                      <a:r>
                        <a:rPr lang="en-US" sz="5400" b="1" dirty="0" smtClean="0"/>
                        <a:t>L</a:t>
                      </a:r>
                      <a:endParaRPr lang="en-US" sz="5400" b="1" dirty="0"/>
                    </a:p>
                  </a:txBody>
                  <a:tcPr>
                    <a:solidFill>
                      <a:schemeClr val="bg1">
                        <a:alpha val="20000"/>
                      </a:schemeClr>
                    </a:solidFill>
                  </a:tcPr>
                </a:tc>
                <a:tc>
                  <a:txBody>
                    <a:bodyPr/>
                    <a:lstStyle/>
                    <a:p>
                      <a:pPr algn="ctr"/>
                      <a:r>
                        <a:rPr lang="en-US" sz="5400" b="1" dirty="0" smtClean="0"/>
                        <a:t>A</a:t>
                      </a:r>
                      <a:endParaRPr lang="en-US" sz="5400" b="1" dirty="0"/>
                    </a:p>
                  </a:txBody>
                  <a:tcPr/>
                </a:tc>
                <a:tc>
                  <a:txBody>
                    <a:bodyPr/>
                    <a:lstStyle/>
                    <a:p>
                      <a:pPr algn="ctr"/>
                      <a:r>
                        <a:rPr lang="en-US" sz="5400" b="1" dirty="0" smtClean="0"/>
                        <a:t>I</a:t>
                      </a:r>
                      <a:endParaRPr lang="en-US" sz="5400" b="1" dirty="0"/>
                    </a:p>
                  </a:txBody>
                  <a:tcPr>
                    <a:solidFill>
                      <a:schemeClr val="bg1">
                        <a:alpha val="20000"/>
                      </a:schemeClr>
                    </a:solidFill>
                  </a:tcPr>
                </a:tc>
                <a:tc>
                  <a:txBody>
                    <a:bodyPr/>
                    <a:lstStyle/>
                    <a:p>
                      <a:pPr algn="ctr"/>
                      <a:endParaRPr lang="en-US" sz="5400" b="1"/>
                    </a:p>
                  </a:txBody>
                  <a:tcPr/>
                </a:tc>
                <a:tc>
                  <a:txBody>
                    <a:bodyPr/>
                    <a:lstStyle/>
                    <a:p>
                      <a:pPr algn="ctr"/>
                      <a:endParaRPr lang="en-US" sz="5400" dirty="0"/>
                    </a:p>
                  </a:txBody>
                  <a:tcPr>
                    <a:solidFill>
                      <a:schemeClr val="bg1">
                        <a:alpha val="20000"/>
                      </a:schemeClr>
                    </a:solidFill>
                  </a:tcPr>
                </a:tc>
                <a:tc vMerge="1">
                  <a:txBody>
                    <a:bodyPr/>
                    <a:lstStyle/>
                    <a:p>
                      <a:pPr algn="ctr"/>
                      <a:endParaRPr lang="en-US" sz="5400" dirty="0"/>
                    </a:p>
                  </a:txBody>
                  <a:tcPr/>
                </a:tc>
              </a:tr>
              <a:tr h="1143000">
                <a:tc>
                  <a:txBody>
                    <a:bodyPr/>
                    <a:lstStyle/>
                    <a:p>
                      <a:pPr algn="ctr"/>
                      <a:endParaRPr lang="en-US" sz="5400"/>
                    </a:p>
                  </a:txBody>
                  <a:tcPr/>
                </a:tc>
                <a:tc>
                  <a:txBody>
                    <a:bodyPr/>
                    <a:lstStyle/>
                    <a:p>
                      <a:pPr algn="ctr"/>
                      <a:endParaRPr lang="en-US" sz="5400" b="1" dirty="0"/>
                    </a:p>
                  </a:txBody>
                  <a:tcPr>
                    <a:solidFill>
                      <a:schemeClr val="bg1">
                        <a:lumMod val="85000"/>
                      </a:schemeClr>
                    </a:solidFill>
                  </a:tcPr>
                </a:tc>
                <a:tc>
                  <a:txBody>
                    <a:bodyPr/>
                    <a:lstStyle/>
                    <a:p>
                      <a:pPr algn="ctr"/>
                      <a:r>
                        <a:rPr lang="en-US" sz="5400" b="1" dirty="0" smtClean="0"/>
                        <a:t>E</a:t>
                      </a:r>
                      <a:endParaRPr lang="en-US" sz="5400" b="1" dirty="0"/>
                    </a:p>
                  </a:txBody>
                  <a:tcPr/>
                </a:tc>
                <a:tc>
                  <a:txBody>
                    <a:bodyPr/>
                    <a:lstStyle/>
                    <a:p>
                      <a:pPr algn="ctr"/>
                      <a:r>
                        <a:rPr lang="en-US" sz="5400" b="1" dirty="0" smtClean="0"/>
                        <a:t>T</a:t>
                      </a:r>
                      <a:endParaRPr lang="en-US" sz="5400" b="1" dirty="0"/>
                    </a:p>
                  </a:txBody>
                  <a:tcPr>
                    <a:solidFill>
                      <a:schemeClr val="bg1">
                        <a:lumMod val="85000"/>
                      </a:schemeClr>
                    </a:solidFill>
                  </a:tcPr>
                </a:tc>
                <a:tc>
                  <a:txBody>
                    <a:bodyPr/>
                    <a:lstStyle/>
                    <a:p>
                      <a:pPr algn="ctr"/>
                      <a:r>
                        <a:rPr lang="en-US" sz="5400" b="1" dirty="0" smtClean="0"/>
                        <a:t>I</a:t>
                      </a:r>
                      <a:endParaRPr lang="en-US" sz="5400" b="1" dirty="0"/>
                    </a:p>
                  </a:txBody>
                  <a:tcPr/>
                </a:tc>
                <a:tc>
                  <a:txBody>
                    <a:bodyPr/>
                    <a:lstStyle/>
                    <a:p>
                      <a:pPr algn="ctr"/>
                      <a:r>
                        <a:rPr lang="en-US" sz="5400" b="1" dirty="0" smtClean="0"/>
                        <a:t>K</a:t>
                      </a:r>
                      <a:endParaRPr lang="en-US" sz="5400" b="1" dirty="0"/>
                    </a:p>
                  </a:txBody>
                  <a:tcPr>
                    <a:solidFill>
                      <a:schemeClr val="bg1">
                        <a:lumMod val="85000"/>
                      </a:schemeClr>
                    </a:solidFill>
                  </a:tcPr>
                </a:tc>
                <a:tc>
                  <a:txBody>
                    <a:bodyPr/>
                    <a:lstStyle/>
                    <a:p>
                      <a:pPr algn="ctr"/>
                      <a:r>
                        <a:rPr lang="en-US" sz="5400" b="1" dirty="0" smtClean="0"/>
                        <a:t>A</a:t>
                      </a:r>
                      <a:endParaRPr lang="en-US" sz="5400" b="1" dirty="0"/>
                    </a:p>
                  </a:txBody>
                  <a:tcPr/>
                </a:tc>
                <a:tc>
                  <a:txBody>
                    <a:bodyPr/>
                    <a:lstStyle/>
                    <a:p>
                      <a:pPr algn="ctr"/>
                      <a:endParaRPr lang="en-US" sz="5400" dirty="0"/>
                    </a:p>
                  </a:txBody>
                  <a:tcPr>
                    <a:solidFill>
                      <a:schemeClr val="bg1">
                        <a:lumMod val="85000"/>
                      </a:schemeClr>
                    </a:solidFill>
                  </a:tcPr>
                </a:tc>
                <a:tc vMerge="1">
                  <a:txBody>
                    <a:bodyPr/>
                    <a:lstStyle/>
                    <a:p>
                      <a:pPr algn="ctr"/>
                      <a:endParaRPr lang="en-US" sz="5400" dirty="0"/>
                    </a:p>
                  </a:txBody>
                  <a:tcPr/>
                </a:tc>
              </a:tr>
              <a:tr h="1143000">
                <a:tc gridSpan="9">
                  <a:txBody>
                    <a:bodyPr/>
                    <a:lstStyle/>
                    <a:p>
                      <a:pPr algn="ctr"/>
                      <a:r>
                        <a:rPr lang="en-US" sz="5400" b="1" dirty="0" smtClean="0"/>
                        <a:t>DALAM KONSELING</a:t>
                      </a:r>
                      <a:endParaRPr lang="en-US" sz="5400" b="1" dirty="0"/>
                    </a:p>
                  </a:txBody>
                  <a:tcPr/>
                </a:tc>
                <a:tc hMerge="1">
                  <a:txBody>
                    <a:bodyPr/>
                    <a:lstStyle/>
                    <a:p>
                      <a:pPr algn="ctr"/>
                      <a:endParaRPr lang="en-US" sz="5400" dirty="0"/>
                    </a:p>
                  </a:txBody>
                  <a:tcPr/>
                </a:tc>
                <a:tc hMerge="1">
                  <a:txBody>
                    <a:bodyPr/>
                    <a:lstStyle/>
                    <a:p>
                      <a:pPr algn="ctr"/>
                      <a:endParaRPr lang="en-US" sz="5400" dirty="0"/>
                    </a:p>
                  </a:txBody>
                  <a:tcPr/>
                </a:tc>
                <a:tc hMerge="1">
                  <a:txBody>
                    <a:bodyPr/>
                    <a:lstStyle/>
                    <a:p>
                      <a:pPr algn="ctr"/>
                      <a:endParaRPr lang="en-US" sz="5400" dirty="0"/>
                    </a:p>
                  </a:txBody>
                  <a:tcPr/>
                </a:tc>
                <a:tc hMerge="1">
                  <a:txBody>
                    <a:bodyPr/>
                    <a:lstStyle/>
                    <a:p>
                      <a:pPr algn="ctr"/>
                      <a:endParaRPr lang="en-US" sz="5400" dirty="0"/>
                    </a:p>
                  </a:txBody>
                  <a:tcPr/>
                </a:tc>
                <a:tc hMerge="1">
                  <a:txBody>
                    <a:bodyPr/>
                    <a:lstStyle/>
                    <a:p>
                      <a:pPr algn="ctr"/>
                      <a:endParaRPr lang="en-US" sz="5400" dirty="0"/>
                    </a:p>
                  </a:txBody>
                  <a:tcPr/>
                </a:tc>
                <a:tc hMerge="1">
                  <a:txBody>
                    <a:bodyPr/>
                    <a:lstStyle/>
                    <a:p>
                      <a:pPr algn="ctr"/>
                      <a:endParaRPr lang="en-US" sz="5400" dirty="0"/>
                    </a:p>
                  </a:txBody>
                  <a:tcPr/>
                </a:tc>
                <a:tc hMerge="1">
                  <a:txBody>
                    <a:bodyPr/>
                    <a:lstStyle/>
                    <a:p>
                      <a:pPr algn="ctr"/>
                      <a:endParaRPr lang="en-US" sz="5400" dirty="0"/>
                    </a:p>
                  </a:txBody>
                  <a:tcPr/>
                </a:tc>
                <a:tc hMerge="1">
                  <a:txBody>
                    <a:bodyPr/>
                    <a:lstStyle/>
                    <a:p>
                      <a:pPr algn="ctr"/>
                      <a:endParaRPr lang="en-US" sz="5400" dirty="0"/>
                    </a:p>
                  </a:txBody>
                  <a:tcPr/>
                </a:tc>
              </a:tr>
              <a:tr h="2286000">
                <a:tc gridSpan="9">
                  <a:txBody>
                    <a:bodyPr/>
                    <a:lstStyle/>
                    <a:p>
                      <a:pPr algn="ctr"/>
                      <a:endParaRPr lang="en-US" sz="5400" dirty="0"/>
                    </a:p>
                  </a:txBody>
                  <a:tcPr/>
                </a:tc>
                <a:tc hMerge="1">
                  <a:txBody>
                    <a:bodyPr/>
                    <a:lstStyle/>
                    <a:p>
                      <a:pPr algn="ctr"/>
                      <a:endParaRPr lang="en-US" sz="5400"/>
                    </a:p>
                  </a:txBody>
                  <a:tcPr/>
                </a:tc>
                <a:tc hMerge="1">
                  <a:txBody>
                    <a:bodyPr/>
                    <a:lstStyle/>
                    <a:p>
                      <a:pPr algn="ctr"/>
                      <a:endParaRPr lang="en-US" sz="5400"/>
                    </a:p>
                  </a:txBody>
                  <a:tcPr/>
                </a:tc>
                <a:tc hMerge="1">
                  <a:txBody>
                    <a:bodyPr/>
                    <a:lstStyle/>
                    <a:p>
                      <a:pPr algn="ctr"/>
                      <a:endParaRPr lang="en-US" sz="5400"/>
                    </a:p>
                  </a:txBody>
                  <a:tcPr/>
                </a:tc>
                <a:tc hMerge="1">
                  <a:txBody>
                    <a:bodyPr/>
                    <a:lstStyle/>
                    <a:p>
                      <a:pPr algn="ctr"/>
                      <a:endParaRPr lang="en-US" sz="5400"/>
                    </a:p>
                  </a:txBody>
                  <a:tcPr/>
                </a:tc>
                <a:tc hMerge="1">
                  <a:txBody>
                    <a:bodyPr/>
                    <a:lstStyle/>
                    <a:p>
                      <a:pPr algn="ctr"/>
                      <a:endParaRPr lang="en-US" sz="5400"/>
                    </a:p>
                  </a:txBody>
                  <a:tcPr/>
                </a:tc>
                <a:tc hMerge="1">
                  <a:txBody>
                    <a:bodyPr/>
                    <a:lstStyle/>
                    <a:p>
                      <a:pPr algn="ctr"/>
                      <a:endParaRPr lang="en-US" sz="5400"/>
                    </a:p>
                  </a:txBody>
                  <a:tcPr/>
                </a:tc>
                <a:tc hMerge="1">
                  <a:txBody>
                    <a:bodyPr/>
                    <a:lstStyle/>
                    <a:p>
                      <a:pPr algn="ctr"/>
                      <a:endParaRPr lang="en-US" sz="5400"/>
                    </a:p>
                  </a:txBody>
                  <a:tcPr/>
                </a:tc>
                <a:tc hMerge="1">
                  <a:txBody>
                    <a:bodyPr/>
                    <a:lstStyle/>
                    <a:p>
                      <a:pPr algn="ctr"/>
                      <a:endParaRPr lang="en-US" sz="5400"/>
                    </a:p>
                  </a:txBody>
                  <a:tcPr/>
                </a:tc>
              </a:tr>
            </a:tbl>
          </a:graphicData>
        </a:graphic>
      </p:graphicFrame>
      <p:sp>
        <p:nvSpPr>
          <p:cNvPr id="7" name="Rectangle 6"/>
          <p:cNvSpPr/>
          <p:nvPr/>
        </p:nvSpPr>
        <p:spPr>
          <a:xfrm>
            <a:off x="5334000" y="0"/>
            <a:ext cx="609600" cy="1143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0242" name="Picture 2" descr="https://encrypted-tbn0.google.com/images?q=tbn:ANd9GcS2GGtt-16jQCiaMwZp3qlnt4_hYidW694l_gmfs7-4TvBCOKWR"/>
          <p:cNvPicPr>
            <a:picLocks noChangeAspect="1" noChangeArrowheads="1"/>
          </p:cNvPicPr>
          <p:nvPr/>
        </p:nvPicPr>
        <p:blipFill>
          <a:blip r:embed="rId2" cstate="print"/>
          <a:srcRect/>
          <a:stretch>
            <a:fillRect/>
          </a:stretch>
        </p:blipFill>
        <p:spPr bwMode="auto">
          <a:xfrm>
            <a:off x="6781800" y="609600"/>
            <a:ext cx="1857375" cy="246697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s://encrypted-tbn3.google.com/images?q=tbn:ANd9GcS3P5mhpenWFlYIKUvBVhveIVT4YNu_HaOnm3SU4JnQoCMhLKpcxQ"/>
          <p:cNvPicPr>
            <a:picLocks noChangeAspect="1" noChangeArrowheads="1"/>
          </p:cNvPicPr>
          <p:nvPr/>
        </p:nvPicPr>
        <p:blipFill>
          <a:blip r:embed="rId2" cstate="print"/>
          <a:srcRect/>
          <a:stretch>
            <a:fillRect/>
          </a:stretch>
        </p:blipFill>
        <p:spPr bwMode="auto">
          <a:xfrm>
            <a:off x="0" y="2438400"/>
            <a:ext cx="9144000" cy="4492258"/>
          </a:xfrm>
          <a:prstGeom prst="rect">
            <a:avLst/>
          </a:prstGeom>
          <a:noFill/>
        </p:spPr>
      </p:pic>
      <p:sp>
        <p:nvSpPr>
          <p:cNvPr id="2" name="Title 1"/>
          <p:cNvSpPr>
            <a:spLocks noGrp="1"/>
          </p:cNvSpPr>
          <p:nvPr>
            <p:ph type="title"/>
          </p:nvPr>
        </p:nvSpPr>
        <p:spPr>
          <a:xfrm>
            <a:off x="457200" y="503238"/>
            <a:ext cx="8229600" cy="1477962"/>
          </a:xfrm>
        </p:spPr>
        <p:txBody>
          <a:bodyPr>
            <a:normAutofit fontScale="90000"/>
          </a:bodyPr>
          <a:lstStyle/>
          <a:p>
            <a:r>
              <a:rPr lang="en-US" dirty="0" smtClean="0"/>
              <a:t>BAGAIMANA MENGHADAPI PERTENTANGAN NILAI ANTARA KONSELOR DAN KLIEN</a:t>
            </a:r>
            <a:endParaRPr lang="en-US" dirty="0"/>
          </a:p>
        </p:txBody>
      </p:sp>
      <p:sp>
        <p:nvSpPr>
          <p:cNvPr id="3" name="Content Placeholder 2"/>
          <p:cNvSpPr>
            <a:spLocks noGrp="1"/>
          </p:cNvSpPr>
          <p:nvPr>
            <p:ph idx="1"/>
          </p:nvPr>
        </p:nvSpPr>
        <p:spPr>
          <a:xfrm>
            <a:off x="2286000" y="2667000"/>
            <a:ext cx="4572000" cy="3459163"/>
          </a:xfrm>
        </p:spPr>
        <p:txBody>
          <a:bodyPr>
            <a:normAutofit/>
          </a:bodyPr>
          <a:lstStyle/>
          <a:p>
            <a:pPr algn="ctr"/>
            <a:r>
              <a:rPr lang="en-US" sz="3600" b="1" dirty="0" smtClean="0">
                <a:solidFill>
                  <a:schemeClr val="tx1">
                    <a:lumMod val="95000"/>
                    <a:lumOff val="5000"/>
                  </a:schemeClr>
                </a:solidFill>
              </a:rPr>
              <a:t>KONFRONTASIKAN DENGAN KENYATAAN-KENYATAAN KEHIDUPANNYA DI MASYARAKAT</a:t>
            </a:r>
          </a:p>
          <a:p>
            <a:pPr algn="ctr"/>
            <a:endParaRPr lang="en-US" sz="3600" b="1"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64" name="Picture 12" descr="http://romokoko.com/images/menggandeng.jpg"/>
          <p:cNvPicPr>
            <a:picLocks noChangeAspect="1" noChangeArrowheads="1"/>
          </p:cNvPicPr>
          <p:nvPr/>
        </p:nvPicPr>
        <p:blipFill>
          <a:blip r:embed="rId2" cstate="print"/>
          <a:srcRect/>
          <a:stretch>
            <a:fillRect/>
          </a:stretch>
        </p:blipFill>
        <p:spPr bwMode="auto">
          <a:xfrm>
            <a:off x="1690155" y="2895600"/>
            <a:ext cx="5701245" cy="3886200"/>
          </a:xfrm>
          <a:prstGeom prst="rect">
            <a:avLst/>
          </a:prstGeom>
          <a:noFill/>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TUGAS KONSELOR ADALAH MEMBANTU KLIEN MENEMUKAN NILAI YANG DIANUTNYA, BUKAN KESENANGANNYA.</a:t>
            </a:r>
            <a:endParaRPr lang="en-US" dirty="0"/>
          </a:p>
        </p:txBody>
      </p:sp>
      <p:sp>
        <p:nvSpPr>
          <p:cNvPr id="23554" name="AutoShape 2" descr="data:image/jpeg;base64,/9j/4AAQSkZJRgABAQAAAQABAAD/2wCEAAkGBhAQDxAQEBITDxUWFRIWFBISExASEBISExQVFBcWFBUXHSgqGBkkGhYSIi8gIycpLywsFR42NTAqNSY3LCoBCQoKBQUFDQUFDSkYEhgpKSkpKSkpKSkpKSkpKSkpKSkpKSkpKSkpKSkpKSkpKSkpKSkpKSkpKSkpKSkpKSkpKf/AABEIALkBEAMBIgACEQEDEQH/xAAcAAEAAgIDAQAAAAAAAAAAAAAABggFBwEDBAL/xABCEAACAgECAwQHBQYEBAcAAAABAgADEQQSBQYhBxMxQQgiUWFxgZEUMnKhskJDUmKxwRUjU4Ilc5LhJDM0Y6LC0f/EABQBAQAAAAAAAAAAAAAAAAAAAAD/xAAUEQEAAAAAAAAAAAAAAAAAAAAA/9oADAMBAAIRAxEAPwDeMREBERAREQEREBERAREQEREBERAREQEREBERAREQEREBERAREQEREBERAREQERPBxnjmn0dXe6mxakyFBOSWY+Cqqglm6HoAT0MD3xIVou2Dhdtwp7y2olwitbRdXWWJwPWI9Xrj72PGTUGAiIgIiICIiAiIgIiICIiAiIgIiICIiAiIgIiICJ47uMadLBU91SOcYraytXOfDCk5nsgIiICIiAiIgJBeOcOGr4rWdR/6aiqzdW+O7d8bSW6+rg2VEZ8f9pk6kWfidI1Otq01tVt5pDLTvSwq6GwOpReo6sh2nxz08OgYnT8jcIKNUmjrqOpqfGWsZxuDFSM529AxByD0IA8ZIORK2ThulrY7u7rWvd1y2wbSevvBHyz5zH8M19YvUq1S7K7n1Fnfixu7UknvFKLsO9if2cbWGPIR/hXbZwammqvvbcgHdimwgMSSRk+PUnr1gbPiQnQds3BbmVRqxWTjHe13Vr19rsuB8zJjp9Slih63WxSMhkYMpHtBHjA7YiICIiAiIgIiICIiAiIgIiICIiAiIgJGObeL3qPs9Cspc1o9yEd7UtgclqkONzYrZQcjDMDg4knkZ47xLSLeQWSx0Sx76QwZu6rpsI3Jn1Tl1wT5GBBdP2facasNZVZqcBrGrtdM3Mi7XsuuDMMGzedufHxwB1mnJTWVvfRl2pGyylbLDbZRXYiMtZdhkgk2YBJI7vGSJg+Fa2ptQxuWrFNlz33slgqahacZV7Rju0fuFAycldwyGzMhyZ2k8N1uovppuxa9hcK6933oACL3ZP3iERMjx8cZAzAnEREBERATH8e4/p9DQ+o1Ni1Vr5k9WOCQqj9pjg4AmQlVO1fn5+Ka1gp26elnSlQT63XBtb+ZsD4DA9pIeznPtr4hrS9dDnSUEnCVeraU8AHtHXw8QuB1x1kE0PErqLFupseqxTlXRirD5ieaIG1eLcz67UcvPe9wD237b1SquprtKcqthZVGR3y2KcHB39R166rzN88S0uiHJ9d4BH/h61wNuG1BcISQfMWAncMHC+JHSaFgc5mb5b5213DmzpL3rB8U+9U3xQ9PnMHEDd3LvpHMMLr9OG9ttBwfiUb+xE2ly72g8O14H2fUoWP7tz3do/2t4/LMp/OVYg5BwfaPGBeKJUrgHarxXRYFepZ0H7u7/NTHsG7qPkZsXgXpIDout0uPbZQ357G//YG8Ika5d7RuG6/Ao1Kbj+7sPd2f9LePyzJLAREQEREBERAREQEREBETS3a92wisPoOHvl+q3XqeieRSs+32mB7+1HtoTSb9JoCLL+oe7oUp9y/xP+QmkeC846zSas6yuzda28ObB3i2B/vBwfEGYVmJOT1gQNn9oI1n+GaXV3u1Z1JDGtGoXTWLahtzXTWoIK+plrCzdR1msUcgggkEdQR0II8xJlz9zENTpOC1I6ulOiVSAfWS4O1Thx5dKq8Z8Qc+chcCx3Yx2nNrkGi1TZvrX1LCfWuRRg7j5uPb5zasp5yDxJtPxTRWqcYurB96sdpH0Jlw4CIiBiebda1PD9bcn3k097L7mWtiD9cSmbeMt32m8TGn4Pr7D50vWM+27/KH6vylQ4CIiBJDzi7cH/wtt2F1K3VsCMbSrhq2Hs3MGHvJ90jcRAREQJByhyXqOKPdVpSneVp3mx22713BTtPhnJHjPLxvlPW6Jtuq09lPvZTsPwYdDJf2Ca3u+N1r/qVXJ9F7wfolmrqFdSrqHU+KsAyn4gwKQRLXcc7HuEavJOnFDH9ug92c/h8PymuOYfRyuTLaHULcPKu4bH+AYdD88QNMqxHUdJLeXe1TimhwKtQ1iD93d/mJj2Dd1HyMxXHeT9doWxqtPZV/MVJQ/Bx0Mw0DfvLnpGUvhddp2pPnZSd6fEoeo+pm0eB80aPXJv0t9dw8wp9cfiU9R9JTGd+j11tLiyp2qYeDIxVh8xAu5Ernyp6QOs0+2vWoNYnhv6JeB8fBvn9ZuLlntO4bxAAU3qjn91biuzPsAPRvkTAlUREBERATgmczSfbT2rbA/DdE/rdV1Fqn7o861I8/aflA6O1vtlz3mg4c/tW7UKfHyKVH2e1vpNIEzjMQEREBERAyvKle7X6NfbfT+sS50qR2V6HvuNaBfEC0OfhWC/8AaW3gIiIGpfSJ44K9BTpB966wMfwVdf1FfpK7TanpE6wtxSqvyShMD3uzE/2mq4CIiAiIgIiIEv7JLCvHOHkf6hHyZHH95bSVO7IKC/HNCB5OzfJUYy2MBERA+LqVdSrqHU+KsAVPxBkI5i7GOE6zLCn7M5/boOwZ96eH5CTqIFcOZ/R+12n3PpGXWIP2R6l2PwnofkZrLW6G2lzXcjVOPFXUqw+Rl3JieP8AKmj16bNVQl3sYjDr+Fx1ECmU5ViOo6Td/NPo6H1n4dfnz7m/x+C2D+4+c1Nx/lTWaB9mqoek+RIyjfhYdDAknKHbFxHh5VC/2qkfuriTgfyP4r/Sbv5Q7YeHcRK17zprT+6uKgE+xH8G/Iyqs+6z16+Hn8IF4IkL7IF1A4PpvtNptc5Khjl6qzjZWx8cgYPXwDAeAkX7ce0k6Sv/AA7Sti6xc3OD1qqbI2j2O3X4L+IEB0drHbKtAfRcOsD2HK23oQVq8iqEeL+/y+PhoF3JJJOSepJ8SZ8zs0+nex1RFLsxAVVBLEnwAED60eje6xKqlLu5CqqjJYnoABNo84dlg4ZwJLnG/UtbWbmHUVowbCL7gcZPmZPeyPspHDlGr1QDalh6q9CKFPl+M+Z8pOea+BJrtFqNK/hYhAPscdVPyIECmUT7trKsVPiCQfiDifEBETkCBsrsA4ebOMCzGRVVYxPsLDYP6yzEgHY9yIOG6IWP1uvVHf8AlXGVT8+sn8BERArL2/r/AMZP/Jpx9DNbTcXpHcHZdXptUB6r192T5bkYnH0YTTsBERAREQEREDZno/aA2cX7zHSqmxvm2EH6jLLzU3o+8rNp9HbrLBhtQQEz490mevzbP0m2YCIiAiIgIiICefXcPqvraq6tbUbxR1DKfkZ6Igaj5m9HnSXMX0VraUn92w7yr5eYH1kZ5X7AdX9txrti6es7jZW6v3xwdqqpGQM4zuA6dOuZYKRzifFtXp7yH7lqnOKgqWNb5A7wGyACfvKG+8BgeYY7jfH00+Blk1eUQ00lQlvUBHIcYIIyFXIJJ259Xcuu+b+zq3i7Xa7T5OpJG+tVsTTuErUbQ1uCtoI27eoz446mbM0PKqXW3ai1mbc5B25RrGRe6s3NnIrypUIMdF6ls9JRRQqKERQqjoFAwAIFO+Bcna3Xak6bT0u1inFgYbFp64JtJ+5jr49emACeksR2cdken4UBdaRqdUR/5uPUqz5VA/qPU+7wk9ShVLFVALHLEAAscYyT5nE+4CIiBTfnThTaXiOrpYY222Y96liQfoRMJNz+khpaFv0bqoFrrZvYftIu0Ln/AOX0mmICZLlyqp9ZpluOKzbWHP8ALuGZjZ90nDKfeP6wLvVqAAB4ADHsx5T6nn4e2aaj/In6RPRAREQMPzXytRxLSvprx0PVWH3kceDLKuc7dnms4VaVuQvVn1L1BNbjy6+R9xlu5Ee1lQeCcQz/AKQP0dYFSoie7g3Bb9Zeun06d5Y2dq5AztBJ6n3AwPDEzHH+UdboNn2uh6N+du7HrbcZxj4iYeAk37LuzyzimqUupXTVkG1/Ddj9hT7T+QmU7HezXT8VN1updglLIO6TAL7gT1byHTyljeF8Kp0tS06etaq18FUYH/c+8wO/T6da0VEUKqgKqjoAoGABOyIgIiICIiAiIgIiICRzi/KTah3drc7iwAKdK6zU9e1Rnq3rv6x/jbABOZI4gY7l/hbabTpSziwrn1gCoOT44JPXzPXxJmRiICIiAiJw7AAk9AOp+AgVj7eeL9/xh6wciitKx8cb2/NvymuZlOaOJnU67Vag9e8usb5Fjj8sTGKuSB7YHE7KBl1HvH9Z8uOpnr4JTv1WnT+K2sfVwIFz9CuKqx7EQfRRO+cKMTmAiIgJE+1Vc8E4h/yv6MpksmF500Pf8N1tQ6lqLQPiFJH5iBTaTfsXcDjmjz5mwfWp5CSJnORuKjS8T0V58EuTd+Ena35EwNw+knp86XQ2ey2xf+pAf/rNAyzXb5oO94MXHXuranz/ACnKH9QlZYG7vRq1XrcQq9opf6F1/uJvWVp9H7ifdcWNROBdTYv+5cWD9JlloCIiAiIgIiICIiAiIgIiICIiAiIgJhOduIfZ+G627wK0W4+JUqPzImbkE7bNZ3fA9V/Oak+rg/0BgVYJmX5Q4b9p1+mp/ifr8FBY/kJh5PuxPRd5xYHGdlGob5msoPzaBA7PvH4mZDllsa7SH/36f1rPDeuHYe8/1nq4E+3V6Y+y2o/RxAurECICIiAnDDIIPWcxApxzvwb7HxLV6fyS19v4Cdy/kRMIDibS9IXhHdcTS8DpdUpz/NX6h/LbNWQLVU/8V5aH7TW6Qj2/5ta4/Ukqsy4JBlj/AEeuKG3hdlDde5tYL+GwbsfXd9ZprtP5c+w8V1NQGEZu8r9myz1h9Oo+UDGcocZ+x6/S6nyrtRm/DnDD6Ey5FVoZVZTkEAgjwIIyDKPy03YnxqzU8Hp7wkmotUGPiUXG36Dp8oE9iIgIiICIiAiJgtbzfTWAVWyzJYEiuxVGywUkliMY3kCBnYmGq5mR7TWqO2LO7L+rjOOhAzlgSLPDyqY+GM5mAiIgIiICIiAmuu3nTM/BbCoJCW1M2P4clc/VhNizBc267RDT26fWONlqMjID65V/VyP4ep6McAHHWBTmbU9HUZ4pd6pI+zWZOOinvK/H49Z3nss0bW4qXUoAyE1X7rdQKiwDWWLSg7sAbsL6xyDkrjB3TyZyrptBplWjTrp2cK1oBLOXx4M56nGT08Bk4gVk7ReVLNBxG6kq21iXrODhkYk9D546j5Tu7OuS79drqQEIRHVrGIOFAOes39z/AMdHddwle8OzVG8oLFSw+qUrX7zWeWVBAbAJB6r7eTOWPs+6907lnAC0jbmusKigWMPvudgY5yAWbHichKAJzEQEREBERAhHavyIeK6MLXgXVEtXnzyPWX54H0lc35D4gL/s509neEEhApLMF6EgecuHMLxfldNTathd0I2klDiwFN2012eKdT1AyDjqPHIRTsV4ZRptE1S2BrmYtYvTI2nb0/iwcgkE4PQ4M9Xaj2ZrxepHrYV6isEIx+66nrsb5+B95nm4hwC7T3I77wo2j7XpxWroqKQptrIxuwEXcABjOd2cCXcr8UbUaZXswXB2swG0MwAO4Dy8fD25gVpq7JNf399LKM0qr2BSGfYwJUoP2s4+A88TevZldpqNJVpK8ggsMkMjNYM71dG6o42np1BCkqxwcZ/iPK9N1ouLWVuMlWqfYyuVCbwwGQdoAK52tgblOBiKcf4Lqqme3G52Azq6Rtd+6GahbX91WDBT3gA6LjruIgbDiebht72UVPYvduyIWTqNrFQSMH358Z6YCIiAiIgdWqDGtwp2ttba2CcHBwcDx6yGNoqaaLK+7cA4UJY20kWMblL2KWYPmthjxJZBjJEm5kJbUk2juttTtqAt57w3XsHNJNaswO0hTYCqkbe5yOiwOivVGq1Ds+zAuwUlR3tVSmvfv3rllAG3CHGWPiqllnVV4bdjPqsVOQRgjB8/cR9ZCK+XtZbdSt7MlOLECo7VhalWpVBrQYUuq259b97/ACgGZcNRloqDjDBEDDOcMFGRnz65gemIiAiIgIiICR3UclVWOxey0obGt2B3B3sGB9bPhhmA8CAcA4kiiB5OG8Jo0y7KK1rB6nA6sQMZZj1Y48yTO++rcjKCVyCNy9GXIxke8TsiBhuD8sU6cq3W11AUO/UqoGMJnOOntJPvx0mZiICIiAiIgIiICIiAnCqB0Ax8JzEBERAREQEREBERAT5VAPAY8T06dScn88z6iAiIgIiICIiAiIgIiICIiAiIgIiICIi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3556" name="AutoShape 4" descr="data:image/jpeg;base64,/9j/4AAQSkZJRgABAQAAAQABAAD/2wCEAAkGBhAQDxAQEBITDxUWFRIWFBISExASEBISExQVFBcWFBUXHSgqGBkkGhYSIi8gIycpLywsFR42NTAqNSY3LCoBCQoKBQUFDQUFDSkYEhgpKSkpKSkpKSkpKSkpKSkpKSkpKSkpKSkpKSkpKSkpKSkpKSkpKSkpKSkpKSkpKSkpKf/AABEIALkBEAMBIgACEQEDEQH/xAAcAAEAAgIDAQAAAAAAAAAAAAAABggFBwEDBAL/xABCEAACAgECAwQHBQYEBAcAAAABAgADEQQSBQYhBxMxQQgiUWFxgZEUMnKhskJDUmKxwRUjU4Ilc5LhJDM0Y6LC0f/EABQBAQAAAAAAAAAAAAAAAAAAAAD/xAAUEQEAAAAAAAAAAAAAAAAAAAAA/9oADAMBAAIRAxEAPwDeMREBERAREQEREBERAREQEREBERAREQEREBERAREQEREBERAREQEREBERAREQERPBxnjmn0dXe6mxakyFBOSWY+Cqqglm6HoAT0MD3xIVou2Dhdtwp7y2olwitbRdXWWJwPWI9Xrj72PGTUGAiIgIiICIiAiIgIiICIiAiIgIiICIiAiIgIiICJ47uMadLBU91SOcYraytXOfDCk5nsgIiICIiAiIgJBeOcOGr4rWdR/6aiqzdW+O7d8bSW6+rg2VEZ8f9pk6kWfidI1Otq01tVt5pDLTvSwq6GwOpReo6sh2nxz08OgYnT8jcIKNUmjrqOpqfGWsZxuDFSM529AxByD0IA8ZIORK2ThulrY7u7rWvd1y2wbSevvBHyz5zH8M19YvUq1S7K7n1Fnfixu7UknvFKLsO9if2cbWGPIR/hXbZwammqvvbcgHdimwgMSSRk+PUnr1gbPiQnQds3BbmVRqxWTjHe13Vr19rsuB8zJjp9Slih63WxSMhkYMpHtBHjA7YiICIiAiIgIiICIiAiIgIiICIiAiIgJGObeL3qPs9Cspc1o9yEd7UtgclqkONzYrZQcjDMDg4knkZ47xLSLeQWSx0Sx76QwZu6rpsI3Jn1Tl1wT5GBBdP2facasNZVZqcBrGrtdM3Mi7XsuuDMMGzedufHxwB1mnJTWVvfRl2pGyylbLDbZRXYiMtZdhkgk2YBJI7vGSJg+Fa2ptQxuWrFNlz33slgqahacZV7Rju0fuFAycldwyGzMhyZ2k8N1uovppuxa9hcK6933oACL3ZP3iERMjx8cZAzAnEREBERATH8e4/p9DQ+o1Ni1Vr5k9WOCQqj9pjg4AmQlVO1fn5+Ka1gp26elnSlQT63XBtb+ZsD4DA9pIeznPtr4hrS9dDnSUEnCVeraU8AHtHXw8QuB1x1kE0PErqLFupseqxTlXRirD5ieaIG1eLcz67UcvPe9wD237b1SquprtKcqthZVGR3y2KcHB39R166rzN88S0uiHJ9d4BH/h61wNuG1BcISQfMWAncMHC+JHSaFgc5mb5b5213DmzpL3rB8U+9U3xQ9PnMHEDd3LvpHMMLr9OG9ttBwfiUb+xE2ly72g8O14H2fUoWP7tz3do/2t4/LMp/OVYg5BwfaPGBeKJUrgHarxXRYFepZ0H7u7/NTHsG7qPkZsXgXpIDout0uPbZQ357G//YG8Ika5d7RuG6/Ao1Kbj+7sPd2f9LePyzJLAREQEREBERAREQEREBETS3a92wisPoOHvl+q3XqeieRSs+32mB7+1HtoTSb9JoCLL+oe7oUp9y/xP+QmkeC846zSas6yuzda28ObB3i2B/vBwfEGYVmJOT1gQNn9oI1n+GaXV3u1Z1JDGtGoXTWLahtzXTWoIK+plrCzdR1msUcgggkEdQR0II8xJlz9zENTpOC1I6ulOiVSAfWS4O1Thx5dKq8Z8Qc+chcCx3Yx2nNrkGi1TZvrX1LCfWuRRg7j5uPb5zasp5yDxJtPxTRWqcYurB96sdpH0Jlw4CIiBiebda1PD9bcn3k097L7mWtiD9cSmbeMt32m8TGn4Pr7D50vWM+27/KH6vylQ4CIiBJDzi7cH/wtt2F1K3VsCMbSrhq2Hs3MGHvJ90jcRAREQJByhyXqOKPdVpSneVp3mx22713BTtPhnJHjPLxvlPW6Jtuq09lPvZTsPwYdDJf2Ca3u+N1r/qVXJ9F7wfolmrqFdSrqHU+KsAyn4gwKQRLXcc7HuEavJOnFDH9ug92c/h8PymuOYfRyuTLaHULcPKu4bH+AYdD88QNMqxHUdJLeXe1TimhwKtQ1iD93d/mJj2Dd1HyMxXHeT9doWxqtPZV/MVJQ/Bx0Mw0DfvLnpGUvhddp2pPnZSd6fEoeo+pm0eB80aPXJv0t9dw8wp9cfiU9R9JTGd+j11tLiyp2qYeDIxVh8xAu5Ernyp6QOs0+2vWoNYnhv6JeB8fBvn9ZuLlntO4bxAAU3qjn91biuzPsAPRvkTAlUREBERATgmczSfbT2rbA/DdE/rdV1Fqn7o861I8/aflA6O1vtlz3mg4c/tW7UKfHyKVH2e1vpNIEzjMQEREBERAyvKle7X6NfbfT+sS50qR2V6HvuNaBfEC0OfhWC/8AaW3gIiIGpfSJ44K9BTpB966wMfwVdf1FfpK7TanpE6wtxSqvyShMD3uzE/2mq4CIiAiIgIiIEv7JLCvHOHkf6hHyZHH95bSVO7IKC/HNCB5OzfJUYy2MBERA+LqVdSrqHU+KsAVPxBkI5i7GOE6zLCn7M5/boOwZ96eH5CTqIFcOZ/R+12n3PpGXWIP2R6l2PwnofkZrLW6G2lzXcjVOPFXUqw+Rl3JieP8AKmj16bNVQl3sYjDr+Fx1ECmU5ViOo6Td/NPo6H1n4dfnz7m/x+C2D+4+c1Nx/lTWaB9mqoek+RIyjfhYdDAknKHbFxHh5VC/2qkfuriTgfyP4r/Sbv5Q7YeHcRK17zprT+6uKgE+xH8G/Iyqs+6z16+Hn8IF4IkL7IF1A4PpvtNptc5Khjl6qzjZWx8cgYPXwDAeAkX7ce0k6Sv/AA7Sti6xc3OD1qqbI2j2O3X4L+IEB0drHbKtAfRcOsD2HK23oQVq8iqEeL+/y+PhoF3JJJOSepJ8SZ8zs0+nex1RFLsxAVVBLEnwAED60eje6xKqlLu5CqqjJYnoABNo84dlg4ZwJLnG/UtbWbmHUVowbCL7gcZPmZPeyPspHDlGr1QDalh6q9CKFPl+M+Z8pOea+BJrtFqNK/hYhAPscdVPyIECmUT7trKsVPiCQfiDifEBETkCBsrsA4ebOMCzGRVVYxPsLDYP6yzEgHY9yIOG6IWP1uvVHf8AlXGVT8+sn8BERArL2/r/AMZP/Jpx9DNbTcXpHcHZdXptUB6r192T5bkYnH0YTTsBERAREQEREDZno/aA2cX7zHSqmxvm2EH6jLLzU3o+8rNp9HbrLBhtQQEz490mevzbP0m2YCIiAiIgIiICefXcPqvraq6tbUbxR1DKfkZ6Igaj5m9HnSXMX0VraUn92w7yr5eYH1kZ5X7AdX9txrti6es7jZW6v3xwdqqpGQM4zuA6dOuZYKRzifFtXp7yH7lqnOKgqWNb5A7wGyACfvKG+8BgeYY7jfH00+Blk1eUQ00lQlvUBHIcYIIyFXIJJ259Xcuu+b+zq3i7Xa7T5OpJG+tVsTTuErUbQ1uCtoI27eoz446mbM0PKqXW3ai1mbc5B25RrGRe6s3NnIrypUIMdF6ls9JRRQqKERQqjoFAwAIFO+Bcna3Xak6bT0u1inFgYbFp64JtJ+5jr49emACeksR2cdken4UBdaRqdUR/5uPUqz5VA/qPU+7wk9ShVLFVALHLEAAscYyT5nE+4CIiBTfnThTaXiOrpYY222Y96liQfoRMJNz+khpaFv0bqoFrrZvYftIu0Ln/AOX0mmICZLlyqp9ZpluOKzbWHP8ALuGZjZ90nDKfeP6wLvVqAAB4ADHsx5T6nn4e2aaj/In6RPRAREQMPzXytRxLSvprx0PVWH3kceDLKuc7dnms4VaVuQvVn1L1BNbjy6+R9xlu5Ee1lQeCcQz/AKQP0dYFSoie7g3Bb9Zeun06d5Y2dq5AztBJ6n3AwPDEzHH+UdboNn2uh6N+du7HrbcZxj4iYeAk37LuzyzimqUupXTVkG1/Ddj9hT7T+QmU7HezXT8VN1updglLIO6TAL7gT1byHTyljeF8Kp0tS06etaq18FUYH/c+8wO/T6da0VEUKqgKqjoAoGABOyIgIiICIiAiIgIiICRzi/KTah3drc7iwAKdK6zU9e1Rnq3rv6x/jbABOZI4gY7l/hbabTpSziwrn1gCoOT44JPXzPXxJmRiICIiAiJw7AAk9AOp+AgVj7eeL9/xh6wciitKx8cb2/NvymuZlOaOJnU67Vag9e8usb5Fjj8sTGKuSB7YHE7KBl1HvH9Z8uOpnr4JTv1WnT+K2sfVwIFz9CuKqx7EQfRRO+cKMTmAiIgJE+1Vc8E4h/yv6MpksmF500Pf8N1tQ6lqLQPiFJH5iBTaTfsXcDjmjz5mwfWp5CSJnORuKjS8T0V58EuTd+Ena35EwNw+knp86XQ2ey2xf+pAf/rNAyzXb5oO94MXHXuranz/ACnKH9QlZYG7vRq1XrcQq9opf6F1/uJvWVp9H7ifdcWNROBdTYv+5cWD9JlloCIiAiIgIiICIiAiIgIiICIiAiIgJhOduIfZ+G627wK0W4+JUqPzImbkE7bNZ3fA9V/Oak+rg/0BgVYJmX5Q4b9p1+mp/ifr8FBY/kJh5PuxPRd5xYHGdlGob5msoPzaBA7PvH4mZDllsa7SH/36f1rPDeuHYe8/1nq4E+3V6Y+y2o/RxAurECICIiAnDDIIPWcxApxzvwb7HxLV6fyS19v4Cdy/kRMIDibS9IXhHdcTS8DpdUpz/NX6h/LbNWQLVU/8V5aH7TW6Qj2/5ta4/Ukqsy4JBlj/AEeuKG3hdlDde5tYL+GwbsfXd9ZprtP5c+w8V1NQGEZu8r9myz1h9Oo+UDGcocZ+x6/S6nyrtRm/DnDD6Ey5FVoZVZTkEAgjwIIyDKPy03YnxqzU8Hp7wkmotUGPiUXG36Dp8oE9iIgIiICIiAiJgtbzfTWAVWyzJYEiuxVGywUkliMY3kCBnYmGq5mR7TWqO2LO7L+rjOOhAzlgSLPDyqY+GM5mAiIgIiICIiAmuu3nTM/BbCoJCW1M2P4clc/VhNizBc267RDT26fWONlqMjID65V/VyP4ep6McAHHWBTmbU9HUZ4pd6pI+zWZOOinvK/H49Z3nss0bW4qXUoAyE1X7rdQKiwDWWLSg7sAbsL6xyDkrjB3TyZyrptBplWjTrp2cK1oBLOXx4M56nGT08Bk4gVk7ReVLNBxG6kq21iXrODhkYk9D546j5Tu7OuS79drqQEIRHVrGIOFAOes39z/AMdHddwle8OzVG8oLFSw+qUrX7zWeWVBAbAJB6r7eTOWPs+6907lnAC0jbmusKigWMPvudgY5yAWbHichKAJzEQEREBERAhHavyIeK6MLXgXVEtXnzyPWX54H0lc35D4gL/s509neEEhApLMF6EgecuHMLxfldNTathd0I2klDiwFN2012eKdT1AyDjqPHIRTsV4ZRptE1S2BrmYtYvTI2nb0/iwcgkE4PQ4M9Xaj2ZrxepHrYV6isEIx+66nrsb5+B95nm4hwC7T3I77wo2j7XpxWroqKQptrIxuwEXcABjOd2cCXcr8UbUaZXswXB2swG0MwAO4Dy8fD25gVpq7JNf399LKM0qr2BSGfYwJUoP2s4+A88TevZldpqNJVpK8ggsMkMjNYM71dG6o42np1BCkqxwcZ/iPK9N1ouLWVuMlWqfYyuVCbwwGQdoAK52tgblOBiKcf4Lqqme3G52Azq6Rtd+6GahbX91WDBT3gA6LjruIgbDiebht72UVPYvduyIWTqNrFQSMH358Z6YCIiAiIgdWqDGtwp2ttba2CcHBwcDx6yGNoqaaLK+7cA4UJY20kWMblL2KWYPmthjxJZBjJEm5kJbUk2juttTtqAt57w3XsHNJNaswO0hTYCqkbe5yOiwOivVGq1Ds+zAuwUlR3tVSmvfv3rllAG3CHGWPiqllnVV4bdjPqsVOQRgjB8/cR9ZCK+XtZbdSt7MlOLECo7VhalWpVBrQYUuq259b97/ACgGZcNRloqDjDBEDDOcMFGRnz65gemIiAiIgIiICR3UclVWOxey0obGt2B3B3sGB9bPhhmA8CAcA4kiiB5OG8Jo0y7KK1rB6nA6sQMZZj1Y48yTO++rcjKCVyCNy9GXIxke8TsiBhuD8sU6cq3W11AUO/UqoGMJnOOntJPvx0mZiICIiAiIgIiICIiAnCqB0Ax8JzEBERAREQEREBERAT5VAPAY8T06dScn88z6iAiIgIiICIiAiIgIiICIiAiIgIiICIi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3558" name="AutoShape 6" descr="data:image/jpeg;base64,/9j/4AAQSkZJRgABAQAAAQABAAD/2wCEAAkGBhAQDxAQEBITDxUWFRIWFBISExASEBISExQVFBcWFBUXHSgqGBkkGhYSIi8gIycpLywsFR42NTAqNSY3LCoBCQoKBQUFDQUFDSkYEhgpKSkpKSkpKSkpKSkpKSkpKSkpKSkpKSkpKSkpKSkpKSkpKSkpKSkpKSkpKSkpKSkpKf/AABEIALkBEAMBIgACEQEDEQH/xAAcAAEAAgIDAQAAAAAAAAAAAAAABggFBwEDBAL/xABCEAACAgECAwQHBQYEBAcAAAABAgADEQQSBQYhBxMxQQgiUWFxgZEUMnKhskJDUmKxwRUjU4Ilc5LhJDM0Y6LC0f/EABQBAQAAAAAAAAAAAAAAAAAAAAD/xAAUEQEAAAAAAAAAAAAAAAAAAAAA/9oADAMBAAIRAxEAPwDeMREBERAREQEREBERAREQEREBERAREQEREBERAREQEREBERAREQEREBERAREQERPBxnjmn0dXe6mxakyFBOSWY+Cqqglm6HoAT0MD3xIVou2Dhdtwp7y2olwitbRdXWWJwPWI9Xrj72PGTUGAiIgIiICIiAiIgIiICIiAiIgIiICIiAiIgIiICJ47uMadLBU91SOcYraytXOfDCk5nsgIiICIiAiIgJBeOcOGr4rWdR/6aiqzdW+O7d8bSW6+rg2VEZ8f9pk6kWfidI1Otq01tVt5pDLTvSwq6GwOpReo6sh2nxz08OgYnT8jcIKNUmjrqOpqfGWsZxuDFSM529AxByD0IA8ZIORK2ThulrY7u7rWvd1y2wbSevvBHyz5zH8M19YvUq1S7K7n1Fnfixu7UknvFKLsO9if2cbWGPIR/hXbZwammqvvbcgHdimwgMSSRk+PUnr1gbPiQnQds3BbmVRqxWTjHe13Vr19rsuB8zJjp9Slih63WxSMhkYMpHtBHjA7YiICIiAiIgIiICIiAiIgIiICIiAiIgJGObeL3qPs9Cspc1o9yEd7UtgclqkONzYrZQcjDMDg4knkZ47xLSLeQWSx0Sx76QwZu6rpsI3Jn1Tl1wT5GBBdP2facasNZVZqcBrGrtdM3Mi7XsuuDMMGzedufHxwB1mnJTWVvfRl2pGyylbLDbZRXYiMtZdhkgk2YBJI7vGSJg+Fa2ptQxuWrFNlz33slgqahacZV7Rju0fuFAycldwyGzMhyZ2k8N1uovppuxa9hcK6933oACL3ZP3iERMjx8cZAzAnEREBERATH8e4/p9DQ+o1Ni1Vr5k9WOCQqj9pjg4AmQlVO1fn5+Ka1gp26elnSlQT63XBtb+ZsD4DA9pIeznPtr4hrS9dDnSUEnCVeraU8AHtHXw8QuB1x1kE0PErqLFupseqxTlXRirD5ieaIG1eLcz67UcvPe9wD237b1SquprtKcqthZVGR3y2KcHB39R166rzN88S0uiHJ9d4BH/h61wNuG1BcISQfMWAncMHC+JHSaFgc5mb5b5213DmzpL3rB8U+9U3xQ9PnMHEDd3LvpHMMLr9OG9ttBwfiUb+xE2ly72g8O14H2fUoWP7tz3do/2t4/LMp/OVYg5BwfaPGBeKJUrgHarxXRYFepZ0H7u7/NTHsG7qPkZsXgXpIDout0uPbZQ357G//YG8Ika5d7RuG6/Ao1Kbj+7sPd2f9LePyzJLAREQEREBERAREQEREBETS3a92wisPoOHvl+q3XqeieRSs+32mB7+1HtoTSb9JoCLL+oe7oUp9y/xP+QmkeC846zSas6yuzda28ObB3i2B/vBwfEGYVmJOT1gQNn9oI1n+GaXV3u1Z1JDGtGoXTWLahtzXTWoIK+plrCzdR1msUcgggkEdQR0II8xJlz9zENTpOC1I6ulOiVSAfWS4O1Thx5dKq8Z8Qc+chcCx3Yx2nNrkGi1TZvrX1LCfWuRRg7j5uPb5zasp5yDxJtPxTRWqcYurB96sdpH0Jlw4CIiBiebda1PD9bcn3k097L7mWtiD9cSmbeMt32m8TGn4Pr7D50vWM+27/KH6vylQ4CIiBJDzi7cH/wtt2F1K3VsCMbSrhq2Hs3MGHvJ90jcRAREQJByhyXqOKPdVpSneVp3mx22713BTtPhnJHjPLxvlPW6Jtuq09lPvZTsPwYdDJf2Ca3u+N1r/qVXJ9F7wfolmrqFdSrqHU+KsAyn4gwKQRLXcc7HuEavJOnFDH9ug92c/h8PymuOYfRyuTLaHULcPKu4bH+AYdD88QNMqxHUdJLeXe1TimhwKtQ1iD93d/mJj2Dd1HyMxXHeT9doWxqtPZV/MVJQ/Bx0Mw0DfvLnpGUvhddp2pPnZSd6fEoeo+pm0eB80aPXJv0t9dw8wp9cfiU9R9JTGd+j11tLiyp2qYeDIxVh8xAu5Ernyp6QOs0+2vWoNYnhv6JeB8fBvn9ZuLlntO4bxAAU3qjn91biuzPsAPRvkTAlUREBERATgmczSfbT2rbA/DdE/rdV1Fqn7o861I8/aflA6O1vtlz3mg4c/tW7UKfHyKVH2e1vpNIEzjMQEREBERAyvKle7X6NfbfT+sS50qR2V6HvuNaBfEC0OfhWC/8AaW3gIiIGpfSJ44K9BTpB966wMfwVdf1FfpK7TanpE6wtxSqvyShMD3uzE/2mq4CIiAiIgIiIEv7JLCvHOHkf6hHyZHH95bSVO7IKC/HNCB5OzfJUYy2MBERA+LqVdSrqHU+KsAVPxBkI5i7GOE6zLCn7M5/boOwZ96eH5CTqIFcOZ/R+12n3PpGXWIP2R6l2PwnofkZrLW6G2lzXcjVOPFXUqw+Rl3JieP8AKmj16bNVQl3sYjDr+Fx1ECmU5ViOo6Td/NPo6H1n4dfnz7m/x+C2D+4+c1Nx/lTWaB9mqoek+RIyjfhYdDAknKHbFxHh5VC/2qkfuriTgfyP4r/Sbv5Q7YeHcRK17zprT+6uKgE+xH8G/Iyqs+6z16+Hn8IF4IkL7IF1A4PpvtNptc5Khjl6qzjZWx8cgYPXwDAeAkX7ce0k6Sv/AA7Sti6xc3OD1qqbI2j2O3X4L+IEB0drHbKtAfRcOsD2HK23oQVq8iqEeL+/y+PhoF3JJJOSepJ8SZ8zs0+nex1RFLsxAVVBLEnwAED60eje6xKqlLu5CqqjJYnoABNo84dlg4ZwJLnG/UtbWbmHUVowbCL7gcZPmZPeyPspHDlGr1QDalh6q9CKFPl+M+Z8pOea+BJrtFqNK/hYhAPscdVPyIECmUT7trKsVPiCQfiDifEBETkCBsrsA4ebOMCzGRVVYxPsLDYP6yzEgHY9yIOG6IWP1uvVHf8AlXGVT8+sn8BERArL2/r/AMZP/Jpx9DNbTcXpHcHZdXptUB6r192T5bkYnH0YTTsBERAREQEREDZno/aA2cX7zHSqmxvm2EH6jLLzU3o+8rNp9HbrLBhtQQEz490mevzbP0m2YCIiAiIgIiICefXcPqvraq6tbUbxR1DKfkZ6Igaj5m9HnSXMX0VraUn92w7yr5eYH1kZ5X7AdX9txrti6es7jZW6v3xwdqqpGQM4zuA6dOuZYKRzifFtXp7yH7lqnOKgqWNb5A7wGyACfvKG+8BgeYY7jfH00+Blk1eUQ00lQlvUBHIcYIIyFXIJJ259Xcuu+b+zq3i7Xa7T5OpJG+tVsTTuErUbQ1uCtoI27eoz446mbM0PKqXW3ai1mbc5B25RrGRe6s3NnIrypUIMdF6ls9JRRQqKERQqjoFAwAIFO+Bcna3Xak6bT0u1inFgYbFp64JtJ+5jr49emACeksR2cdken4UBdaRqdUR/5uPUqz5VA/qPU+7wk9ShVLFVALHLEAAscYyT5nE+4CIiBTfnThTaXiOrpYY222Y96liQfoRMJNz+khpaFv0bqoFrrZvYftIu0Ln/AOX0mmICZLlyqp9ZpluOKzbWHP8ALuGZjZ90nDKfeP6wLvVqAAB4ADHsx5T6nn4e2aaj/In6RPRAREQMPzXytRxLSvprx0PVWH3kceDLKuc7dnms4VaVuQvVn1L1BNbjy6+R9xlu5Ee1lQeCcQz/AKQP0dYFSoie7g3Bb9Zeun06d5Y2dq5AztBJ6n3AwPDEzHH+UdboNn2uh6N+du7HrbcZxj4iYeAk37LuzyzimqUupXTVkG1/Ddj9hT7T+QmU7HezXT8VN1updglLIO6TAL7gT1byHTyljeF8Kp0tS06etaq18FUYH/c+8wO/T6da0VEUKqgKqjoAoGABOyIgIiICIiAiIgIiICRzi/KTah3drc7iwAKdK6zU9e1Rnq3rv6x/jbABOZI4gY7l/hbabTpSziwrn1gCoOT44JPXzPXxJmRiICIiAiJw7AAk9AOp+AgVj7eeL9/xh6wciitKx8cb2/NvymuZlOaOJnU67Vag9e8usb5Fjj8sTGKuSB7YHE7KBl1HvH9Z8uOpnr4JTv1WnT+K2sfVwIFz9CuKqx7EQfRRO+cKMTmAiIgJE+1Vc8E4h/yv6MpksmF500Pf8N1tQ6lqLQPiFJH5iBTaTfsXcDjmjz5mwfWp5CSJnORuKjS8T0V58EuTd+Ena35EwNw+knp86XQ2ey2xf+pAf/rNAyzXb5oO94MXHXuranz/ACnKH9QlZYG7vRq1XrcQq9opf6F1/uJvWVp9H7ifdcWNROBdTYv+5cWD9JlloCIiAiIgIiICIiAiIgIiICIiAiIgJhOduIfZ+G627wK0W4+JUqPzImbkE7bNZ3fA9V/Oak+rg/0BgVYJmX5Q4b9p1+mp/ifr8FBY/kJh5PuxPRd5xYHGdlGob5msoPzaBA7PvH4mZDllsa7SH/36f1rPDeuHYe8/1nq4E+3V6Y+y2o/RxAurECICIiAnDDIIPWcxApxzvwb7HxLV6fyS19v4Cdy/kRMIDibS9IXhHdcTS8DpdUpz/NX6h/LbNWQLVU/8V5aH7TW6Qj2/5ta4/Ukqsy4JBlj/AEeuKG3hdlDde5tYL+GwbsfXd9ZprtP5c+w8V1NQGEZu8r9myz1h9Oo+UDGcocZ+x6/S6nyrtRm/DnDD6Ey5FVoZVZTkEAgjwIIyDKPy03YnxqzU8Hp7wkmotUGPiUXG36Dp8oE9iIgIiICIiAiJgtbzfTWAVWyzJYEiuxVGywUkliMY3kCBnYmGq5mR7TWqO2LO7L+rjOOhAzlgSLPDyqY+GM5mAiIgIiICIiAmuu3nTM/BbCoJCW1M2P4clc/VhNizBc267RDT26fWONlqMjID65V/VyP4ep6McAHHWBTmbU9HUZ4pd6pI+zWZOOinvK/H49Z3nss0bW4qXUoAyE1X7rdQKiwDWWLSg7sAbsL6xyDkrjB3TyZyrptBplWjTrp2cK1oBLOXx4M56nGT08Bk4gVk7ReVLNBxG6kq21iXrODhkYk9D546j5Tu7OuS79drqQEIRHVrGIOFAOes39z/AMdHddwle8OzVG8oLFSw+qUrX7zWeWVBAbAJB6r7eTOWPs+6907lnAC0jbmusKigWMPvudgY5yAWbHichKAJzEQEREBERAhHavyIeK6MLXgXVEtXnzyPWX54H0lc35D4gL/s509neEEhApLMF6EgecuHMLxfldNTathd0I2klDiwFN2012eKdT1AyDjqPHIRTsV4ZRptE1S2BrmYtYvTI2nb0/iwcgkE4PQ4M9Xaj2ZrxepHrYV6isEIx+66nrsb5+B95nm4hwC7T3I77wo2j7XpxWroqKQptrIxuwEXcABjOd2cCXcr8UbUaZXswXB2swG0MwAO4Dy8fD25gVpq7JNf399LKM0qr2BSGfYwJUoP2s4+A88TevZldpqNJVpK8ggsMkMjNYM71dG6o42np1BCkqxwcZ/iPK9N1ouLWVuMlWqfYyuVCbwwGQdoAK52tgblOBiKcf4Lqqme3G52Azq6Rtd+6GahbX91WDBT3gA6LjruIgbDiebht72UVPYvduyIWTqNrFQSMH358Z6YCIiAiIgdWqDGtwp2ttba2CcHBwcDx6yGNoqaaLK+7cA4UJY20kWMblL2KWYPmthjxJZBjJEm5kJbUk2juttTtqAt57w3XsHNJNaswO0hTYCqkbe5yOiwOivVGq1Ds+zAuwUlR3tVSmvfv3rllAG3CHGWPiqllnVV4bdjPqsVOQRgjB8/cR9ZCK+XtZbdSt7MlOLECo7VhalWpVBrQYUuq259b97/ACgGZcNRloqDjDBEDDOcMFGRnz65gemIiAiIgIiICR3UclVWOxey0obGt2B3B3sGB9bPhhmA8CAcA4kiiB5OG8Jo0y7KK1rB6nA6sQMZZj1Y48yTO++rcjKCVyCNy9GXIxke8TsiBhuD8sU6cq3W11AUO/UqoGMJnOOntJPvx0mZiICIiAiIgIiICIiAnCqB0Ax8JzEBERAREQEREBERAT5VAPAY8T06dScn88z6iAiIgIiICIiAiIgIiICIiAiIgIiICIi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3560" name="AutoShape 8" descr="data:image/jpeg;base64,/9j/4AAQSkZJRgABAQAAAQABAAD/2wCEAAkGBhAQDxAQEBITDxUWFRIWFBISExASEBISExQVFBcWFBUXHSgqGBkkGhYSIi8gIycpLywsFR42NTAqNSY3LCoBCQoKBQUFDQUFDSkYEhgpKSkpKSkpKSkpKSkpKSkpKSkpKSkpKSkpKSkpKSkpKSkpKSkpKSkpKSkpKSkpKSkpKf/AABEIALkBEAMBIgACEQEDEQH/xAAcAAEAAgIDAQAAAAAAAAAAAAAABggFBwEDBAL/xABCEAACAgECAwQHBQYEBAcAAAABAgADEQQSBQYhBxMxQQgiUWFxgZEUMnKhskJDUmKxwRUjU4Ilc5LhJDM0Y6LC0f/EABQBAQAAAAAAAAAAAAAAAAAAAAD/xAAUEQEAAAAAAAAAAAAAAAAAAAAA/9oADAMBAAIRAxEAPwDeMREBERAREQEREBERAREQEREBERAREQEREBERAREQEREBERAREQEREBERAREQERPBxnjmn0dXe6mxakyFBOSWY+Cqqglm6HoAT0MD3xIVou2Dhdtwp7y2olwitbRdXWWJwPWI9Xrj72PGTUGAiIgIiICIiAiIgIiICIiAiIgIiICIiAiIgIiICJ47uMadLBU91SOcYraytXOfDCk5nsgIiICIiAiIgJBeOcOGr4rWdR/6aiqzdW+O7d8bSW6+rg2VEZ8f9pk6kWfidI1Otq01tVt5pDLTvSwq6GwOpReo6sh2nxz08OgYnT8jcIKNUmjrqOpqfGWsZxuDFSM529AxByD0IA8ZIORK2ThulrY7u7rWvd1y2wbSevvBHyz5zH8M19YvUq1S7K7n1Fnfixu7UknvFKLsO9if2cbWGPIR/hXbZwammqvvbcgHdimwgMSSRk+PUnr1gbPiQnQds3BbmVRqxWTjHe13Vr19rsuB8zJjp9Slih63WxSMhkYMpHtBHjA7YiICIiAiIgIiICIiAiIgIiICIiAiIgJGObeL3qPs9Cspc1o9yEd7UtgclqkONzYrZQcjDMDg4knkZ47xLSLeQWSx0Sx76QwZu6rpsI3Jn1Tl1wT5GBBdP2facasNZVZqcBrGrtdM3Mi7XsuuDMMGzedufHxwB1mnJTWVvfRl2pGyylbLDbZRXYiMtZdhkgk2YBJI7vGSJg+Fa2ptQxuWrFNlz33slgqahacZV7Rju0fuFAycldwyGzMhyZ2k8N1uovppuxa9hcK6933oACL3ZP3iERMjx8cZAzAnEREBERATH8e4/p9DQ+o1Ni1Vr5k9WOCQqj9pjg4AmQlVO1fn5+Ka1gp26elnSlQT63XBtb+ZsD4DA9pIeznPtr4hrS9dDnSUEnCVeraU8AHtHXw8QuB1x1kE0PErqLFupseqxTlXRirD5ieaIG1eLcz67UcvPe9wD237b1SquprtKcqthZVGR3y2KcHB39R166rzN88S0uiHJ9d4BH/h61wNuG1BcISQfMWAncMHC+JHSaFgc5mb5b5213DmzpL3rB8U+9U3xQ9PnMHEDd3LvpHMMLr9OG9ttBwfiUb+xE2ly72g8O14H2fUoWP7tz3do/2t4/LMp/OVYg5BwfaPGBeKJUrgHarxXRYFepZ0H7u7/NTHsG7qPkZsXgXpIDout0uPbZQ357G//YG8Ika5d7RuG6/Ao1Kbj+7sPd2f9LePyzJLAREQEREBERAREQEREBETS3a92wisPoOHvl+q3XqeieRSs+32mB7+1HtoTSb9JoCLL+oe7oUp9y/xP+QmkeC846zSas6yuzda28ObB3i2B/vBwfEGYVmJOT1gQNn9oI1n+GaXV3u1Z1JDGtGoXTWLahtzXTWoIK+plrCzdR1msUcgggkEdQR0II8xJlz9zENTpOC1I6ulOiVSAfWS4O1Thx5dKq8Z8Qc+chcCx3Yx2nNrkGi1TZvrX1LCfWuRRg7j5uPb5zasp5yDxJtPxTRWqcYurB96sdpH0Jlw4CIiBiebda1PD9bcn3k097L7mWtiD9cSmbeMt32m8TGn4Pr7D50vWM+27/KH6vylQ4CIiBJDzi7cH/wtt2F1K3VsCMbSrhq2Hs3MGHvJ90jcRAREQJByhyXqOKPdVpSneVp3mx22713BTtPhnJHjPLxvlPW6Jtuq09lPvZTsPwYdDJf2Ca3u+N1r/qVXJ9F7wfolmrqFdSrqHU+KsAyn4gwKQRLXcc7HuEavJOnFDH9ug92c/h8PymuOYfRyuTLaHULcPKu4bH+AYdD88QNMqxHUdJLeXe1TimhwKtQ1iD93d/mJj2Dd1HyMxXHeT9doWxqtPZV/MVJQ/Bx0Mw0DfvLnpGUvhddp2pPnZSd6fEoeo+pm0eB80aPXJv0t9dw8wp9cfiU9R9JTGd+j11tLiyp2qYeDIxVh8xAu5Ernyp6QOs0+2vWoNYnhv6JeB8fBvn9ZuLlntO4bxAAU3qjn91biuzPsAPRvkTAlUREBERATgmczSfbT2rbA/DdE/rdV1Fqn7o861I8/aflA6O1vtlz3mg4c/tW7UKfHyKVH2e1vpNIEzjMQEREBERAyvKle7X6NfbfT+sS50qR2V6HvuNaBfEC0OfhWC/8AaW3gIiIGpfSJ44K9BTpB966wMfwVdf1FfpK7TanpE6wtxSqvyShMD3uzE/2mq4CIiAiIgIiIEv7JLCvHOHkf6hHyZHH95bSVO7IKC/HNCB5OzfJUYy2MBERA+LqVdSrqHU+KsAVPxBkI5i7GOE6zLCn7M5/boOwZ96eH5CTqIFcOZ/R+12n3PpGXWIP2R6l2PwnofkZrLW6G2lzXcjVOPFXUqw+Rl3JieP8AKmj16bNVQl3sYjDr+Fx1ECmU5ViOo6Td/NPo6H1n4dfnz7m/x+C2D+4+c1Nx/lTWaB9mqoek+RIyjfhYdDAknKHbFxHh5VC/2qkfuriTgfyP4r/Sbv5Q7YeHcRK17zprT+6uKgE+xH8G/Iyqs+6z16+Hn8IF4IkL7IF1A4PpvtNptc5Khjl6qzjZWx8cgYPXwDAeAkX7ce0k6Sv/AA7Sti6xc3OD1qqbI2j2O3X4L+IEB0drHbKtAfRcOsD2HK23oQVq8iqEeL+/y+PhoF3JJJOSepJ8SZ8zs0+nex1RFLsxAVVBLEnwAED60eje6xKqlLu5CqqjJYnoABNo84dlg4ZwJLnG/UtbWbmHUVowbCL7gcZPmZPeyPspHDlGr1QDalh6q9CKFPl+M+Z8pOea+BJrtFqNK/hYhAPscdVPyIECmUT7trKsVPiCQfiDifEBETkCBsrsA4ebOMCzGRVVYxPsLDYP6yzEgHY9yIOG6IWP1uvVHf8AlXGVT8+sn8BERArL2/r/AMZP/Jpx9DNbTcXpHcHZdXptUB6r192T5bkYnH0YTTsBERAREQEREDZno/aA2cX7zHSqmxvm2EH6jLLzU3o+8rNp9HbrLBhtQQEz490mevzbP0m2YCIiAiIgIiICefXcPqvraq6tbUbxR1DKfkZ6Igaj5m9HnSXMX0VraUn92w7yr5eYH1kZ5X7AdX9txrti6es7jZW6v3xwdqqpGQM4zuA6dOuZYKRzifFtXp7yH7lqnOKgqWNb5A7wGyACfvKG+8BgeYY7jfH00+Blk1eUQ00lQlvUBHIcYIIyFXIJJ259Xcuu+b+zq3i7Xa7T5OpJG+tVsTTuErUbQ1uCtoI27eoz446mbM0PKqXW3ai1mbc5B25RrGRe6s3NnIrypUIMdF6ls9JRRQqKERQqjoFAwAIFO+Bcna3Xak6bT0u1inFgYbFp64JtJ+5jr49emACeksR2cdken4UBdaRqdUR/5uPUqz5VA/qPU+7wk9ShVLFVALHLEAAscYyT5nE+4CIiBTfnThTaXiOrpYY222Y96liQfoRMJNz+khpaFv0bqoFrrZvYftIu0Ln/AOX0mmICZLlyqp9ZpluOKzbWHP8ALuGZjZ90nDKfeP6wLvVqAAB4ADHsx5T6nn4e2aaj/In6RPRAREQMPzXytRxLSvprx0PVWH3kceDLKuc7dnms4VaVuQvVn1L1BNbjy6+R9xlu5Ee1lQeCcQz/AKQP0dYFSoie7g3Bb9Zeun06d5Y2dq5AztBJ6n3AwPDEzHH+UdboNn2uh6N+du7HrbcZxj4iYeAk37LuzyzimqUupXTVkG1/Ddj9hT7T+QmU7HezXT8VN1updglLIO6TAL7gT1byHTyljeF8Kp0tS06etaq18FUYH/c+8wO/T6da0VEUKqgKqjoAoGABOyIgIiICIiAiIgIiICRzi/KTah3drc7iwAKdK6zU9e1Rnq3rv6x/jbABOZI4gY7l/hbabTpSziwrn1gCoOT44JPXzPXxJmRiICIiAiJw7AAk9AOp+AgVj7eeL9/xh6wciitKx8cb2/NvymuZlOaOJnU67Vag9e8usb5Fjj8sTGKuSB7YHE7KBl1HvH9Z8uOpnr4JTv1WnT+K2sfVwIFz9CuKqx7EQfRRO+cKMTmAiIgJE+1Vc8E4h/yv6MpksmF500Pf8N1tQ6lqLQPiFJH5iBTaTfsXcDjmjz5mwfWp5CSJnORuKjS8T0V58EuTd+Ena35EwNw+knp86XQ2ey2xf+pAf/rNAyzXb5oO94MXHXuranz/ACnKH9QlZYG7vRq1XrcQq9opf6F1/uJvWVp9H7ifdcWNROBdTYv+5cWD9JlloCIiAiIgIiICIiAiIgIiICIiAiIgJhOduIfZ+G627wK0W4+JUqPzImbkE7bNZ3fA9V/Oak+rg/0BgVYJmX5Q4b9p1+mp/ifr8FBY/kJh5PuxPRd5xYHGdlGob5msoPzaBA7PvH4mZDllsa7SH/36f1rPDeuHYe8/1nq4E+3V6Y+y2o/RxAurECICIiAnDDIIPWcxApxzvwb7HxLV6fyS19v4Cdy/kRMIDibS9IXhHdcTS8DpdUpz/NX6h/LbNWQLVU/8V5aH7TW6Qj2/5ta4/Ukqsy4JBlj/AEeuKG3hdlDde5tYL+GwbsfXd9ZprtP5c+w8V1NQGEZu8r9myz1h9Oo+UDGcocZ+x6/S6nyrtRm/DnDD6Ey5FVoZVZTkEAgjwIIyDKPy03YnxqzU8Hp7wkmotUGPiUXG36Dp8oE9iIgIiICIiAiJgtbzfTWAVWyzJYEiuxVGywUkliMY3kCBnYmGq5mR7TWqO2LO7L+rjOOhAzlgSLPDyqY+GM5mAiIgIiICIiAmuu3nTM/BbCoJCW1M2P4clc/VhNizBc267RDT26fWONlqMjID65V/VyP4ep6McAHHWBTmbU9HUZ4pd6pI+zWZOOinvK/H49Z3nss0bW4qXUoAyE1X7rdQKiwDWWLSg7sAbsL6xyDkrjB3TyZyrptBplWjTrp2cK1oBLOXx4M56nGT08Bk4gVk7ReVLNBxG6kq21iXrODhkYk9D546j5Tu7OuS79drqQEIRHVrGIOFAOes39z/AMdHddwle8OzVG8oLFSw+qUrX7zWeWVBAbAJB6r7eTOWPs+6907lnAC0jbmusKigWMPvudgY5yAWbHichKAJzEQEREBERAhHavyIeK6MLXgXVEtXnzyPWX54H0lc35D4gL/s509neEEhApLMF6EgecuHMLxfldNTathd0I2klDiwFN2012eKdT1AyDjqPHIRTsV4ZRptE1S2BrmYtYvTI2nb0/iwcgkE4PQ4M9Xaj2ZrxepHrYV6isEIx+66nrsb5+B95nm4hwC7T3I77wo2j7XpxWroqKQptrIxuwEXcABjOd2cCXcr8UbUaZXswXB2swG0MwAO4Dy8fD25gVpq7JNf399LKM0qr2BSGfYwJUoP2s4+A88TevZldpqNJVpK8ggsMkMjNYM71dG6o42np1BCkqxwcZ/iPK9N1ouLWVuMlWqfYyuVCbwwGQdoAK52tgblOBiKcf4Lqqme3G52Azq6Rtd+6GahbX91WDBT3gA6LjruIgbDiebht72UVPYvduyIWTqNrFQSMH358Z6YCIiAiIgdWqDGtwp2ttba2CcHBwcDx6yGNoqaaLK+7cA4UJY20kWMblL2KWYPmthjxJZBjJEm5kJbUk2juttTtqAt57w3XsHNJNaswO0hTYCqkbe5yOiwOivVGq1Ds+zAuwUlR3tVSmvfv3rllAG3CHGWPiqllnVV4bdjPqsVOQRgjB8/cR9ZCK+XtZbdSt7MlOLECo7VhalWpVBrQYUuq259b97/ACgGZcNRloqDjDBEDDOcMFGRnz65gemIiAiIgIiICR3UclVWOxey0obGt2B3B3sGB9bPhhmA8CAcA4kiiB5OG8Jo0y7KK1rB6nA6sQMZZj1Y48yTO++rcjKCVyCNy9GXIxke8TsiBhuD8sU6cq3W11AUO/UqoGMJnOOntJPvx0mZiICIiAiIgIiICIiAnCqB0Ax8JzEBERAREQEREBERAT5VAPAY8T06dScn88z6iAiIgIiICIiAiIgIiICIiAiIgIiICIi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3562" name="AutoShape 10" descr="data:image/jpeg;base64,/9j/4AAQSkZJRgABAQAAAQABAAD/2wCEAAkGBhAQDxAQEBITDxUWFRIWFBISExASEBISExQVFBcWFBUXHSgqGBkkGhYSIi8gIycpLywsFR42NTAqNSY3LCoBCQoKBQUFDQUFDSkYEhgpKSkpKSkpKSkpKSkpKSkpKSkpKSkpKSkpKSkpKSkpKSkpKSkpKSkpKSkpKSkpKSkpKf/AABEIALkBEAMBIgACEQEDEQH/xAAcAAEAAgIDAQAAAAAAAAAAAAAABggFBwEDBAL/xABCEAACAgECAwQHBQYEBAcAAAABAgADEQQSBQYhBxMxQQgiUWFxgZEUMnKhskJDUmKxwRUjU4Ilc5LhJDM0Y6LC0f/EABQBAQAAAAAAAAAAAAAAAAAAAAD/xAAUEQEAAAAAAAAAAAAAAAAAAAAA/9oADAMBAAIRAxEAPwDeMREBERAREQEREBERAREQEREBERAREQEREBERAREQEREBERAREQEREBERAREQERPBxnjmn0dXe6mxakyFBOSWY+Cqqglm6HoAT0MD3xIVou2Dhdtwp7y2olwitbRdXWWJwPWI9Xrj72PGTUGAiIgIiICIiAiIgIiICIiAiIgIiICIiAiIgIiICJ47uMadLBU91SOcYraytXOfDCk5nsgIiICIiAiIgJBeOcOGr4rWdR/6aiqzdW+O7d8bSW6+rg2VEZ8f9pk6kWfidI1Otq01tVt5pDLTvSwq6GwOpReo6sh2nxz08OgYnT8jcIKNUmjrqOpqfGWsZxuDFSM529AxByD0IA8ZIORK2ThulrY7u7rWvd1y2wbSevvBHyz5zH8M19YvUq1S7K7n1Fnfixu7UknvFKLsO9if2cbWGPIR/hXbZwammqvvbcgHdimwgMSSRk+PUnr1gbPiQnQds3BbmVRqxWTjHe13Vr19rsuB8zJjp9Slih63WxSMhkYMpHtBHjA7YiICIiAiIgIiICIiAiIgIiICIiAiIgJGObeL3qPs9Cspc1o9yEd7UtgclqkONzYrZQcjDMDg4knkZ47xLSLeQWSx0Sx76QwZu6rpsI3Jn1Tl1wT5GBBdP2facasNZVZqcBrGrtdM3Mi7XsuuDMMGzedufHxwB1mnJTWVvfRl2pGyylbLDbZRXYiMtZdhkgk2YBJI7vGSJg+Fa2ptQxuWrFNlz33slgqahacZV7Rju0fuFAycldwyGzMhyZ2k8N1uovppuxa9hcK6933oACL3ZP3iERMjx8cZAzAnEREBERATH8e4/p9DQ+o1Ni1Vr5k9WOCQqj9pjg4AmQlVO1fn5+Ka1gp26elnSlQT63XBtb+ZsD4DA9pIeznPtr4hrS9dDnSUEnCVeraU8AHtHXw8QuB1x1kE0PErqLFupseqxTlXRirD5ieaIG1eLcz67UcvPe9wD237b1SquprtKcqthZVGR3y2KcHB39R166rzN88S0uiHJ9d4BH/h61wNuG1BcISQfMWAncMHC+JHSaFgc5mb5b5213DmzpL3rB8U+9U3xQ9PnMHEDd3LvpHMMLr9OG9ttBwfiUb+xE2ly72g8O14H2fUoWP7tz3do/2t4/LMp/OVYg5BwfaPGBeKJUrgHarxXRYFepZ0H7u7/NTHsG7qPkZsXgXpIDout0uPbZQ357G//YG8Ika5d7RuG6/Ao1Kbj+7sPd2f9LePyzJLAREQEREBERAREQEREBETS3a92wisPoOHvl+q3XqeieRSs+32mB7+1HtoTSb9JoCLL+oe7oUp9y/xP+QmkeC846zSas6yuzda28ObB3i2B/vBwfEGYVmJOT1gQNn9oI1n+GaXV3u1Z1JDGtGoXTWLahtzXTWoIK+plrCzdR1msUcgggkEdQR0II8xJlz9zENTpOC1I6ulOiVSAfWS4O1Thx5dKq8Z8Qc+chcCx3Yx2nNrkGi1TZvrX1LCfWuRRg7j5uPb5zasp5yDxJtPxTRWqcYurB96sdpH0Jlw4CIiBiebda1PD9bcn3k097L7mWtiD9cSmbeMt32m8TGn4Pr7D50vWM+27/KH6vylQ4CIiBJDzi7cH/wtt2F1K3VsCMbSrhq2Hs3MGHvJ90jcRAREQJByhyXqOKPdVpSneVp3mx22713BTtPhnJHjPLxvlPW6Jtuq09lPvZTsPwYdDJf2Ca3u+N1r/qVXJ9F7wfolmrqFdSrqHU+KsAyn4gwKQRLXcc7HuEavJOnFDH9ug92c/h8PymuOYfRyuTLaHULcPKu4bH+AYdD88QNMqxHUdJLeXe1TimhwKtQ1iD93d/mJj2Dd1HyMxXHeT9doWxqtPZV/MVJQ/Bx0Mw0DfvLnpGUvhddp2pPnZSd6fEoeo+pm0eB80aPXJv0t9dw8wp9cfiU9R9JTGd+j11tLiyp2qYeDIxVh8xAu5Ernyp6QOs0+2vWoNYnhv6JeB8fBvn9ZuLlntO4bxAAU3qjn91biuzPsAPRvkTAlUREBERATgmczSfbT2rbA/DdE/rdV1Fqn7o861I8/aflA6O1vtlz3mg4c/tW7UKfHyKVH2e1vpNIEzjMQEREBERAyvKle7X6NfbfT+sS50qR2V6HvuNaBfEC0OfhWC/8AaW3gIiIGpfSJ44K9BTpB966wMfwVdf1FfpK7TanpE6wtxSqvyShMD3uzE/2mq4CIiAiIgIiIEv7JLCvHOHkf6hHyZHH95bSVO7IKC/HNCB5OzfJUYy2MBERA+LqVdSrqHU+KsAVPxBkI5i7GOE6zLCn7M5/boOwZ96eH5CTqIFcOZ/R+12n3PpGXWIP2R6l2PwnofkZrLW6G2lzXcjVOPFXUqw+Rl3JieP8AKmj16bNVQl3sYjDr+Fx1ECmU5ViOo6Td/NPo6H1n4dfnz7m/x+C2D+4+c1Nx/lTWaB9mqoek+RIyjfhYdDAknKHbFxHh5VC/2qkfuriTgfyP4r/Sbv5Q7YeHcRK17zprT+6uKgE+xH8G/Iyqs+6z16+Hn8IF4IkL7IF1A4PpvtNptc5Khjl6qzjZWx8cgYPXwDAeAkX7ce0k6Sv/AA7Sti6xc3OD1qqbI2j2O3X4L+IEB0drHbKtAfRcOsD2HK23oQVq8iqEeL+/y+PhoF3JJJOSepJ8SZ8zs0+nex1RFLsxAVVBLEnwAED60eje6xKqlLu5CqqjJYnoABNo84dlg4ZwJLnG/UtbWbmHUVowbCL7gcZPmZPeyPspHDlGr1QDalh6q9CKFPl+M+Z8pOea+BJrtFqNK/hYhAPscdVPyIECmUT7trKsVPiCQfiDifEBETkCBsrsA4ebOMCzGRVVYxPsLDYP6yzEgHY9yIOG6IWP1uvVHf8AlXGVT8+sn8BERArL2/r/AMZP/Jpx9DNbTcXpHcHZdXptUB6r192T5bkYnH0YTTsBERAREQEREDZno/aA2cX7zHSqmxvm2EH6jLLzU3o+8rNp9HbrLBhtQQEz490mevzbP0m2YCIiAiIgIiICefXcPqvraq6tbUbxR1DKfkZ6Igaj5m9HnSXMX0VraUn92w7yr5eYH1kZ5X7AdX9txrti6es7jZW6v3xwdqqpGQM4zuA6dOuZYKRzifFtXp7yH7lqnOKgqWNb5A7wGyACfvKG+8BgeYY7jfH00+Blk1eUQ00lQlvUBHIcYIIyFXIJJ259Xcuu+b+zq3i7Xa7T5OpJG+tVsTTuErUbQ1uCtoI27eoz446mbM0PKqXW3ai1mbc5B25RrGRe6s3NnIrypUIMdF6ls9JRRQqKERQqjoFAwAIFO+Bcna3Xak6bT0u1inFgYbFp64JtJ+5jr49emACeksR2cdken4UBdaRqdUR/5uPUqz5VA/qPU+7wk9ShVLFVALHLEAAscYyT5nE+4CIiBTfnThTaXiOrpYY222Y96liQfoRMJNz+khpaFv0bqoFrrZvYftIu0Ln/AOX0mmICZLlyqp9ZpluOKzbWHP8ALuGZjZ90nDKfeP6wLvVqAAB4ADHsx5T6nn4e2aaj/In6RPRAREQMPzXytRxLSvprx0PVWH3kceDLKuc7dnms4VaVuQvVn1L1BNbjy6+R9xlu5Ee1lQeCcQz/AKQP0dYFSoie7g3Bb9Zeun06d5Y2dq5AztBJ6n3AwPDEzHH+UdboNn2uh6N+du7HrbcZxj4iYeAk37LuzyzimqUupXTVkG1/Ddj9hT7T+QmU7HezXT8VN1updglLIO6TAL7gT1byHTyljeF8Kp0tS06etaq18FUYH/c+8wO/T6da0VEUKqgKqjoAoGABOyIgIiICIiAiIgIiICRzi/KTah3drc7iwAKdK6zU9e1Rnq3rv6x/jbABOZI4gY7l/hbabTpSziwrn1gCoOT44JPXzPXxJmRiICIiAiJw7AAk9AOp+AgVj7eeL9/xh6wciitKx8cb2/NvymuZlOaOJnU67Vag9e8usb5Fjj8sTGKuSB7YHE7KBl1HvH9Z8uOpnr4JTv1WnT+K2sfVwIFz9CuKqx7EQfRRO+cKMTmAiIgJE+1Vc8E4h/yv6MpksmF500Pf8N1tQ6lqLQPiFJH5iBTaTfsXcDjmjz5mwfWp5CSJnORuKjS8T0V58EuTd+Ena35EwNw+knp86XQ2ey2xf+pAf/rNAyzXb5oO94MXHXuranz/ACnKH9QlZYG7vRq1XrcQq9opf6F1/uJvWVp9H7ifdcWNROBdTYv+5cWD9JlloCIiAiIgIiICIiAiIgIiICIiAiIgJhOduIfZ+G627wK0W4+JUqPzImbkE7bNZ3fA9V/Oak+rg/0BgVYJmX5Q4b9p1+mp/ifr8FBY/kJh5PuxPRd5xYHGdlGob5msoPzaBA7PvH4mZDllsa7SH/36f1rPDeuHYe8/1nq4E+3V6Y+y2o/RxAurECICIiAnDDIIPWcxApxzvwb7HxLV6fyS19v4Cdy/kRMIDibS9IXhHdcTS8DpdUpz/NX6h/LbNWQLVU/8V5aH7TW6Qj2/5ta4/Ukqsy4JBlj/AEeuKG3hdlDde5tYL+GwbsfXd9ZprtP5c+w8V1NQGEZu8r9myz1h9Oo+UDGcocZ+x6/S6nyrtRm/DnDD6Ey5FVoZVZTkEAgjwIIyDKPy03YnxqzU8Hp7wkmotUGPiUXG36Dp8oE9iIgIiICIiAiJgtbzfTWAVWyzJYEiuxVGywUkliMY3kCBnYmGq5mR7TWqO2LO7L+rjOOhAzlgSLPDyqY+GM5mAiIgIiICIiAmuu3nTM/BbCoJCW1M2P4clc/VhNizBc267RDT26fWONlqMjID65V/VyP4ep6McAHHWBTmbU9HUZ4pd6pI+zWZOOinvK/H49Z3nss0bW4qXUoAyE1X7rdQKiwDWWLSg7sAbsL6xyDkrjB3TyZyrptBplWjTrp2cK1oBLOXx4M56nGT08Bk4gVk7ReVLNBxG6kq21iXrODhkYk9D546j5Tu7OuS79drqQEIRHVrGIOFAOes39z/AMdHddwle8OzVG8oLFSw+qUrX7zWeWVBAbAJB6r7eTOWPs+6907lnAC0jbmusKigWMPvudgY5yAWbHichKAJzEQEREBERAhHavyIeK6MLXgXVEtXnzyPWX54H0lc35D4gL/s509neEEhApLMF6EgecuHMLxfldNTathd0I2klDiwFN2012eKdT1AyDjqPHIRTsV4ZRptE1S2BrmYtYvTI2nb0/iwcgkE4PQ4M9Xaj2ZrxepHrYV6isEIx+66nrsb5+B95nm4hwC7T3I77wo2j7XpxWroqKQptrIxuwEXcABjOd2cCXcr8UbUaZXswXB2swG0MwAO4Dy8fD25gVpq7JNf399LKM0qr2BSGfYwJUoP2s4+A88TevZldpqNJVpK8ggsMkMjNYM71dG6o42np1BCkqxwcZ/iPK9N1ouLWVuMlWqfYyuVCbwwGQdoAK52tgblOBiKcf4Lqqme3G52Azq6Rtd+6GahbX91WDBT3gA6LjruIgbDiebht72UVPYvduyIWTqNrFQSMH358Z6YCIiAiIgdWqDGtwp2ttba2CcHBwcDx6yGNoqaaLK+7cA4UJY20kWMblL2KWYPmthjxJZBjJEm5kJbUk2juttTtqAt57w3XsHNJNaswO0hTYCqkbe5yOiwOivVGq1Ds+zAuwUlR3tVSmvfv3rllAG3CHGWPiqllnVV4bdjPqsVOQRgjB8/cR9ZCK+XtZbdSt7MlOLECo7VhalWpVBrQYUuq259b97/ACgGZcNRloqDjDBEDDOcMFGRnz65gemIiAiIgIiICR3UclVWOxey0obGt2B3B3sGB9bPhhmA8CAcA4kiiB5OG8Jo0y7KK1rB6nA6sQMZZj1Y48yTO++rcjKCVyCNy9GXIxke8TsiBhuD8sU6cq3W11AUO/UqoGMJnOOntJPvx0mZiICIiAiIgIiICIiAnCqB0Ax8JzEBERAREQEREBERAT5VAPAY8T06dScn88z6iAiIgIiICIiAiIgIiICIiAiIgIiICIi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2" name="Picture 4" descr="https://encrypted-tbn1.google.com/images?q=tbn:ANd9GcSzMG7jkLwtaT4woFjAoOWOY9tQOjzk3DS83MD6Fv255ys19NfCYQ"/>
          <p:cNvPicPr>
            <a:picLocks noChangeAspect="1" noChangeArrowheads="1"/>
          </p:cNvPicPr>
          <p:nvPr/>
        </p:nvPicPr>
        <p:blipFill>
          <a:blip r:embed="rId2" cstate="print"/>
          <a:srcRect/>
          <a:stretch>
            <a:fillRect/>
          </a:stretch>
        </p:blipFill>
        <p:spPr bwMode="auto">
          <a:xfrm>
            <a:off x="0" y="0"/>
            <a:ext cx="9155779" cy="6858000"/>
          </a:xfrm>
          <a:prstGeom prst="rect">
            <a:avLst/>
          </a:prstGeom>
          <a:noFill/>
        </p:spPr>
      </p:pic>
      <p:sp>
        <p:nvSpPr>
          <p:cNvPr id="3" name="Content Placeholder 2"/>
          <p:cNvSpPr>
            <a:spLocks noGrp="1"/>
          </p:cNvSpPr>
          <p:nvPr>
            <p:ph idx="1"/>
          </p:nvPr>
        </p:nvSpPr>
        <p:spPr>
          <a:xfrm>
            <a:off x="457200" y="503237"/>
            <a:ext cx="8229600" cy="5821363"/>
          </a:xfrm>
        </p:spPr>
        <p:txBody>
          <a:bodyPr>
            <a:normAutofit lnSpcReduction="10000"/>
          </a:bodyPr>
          <a:lstStyle/>
          <a:p>
            <a:pPr>
              <a:buNone/>
            </a:pPr>
            <a:r>
              <a:rPr lang="en-US" dirty="0" smtClean="0">
                <a:solidFill>
                  <a:schemeClr val="bg1"/>
                </a:solidFill>
              </a:rPr>
              <a:t> 	PERLUKAH KONSELOR MENJABAT TANGAN DAN MENEPUK-NEPUK DI ATAS BAHU?</a:t>
            </a:r>
          </a:p>
          <a:p>
            <a:pPr>
              <a:buNone/>
            </a:pPr>
            <a:r>
              <a:rPr lang="en-US" dirty="0">
                <a:solidFill>
                  <a:schemeClr val="bg1"/>
                </a:solidFill>
              </a:rPr>
              <a:t>	</a:t>
            </a:r>
            <a:r>
              <a:rPr lang="en-US" dirty="0" smtClean="0">
                <a:solidFill>
                  <a:schemeClr val="bg1"/>
                </a:solidFill>
              </a:rPr>
              <a:t>JANGAN TERSINGGUNG BILA KLIEN MENOLAK JABAT TANGAN ANDA…</a:t>
            </a:r>
          </a:p>
          <a:p>
            <a:pPr>
              <a:buNone/>
            </a:pPr>
            <a:endParaRPr lang="en-US" dirty="0">
              <a:solidFill>
                <a:schemeClr val="bg1"/>
              </a:solidFill>
            </a:endParaRPr>
          </a:p>
          <a:p>
            <a:pPr>
              <a:buNone/>
            </a:pPr>
            <a:r>
              <a:rPr lang="en-US" dirty="0" smtClean="0">
                <a:solidFill>
                  <a:schemeClr val="bg1"/>
                </a:solidFill>
              </a:rPr>
              <a:t>	YANG PENTING BUKAN SENTUHAN JASMANIAH</a:t>
            </a:r>
          </a:p>
          <a:p>
            <a:pPr>
              <a:buNone/>
            </a:pPr>
            <a:r>
              <a:rPr lang="en-US" dirty="0" smtClean="0">
                <a:solidFill>
                  <a:schemeClr val="bg1"/>
                </a:solidFill>
              </a:rPr>
              <a:t>	TETAPI MENCIPTAKAN IKLIM YANG BERSAHABAT DALAM HUBUNGAN KONSELING</a:t>
            </a:r>
          </a:p>
          <a:p>
            <a:pPr>
              <a:buNone/>
            </a:pPr>
            <a:endParaRPr lang="en-US" dirty="0">
              <a:solidFill>
                <a:schemeClr val="bg1"/>
              </a:solidFill>
            </a:endParaRPr>
          </a:p>
          <a:p>
            <a:pPr>
              <a:buNone/>
            </a:pPr>
            <a:r>
              <a:rPr lang="en-US" dirty="0" smtClean="0">
                <a:solidFill>
                  <a:schemeClr val="bg1"/>
                </a:solidFill>
              </a:rPr>
              <a:t>LETS PRACTICE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674424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26427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91247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43430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81425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93294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2348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s://encrypted-tbn3.google.com/images?q=tbn:ANd9GcR9YsGxjVHYHQtNp_mZ0EfGoWlLczqe7QlYpQXdjnYLvbUoxrOWYw"/>
          <p:cNvPicPr>
            <a:picLocks noChangeAspect="1" noChangeArrowheads="1"/>
          </p:cNvPicPr>
          <p:nvPr/>
        </p:nvPicPr>
        <p:blipFill>
          <a:blip r:embed="rId2" cstate="print"/>
          <a:srcRect/>
          <a:stretch>
            <a:fillRect/>
          </a:stretch>
        </p:blipFill>
        <p:spPr bwMode="auto">
          <a:xfrm>
            <a:off x="762000" y="2653248"/>
            <a:ext cx="5819775" cy="3872798"/>
          </a:xfrm>
          <a:prstGeom prst="rect">
            <a:avLst/>
          </a:prstGeom>
          <a:noFill/>
        </p:spPr>
      </p:pic>
      <p:sp>
        <p:nvSpPr>
          <p:cNvPr id="4" name="Content Placeholder 2"/>
          <p:cNvSpPr txBox="1">
            <a:spLocks/>
          </p:cNvSpPr>
          <p:nvPr/>
        </p:nvSpPr>
        <p:spPr>
          <a:xfrm>
            <a:off x="1295400" y="2560637"/>
            <a:ext cx="2057400" cy="1020763"/>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4000" dirty="0" smtClean="0"/>
              <a:t>AGAMA</a:t>
            </a:r>
            <a:endParaRPr kumimoji="0" lang="en-US" sz="4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Content Placeholder 2"/>
          <p:cNvSpPr>
            <a:spLocks noGrp="1"/>
          </p:cNvSpPr>
          <p:nvPr>
            <p:ph idx="1"/>
          </p:nvPr>
        </p:nvSpPr>
        <p:spPr>
          <a:xfrm>
            <a:off x="3810000" y="2103437"/>
            <a:ext cx="2743200" cy="1020763"/>
          </a:xfrm>
        </p:spPr>
        <p:txBody>
          <a:bodyPr>
            <a:normAutofit/>
          </a:bodyPr>
          <a:lstStyle/>
          <a:p>
            <a:pPr algn="ctr">
              <a:buNone/>
            </a:pPr>
            <a:r>
              <a:rPr lang="en-US" sz="4000" dirty="0" smtClean="0"/>
              <a:t>KONSELING</a:t>
            </a:r>
            <a:endParaRPr lang="en-US" sz="4000" dirty="0"/>
          </a:p>
        </p:txBody>
      </p:sp>
      <p:sp>
        <p:nvSpPr>
          <p:cNvPr id="6" name="Content Placeholder 2"/>
          <p:cNvSpPr txBox="1">
            <a:spLocks/>
          </p:cNvSpPr>
          <p:nvPr/>
        </p:nvSpPr>
        <p:spPr>
          <a:xfrm>
            <a:off x="3657600" y="0"/>
            <a:ext cx="5486400" cy="1096963"/>
          </a:xfrm>
          <a:prstGeom prst="rect">
            <a:avLst/>
          </a:prstGeom>
          <a:solidFill>
            <a:schemeClr val="accent4"/>
          </a:solidFill>
        </p:spPr>
        <p:txBody>
          <a:bodyPr vert="horz" lIns="91440" tIns="45720" rIns="91440" bIns="45720" rtlCol="0">
            <a:normAutofit fontScale="850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4000" dirty="0" smtClean="0">
                <a:solidFill>
                  <a:schemeClr val="bg1"/>
                </a:solidFill>
              </a:rPr>
              <a:t>BISAKAH BERJALAN BERSAMA</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4000" dirty="0" smtClean="0">
                <a:solidFill>
                  <a:schemeClr val="bg1"/>
                </a:solidFill>
              </a:rPr>
              <a:t> DALAM KONSELING…</a:t>
            </a:r>
            <a:endParaRPr kumimoji="0" lang="en-US" sz="40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7" name="Content Placeholder 2"/>
          <p:cNvSpPr txBox="1">
            <a:spLocks/>
          </p:cNvSpPr>
          <p:nvPr/>
        </p:nvSpPr>
        <p:spPr>
          <a:xfrm>
            <a:off x="152400" y="1646237"/>
            <a:ext cx="2667000" cy="1020763"/>
          </a:xfrm>
          <a:prstGeom prst="rect">
            <a:avLst/>
          </a:prstGeom>
          <a:ln>
            <a:solidFill>
              <a:schemeClr val="accent1"/>
            </a:solidFill>
          </a:ln>
        </p:spPr>
        <p:txBody>
          <a:bodyPr vert="horz" lIns="91440" tIns="45720" rIns="91440" bIns="45720" rtlCol="0">
            <a:normAutofit fontScale="775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DASAR</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THEOLOGIS</a:t>
            </a:r>
          </a:p>
        </p:txBody>
      </p:sp>
      <p:sp>
        <p:nvSpPr>
          <p:cNvPr id="8" name="Content Placeholder 2"/>
          <p:cNvSpPr txBox="1">
            <a:spLocks/>
          </p:cNvSpPr>
          <p:nvPr/>
        </p:nvSpPr>
        <p:spPr>
          <a:xfrm>
            <a:off x="5791200" y="1524000"/>
            <a:ext cx="2667000" cy="1020763"/>
          </a:xfrm>
          <a:prstGeom prst="rect">
            <a:avLst/>
          </a:prstGeom>
          <a:ln>
            <a:solidFill>
              <a:schemeClr val="accent1"/>
            </a:solidFill>
          </a:ln>
        </p:spPr>
        <p:txBody>
          <a:bodyPr vert="horz" lIns="91440" tIns="45720" rIns="91440" bIns="45720" rtlCol="0">
            <a:normAutofit fontScale="775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DASAR</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SAINS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227443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840727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327842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08533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48088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533356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08768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916204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60439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78439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19600"/>
            <a:ext cx="2133600" cy="762000"/>
          </a:xfrm>
          <a:solidFill>
            <a:schemeClr val="accent4"/>
          </a:solidFill>
        </p:spPr>
        <p:txBody>
          <a:bodyPr/>
          <a:lstStyle/>
          <a:p>
            <a:pPr algn="ctr">
              <a:buNone/>
            </a:pPr>
            <a:r>
              <a:rPr lang="en-US" b="1" dirty="0" smtClean="0">
                <a:solidFill>
                  <a:schemeClr val="bg1"/>
                </a:solidFill>
              </a:rPr>
              <a:t>AGAMA</a:t>
            </a:r>
            <a:endParaRPr lang="en-US" b="1" dirty="0">
              <a:solidFill>
                <a:schemeClr val="bg1"/>
              </a:solidFill>
            </a:endParaRPr>
          </a:p>
        </p:txBody>
      </p:sp>
      <p:sp>
        <p:nvSpPr>
          <p:cNvPr id="4" name="Content Placeholder 2"/>
          <p:cNvSpPr txBox="1">
            <a:spLocks/>
          </p:cNvSpPr>
          <p:nvPr/>
        </p:nvSpPr>
        <p:spPr>
          <a:xfrm>
            <a:off x="4724400" y="533400"/>
            <a:ext cx="3810000" cy="2667000"/>
          </a:xfrm>
          <a:prstGeom prst="rect">
            <a:avLst/>
          </a:prstGeom>
          <a:solidFill>
            <a:schemeClr val="accent4"/>
          </a:solidFill>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1" i="0" u="none" strike="noStrike" kern="1200" cap="none" spc="0" normalizeH="0" baseline="0" noProof="0" dirty="0" smtClean="0">
                <a:ln>
                  <a:noFill/>
                </a:ln>
                <a:solidFill>
                  <a:schemeClr val="bg1"/>
                </a:solidFill>
                <a:effectLst/>
                <a:uLnTx/>
                <a:uFillTx/>
                <a:latin typeface="+mn-lt"/>
                <a:ea typeface="+mn-ea"/>
                <a:cs typeface="+mn-cs"/>
              </a:rPr>
              <a:t>MENINGKATKAN </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1" i="0" u="none" strike="noStrike" kern="1200" cap="none" spc="0" normalizeH="0" baseline="0" noProof="0" dirty="0" smtClean="0">
                <a:ln>
                  <a:noFill/>
                </a:ln>
                <a:solidFill>
                  <a:schemeClr val="bg1"/>
                </a:solidFill>
                <a:effectLst/>
                <a:uLnTx/>
                <a:uFillTx/>
                <a:latin typeface="+mn-lt"/>
                <a:ea typeface="+mn-ea"/>
                <a:cs typeface="+mn-cs"/>
              </a:rPr>
              <a:t>KESEHATAN MENTAL </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1" i="0" u="none" strike="noStrike" kern="1200" cap="none" spc="0" normalizeH="0" baseline="0" noProof="0" dirty="0" smtClean="0">
                <a:ln>
                  <a:noFill/>
                </a:ln>
                <a:solidFill>
                  <a:schemeClr val="bg1"/>
                </a:solidFill>
                <a:effectLst/>
                <a:uLnTx/>
                <a:uFillTx/>
                <a:latin typeface="+mn-lt"/>
                <a:ea typeface="+mn-ea"/>
                <a:cs typeface="+mn-cs"/>
              </a:rPr>
              <a:t>KLIEN</a:t>
            </a:r>
          </a:p>
        </p:txBody>
      </p:sp>
      <p:cxnSp>
        <p:nvCxnSpPr>
          <p:cNvPr id="6" name="Straight Arrow Connector 5"/>
          <p:cNvCxnSpPr/>
          <p:nvPr/>
        </p:nvCxnSpPr>
        <p:spPr>
          <a:xfrm flipV="1">
            <a:off x="1905000" y="2514600"/>
            <a:ext cx="2209800" cy="16002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pic>
        <p:nvPicPr>
          <p:cNvPr id="28674" name="Picture 2" descr="https://encrypted-tbn1.google.com/images?q=tbn:ANd9GcTdjCznrtpdPnHqmqIgPS_a0USD2qYj8xbcNsM_d3yzHAPgNDlM"/>
          <p:cNvPicPr>
            <a:picLocks noChangeAspect="1" noChangeArrowheads="1"/>
          </p:cNvPicPr>
          <p:nvPr/>
        </p:nvPicPr>
        <p:blipFill>
          <a:blip r:embed="rId2" cstate="print"/>
          <a:srcRect/>
          <a:stretch>
            <a:fillRect/>
          </a:stretch>
        </p:blipFill>
        <p:spPr bwMode="auto">
          <a:xfrm>
            <a:off x="3048000" y="4953000"/>
            <a:ext cx="1219200" cy="1584341"/>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995295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423045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833854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010458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791139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281602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189904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793120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879729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46669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APA YANG DILAKUKAN KONSELOR BILA</a:t>
            </a:r>
            <a:endParaRPr lang="en-US" dirty="0"/>
          </a:p>
        </p:txBody>
      </p:sp>
      <p:sp>
        <p:nvSpPr>
          <p:cNvPr id="3" name="Content Placeholder 2"/>
          <p:cNvSpPr>
            <a:spLocks noGrp="1"/>
          </p:cNvSpPr>
          <p:nvPr>
            <p:ph idx="1"/>
          </p:nvPr>
        </p:nvSpPr>
        <p:spPr/>
        <p:txBody>
          <a:bodyPr/>
          <a:lstStyle/>
          <a:p>
            <a:r>
              <a:rPr lang="en-US" dirty="0" smtClean="0"/>
              <a:t>KLIEN MEMBUAT KEPUTUSAN YANG JELAS-JELAS BERLAWANAN DENGAN NILAI SOSIAL, HUKUM DAN AGAMA?</a:t>
            </a:r>
          </a:p>
        </p:txBody>
      </p:sp>
      <p:sp>
        <p:nvSpPr>
          <p:cNvPr id="27650" name="AutoShape 2" descr="https://encrypted-tbn2.google.com/images?q=tbn:ANd9GcSWbua3kEiF2ZdawUU2nKU-HULFnd32DRAVrjEZ9EJSqxs8wbK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7652" name="Picture 4" descr="https://encrypted-tbn2.google.com/images?q=tbn:ANd9GcSWbua3kEiF2ZdawUU2nKU-HULFnd32DRAVrjEZ9EJSqxs8wbKI"/>
          <p:cNvPicPr>
            <a:picLocks noChangeAspect="1" noChangeArrowheads="1"/>
          </p:cNvPicPr>
          <p:nvPr/>
        </p:nvPicPr>
        <p:blipFill>
          <a:blip r:embed="rId2" cstate="print"/>
          <a:srcRect/>
          <a:stretch>
            <a:fillRect/>
          </a:stretch>
        </p:blipFill>
        <p:spPr bwMode="auto">
          <a:xfrm>
            <a:off x="5715000" y="3657600"/>
            <a:ext cx="3200400" cy="3200400"/>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32537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230914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048289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616142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898473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581809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125028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987268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781903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4112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APA YANG DILAKUKAN KONSELOR BILA</a:t>
            </a:r>
            <a:endParaRPr lang="en-US" dirty="0"/>
          </a:p>
        </p:txBody>
      </p:sp>
      <p:sp>
        <p:nvSpPr>
          <p:cNvPr id="3" name="Content Placeholder 2"/>
          <p:cNvSpPr>
            <a:spLocks noGrp="1"/>
          </p:cNvSpPr>
          <p:nvPr>
            <p:ph idx="1"/>
          </p:nvPr>
        </p:nvSpPr>
        <p:spPr/>
        <p:txBody>
          <a:bodyPr/>
          <a:lstStyle/>
          <a:p>
            <a:r>
              <a:rPr lang="en-US" dirty="0" smtClean="0"/>
              <a:t>KLIEN MELAKUKAN SESUATU YANG TIDAK JUJUR, MELEPASKAN TANGGUNG JAWAB, SELALU MENGIKUTI KESENANGANNYA, ATAU TERPAKU OLEH KEPERLUAN JANGKA PENDEKNYA?</a:t>
            </a:r>
            <a:endParaRPr lang="en-US" dirty="0"/>
          </a:p>
        </p:txBody>
      </p:sp>
      <p:pic>
        <p:nvPicPr>
          <p:cNvPr id="4" name="Picture 4" descr="https://encrypted-tbn2.google.com/images?q=tbn:ANd9GcSWbua3kEiF2ZdawUU2nKU-HULFnd32DRAVrjEZ9EJSqxs8wbKI"/>
          <p:cNvPicPr>
            <a:picLocks noChangeAspect="1" noChangeArrowheads="1"/>
          </p:cNvPicPr>
          <p:nvPr/>
        </p:nvPicPr>
        <p:blipFill>
          <a:blip r:embed="rId2" cstate="print"/>
          <a:srcRect/>
          <a:stretch>
            <a:fillRect/>
          </a:stretch>
        </p:blipFill>
        <p:spPr bwMode="auto">
          <a:xfrm>
            <a:off x="5715000" y="3657600"/>
            <a:ext cx="3200400" cy="3200400"/>
          </a:xfrm>
          <a:prstGeom prst="rect">
            <a:avLst/>
          </a:prstGeom>
          <a:noFill/>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02309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308947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863523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875695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413920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924203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711375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1865895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432423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19032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APA YANG DILAKUKAN KONSELOR BILA</a:t>
            </a:r>
            <a:endParaRPr lang="en-US" dirty="0"/>
          </a:p>
        </p:txBody>
      </p:sp>
      <p:sp>
        <p:nvSpPr>
          <p:cNvPr id="3" name="Content Placeholder 2"/>
          <p:cNvSpPr>
            <a:spLocks noGrp="1"/>
          </p:cNvSpPr>
          <p:nvPr>
            <p:ph idx="1"/>
          </p:nvPr>
        </p:nvSpPr>
        <p:spPr/>
        <p:txBody>
          <a:bodyPr/>
          <a:lstStyle/>
          <a:p>
            <a:r>
              <a:rPr lang="en-US" dirty="0" smtClean="0"/>
              <a:t>KLIEN MELAKUKAN PERBUATAN YANG MERUGIKAN DAN MERUSAK DIRINYA SENDIRI KARENA ITU DIANGGAP SEBAGAI JALAN PINTAS MENYELESAIKAN MASALAHNYA?</a:t>
            </a:r>
            <a:endParaRPr lang="en-US" dirty="0"/>
          </a:p>
        </p:txBody>
      </p:sp>
      <p:pic>
        <p:nvPicPr>
          <p:cNvPr id="4" name="Picture 4" descr="https://encrypted-tbn2.google.com/images?q=tbn:ANd9GcSWbua3kEiF2ZdawUU2nKU-HULFnd32DRAVrjEZ9EJSqxs8wbKI"/>
          <p:cNvPicPr>
            <a:picLocks noChangeAspect="1" noChangeArrowheads="1"/>
          </p:cNvPicPr>
          <p:nvPr/>
        </p:nvPicPr>
        <p:blipFill>
          <a:blip r:embed="rId2" cstate="print"/>
          <a:srcRect/>
          <a:stretch>
            <a:fillRect/>
          </a:stretch>
        </p:blipFill>
        <p:spPr bwMode="auto">
          <a:xfrm>
            <a:off x="5715000" y="3657600"/>
            <a:ext cx="3200400" cy="3200400"/>
          </a:xfrm>
          <a:prstGeom prst="rect">
            <a:avLst/>
          </a:prstGeom>
          <a:noFill/>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4606857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2899636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8453301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1134167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816279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7064308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5047972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2403106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4550973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97589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Pasti</a:t>
            </a:r>
            <a:r>
              <a:rPr lang="en-US" dirty="0" smtClean="0"/>
              <a:t> </a:t>
            </a:r>
            <a:r>
              <a:rPr lang="en-US" dirty="0" err="1" smtClean="0"/>
              <a:t>akan</a:t>
            </a:r>
            <a:r>
              <a:rPr lang="en-US" dirty="0" smtClean="0"/>
              <a:t> </a:t>
            </a:r>
            <a:r>
              <a:rPr lang="en-US" dirty="0" err="1" smtClean="0"/>
              <a:t>menjawab</a:t>
            </a:r>
            <a:endParaRPr lang="en-US" dirty="0"/>
          </a:p>
        </p:txBody>
      </p:sp>
      <p:sp>
        <p:nvSpPr>
          <p:cNvPr id="3" name="Content Placeholder 2"/>
          <p:cNvSpPr>
            <a:spLocks noGrp="1"/>
          </p:cNvSpPr>
          <p:nvPr>
            <p:ph idx="1"/>
          </p:nvPr>
        </p:nvSpPr>
        <p:spPr/>
        <p:txBody>
          <a:bodyPr>
            <a:normAutofit/>
          </a:bodyPr>
          <a:lstStyle/>
          <a:p>
            <a:pPr algn="ctr">
              <a:buNone/>
            </a:pPr>
            <a:r>
              <a:rPr lang="en-US" sz="4000" dirty="0" smtClean="0"/>
              <a:t>“TIDAK AKAN MEMBIARKAN”</a:t>
            </a:r>
            <a:endParaRPr lang="en-US" sz="4000" dirty="0"/>
          </a:p>
        </p:txBody>
      </p:sp>
      <p:pic>
        <p:nvPicPr>
          <p:cNvPr id="26626" name="Picture 2" descr="https://encrypted-tbn0.google.com/images?q=tbn:ANd9GcQcOjPsrrBV3fppn9d9lesXOrlJtWB1L_YCKKn8MtIl05qKVggEIg"/>
          <p:cNvPicPr>
            <a:picLocks noChangeAspect="1" noChangeArrowheads="1"/>
          </p:cNvPicPr>
          <p:nvPr/>
        </p:nvPicPr>
        <p:blipFill>
          <a:blip r:embed="rId2" cstate="print"/>
          <a:srcRect/>
          <a:stretch>
            <a:fillRect/>
          </a:stretch>
        </p:blipFill>
        <p:spPr bwMode="auto">
          <a:xfrm>
            <a:off x="381000" y="4600574"/>
            <a:ext cx="2019300" cy="2257426"/>
          </a:xfrm>
          <a:prstGeom prst="rect">
            <a:avLst/>
          </a:prstGeom>
          <a:noFill/>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3715272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8944293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9544505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9044089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2844164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432749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0048425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479992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0791853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16206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s://encrypted-tbn2.google.com/images?q=tbn:ANd9GcTgz-zKwFIlOb632TgdwoaJwq1XUTYttUJho9Mbq5hR2UzwTeoI"/>
          <p:cNvPicPr>
            <a:picLocks noChangeAspect="1" noChangeArrowheads="1"/>
          </p:cNvPicPr>
          <p:nvPr/>
        </p:nvPicPr>
        <p:blipFill>
          <a:blip r:embed="rId2" cstate="print"/>
          <a:srcRect/>
          <a:stretch>
            <a:fillRect/>
          </a:stretch>
        </p:blipFill>
        <p:spPr bwMode="auto">
          <a:xfrm>
            <a:off x="0" y="1600200"/>
            <a:ext cx="9144000" cy="5257799"/>
          </a:xfrm>
          <a:prstGeom prst="rect">
            <a:avLst/>
          </a:prstGeom>
          <a:noFill/>
        </p:spPr>
      </p:pic>
      <p:sp>
        <p:nvSpPr>
          <p:cNvPr id="2" name="Title 1"/>
          <p:cNvSpPr>
            <a:spLocks noGrp="1"/>
          </p:cNvSpPr>
          <p:nvPr>
            <p:ph type="title"/>
          </p:nvPr>
        </p:nvSpPr>
        <p:spPr/>
        <p:txBody>
          <a:bodyPr>
            <a:normAutofit fontScale="90000"/>
          </a:bodyPr>
          <a:lstStyle/>
          <a:p>
            <a:r>
              <a:rPr lang="en-US" dirty="0" smtClean="0"/>
              <a:t>PERLU MENYELARASKAN NILAI KONSELOR DAN KLIEN</a:t>
            </a:r>
            <a:endParaRPr lang="en-US" dirty="0"/>
          </a:p>
        </p:txBody>
      </p:sp>
      <p:sp>
        <p:nvSpPr>
          <p:cNvPr id="3" name="Content Placeholder 2"/>
          <p:cNvSpPr>
            <a:spLocks noGrp="1"/>
          </p:cNvSpPr>
          <p:nvPr>
            <p:ph idx="1"/>
          </p:nvPr>
        </p:nvSpPr>
        <p:spPr>
          <a:xfrm>
            <a:off x="228600" y="1905000"/>
            <a:ext cx="8382000" cy="4724400"/>
          </a:xfrm>
        </p:spPr>
        <p:txBody>
          <a:bodyPr>
            <a:normAutofit/>
          </a:bodyPr>
          <a:lstStyle/>
          <a:p>
            <a:pPr marL="514350" indent="-514350">
              <a:buNone/>
            </a:pPr>
            <a:r>
              <a:rPr lang="en-US" dirty="0" smtClean="0">
                <a:solidFill>
                  <a:schemeClr val="bg1"/>
                </a:solidFill>
              </a:rPr>
              <a:t>1.  BERHUBUNGAN DENGAN PRINSIP-PRINSIP PENYELENGGARAAN KONSELING, BAHWA KLIEN MEMILIKI KEBEBASAN MEMBUAT KEPUTUSAN UNTUK DIRINYA SENDIRI DAN KONSELOR TIDAK MEMPUNYAI KEWENANGAN SEDIKITPUN UNTUK MEMAKSAKAN NILAI-NILAINYA KEPADA KLIEN.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3048916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0021596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620074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2122099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1445367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3408137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7701767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9192430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8925418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05895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encrypted-tbn2.google.com/images?q=tbn:ANd9GcTgz-zKwFIlOb632TgdwoaJwq1XUTYttUJho9Mbq5hR2UzwTeoI"/>
          <p:cNvPicPr>
            <a:picLocks noChangeAspect="1" noChangeArrowheads="1"/>
          </p:cNvPicPr>
          <p:nvPr/>
        </p:nvPicPr>
        <p:blipFill>
          <a:blip r:embed="rId2" cstate="print"/>
          <a:srcRect/>
          <a:stretch>
            <a:fillRect/>
          </a:stretch>
        </p:blipFill>
        <p:spPr bwMode="auto">
          <a:xfrm>
            <a:off x="0" y="1600200"/>
            <a:ext cx="9144000" cy="5257799"/>
          </a:xfrm>
          <a:prstGeom prst="rect">
            <a:avLst/>
          </a:prstGeom>
          <a:noFill/>
        </p:spPr>
      </p:pic>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a:xfrm>
            <a:off x="228600" y="1676400"/>
            <a:ext cx="8686800" cy="4953000"/>
          </a:xfrm>
        </p:spPr>
        <p:txBody>
          <a:bodyPr>
            <a:normAutofit/>
          </a:bodyPr>
          <a:lstStyle/>
          <a:p>
            <a:pPr marL="514350" indent="-514350">
              <a:buNone/>
            </a:pPr>
            <a:r>
              <a:rPr lang="en-US" dirty="0" smtClean="0">
                <a:solidFill>
                  <a:schemeClr val="bg1"/>
                </a:solidFill>
              </a:rPr>
              <a:t>2.  NILAI-NILAI YANG DIANUT OLEH SESEORANG ITU BANYAK YANG BERSIFAT SUBYEKTIF, DAN KADANG BERTENTANGAN SATU SAMA LAIN SESUAI DENGAN PEMAHAMAN, PENGALAMAN, DAN NILAI BUDAYA YANG MEMBENTUKNYA, SERTA LATAR BELAKANG AGAMA YANG DIANUT</a:t>
            </a:r>
            <a:endParaRPr lang="en-US" dirty="0">
              <a:solidFill>
                <a:schemeClr val="bg1"/>
              </a:solidFill>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2560803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1943739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s://encrypted-tbn3.google.com/images?q=tbn:ANd9GcTruUZuD1malVl2oe-iAhCBT10wWsvpN6FPetxSREZq_4cHDNKZ"/>
          <p:cNvPicPr>
            <a:picLocks noChangeAspect="1" noChangeArrowheads="1"/>
          </p:cNvPicPr>
          <p:nvPr/>
        </p:nvPicPr>
        <p:blipFill>
          <a:blip r:embed="rId2" cstate="print"/>
          <a:srcRect/>
          <a:stretch>
            <a:fillRect/>
          </a:stretch>
        </p:blipFill>
        <p:spPr bwMode="auto">
          <a:xfrm>
            <a:off x="0" y="0"/>
            <a:ext cx="10305732" cy="6858000"/>
          </a:xfrm>
          <a:prstGeom prst="rect">
            <a:avLst/>
          </a:prstGeom>
          <a:noFill/>
        </p:spPr>
      </p:pic>
      <p:sp>
        <p:nvSpPr>
          <p:cNvPr id="2" name="Title 1"/>
          <p:cNvSpPr>
            <a:spLocks noGrp="1"/>
          </p:cNvSpPr>
          <p:nvPr>
            <p:ph type="title"/>
          </p:nvPr>
        </p:nvSpPr>
        <p:spPr/>
        <p:txBody>
          <a:bodyPr/>
          <a:lstStyle/>
          <a:p>
            <a:r>
              <a:rPr lang="en-US" dirty="0" smtClean="0"/>
              <a:t>KODE ETIK</a:t>
            </a:r>
            <a:endParaRPr lang="en-US" dirty="0"/>
          </a:p>
        </p:txBody>
      </p:sp>
      <p:sp>
        <p:nvSpPr>
          <p:cNvPr id="3" name="Content Placeholder 2"/>
          <p:cNvSpPr>
            <a:spLocks noGrp="1"/>
          </p:cNvSpPr>
          <p:nvPr>
            <p:ph idx="1"/>
          </p:nvPr>
        </p:nvSpPr>
        <p:spPr>
          <a:xfrm>
            <a:off x="0" y="1600200"/>
            <a:ext cx="8229600" cy="4525963"/>
          </a:xfrm>
        </p:spPr>
        <p:txBody>
          <a:bodyPr/>
          <a:lstStyle/>
          <a:p>
            <a:r>
              <a:rPr lang="en-US" dirty="0" smtClean="0"/>
              <a:t>KONSELOR </a:t>
            </a:r>
            <a:r>
              <a:rPr lang="en-US" dirty="0" err="1" smtClean="0"/>
              <a:t>merupakan</a:t>
            </a:r>
            <a:r>
              <a:rPr lang="en-US" dirty="0" smtClean="0"/>
              <a:t> </a:t>
            </a:r>
            <a:r>
              <a:rPr lang="en-US" dirty="0" err="1" smtClean="0"/>
              <a:t>profesi</a:t>
            </a:r>
            <a:r>
              <a:rPr lang="en-US" dirty="0" smtClean="0"/>
              <a:t> </a:t>
            </a:r>
            <a:r>
              <a:rPr lang="en-US" dirty="0" err="1" smtClean="0"/>
              <a:t>profesional</a:t>
            </a:r>
            <a:endParaRPr lang="en-US" dirty="0" smtClean="0"/>
          </a:p>
          <a:p>
            <a:r>
              <a:rPr lang="en-US" dirty="0" err="1" smtClean="0"/>
              <a:t>Karena</a:t>
            </a:r>
            <a:r>
              <a:rPr lang="en-US" dirty="0" smtClean="0"/>
              <a:t> </a:t>
            </a:r>
            <a:r>
              <a:rPr lang="en-US" dirty="0" err="1" smtClean="0"/>
              <a:t>diatur</a:t>
            </a:r>
            <a:r>
              <a:rPr lang="en-US" dirty="0" smtClean="0"/>
              <a:t> </a:t>
            </a:r>
            <a:r>
              <a:rPr lang="en-US" dirty="0" err="1" smtClean="0"/>
              <a:t>dengan</a:t>
            </a:r>
            <a:r>
              <a:rPr lang="en-US" dirty="0" smtClean="0"/>
              <a:t> </a:t>
            </a:r>
            <a:r>
              <a:rPr lang="en-US" dirty="0" err="1" smtClean="0"/>
              <a:t>kode</a:t>
            </a:r>
            <a:r>
              <a:rPr lang="en-US" dirty="0" smtClean="0"/>
              <a:t> </a:t>
            </a:r>
            <a:r>
              <a:rPr lang="en-US" dirty="0" err="1" smtClean="0"/>
              <a:t>etik</a:t>
            </a:r>
            <a:endParaRPr lang="en-US" dirty="0" smtClean="0"/>
          </a:p>
          <a:p>
            <a:r>
              <a:rPr lang="en-US" dirty="0" err="1" smtClean="0"/>
              <a:t>Adalah</a:t>
            </a:r>
            <a:r>
              <a:rPr lang="en-US" dirty="0" smtClean="0"/>
              <a:t> </a:t>
            </a:r>
            <a:r>
              <a:rPr lang="en-US" dirty="0" err="1" smtClean="0"/>
              <a:t>kode</a:t>
            </a:r>
            <a:r>
              <a:rPr lang="en-US" dirty="0" smtClean="0"/>
              <a:t> moral yang </a:t>
            </a:r>
            <a:r>
              <a:rPr lang="en-US" dirty="0" err="1" smtClean="0"/>
              <a:t>menjadi</a:t>
            </a:r>
            <a:r>
              <a:rPr lang="en-US" dirty="0" smtClean="0"/>
              <a:t> </a:t>
            </a:r>
            <a:r>
              <a:rPr lang="en-US" dirty="0" err="1" smtClean="0"/>
              <a:t>landasan</a:t>
            </a:r>
            <a:r>
              <a:rPr lang="en-US" dirty="0" smtClean="0"/>
              <a:t> </a:t>
            </a:r>
            <a:r>
              <a:rPr lang="en-US" dirty="0" err="1" smtClean="0"/>
              <a:t>kerja</a:t>
            </a:r>
            <a:r>
              <a:rPr lang="en-US" dirty="0" smtClean="0"/>
              <a:t> </a:t>
            </a:r>
            <a:r>
              <a:rPr lang="en-US" dirty="0" err="1" smtClean="0"/>
              <a:t>bagi</a:t>
            </a:r>
            <a:r>
              <a:rPr lang="en-US" dirty="0" smtClean="0"/>
              <a:t> </a:t>
            </a:r>
            <a:r>
              <a:rPr lang="en-US" dirty="0" err="1" smtClean="0"/>
              <a:t>pekerja</a:t>
            </a:r>
            <a:r>
              <a:rPr lang="en-US" dirty="0" smtClean="0"/>
              <a:t> </a:t>
            </a:r>
            <a:r>
              <a:rPr lang="en-US" dirty="0" err="1" smtClean="0"/>
              <a:t>profesional</a:t>
            </a:r>
            <a:endParaRPr lang="en-US" dirty="0" smtClean="0"/>
          </a:p>
          <a:p>
            <a:r>
              <a:rPr lang="en-US" dirty="0" err="1" smtClean="0"/>
              <a:t>Kode</a:t>
            </a:r>
            <a:r>
              <a:rPr lang="en-US" dirty="0" smtClean="0"/>
              <a:t> </a:t>
            </a:r>
            <a:r>
              <a:rPr lang="en-US" dirty="0" err="1" smtClean="0"/>
              <a:t>etik</a:t>
            </a:r>
            <a:r>
              <a:rPr lang="en-US" dirty="0" smtClean="0"/>
              <a:t> </a:t>
            </a:r>
            <a:r>
              <a:rPr lang="en-US" dirty="0" err="1" smtClean="0"/>
              <a:t>konselor</a:t>
            </a:r>
            <a:r>
              <a:rPr lang="en-US" dirty="0" smtClean="0"/>
              <a:t>, 1975</a:t>
            </a:r>
            <a:endParaRPr lang="en-U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s://encrypted-tbn3.google.com/images?q=tbn:ANd9GcQsbvGNWz9MC_mpis1jdLTAfeAMAP0Wc-X-Q5kNtEnwKMWHHeNu"/>
          <p:cNvPicPr>
            <a:picLocks noChangeAspect="1" noChangeArrowheads="1"/>
          </p:cNvPicPr>
          <p:nvPr/>
        </p:nvPicPr>
        <p:blipFill>
          <a:blip r:embed="rId2" cstate="print"/>
          <a:srcRect/>
          <a:stretch>
            <a:fillRect/>
          </a:stretch>
        </p:blipFill>
        <p:spPr bwMode="auto">
          <a:xfrm>
            <a:off x="0" y="0"/>
            <a:ext cx="9155779" cy="6858000"/>
          </a:xfrm>
          <a:prstGeom prst="rect">
            <a:avLst/>
          </a:prstGeom>
          <a:noFill/>
        </p:spPr>
      </p:pic>
      <p:sp>
        <p:nvSpPr>
          <p:cNvPr id="2" name="Title 1"/>
          <p:cNvSpPr>
            <a:spLocks noGrp="1"/>
          </p:cNvSpPr>
          <p:nvPr>
            <p:ph type="title"/>
          </p:nvPr>
        </p:nvSpPr>
        <p:spPr>
          <a:xfrm>
            <a:off x="457200" y="0"/>
            <a:ext cx="8229600" cy="1143000"/>
          </a:xfrm>
        </p:spPr>
        <p:txBody>
          <a:bodyPr>
            <a:normAutofit fontScale="90000"/>
          </a:bodyPr>
          <a:lstStyle/>
          <a:p>
            <a:r>
              <a:rPr lang="en-US" dirty="0" err="1" smtClean="0"/>
              <a:t>Redilick</a:t>
            </a:r>
            <a:r>
              <a:rPr lang="en-US" dirty="0" smtClean="0"/>
              <a:t> and Pope (</a:t>
            </a:r>
            <a:r>
              <a:rPr lang="en-US" dirty="0" err="1" smtClean="0"/>
              <a:t>Moursund</a:t>
            </a:r>
            <a:r>
              <a:rPr lang="en-US" dirty="0" smtClean="0"/>
              <a:t>, 1990)</a:t>
            </a:r>
            <a:endParaRPr lang="en-US" dirty="0"/>
          </a:p>
        </p:txBody>
      </p:sp>
      <p:sp>
        <p:nvSpPr>
          <p:cNvPr id="3" name="Content Placeholder 2"/>
          <p:cNvSpPr>
            <a:spLocks noGrp="1"/>
          </p:cNvSpPr>
          <p:nvPr>
            <p:ph idx="1"/>
          </p:nvPr>
        </p:nvSpPr>
        <p:spPr>
          <a:xfrm>
            <a:off x="0" y="1295400"/>
            <a:ext cx="9144000" cy="5562600"/>
          </a:xfrm>
        </p:spPr>
        <p:txBody>
          <a:bodyPr>
            <a:normAutofit fontScale="92500" lnSpcReduction="20000"/>
          </a:bodyPr>
          <a:lstStyle/>
          <a:p>
            <a:pPr>
              <a:buNone/>
            </a:pPr>
            <a:r>
              <a:rPr lang="en-US" dirty="0" err="1" smtClean="0">
                <a:solidFill>
                  <a:schemeClr val="tx1">
                    <a:lumMod val="95000"/>
                    <a:lumOff val="5000"/>
                  </a:schemeClr>
                </a:solidFill>
              </a:rPr>
              <a:t>Tujuh</a:t>
            </a:r>
            <a:r>
              <a:rPr lang="en-US" dirty="0" smtClean="0">
                <a:solidFill>
                  <a:schemeClr val="tx1">
                    <a:lumMod val="95000"/>
                    <a:lumOff val="5000"/>
                  </a:schemeClr>
                </a:solidFill>
              </a:rPr>
              <a:t> </a:t>
            </a:r>
            <a:r>
              <a:rPr lang="en-US" dirty="0" err="1" smtClean="0">
                <a:solidFill>
                  <a:schemeClr val="tx1">
                    <a:lumMod val="95000"/>
                    <a:lumOff val="5000"/>
                  </a:schemeClr>
                </a:solidFill>
              </a:rPr>
              <a:t>pokok</a:t>
            </a:r>
            <a:r>
              <a:rPr lang="en-US" dirty="0" smtClean="0">
                <a:solidFill>
                  <a:schemeClr val="tx1">
                    <a:lumMod val="95000"/>
                    <a:lumOff val="5000"/>
                  </a:schemeClr>
                </a:solidFill>
              </a:rPr>
              <a:t> </a:t>
            </a:r>
            <a:r>
              <a:rPr lang="en-US" dirty="0" err="1" smtClean="0">
                <a:solidFill>
                  <a:schemeClr val="tx1">
                    <a:lumMod val="95000"/>
                    <a:lumOff val="5000"/>
                  </a:schemeClr>
                </a:solidFill>
              </a:rPr>
              <a:t>kode</a:t>
            </a:r>
            <a:r>
              <a:rPr lang="en-US" dirty="0" smtClean="0">
                <a:solidFill>
                  <a:schemeClr val="tx1">
                    <a:lumMod val="95000"/>
                    <a:lumOff val="5000"/>
                  </a:schemeClr>
                </a:solidFill>
              </a:rPr>
              <a:t> </a:t>
            </a:r>
            <a:r>
              <a:rPr lang="en-US" dirty="0" err="1" smtClean="0">
                <a:solidFill>
                  <a:schemeClr val="tx1">
                    <a:lumMod val="95000"/>
                    <a:lumOff val="5000"/>
                  </a:schemeClr>
                </a:solidFill>
              </a:rPr>
              <a:t>etik</a:t>
            </a:r>
            <a:r>
              <a:rPr lang="en-US" dirty="0" smtClean="0">
                <a:solidFill>
                  <a:schemeClr val="tx1">
                    <a:lumMod val="95000"/>
                    <a:lumOff val="5000"/>
                  </a:schemeClr>
                </a:solidFill>
              </a:rPr>
              <a:t> :</a:t>
            </a:r>
          </a:p>
          <a:p>
            <a:pPr marL="514350" indent="-514350">
              <a:buAutoNum type="arabicPeriod"/>
            </a:pPr>
            <a:r>
              <a:rPr lang="en-US" dirty="0" err="1" smtClean="0">
                <a:solidFill>
                  <a:schemeClr val="tx1">
                    <a:lumMod val="95000"/>
                    <a:lumOff val="5000"/>
                  </a:schemeClr>
                </a:solidFill>
              </a:rPr>
              <a:t>Pekerjaan</a:t>
            </a:r>
            <a:r>
              <a:rPr lang="en-US" dirty="0" smtClean="0">
                <a:solidFill>
                  <a:schemeClr val="tx1">
                    <a:lumMod val="95000"/>
                    <a:lumOff val="5000"/>
                  </a:schemeClr>
                </a:solidFill>
              </a:rPr>
              <a:t> </a:t>
            </a:r>
            <a:r>
              <a:rPr lang="en-US" dirty="0" err="1" smtClean="0">
                <a:solidFill>
                  <a:schemeClr val="tx1">
                    <a:lumMod val="95000"/>
                    <a:lumOff val="5000"/>
                  </a:schemeClr>
                </a:solidFill>
              </a:rPr>
              <a:t>itu</a:t>
            </a:r>
            <a:r>
              <a:rPr lang="en-US" dirty="0" smtClean="0">
                <a:solidFill>
                  <a:schemeClr val="tx1">
                    <a:lumMod val="95000"/>
                    <a:lumOff val="5000"/>
                  </a:schemeClr>
                </a:solidFill>
              </a:rPr>
              <a:t> </a:t>
            </a:r>
            <a:r>
              <a:rPr lang="en-US" dirty="0" err="1" smtClean="0">
                <a:solidFill>
                  <a:schemeClr val="tx1">
                    <a:lumMod val="95000"/>
                    <a:lumOff val="5000"/>
                  </a:schemeClr>
                </a:solidFill>
              </a:rPr>
              <a:t>diatas</a:t>
            </a:r>
            <a:r>
              <a:rPr lang="en-US" dirty="0" smtClean="0">
                <a:solidFill>
                  <a:schemeClr val="tx1">
                    <a:lumMod val="95000"/>
                    <a:lumOff val="5000"/>
                  </a:schemeClr>
                </a:solidFill>
              </a:rPr>
              <a:t> </a:t>
            </a:r>
            <a:r>
              <a:rPr lang="en-US" dirty="0" err="1" smtClean="0">
                <a:solidFill>
                  <a:schemeClr val="tx1">
                    <a:lumMod val="95000"/>
                    <a:lumOff val="5000"/>
                  </a:schemeClr>
                </a:solidFill>
              </a:rPr>
              <a:t>segalanya</a:t>
            </a:r>
            <a:r>
              <a:rPr lang="en-US" dirty="0" smtClean="0">
                <a:solidFill>
                  <a:schemeClr val="tx1">
                    <a:lumMod val="95000"/>
                    <a:lumOff val="5000"/>
                  </a:schemeClr>
                </a:solidFill>
              </a:rPr>
              <a:t> </a:t>
            </a:r>
            <a:r>
              <a:rPr lang="en-US" dirty="0" err="1" smtClean="0">
                <a:solidFill>
                  <a:schemeClr val="tx1">
                    <a:lumMod val="95000"/>
                    <a:lumOff val="5000"/>
                  </a:schemeClr>
                </a:solidFill>
              </a:rPr>
              <a:t>dan</a:t>
            </a:r>
            <a:r>
              <a:rPr lang="en-US" dirty="0" smtClean="0">
                <a:solidFill>
                  <a:schemeClr val="tx1">
                    <a:lumMod val="95000"/>
                    <a:lumOff val="5000"/>
                  </a:schemeClr>
                </a:solidFill>
              </a:rPr>
              <a:t> </a:t>
            </a:r>
            <a:r>
              <a:rPr lang="en-US" dirty="0" err="1" smtClean="0">
                <a:solidFill>
                  <a:schemeClr val="tx1">
                    <a:lumMod val="95000"/>
                    <a:lumOff val="5000"/>
                  </a:schemeClr>
                </a:solidFill>
              </a:rPr>
              <a:t>tidak</a:t>
            </a:r>
            <a:r>
              <a:rPr lang="en-US" dirty="0" smtClean="0">
                <a:solidFill>
                  <a:schemeClr val="tx1">
                    <a:lumMod val="95000"/>
                    <a:lumOff val="5000"/>
                  </a:schemeClr>
                </a:solidFill>
              </a:rPr>
              <a:t> </a:t>
            </a:r>
            <a:r>
              <a:rPr lang="en-US" dirty="0" err="1" smtClean="0">
                <a:solidFill>
                  <a:schemeClr val="tx1">
                    <a:lumMod val="95000"/>
                    <a:lumOff val="5000"/>
                  </a:schemeClr>
                </a:solidFill>
              </a:rPr>
              <a:t>merugikan</a:t>
            </a:r>
            <a:r>
              <a:rPr lang="en-US" dirty="0" smtClean="0">
                <a:solidFill>
                  <a:schemeClr val="tx1">
                    <a:lumMod val="95000"/>
                    <a:lumOff val="5000"/>
                  </a:schemeClr>
                </a:solidFill>
              </a:rPr>
              <a:t> </a:t>
            </a:r>
            <a:r>
              <a:rPr lang="en-US" dirty="0" err="1" smtClean="0">
                <a:solidFill>
                  <a:schemeClr val="tx1">
                    <a:lumMod val="95000"/>
                    <a:lumOff val="5000"/>
                  </a:schemeClr>
                </a:solidFill>
              </a:rPr>
              <a:t>orang</a:t>
            </a:r>
            <a:r>
              <a:rPr lang="en-US" dirty="0" smtClean="0">
                <a:solidFill>
                  <a:schemeClr val="tx1">
                    <a:lumMod val="95000"/>
                    <a:lumOff val="5000"/>
                  </a:schemeClr>
                </a:solidFill>
              </a:rPr>
              <a:t> lain</a:t>
            </a:r>
          </a:p>
          <a:p>
            <a:pPr marL="514350" indent="-514350">
              <a:buAutoNum type="arabicPeriod"/>
            </a:pPr>
            <a:r>
              <a:rPr lang="en-US" dirty="0" err="1" smtClean="0">
                <a:solidFill>
                  <a:schemeClr val="tx1">
                    <a:lumMod val="95000"/>
                    <a:lumOff val="5000"/>
                  </a:schemeClr>
                </a:solidFill>
              </a:rPr>
              <a:t>Praktik</a:t>
            </a:r>
            <a:r>
              <a:rPr lang="en-US" dirty="0" smtClean="0">
                <a:solidFill>
                  <a:schemeClr val="tx1">
                    <a:lumMod val="95000"/>
                    <a:lumOff val="5000"/>
                  </a:schemeClr>
                </a:solidFill>
              </a:rPr>
              <a:t> </a:t>
            </a:r>
            <a:r>
              <a:rPr lang="en-US" dirty="0" err="1" smtClean="0">
                <a:solidFill>
                  <a:schemeClr val="tx1">
                    <a:lumMod val="95000"/>
                    <a:lumOff val="5000"/>
                  </a:schemeClr>
                </a:solidFill>
              </a:rPr>
              <a:t>profesi</a:t>
            </a:r>
            <a:r>
              <a:rPr lang="en-US" dirty="0" smtClean="0">
                <a:solidFill>
                  <a:schemeClr val="tx1">
                    <a:lumMod val="95000"/>
                    <a:lumOff val="5000"/>
                  </a:schemeClr>
                </a:solidFill>
              </a:rPr>
              <a:t> </a:t>
            </a:r>
            <a:r>
              <a:rPr lang="en-US" dirty="0" err="1" smtClean="0">
                <a:solidFill>
                  <a:schemeClr val="tx1">
                    <a:lumMod val="95000"/>
                    <a:lumOff val="5000"/>
                  </a:schemeClr>
                </a:solidFill>
              </a:rPr>
              <a:t>itu</a:t>
            </a:r>
            <a:r>
              <a:rPr lang="en-US" dirty="0" smtClean="0">
                <a:solidFill>
                  <a:schemeClr val="tx1">
                    <a:lumMod val="95000"/>
                    <a:lumOff val="5000"/>
                  </a:schemeClr>
                </a:solidFill>
              </a:rPr>
              <a:t> </a:t>
            </a:r>
            <a:r>
              <a:rPr lang="en-US" dirty="0" err="1" smtClean="0">
                <a:solidFill>
                  <a:schemeClr val="tx1">
                    <a:lumMod val="95000"/>
                    <a:lumOff val="5000"/>
                  </a:schemeClr>
                </a:solidFill>
              </a:rPr>
              <a:t>hanya</a:t>
            </a:r>
            <a:r>
              <a:rPr lang="en-US" dirty="0" smtClean="0">
                <a:solidFill>
                  <a:schemeClr val="tx1">
                    <a:lumMod val="95000"/>
                    <a:lumOff val="5000"/>
                  </a:schemeClr>
                </a:solidFill>
              </a:rPr>
              <a:t> </a:t>
            </a:r>
            <a:r>
              <a:rPr lang="en-US" dirty="0" err="1" smtClean="0">
                <a:solidFill>
                  <a:schemeClr val="tx1">
                    <a:lumMod val="95000"/>
                    <a:lumOff val="5000"/>
                  </a:schemeClr>
                </a:solidFill>
              </a:rPr>
              <a:t>dilakukan</a:t>
            </a:r>
            <a:r>
              <a:rPr lang="en-US" dirty="0" smtClean="0">
                <a:solidFill>
                  <a:schemeClr val="tx1">
                    <a:lumMod val="95000"/>
                    <a:lumOff val="5000"/>
                  </a:schemeClr>
                </a:solidFill>
              </a:rPr>
              <a:t> </a:t>
            </a:r>
            <a:r>
              <a:rPr lang="en-US" dirty="0" err="1" smtClean="0">
                <a:solidFill>
                  <a:schemeClr val="tx1">
                    <a:lumMod val="95000"/>
                    <a:lumOff val="5000"/>
                  </a:schemeClr>
                </a:solidFill>
              </a:rPr>
              <a:t>atas</a:t>
            </a:r>
            <a:r>
              <a:rPr lang="en-US" dirty="0" smtClean="0">
                <a:solidFill>
                  <a:schemeClr val="tx1">
                    <a:lumMod val="95000"/>
                    <a:lumOff val="5000"/>
                  </a:schemeClr>
                </a:solidFill>
              </a:rPr>
              <a:t> </a:t>
            </a:r>
            <a:r>
              <a:rPr lang="en-US" dirty="0" err="1" smtClean="0">
                <a:solidFill>
                  <a:schemeClr val="tx1">
                    <a:lumMod val="95000"/>
                    <a:lumOff val="5000"/>
                  </a:schemeClr>
                </a:solidFill>
              </a:rPr>
              <a:t>dasar</a:t>
            </a:r>
            <a:r>
              <a:rPr lang="en-US" dirty="0" smtClean="0">
                <a:solidFill>
                  <a:schemeClr val="tx1">
                    <a:lumMod val="95000"/>
                    <a:lumOff val="5000"/>
                  </a:schemeClr>
                </a:solidFill>
              </a:rPr>
              <a:t> </a:t>
            </a:r>
            <a:r>
              <a:rPr lang="en-US" dirty="0" err="1" smtClean="0">
                <a:solidFill>
                  <a:schemeClr val="tx1">
                    <a:lumMod val="95000"/>
                    <a:lumOff val="5000"/>
                  </a:schemeClr>
                </a:solidFill>
              </a:rPr>
              <a:t>kompetensi</a:t>
            </a:r>
            <a:r>
              <a:rPr lang="en-US" dirty="0" smtClean="0">
                <a:solidFill>
                  <a:schemeClr val="tx1">
                    <a:lumMod val="95000"/>
                    <a:lumOff val="5000"/>
                  </a:schemeClr>
                </a:solidFill>
              </a:rPr>
              <a:t> </a:t>
            </a:r>
          </a:p>
          <a:p>
            <a:pPr marL="514350" indent="-514350">
              <a:buAutoNum type="arabicPeriod"/>
            </a:pPr>
            <a:r>
              <a:rPr lang="en-US" dirty="0" err="1" smtClean="0">
                <a:solidFill>
                  <a:schemeClr val="tx1">
                    <a:lumMod val="95000"/>
                    <a:lumOff val="5000"/>
                  </a:schemeClr>
                </a:solidFill>
              </a:rPr>
              <a:t>Tidak</a:t>
            </a:r>
            <a:r>
              <a:rPr lang="en-US" dirty="0" smtClean="0">
                <a:solidFill>
                  <a:schemeClr val="tx1">
                    <a:lumMod val="95000"/>
                    <a:lumOff val="5000"/>
                  </a:schemeClr>
                </a:solidFill>
              </a:rPr>
              <a:t> </a:t>
            </a:r>
            <a:r>
              <a:rPr lang="en-US" dirty="0" err="1" smtClean="0">
                <a:solidFill>
                  <a:schemeClr val="tx1">
                    <a:lumMod val="95000"/>
                    <a:lumOff val="5000"/>
                  </a:schemeClr>
                </a:solidFill>
              </a:rPr>
              <a:t>melakukan</a:t>
            </a:r>
            <a:r>
              <a:rPr lang="en-US" dirty="0" smtClean="0">
                <a:solidFill>
                  <a:schemeClr val="tx1">
                    <a:lumMod val="95000"/>
                    <a:lumOff val="5000"/>
                  </a:schemeClr>
                </a:solidFill>
              </a:rPr>
              <a:t> </a:t>
            </a:r>
            <a:r>
              <a:rPr lang="en-US" dirty="0" err="1" smtClean="0">
                <a:solidFill>
                  <a:schemeClr val="tx1">
                    <a:lumMod val="95000"/>
                    <a:lumOff val="5000"/>
                  </a:schemeClr>
                </a:solidFill>
              </a:rPr>
              <a:t>eksploitasi</a:t>
            </a:r>
            <a:endParaRPr lang="en-US" dirty="0" smtClean="0">
              <a:solidFill>
                <a:schemeClr val="tx1">
                  <a:lumMod val="95000"/>
                  <a:lumOff val="5000"/>
                </a:schemeClr>
              </a:solidFill>
            </a:endParaRPr>
          </a:p>
          <a:p>
            <a:pPr marL="514350" indent="-514350">
              <a:buAutoNum type="arabicPeriod"/>
            </a:pPr>
            <a:r>
              <a:rPr lang="en-US" dirty="0" err="1" smtClean="0">
                <a:solidFill>
                  <a:schemeClr val="tx1">
                    <a:lumMod val="95000"/>
                    <a:lumOff val="5000"/>
                  </a:schemeClr>
                </a:solidFill>
              </a:rPr>
              <a:t>Memperlakukan</a:t>
            </a:r>
            <a:r>
              <a:rPr lang="en-US" dirty="0" smtClean="0">
                <a:solidFill>
                  <a:schemeClr val="tx1">
                    <a:lumMod val="95000"/>
                    <a:lumOff val="5000"/>
                  </a:schemeClr>
                </a:solidFill>
              </a:rPr>
              <a:t> </a:t>
            </a:r>
            <a:r>
              <a:rPr lang="en-US" dirty="0" err="1" smtClean="0">
                <a:solidFill>
                  <a:schemeClr val="tx1">
                    <a:lumMod val="95000"/>
                    <a:lumOff val="5000"/>
                  </a:schemeClr>
                </a:solidFill>
              </a:rPr>
              <a:t>seseorang</a:t>
            </a:r>
            <a:r>
              <a:rPr lang="en-US" dirty="0" smtClean="0">
                <a:solidFill>
                  <a:schemeClr val="tx1">
                    <a:lumMod val="95000"/>
                    <a:lumOff val="5000"/>
                  </a:schemeClr>
                </a:solidFill>
              </a:rPr>
              <a:t> </a:t>
            </a:r>
            <a:r>
              <a:rPr lang="en-US" dirty="0" err="1" smtClean="0">
                <a:solidFill>
                  <a:schemeClr val="tx1">
                    <a:lumMod val="95000"/>
                    <a:lumOff val="5000"/>
                  </a:schemeClr>
                </a:solidFill>
              </a:rPr>
              <a:t>dengan</a:t>
            </a:r>
            <a:r>
              <a:rPr lang="en-US" dirty="0" smtClean="0">
                <a:solidFill>
                  <a:schemeClr val="tx1">
                    <a:lumMod val="95000"/>
                    <a:lumOff val="5000"/>
                  </a:schemeClr>
                </a:solidFill>
              </a:rPr>
              <a:t> </a:t>
            </a:r>
            <a:r>
              <a:rPr lang="en-US" dirty="0" err="1" smtClean="0">
                <a:solidFill>
                  <a:schemeClr val="tx1">
                    <a:lumMod val="95000"/>
                    <a:lumOff val="5000"/>
                  </a:schemeClr>
                </a:solidFill>
              </a:rPr>
              <a:t>respek</a:t>
            </a:r>
            <a:r>
              <a:rPr lang="en-US" dirty="0" smtClean="0">
                <a:solidFill>
                  <a:schemeClr val="tx1">
                    <a:lumMod val="95000"/>
                    <a:lumOff val="5000"/>
                  </a:schemeClr>
                </a:solidFill>
              </a:rPr>
              <a:t> </a:t>
            </a:r>
            <a:r>
              <a:rPr lang="en-US" dirty="0" err="1" smtClean="0">
                <a:solidFill>
                  <a:schemeClr val="tx1">
                    <a:lumMod val="95000"/>
                    <a:lumOff val="5000"/>
                  </a:schemeClr>
                </a:solidFill>
              </a:rPr>
              <a:t>untuk</a:t>
            </a:r>
            <a:r>
              <a:rPr lang="en-US" dirty="0" smtClean="0">
                <a:solidFill>
                  <a:schemeClr val="tx1">
                    <a:lumMod val="95000"/>
                    <a:lumOff val="5000"/>
                  </a:schemeClr>
                </a:solidFill>
              </a:rPr>
              <a:t> </a:t>
            </a:r>
            <a:r>
              <a:rPr lang="en-US" dirty="0" err="1" smtClean="0">
                <a:solidFill>
                  <a:schemeClr val="tx1">
                    <a:lumMod val="95000"/>
                    <a:lumOff val="5000"/>
                  </a:schemeClr>
                </a:solidFill>
              </a:rPr>
              <a:t>martabatnya</a:t>
            </a:r>
            <a:r>
              <a:rPr lang="en-US" dirty="0" smtClean="0">
                <a:solidFill>
                  <a:schemeClr val="tx1">
                    <a:lumMod val="95000"/>
                    <a:lumOff val="5000"/>
                  </a:schemeClr>
                </a:solidFill>
              </a:rPr>
              <a:t> </a:t>
            </a:r>
            <a:r>
              <a:rPr lang="en-US" dirty="0" err="1" smtClean="0">
                <a:solidFill>
                  <a:schemeClr val="tx1">
                    <a:lumMod val="95000"/>
                    <a:lumOff val="5000"/>
                  </a:schemeClr>
                </a:solidFill>
              </a:rPr>
              <a:t>sebagai</a:t>
            </a:r>
            <a:r>
              <a:rPr lang="en-US" dirty="0" smtClean="0">
                <a:solidFill>
                  <a:schemeClr val="tx1">
                    <a:lumMod val="95000"/>
                    <a:lumOff val="5000"/>
                  </a:schemeClr>
                </a:solidFill>
              </a:rPr>
              <a:t> </a:t>
            </a:r>
            <a:r>
              <a:rPr lang="en-US" dirty="0" err="1" smtClean="0">
                <a:solidFill>
                  <a:schemeClr val="tx1">
                    <a:lumMod val="95000"/>
                    <a:lumOff val="5000"/>
                  </a:schemeClr>
                </a:solidFill>
              </a:rPr>
              <a:t>manusia</a:t>
            </a:r>
            <a:endParaRPr lang="en-US" dirty="0" smtClean="0">
              <a:solidFill>
                <a:schemeClr val="tx1">
                  <a:lumMod val="95000"/>
                  <a:lumOff val="5000"/>
                </a:schemeClr>
              </a:solidFill>
            </a:endParaRPr>
          </a:p>
          <a:p>
            <a:pPr marL="514350" indent="-514350">
              <a:buAutoNum type="arabicPeriod"/>
            </a:pPr>
            <a:r>
              <a:rPr lang="en-US" dirty="0" err="1" smtClean="0">
                <a:solidFill>
                  <a:schemeClr val="tx1">
                    <a:lumMod val="95000"/>
                    <a:lumOff val="5000"/>
                  </a:schemeClr>
                </a:solidFill>
              </a:rPr>
              <a:t>Melindungi</a:t>
            </a:r>
            <a:r>
              <a:rPr lang="en-US" dirty="0" smtClean="0">
                <a:solidFill>
                  <a:schemeClr val="tx1">
                    <a:lumMod val="95000"/>
                    <a:lumOff val="5000"/>
                  </a:schemeClr>
                </a:solidFill>
              </a:rPr>
              <a:t> </a:t>
            </a:r>
            <a:r>
              <a:rPr lang="en-US" dirty="0" err="1" smtClean="0">
                <a:solidFill>
                  <a:schemeClr val="tx1">
                    <a:lumMod val="95000"/>
                    <a:lumOff val="5000"/>
                  </a:schemeClr>
                </a:solidFill>
              </a:rPr>
              <a:t>hal</a:t>
            </a:r>
            <a:r>
              <a:rPr lang="en-US" dirty="0" smtClean="0">
                <a:solidFill>
                  <a:schemeClr val="tx1">
                    <a:lumMod val="95000"/>
                    <a:lumOff val="5000"/>
                  </a:schemeClr>
                </a:solidFill>
              </a:rPr>
              <a:t> yang </a:t>
            </a:r>
            <a:r>
              <a:rPr lang="en-US" dirty="0" err="1" smtClean="0">
                <a:solidFill>
                  <a:schemeClr val="tx1">
                    <a:lumMod val="95000"/>
                    <a:lumOff val="5000"/>
                  </a:schemeClr>
                </a:solidFill>
              </a:rPr>
              <a:t>konfidensial</a:t>
            </a:r>
            <a:endParaRPr lang="en-US" dirty="0" smtClean="0">
              <a:solidFill>
                <a:schemeClr val="tx1">
                  <a:lumMod val="95000"/>
                  <a:lumOff val="5000"/>
                </a:schemeClr>
              </a:solidFill>
            </a:endParaRPr>
          </a:p>
          <a:p>
            <a:pPr marL="514350" indent="-514350">
              <a:buAutoNum type="arabicPeriod"/>
            </a:pPr>
            <a:r>
              <a:rPr lang="en-US" dirty="0" err="1" smtClean="0">
                <a:solidFill>
                  <a:schemeClr val="tx1">
                    <a:lumMod val="95000"/>
                    <a:lumOff val="5000"/>
                  </a:schemeClr>
                </a:solidFill>
              </a:rPr>
              <a:t>Tindakan</a:t>
            </a:r>
            <a:r>
              <a:rPr lang="en-US" dirty="0" smtClean="0">
                <a:solidFill>
                  <a:schemeClr val="tx1">
                    <a:lumMod val="95000"/>
                    <a:lumOff val="5000"/>
                  </a:schemeClr>
                </a:solidFill>
              </a:rPr>
              <a:t>, </a:t>
            </a:r>
            <a:r>
              <a:rPr lang="en-US" dirty="0" err="1" smtClean="0">
                <a:solidFill>
                  <a:schemeClr val="tx1">
                    <a:lumMod val="95000"/>
                    <a:lumOff val="5000"/>
                  </a:schemeClr>
                </a:solidFill>
              </a:rPr>
              <a:t>kecuali</a:t>
            </a:r>
            <a:r>
              <a:rPr lang="en-US" dirty="0" smtClean="0">
                <a:solidFill>
                  <a:schemeClr val="tx1">
                    <a:lumMod val="95000"/>
                    <a:lumOff val="5000"/>
                  </a:schemeClr>
                </a:solidFill>
              </a:rPr>
              <a:t> </a:t>
            </a:r>
            <a:r>
              <a:rPr lang="en-US" dirty="0" err="1" smtClean="0">
                <a:solidFill>
                  <a:schemeClr val="tx1">
                    <a:lumMod val="95000"/>
                    <a:lumOff val="5000"/>
                  </a:schemeClr>
                </a:solidFill>
              </a:rPr>
              <a:t>dalam</a:t>
            </a:r>
            <a:r>
              <a:rPr lang="en-US" dirty="0" smtClean="0">
                <a:solidFill>
                  <a:schemeClr val="tx1">
                    <a:lumMod val="95000"/>
                    <a:lumOff val="5000"/>
                  </a:schemeClr>
                </a:solidFill>
              </a:rPr>
              <a:t> </a:t>
            </a:r>
            <a:r>
              <a:rPr lang="en-US" dirty="0" err="1" smtClean="0">
                <a:solidFill>
                  <a:schemeClr val="tx1">
                    <a:lumMod val="95000"/>
                    <a:lumOff val="5000"/>
                  </a:schemeClr>
                </a:solidFill>
              </a:rPr>
              <a:t>keadaan</a:t>
            </a:r>
            <a:r>
              <a:rPr lang="en-US" dirty="0" smtClean="0">
                <a:solidFill>
                  <a:schemeClr val="tx1">
                    <a:lumMod val="95000"/>
                    <a:lumOff val="5000"/>
                  </a:schemeClr>
                </a:solidFill>
              </a:rPr>
              <a:t> yang </a:t>
            </a:r>
            <a:r>
              <a:rPr lang="en-US" dirty="0" err="1" smtClean="0">
                <a:solidFill>
                  <a:schemeClr val="tx1">
                    <a:lumMod val="95000"/>
                    <a:lumOff val="5000"/>
                  </a:schemeClr>
                </a:solidFill>
              </a:rPr>
              <a:t>sangat</a:t>
            </a:r>
            <a:r>
              <a:rPr lang="en-US" dirty="0" smtClean="0">
                <a:solidFill>
                  <a:schemeClr val="tx1">
                    <a:lumMod val="95000"/>
                    <a:lumOff val="5000"/>
                  </a:schemeClr>
                </a:solidFill>
              </a:rPr>
              <a:t> </a:t>
            </a:r>
            <a:r>
              <a:rPr lang="en-US" dirty="0" err="1" smtClean="0">
                <a:solidFill>
                  <a:schemeClr val="tx1">
                    <a:lumMod val="95000"/>
                    <a:lumOff val="5000"/>
                  </a:schemeClr>
                </a:solidFill>
              </a:rPr>
              <a:t>ekstrim</a:t>
            </a:r>
            <a:r>
              <a:rPr lang="en-US" dirty="0" smtClean="0">
                <a:solidFill>
                  <a:schemeClr val="tx1">
                    <a:lumMod val="95000"/>
                    <a:lumOff val="5000"/>
                  </a:schemeClr>
                </a:solidFill>
              </a:rPr>
              <a:t>, </a:t>
            </a:r>
            <a:r>
              <a:rPr lang="en-US" dirty="0" err="1" smtClean="0">
                <a:solidFill>
                  <a:schemeClr val="tx1">
                    <a:lumMod val="95000"/>
                    <a:lumOff val="5000"/>
                  </a:schemeClr>
                </a:solidFill>
              </a:rPr>
              <a:t>dilakukan</a:t>
            </a:r>
            <a:r>
              <a:rPr lang="en-US" dirty="0" smtClean="0">
                <a:solidFill>
                  <a:schemeClr val="tx1">
                    <a:lumMod val="95000"/>
                    <a:lumOff val="5000"/>
                  </a:schemeClr>
                </a:solidFill>
              </a:rPr>
              <a:t> </a:t>
            </a:r>
            <a:r>
              <a:rPr lang="en-US" dirty="0" err="1" smtClean="0">
                <a:solidFill>
                  <a:schemeClr val="tx1">
                    <a:lumMod val="95000"/>
                    <a:lumOff val="5000"/>
                  </a:schemeClr>
                </a:solidFill>
              </a:rPr>
              <a:t>hanya</a:t>
            </a:r>
            <a:r>
              <a:rPr lang="en-US" dirty="0" smtClean="0">
                <a:solidFill>
                  <a:schemeClr val="tx1">
                    <a:lumMod val="95000"/>
                    <a:lumOff val="5000"/>
                  </a:schemeClr>
                </a:solidFill>
              </a:rPr>
              <a:t> </a:t>
            </a:r>
            <a:r>
              <a:rPr lang="en-US" dirty="0" err="1" smtClean="0">
                <a:solidFill>
                  <a:schemeClr val="tx1">
                    <a:lumMod val="95000"/>
                    <a:lumOff val="5000"/>
                  </a:schemeClr>
                </a:solidFill>
              </a:rPr>
              <a:t>setelah</a:t>
            </a:r>
            <a:r>
              <a:rPr lang="en-US" dirty="0" smtClean="0">
                <a:solidFill>
                  <a:schemeClr val="tx1">
                    <a:lumMod val="95000"/>
                    <a:lumOff val="5000"/>
                  </a:schemeClr>
                </a:solidFill>
              </a:rPr>
              <a:t> </a:t>
            </a:r>
            <a:r>
              <a:rPr lang="en-US" dirty="0" err="1" smtClean="0">
                <a:solidFill>
                  <a:schemeClr val="tx1">
                    <a:lumMod val="95000"/>
                    <a:lumOff val="5000"/>
                  </a:schemeClr>
                </a:solidFill>
              </a:rPr>
              <a:t>mendapatkan</a:t>
            </a:r>
            <a:r>
              <a:rPr lang="en-US" dirty="0" smtClean="0">
                <a:solidFill>
                  <a:schemeClr val="tx1">
                    <a:lumMod val="95000"/>
                    <a:lumOff val="5000"/>
                  </a:schemeClr>
                </a:solidFill>
              </a:rPr>
              <a:t> </a:t>
            </a:r>
            <a:r>
              <a:rPr lang="en-US" dirty="0" err="1" smtClean="0">
                <a:solidFill>
                  <a:schemeClr val="tx1">
                    <a:lumMod val="95000"/>
                    <a:lumOff val="5000"/>
                  </a:schemeClr>
                </a:solidFill>
              </a:rPr>
              <a:t>izin</a:t>
            </a:r>
            <a:endParaRPr lang="en-US" dirty="0" smtClean="0">
              <a:solidFill>
                <a:schemeClr val="tx1">
                  <a:lumMod val="95000"/>
                  <a:lumOff val="5000"/>
                </a:schemeClr>
              </a:solidFill>
            </a:endParaRPr>
          </a:p>
          <a:p>
            <a:pPr marL="514350" indent="-514350">
              <a:buAutoNum type="arabicPeriod"/>
            </a:pPr>
            <a:r>
              <a:rPr lang="en-US" dirty="0" err="1" smtClean="0">
                <a:solidFill>
                  <a:schemeClr val="tx1">
                    <a:lumMod val="95000"/>
                    <a:lumOff val="5000"/>
                  </a:schemeClr>
                </a:solidFill>
              </a:rPr>
              <a:t>Profesi</a:t>
            </a:r>
            <a:r>
              <a:rPr lang="en-US" dirty="0" smtClean="0">
                <a:solidFill>
                  <a:schemeClr val="tx1">
                    <a:lumMod val="95000"/>
                    <a:lumOff val="5000"/>
                  </a:schemeClr>
                </a:solidFill>
              </a:rPr>
              <a:t> </a:t>
            </a:r>
            <a:r>
              <a:rPr lang="en-US" dirty="0" err="1" smtClean="0">
                <a:solidFill>
                  <a:schemeClr val="tx1">
                    <a:lumMod val="95000"/>
                    <a:lumOff val="5000"/>
                  </a:schemeClr>
                </a:solidFill>
              </a:rPr>
              <a:t>praktik</a:t>
            </a:r>
            <a:r>
              <a:rPr lang="en-US" dirty="0" smtClean="0">
                <a:solidFill>
                  <a:schemeClr val="tx1">
                    <a:lumMod val="95000"/>
                    <a:lumOff val="5000"/>
                  </a:schemeClr>
                </a:solidFill>
              </a:rPr>
              <a:t> </a:t>
            </a:r>
            <a:r>
              <a:rPr lang="en-US" dirty="0" err="1" smtClean="0">
                <a:solidFill>
                  <a:schemeClr val="tx1">
                    <a:lumMod val="95000"/>
                    <a:lumOff val="5000"/>
                  </a:schemeClr>
                </a:solidFill>
              </a:rPr>
              <a:t>profesi</a:t>
            </a:r>
            <a:r>
              <a:rPr lang="en-US" dirty="0" smtClean="0">
                <a:solidFill>
                  <a:schemeClr val="tx1">
                    <a:lumMod val="95000"/>
                    <a:lumOff val="5000"/>
                  </a:schemeClr>
                </a:solidFill>
              </a:rPr>
              <a:t>, </a:t>
            </a:r>
            <a:r>
              <a:rPr lang="en-US" dirty="0" err="1" smtClean="0">
                <a:solidFill>
                  <a:schemeClr val="tx1">
                    <a:lumMod val="95000"/>
                    <a:lumOff val="5000"/>
                  </a:schemeClr>
                </a:solidFill>
              </a:rPr>
              <a:t>sejauh</a:t>
            </a:r>
            <a:r>
              <a:rPr lang="en-US" dirty="0" smtClean="0">
                <a:solidFill>
                  <a:schemeClr val="tx1">
                    <a:lumMod val="95000"/>
                    <a:lumOff val="5000"/>
                  </a:schemeClr>
                </a:solidFill>
              </a:rPr>
              <a:t> </a:t>
            </a:r>
            <a:r>
              <a:rPr lang="en-US" dirty="0" err="1" smtClean="0">
                <a:solidFill>
                  <a:schemeClr val="tx1">
                    <a:lumMod val="95000"/>
                    <a:lumOff val="5000"/>
                  </a:schemeClr>
                </a:solidFill>
              </a:rPr>
              <a:t>mungkin</a:t>
            </a:r>
            <a:r>
              <a:rPr lang="en-US" dirty="0" smtClean="0">
                <a:solidFill>
                  <a:schemeClr val="tx1">
                    <a:lumMod val="95000"/>
                    <a:lumOff val="5000"/>
                  </a:schemeClr>
                </a:solidFill>
              </a:rPr>
              <a:t>, </a:t>
            </a:r>
            <a:r>
              <a:rPr lang="en-US" dirty="0" err="1" smtClean="0">
                <a:solidFill>
                  <a:schemeClr val="tx1">
                    <a:lumMod val="95000"/>
                    <a:lumOff val="5000"/>
                  </a:schemeClr>
                </a:solidFill>
              </a:rPr>
              <a:t>dalam</a:t>
            </a:r>
            <a:r>
              <a:rPr lang="en-US" dirty="0" smtClean="0">
                <a:solidFill>
                  <a:schemeClr val="tx1">
                    <a:lumMod val="95000"/>
                    <a:lumOff val="5000"/>
                  </a:schemeClr>
                </a:solidFill>
              </a:rPr>
              <a:t> </a:t>
            </a:r>
            <a:r>
              <a:rPr lang="en-US" dirty="0" err="1" smtClean="0">
                <a:solidFill>
                  <a:schemeClr val="tx1">
                    <a:lumMod val="95000"/>
                    <a:lumOff val="5000"/>
                  </a:schemeClr>
                </a:solidFill>
              </a:rPr>
              <a:t>kerangka</a:t>
            </a:r>
            <a:r>
              <a:rPr lang="en-US" dirty="0" smtClean="0">
                <a:solidFill>
                  <a:schemeClr val="tx1">
                    <a:lumMod val="95000"/>
                    <a:lumOff val="5000"/>
                  </a:schemeClr>
                </a:solidFill>
              </a:rPr>
              <a:t> </a:t>
            </a:r>
            <a:r>
              <a:rPr lang="en-US" dirty="0" err="1" smtClean="0">
                <a:solidFill>
                  <a:schemeClr val="tx1">
                    <a:lumMod val="95000"/>
                    <a:lumOff val="5000"/>
                  </a:schemeClr>
                </a:solidFill>
              </a:rPr>
              <a:t>pekerjaan</a:t>
            </a:r>
            <a:r>
              <a:rPr lang="en-US" dirty="0" smtClean="0">
                <a:solidFill>
                  <a:schemeClr val="tx1">
                    <a:lumMod val="95000"/>
                    <a:lumOff val="5000"/>
                  </a:schemeClr>
                </a:solidFill>
              </a:rPr>
              <a:t> </a:t>
            </a:r>
            <a:r>
              <a:rPr lang="en-US" dirty="0" err="1" smtClean="0">
                <a:solidFill>
                  <a:schemeClr val="tx1">
                    <a:lumMod val="95000"/>
                    <a:lumOff val="5000"/>
                  </a:schemeClr>
                </a:solidFill>
              </a:rPr>
              <a:t>sosial</a:t>
            </a:r>
            <a:r>
              <a:rPr lang="en-US" dirty="0" smtClean="0">
                <a:solidFill>
                  <a:schemeClr val="tx1">
                    <a:lumMod val="95000"/>
                    <a:lumOff val="5000"/>
                  </a:schemeClr>
                </a:solidFill>
              </a:rPr>
              <a:t> </a:t>
            </a:r>
            <a:r>
              <a:rPr lang="en-US" dirty="0" err="1" smtClean="0">
                <a:solidFill>
                  <a:schemeClr val="tx1">
                    <a:lumMod val="95000"/>
                    <a:lumOff val="5000"/>
                  </a:schemeClr>
                </a:solidFill>
              </a:rPr>
              <a:t>dan</a:t>
            </a:r>
            <a:r>
              <a:rPr lang="en-US" dirty="0" smtClean="0">
                <a:solidFill>
                  <a:schemeClr val="tx1">
                    <a:lumMod val="95000"/>
                    <a:lumOff val="5000"/>
                  </a:schemeClr>
                </a:solidFill>
              </a:rPr>
              <a:t> </a:t>
            </a:r>
            <a:r>
              <a:rPr lang="en-US" dirty="0" err="1" smtClean="0">
                <a:solidFill>
                  <a:schemeClr val="tx1">
                    <a:lumMod val="95000"/>
                    <a:lumOff val="5000"/>
                  </a:schemeClr>
                </a:solidFill>
              </a:rPr>
              <a:t>keadilan</a:t>
            </a:r>
            <a:endParaRPr 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s://encrypted-tbn3.google.com/images?q=tbn:ANd9GcQ64e4BT6hexMiVd2WoYX0PF_nm2ZWEzH6McI0pARqutNvWmKLNGQ"/>
          <p:cNvPicPr>
            <a:picLocks noChangeAspect="1" noChangeArrowheads="1"/>
          </p:cNvPicPr>
          <p:nvPr/>
        </p:nvPicPr>
        <p:blipFill>
          <a:blip r:embed="rId2" cstate="print"/>
          <a:srcRect/>
          <a:stretch>
            <a:fillRect/>
          </a:stretch>
        </p:blipFill>
        <p:spPr bwMode="auto">
          <a:xfrm>
            <a:off x="0" y="0"/>
            <a:ext cx="8610600" cy="6895341"/>
          </a:xfrm>
          <a:prstGeom prst="rect">
            <a:avLst/>
          </a:prstGeom>
          <a:noFill/>
        </p:spPr>
      </p:pic>
      <p:sp>
        <p:nvSpPr>
          <p:cNvPr id="2" name="Title 1"/>
          <p:cNvSpPr>
            <a:spLocks noGrp="1"/>
          </p:cNvSpPr>
          <p:nvPr>
            <p:ph type="title"/>
          </p:nvPr>
        </p:nvSpPr>
        <p:spPr>
          <a:xfrm>
            <a:off x="762000" y="274638"/>
            <a:ext cx="8229600" cy="1143000"/>
          </a:xfrm>
        </p:spPr>
        <p:txBody>
          <a:bodyPr/>
          <a:lstStyle/>
          <a:p>
            <a:pPr algn="r"/>
            <a:r>
              <a:rPr lang="en-US" dirty="0" smtClean="0">
                <a:solidFill>
                  <a:schemeClr val="bg1"/>
                </a:solidFill>
              </a:rPr>
              <a:t>KONFIDENSIALITA</a:t>
            </a:r>
            <a:r>
              <a:rPr lang="en-US" dirty="0" smtClean="0">
                <a:solidFill>
                  <a:srgbClr val="00B050"/>
                </a:solidFill>
              </a:rPr>
              <a:t>S</a:t>
            </a:r>
            <a:endParaRPr lang="en-US" dirty="0">
              <a:solidFill>
                <a:srgbClr val="00B050"/>
              </a:solidFill>
            </a:endParaRPr>
          </a:p>
        </p:txBody>
      </p:sp>
      <p:sp>
        <p:nvSpPr>
          <p:cNvPr id="3" name="Content Placeholder 2"/>
          <p:cNvSpPr>
            <a:spLocks noGrp="1"/>
          </p:cNvSpPr>
          <p:nvPr>
            <p:ph idx="1"/>
          </p:nvPr>
        </p:nvSpPr>
        <p:spPr>
          <a:xfrm>
            <a:off x="457200" y="2941637"/>
            <a:ext cx="8229600" cy="4525963"/>
          </a:xfrm>
        </p:spPr>
        <p:txBody>
          <a:bodyPr/>
          <a:lstStyle/>
          <a:p>
            <a:r>
              <a:rPr lang="en-US" dirty="0" err="1" smtClean="0">
                <a:solidFill>
                  <a:srgbClr val="FFFF00"/>
                </a:solidFill>
              </a:rPr>
              <a:t>Apa</a:t>
            </a:r>
            <a:r>
              <a:rPr lang="en-US" dirty="0" smtClean="0">
                <a:solidFill>
                  <a:srgbClr val="FFFF00"/>
                </a:solidFill>
              </a:rPr>
              <a:t> </a:t>
            </a:r>
            <a:r>
              <a:rPr lang="en-US" dirty="0" err="1" smtClean="0">
                <a:solidFill>
                  <a:srgbClr val="FFFF00"/>
                </a:solidFill>
              </a:rPr>
              <a:t>bedanya</a:t>
            </a:r>
            <a:r>
              <a:rPr lang="en-US" dirty="0" smtClean="0">
                <a:solidFill>
                  <a:srgbClr val="FFFF00"/>
                </a:solidFill>
              </a:rPr>
              <a:t> </a:t>
            </a:r>
            <a:r>
              <a:rPr lang="en-US" dirty="0" err="1" smtClean="0">
                <a:solidFill>
                  <a:srgbClr val="FFFF00"/>
                </a:solidFill>
              </a:rPr>
              <a:t>dengan</a:t>
            </a:r>
            <a:r>
              <a:rPr lang="en-US" dirty="0" smtClean="0">
                <a:solidFill>
                  <a:srgbClr val="FFFF00"/>
                </a:solidFill>
              </a:rPr>
              <a:t> </a:t>
            </a:r>
            <a:r>
              <a:rPr lang="en-US" dirty="0" err="1" smtClean="0">
                <a:solidFill>
                  <a:srgbClr val="FFFF00"/>
                </a:solidFill>
              </a:rPr>
              <a:t>anonimitas</a:t>
            </a:r>
            <a:r>
              <a:rPr lang="en-US" dirty="0" smtClean="0">
                <a:solidFill>
                  <a:srgbClr val="FFFF00"/>
                </a:solidFill>
              </a:rPr>
              <a:t>?</a:t>
            </a:r>
          </a:p>
          <a:p>
            <a:r>
              <a:rPr lang="en-US" dirty="0" err="1" smtClean="0">
                <a:solidFill>
                  <a:srgbClr val="FFFF00"/>
                </a:solidFill>
              </a:rPr>
              <a:t>Konfidensialitas</a:t>
            </a:r>
            <a:r>
              <a:rPr lang="en-US" dirty="0" smtClean="0">
                <a:solidFill>
                  <a:srgbClr val="FFFF00"/>
                </a:solidFill>
              </a:rPr>
              <a:t> : </a:t>
            </a:r>
            <a:r>
              <a:rPr lang="en-US" dirty="0" err="1" smtClean="0">
                <a:solidFill>
                  <a:srgbClr val="FFFF00"/>
                </a:solidFill>
              </a:rPr>
              <a:t>pernyataan</a:t>
            </a:r>
            <a:r>
              <a:rPr lang="en-US" dirty="0" smtClean="0">
                <a:solidFill>
                  <a:srgbClr val="FFFF00"/>
                </a:solidFill>
              </a:rPr>
              <a:t> yang </a:t>
            </a:r>
            <a:r>
              <a:rPr lang="en-US" dirty="0" err="1" smtClean="0">
                <a:solidFill>
                  <a:srgbClr val="FFFF00"/>
                </a:solidFill>
              </a:rPr>
              <a:t>dibuat</a:t>
            </a:r>
            <a:r>
              <a:rPr lang="en-US" dirty="0" smtClean="0">
                <a:solidFill>
                  <a:srgbClr val="FFFF00"/>
                </a:solidFill>
              </a:rPr>
              <a:t> </a:t>
            </a:r>
            <a:r>
              <a:rPr lang="en-US" dirty="0" err="1" smtClean="0">
                <a:solidFill>
                  <a:srgbClr val="FFFF00"/>
                </a:solidFill>
              </a:rPr>
              <a:t>oleh</a:t>
            </a:r>
            <a:r>
              <a:rPr lang="en-US" dirty="0" smtClean="0">
                <a:solidFill>
                  <a:srgbClr val="FFFF00"/>
                </a:solidFill>
              </a:rPr>
              <a:t> </a:t>
            </a:r>
            <a:r>
              <a:rPr lang="en-US" dirty="0" err="1" smtClean="0">
                <a:solidFill>
                  <a:srgbClr val="FFFF00"/>
                </a:solidFill>
              </a:rPr>
              <a:t>responden</a:t>
            </a:r>
            <a:r>
              <a:rPr lang="en-US" dirty="0" smtClean="0">
                <a:solidFill>
                  <a:srgbClr val="FFFF00"/>
                </a:solidFill>
              </a:rPr>
              <a:t> </a:t>
            </a:r>
            <a:r>
              <a:rPr lang="en-US" dirty="0" err="1" smtClean="0">
                <a:solidFill>
                  <a:srgbClr val="FFFF00"/>
                </a:solidFill>
              </a:rPr>
              <a:t>dan</a:t>
            </a:r>
            <a:r>
              <a:rPr lang="en-US" dirty="0" smtClean="0">
                <a:solidFill>
                  <a:srgbClr val="FFFF00"/>
                </a:solidFill>
              </a:rPr>
              <a:t> </a:t>
            </a:r>
            <a:r>
              <a:rPr lang="en-US" u="sng" dirty="0" err="1" smtClean="0">
                <a:solidFill>
                  <a:srgbClr val="FFFF00"/>
                </a:solidFill>
              </a:rPr>
              <a:t>dapat</a:t>
            </a:r>
            <a:r>
              <a:rPr lang="en-US" u="sng" dirty="0" smtClean="0">
                <a:solidFill>
                  <a:srgbClr val="FFFF00"/>
                </a:solidFill>
              </a:rPr>
              <a:t> </a:t>
            </a:r>
            <a:r>
              <a:rPr lang="en-US" u="sng" dirty="0" err="1" smtClean="0">
                <a:solidFill>
                  <a:srgbClr val="FFFF00"/>
                </a:solidFill>
              </a:rPr>
              <a:t>diidentifikasi</a:t>
            </a:r>
            <a:r>
              <a:rPr lang="en-US" dirty="0" err="1" smtClean="0">
                <a:solidFill>
                  <a:srgbClr val="FFFF00"/>
                </a:solidFill>
              </a:rPr>
              <a:t>,meski</a:t>
            </a:r>
            <a:r>
              <a:rPr lang="en-US" dirty="0" smtClean="0">
                <a:solidFill>
                  <a:srgbClr val="FFFF00"/>
                </a:solidFill>
              </a:rPr>
              <a:t> </a:t>
            </a:r>
            <a:r>
              <a:rPr lang="en-US" dirty="0" err="1" smtClean="0">
                <a:solidFill>
                  <a:srgbClr val="FFFF00"/>
                </a:solidFill>
              </a:rPr>
              <a:t>dijaga</a:t>
            </a:r>
            <a:r>
              <a:rPr lang="en-US" dirty="0" smtClean="0">
                <a:solidFill>
                  <a:srgbClr val="FFFF00"/>
                </a:solidFill>
              </a:rPr>
              <a:t> </a:t>
            </a:r>
            <a:r>
              <a:rPr lang="en-US" dirty="0" err="1" smtClean="0">
                <a:solidFill>
                  <a:srgbClr val="FFFF00"/>
                </a:solidFill>
              </a:rPr>
              <a:t>kerahasiaannya</a:t>
            </a:r>
            <a:endParaRPr lang="en-US" dirty="0" smtClean="0">
              <a:solidFill>
                <a:srgbClr val="FFFF00"/>
              </a:solidFill>
            </a:endParaRPr>
          </a:p>
          <a:p>
            <a:r>
              <a:rPr lang="en-US" dirty="0" err="1" smtClean="0">
                <a:solidFill>
                  <a:srgbClr val="FFFF00"/>
                </a:solidFill>
              </a:rPr>
              <a:t>Anonim</a:t>
            </a:r>
            <a:r>
              <a:rPr lang="en-US" dirty="0" smtClean="0">
                <a:solidFill>
                  <a:srgbClr val="FFFF00"/>
                </a:solidFill>
              </a:rPr>
              <a:t> </a:t>
            </a:r>
            <a:r>
              <a:rPr lang="en-US" dirty="0" err="1" smtClean="0">
                <a:solidFill>
                  <a:srgbClr val="FFFF00"/>
                </a:solidFill>
              </a:rPr>
              <a:t>adalah</a:t>
            </a:r>
            <a:r>
              <a:rPr lang="en-US" dirty="0" smtClean="0">
                <a:solidFill>
                  <a:srgbClr val="FFFF00"/>
                </a:solidFill>
              </a:rPr>
              <a:t> </a:t>
            </a:r>
            <a:r>
              <a:rPr lang="en-US" dirty="0" err="1" smtClean="0">
                <a:solidFill>
                  <a:srgbClr val="FFFF00"/>
                </a:solidFill>
              </a:rPr>
              <a:t>pernyataan</a:t>
            </a:r>
            <a:r>
              <a:rPr lang="en-US" dirty="0" smtClean="0">
                <a:solidFill>
                  <a:srgbClr val="FFFF00"/>
                </a:solidFill>
              </a:rPr>
              <a:t> yang </a:t>
            </a:r>
            <a:r>
              <a:rPr lang="en-US" dirty="0" err="1" smtClean="0">
                <a:solidFill>
                  <a:srgbClr val="FFFF00"/>
                </a:solidFill>
              </a:rPr>
              <a:t>dibuat</a:t>
            </a:r>
            <a:r>
              <a:rPr lang="en-US" dirty="0" smtClean="0">
                <a:solidFill>
                  <a:srgbClr val="FFFF00"/>
                </a:solidFill>
              </a:rPr>
              <a:t> </a:t>
            </a:r>
            <a:r>
              <a:rPr lang="en-US" dirty="0" err="1" smtClean="0">
                <a:solidFill>
                  <a:srgbClr val="FFFF00"/>
                </a:solidFill>
              </a:rPr>
              <a:t>individu</a:t>
            </a:r>
            <a:r>
              <a:rPr lang="en-US" dirty="0" smtClean="0">
                <a:solidFill>
                  <a:srgbClr val="FFFF00"/>
                </a:solidFill>
              </a:rPr>
              <a:t> </a:t>
            </a:r>
            <a:r>
              <a:rPr lang="en-US" dirty="0" err="1" smtClean="0">
                <a:solidFill>
                  <a:srgbClr val="FFFF00"/>
                </a:solidFill>
              </a:rPr>
              <a:t>tetapi</a:t>
            </a:r>
            <a:r>
              <a:rPr lang="en-US" dirty="0" smtClean="0">
                <a:solidFill>
                  <a:srgbClr val="FFFF00"/>
                </a:solidFill>
              </a:rPr>
              <a:t> </a:t>
            </a:r>
            <a:r>
              <a:rPr lang="en-US" dirty="0" err="1" smtClean="0">
                <a:solidFill>
                  <a:srgbClr val="FFFF00"/>
                </a:solidFill>
              </a:rPr>
              <a:t>sengaja</a:t>
            </a:r>
            <a:r>
              <a:rPr lang="en-US" dirty="0" smtClean="0">
                <a:solidFill>
                  <a:srgbClr val="FFFF00"/>
                </a:solidFill>
              </a:rPr>
              <a:t> </a:t>
            </a:r>
            <a:r>
              <a:rPr lang="en-US" dirty="0" err="1" smtClean="0">
                <a:solidFill>
                  <a:srgbClr val="FFFF00"/>
                </a:solidFill>
              </a:rPr>
              <a:t>dirahasiakan</a:t>
            </a:r>
            <a:r>
              <a:rPr lang="en-US" dirty="0" smtClean="0">
                <a:solidFill>
                  <a:srgbClr val="FFFF00"/>
                </a:solidFill>
              </a:rPr>
              <a:t> </a:t>
            </a:r>
            <a:r>
              <a:rPr lang="en-US" u="sng" dirty="0" err="1" smtClean="0">
                <a:solidFill>
                  <a:srgbClr val="FFFF00"/>
                </a:solidFill>
              </a:rPr>
              <a:t>pembuat</a:t>
            </a:r>
            <a:r>
              <a:rPr lang="en-US" u="sng" dirty="0" smtClean="0">
                <a:solidFill>
                  <a:srgbClr val="FFFF00"/>
                </a:solidFill>
              </a:rPr>
              <a:t> </a:t>
            </a:r>
            <a:r>
              <a:rPr lang="en-US" u="sng" dirty="0" err="1" smtClean="0">
                <a:solidFill>
                  <a:srgbClr val="FFFF00"/>
                </a:solidFill>
              </a:rPr>
              <a:t>pernyataan</a:t>
            </a:r>
            <a:r>
              <a:rPr lang="en-US" dirty="0" smtClean="0">
                <a:solidFill>
                  <a:srgbClr val="FFFF00"/>
                </a:solidFill>
              </a:rPr>
              <a:t> </a:t>
            </a:r>
            <a:r>
              <a:rPr lang="en-US" dirty="0" err="1" smtClean="0">
                <a:solidFill>
                  <a:srgbClr val="FFFF00"/>
                </a:solidFill>
              </a:rPr>
              <a:t>itu</a:t>
            </a:r>
            <a:r>
              <a:rPr lang="en-US" dirty="0" smtClean="0">
                <a:solidFill>
                  <a:srgbClr val="FFFF00"/>
                </a:solidFill>
              </a:rPr>
              <a:t>.</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encrypted-tbn1.google.com/images?q=tbn:ANd9GcRvPw2ClZUHLv7Xz3aG-bDw5EVvySOD8UUVV3crDN-lFbYWw_fIrA"/>
          <p:cNvPicPr>
            <a:picLocks noChangeAspect="1" noChangeArrowheads="1"/>
          </p:cNvPicPr>
          <p:nvPr/>
        </p:nvPicPr>
        <p:blipFill>
          <a:blip r:embed="rId2" cstate="print"/>
          <a:srcRect/>
          <a:stretch>
            <a:fillRect/>
          </a:stretch>
        </p:blipFill>
        <p:spPr bwMode="auto">
          <a:xfrm>
            <a:off x="6667500" y="5067299"/>
            <a:ext cx="2476500" cy="1790701"/>
          </a:xfrm>
          <a:prstGeom prst="rect">
            <a:avLst/>
          </a:prstGeom>
          <a:noFill/>
        </p:spPr>
      </p:pic>
      <p:sp>
        <p:nvSpPr>
          <p:cNvPr id="2" name="Title 1"/>
          <p:cNvSpPr>
            <a:spLocks noGrp="1"/>
          </p:cNvSpPr>
          <p:nvPr>
            <p:ph type="title"/>
          </p:nvPr>
        </p:nvSpPr>
        <p:spPr/>
        <p:txBody>
          <a:bodyPr>
            <a:normAutofit/>
          </a:bodyPr>
          <a:lstStyle/>
          <a:p>
            <a:r>
              <a:rPr lang="en-US" dirty="0" err="1" smtClean="0"/>
              <a:t>Kewajiban</a:t>
            </a:r>
            <a:r>
              <a:rPr lang="en-US" dirty="0" smtClean="0"/>
              <a:t> </a:t>
            </a:r>
            <a:r>
              <a:rPr lang="en-US" dirty="0" err="1" smtClean="0"/>
              <a:t>konfidensial</a:t>
            </a:r>
            <a:r>
              <a:rPr lang="en-US" dirty="0" smtClean="0"/>
              <a:t> </a:t>
            </a:r>
            <a:r>
              <a:rPr lang="en-US" dirty="0" err="1" smtClean="0"/>
              <a:t>itu</a:t>
            </a:r>
            <a:r>
              <a:rPr lang="en-US" dirty="0" smtClean="0"/>
              <a:t> </a:t>
            </a:r>
            <a:r>
              <a:rPr lang="en-US" dirty="0" err="1" smtClean="0"/>
              <a:t>relatif</a:t>
            </a:r>
            <a:r>
              <a:rPr lang="en-US" dirty="0" smtClean="0"/>
              <a:t>. </a:t>
            </a:r>
            <a:endParaRPr lang="en-US" dirty="0"/>
          </a:p>
        </p:txBody>
      </p:sp>
      <p:sp>
        <p:nvSpPr>
          <p:cNvPr id="3" name="Content Placeholder 2"/>
          <p:cNvSpPr>
            <a:spLocks noGrp="1"/>
          </p:cNvSpPr>
          <p:nvPr>
            <p:ph idx="1"/>
          </p:nvPr>
        </p:nvSpPr>
        <p:spPr/>
        <p:txBody>
          <a:bodyPr/>
          <a:lstStyle/>
          <a:p>
            <a:r>
              <a:rPr lang="en-US" dirty="0" err="1" smtClean="0"/>
              <a:t>Informasi</a:t>
            </a:r>
            <a:r>
              <a:rPr lang="en-US" dirty="0" smtClean="0"/>
              <a:t> yang </a:t>
            </a:r>
            <a:r>
              <a:rPr lang="en-US" dirty="0" err="1" smtClean="0"/>
              <a:t>diungkap</a:t>
            </a:r>
            <a:r>
              <a:rPr lang="en-US" dirty="0" smtClean="0"/>
              <a:t> </a:t>
            </a:r>
            <a:r>
              <a:rPr lang="en-US" dirty="0" err="1" smtClean="0"/>
              <a:t>klien</a:t>
            </a:r>
            <a:r>
              <a:rPr lang="en-US" dirty="0" smtClean="0"/>
              <a:t> </a:t>
            </a:r>
            <a:r>
              <a:rPr lang="en-US" dirty="0" err="1" smtClean="0"/>
              <a:t>bersifat</a:t>
            </a:r>
            <a:r>
              <a:rPr lang="en-US" dirty="0" smtClean="0"/>
              <a:t> </a:t>
            </a:r>
            <a:r>
              <a:rPr lang="en-US" dirty="0" err="1" smtClean="0"/>
              <a:t>publik</a:t>
            </a:r>
            <a:endParaRPr lang="en-US" dirty="0" smtClean="0"/>
          </a:p>
          <a:p>
            <a:r>
              <a:rPr lang="en-US" dirty="0" err="1" smtClean="0"/>
              <a:t>Bahan</a:t>
            </a:r>
            <a:r>
              <a:rPr lang="en-US" dirty="0" smtClean="0"/>
              <a:t> </a:t>
            </a:r>
            <a:r>
              <a:rPr lang="en-US" dirty="0" err="1" smtClean="0"/>
              <a:t>informasi</a:t>
            </a:r>
            <a:r>
              <a:rPr lang="en-US" dirty="0" smtClean="0"/>
              <a:t> yang </a:t>
            </a:r>
            <a:r>
              <a:rPr lang="en-US" dirty="0" err="1" smtClean="0"/>
              <a:t>bersifat</a:t>
            </a:r>
            <a:r>
              <a:rPr lang="en-US" dirty="0" smtClean="0"/>
              <a:t> </a:t>
            </a:r>
            <a:r>
              <a:rPr lang="en-US" dirty="0" err="1" smtClean="0"/>
              <a:t>konfidensial</a:t>
            </a:r>
            <a:r>
              <a:rPr lang="en-US" dirty="0" smtClean="0"/>
              <a:t> </a:t>
            </a:r>
            <a:r>
              <a:rPr lang="en-US" dirty="0" err="1" smtClean="0"/>
              <a:t>itu</a:t>
            </a:r>
            <a:r>
              <a:rPr lang="en-US" dirty="0" smtClean="0"/>
              <a:t> </a:t>
            </a:r>
            <a:r>
              <a:rPr lang="en-US" dirty="0" err="1" smtClean="0"/>
              <a:t>diperlukan</a:t>
            </a:r>
            <a:r>
              <a:rPr lang="en-US" dirty="0" smtClean="0"/>
              <a:t> </a:t>
            </a:r>
            <a:r>
              <a:rPr lang="en-US" dirty="0" err="1" smtClean="0"/>
              <a:t>untuk</a:t>
            </a:r>
            <a:r>
              <a:rPr lang="en-US" dirty="0" smtClean="0"/>
              <a:t> </a:t>
            </a:r>
            <a:r>
              <a:rPr lang="en-US" dirty="0" err="1" smtClean="0"/>
              <a:t>direferal</a:t>
            </a:r>
            <a:r>
              <a:rPr lang="en-US" dirty="0" smtClean="0"/>
              <a:t> </a:t>
            </a:r>
            <a:r>
              <a:rPr lang="en-US" dirty="0" err="1" smtClean="0"/>
              <a:t>kepada</a:t>
            </a:r>
            <a:r>
              <a:rPr lang="en-US" dirty="0" smtClean="0"/>
              <a:t> </a:t>
            </a:r>
            <a:r>
              <a:rPr lang="en-US" dirty="0" err="1" smtClean="0"/>
              <a:t>konselor</a:t>
            </a:r>
            <a:r>
              <a:rPr lang="en-US" dirty="0" smtClean="0"/>
              <a:t> </a:t>
            </a:r>
            <a:r>
              <a:rPr lang="en-US" dirty="0" err="1" smtClean="0"/>
              <a:t>rujukan</a:t>
            </a:r>
            <a:endParaRPr lang="en-US" dirty="0" smtClean="0"/>
          </a:p>
          <a:p>
            <a:r>
              <a:rPr lang="en-US" dirty="0" err="1" smtClean="0"/>
              <a:t>Bahan</a:t>
            </a:r>
            <a:r>
              <a:rPr lang="en-US" dirty="0" smtClean="0"/>
              <a:t> </a:t>
            </a:r>
            <a:r>
              <a:rPr lang="en-US" dirty="0" err="1" smtClean="0"/>
              <a:t>informasi</a:t>
            </a:r>
            <a:r>
              <a:rPr lang="en-US" dirty="0" smtClean="0"/>
              <a:t> yang </a:t>
            </a:r>
            <a:r>
              <a:rPr lang="en-US" dirty="0" err="1" smtClean="0"/>
              <a:t>tidak</a:t>
            </a:r>
            <a:r>
              <a:rPr lang="en-US" dirty="0" smtClean="0"/>
              <a:t> </a:t>
            </a:r>
            <a:r>
              <a:rPr lang="en-US" dirty="0" err="1" smtClean="0"/>
              <a:t>berbahaya</a:t>
            </a:r>
            <a:r>
              <a:rPr lang="en-US" dirty="0" smtClean="0"/>
              <a:t> </a:t>
            </a:r>
            <a:r>
              <a:rPr lang="en-US" dirty="0" err="1" smtClean="0"/>
              <a:t>bagi</a:t>
            </a:r>
            <a:r>
              <a:rPr lang="en-US" dirty="0" smtClean="0"/>
              <a:t> </a:t>
            </a:r>
            <a:r>
              <a:rPr lang="en-US" dirty="0" err="1" smtClean="0"/>
              <a:t>nama</a:t>
            </a:r>
            <a:r>
              <a:rPr lang="en-US" dirty="0" smtClean="0"/>
              <a:t> </a:t>
            </a:r>
            <a:r>
              <a:rPr lang="en-US" dirty="0" err="1" smtClean="0"/>
              <a:t>baik</a:t>
            </a:r>
            <a:r>
              <a:rPr lang="en-US" dirty="0" smtClean="0"/>
              <a:t> </a:t>
            </a:r>
            <a:r>
              <a:rPr lang="en-US" dirty="0" err="1" smtClean="0"/>
              <a:t>dan</a:t>
            </a:r>
            <a:r>
              <a:rPr lang="en-US" dirty="0" smtClean="0"/>
              <a:t> </a:t>
            </a:r>
            <a:r>
              <a:rPr lang="en-US" dirty="0" err="1" smtClean="0"/>
              <a:t>keselamatan</a:t>
            </a:r>
            <a:r>
              <a:rPr lang="en-US" dirty="0" smtClean="0"/>
              <a:t> </a:t>
            </a:r>
            <a:r>
              <a:rPr lang="en-US" dirty="0" err="1" smtClean="0"/>
              <a:t>klien</a:t>
            </a:r>
            <a:r>
              <a:rPr lang="en-US" dirty="0" smtClean="0"/>
              <a:t> </a:t>
            </a:r>
            <a:r>
              <a:rPr lang="en-US" dirty="0" err="1" smtClean="0"/>
              <a:t>tidak</a:t>
            </a:r>
            <a:r>
              <a:rPr lang="en-US" dirty="0" smtClean="0"/>
              <a:t> </a:t>
            </a:r>
            <a:r>
              <a:rPr lang="en-US" dirty="0" err="1" smtClean="0"/>
              <a:t>mengikat</a:t>
            </a:r>
            <a:r>
              <a:rPr lang="en-US" dirty="0" smtClean="0"/>
              <a:t> </a:t>
            </a:r>
            <a:r>
              <a:rPr lang="en-US" dirty="0" err="1" smtClean="0"/>
              <a:t>konselor</a:t>
            </a:r>
            <a:r>
              <a:rPr lang="en-US" dirty="0" smtClean="0"/>
              <a:t> </a:t>
            </a:r>
            <a:r>
              <a:rPr lang="en-US" dirty="0" err="1" smtClean="0"/>
              <a:t>untuk</a:t>
            </a:r>
            <a:r>
              <a:rPr lang="en-US" dirty="0" smtClean="0"/>
              <a:t> </a:t>
            </a:r>
            <a:r>
              <a:rPr lang="en-US" dirty="0" err="1" smtClean="0"/>
              <a:t>konfidensial</a:t>
            </a:r>
            <a:endParaRPr lang="en-US"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Picture 4" descr="https://encrypted-tbn3.google.com/images?q=tbn:ANd9GcTbK3RkJL1G_lZuaUHSE5gFTs3yi8_8BUNfC78zLP2fJi0_SeCbog"/>
          <p:cNvPicPr>
            <a:picLocks noChangeAspect="1" noChangeArrowheads="1"/>
          </p:cNvPicPr>
          <p:nvPr/>
        </p:nvPicPr>
        <p:blipFill>
          <a:blip r:embed="rId2" cstate="print"/>
          <a:srcRect/>
          <a:stretch>
            <a:fillRect/>
          </a:stretch>
        </p:blipFill>
        <p:spPr bwMode="auto">
          <a:xfrm>
            <a:off x="47288" y="0"/>
            <a:ext cx="6505912" cy="6477000"/>
          </a:xfrm>
          <a:prstGeom prst="rect">
            <a:avLst/>
          </a:prstGeom>
          <a:noFill/>
        </p:spPr>
      </p:pic>
      <p:sp>
        <p:nvSpPr>
          <p:cNvPr id="3" name="Content Placeholder 2"/>
          <p:cNvSpPr>
            <a:spLocks noGrp="1"/>
          </p:cNvSpPr>
          <p:nvPr>
            <p:ph idx="1"/>
          </p:nvPr>
        </p:nvSpPr>
        <p:spPr>
          <a:xfrm>
            <a:off x="5791200" y="4191000"/>
            <a:ext cx="2895600" cy="1935163"/>
          </a:xfrm>
        </p:spPr>
        <p:txBody>
          <a:bodyPr/>
          <a:lstStyle/>
          <a:p>
            <a:pPr algn="ctr">
              <a:buNone/>
            </a:pPr>
            <a:r>
              <a:rPr lang="en-US" i="1" dirty="0" err="1" smtClean="0"/>
              <a:t>Sekian</a:t>
            </a:r>
            <a:r>
              <a:rPr lang="en-US" i="1" dirty="0" smtClean="0"/>
              <a:t> </a:t>
            </a:r>
          </a:p>
          <a:p>
            <a:pPr algn="ctr">
              <a:buNone/>
            </a:pPr>
            <a:r>
              <a:rPr lang="en-US" i="1" dirty="0" err="1"/>
              <a:t>d</a:t>
            </a:r>
            <a:r>
              <a:rPr lang="en-US" i="1" dirty="0" err="1" smtClean="0"/>
              <a:t>an</a:t>
            </a:r>
            <a:r>
              <a:rPr lang="en-US" i="1" dirty="0" smtClean="0"/>
              <a:t> </a:t>
            </a:r>
          </a:p>
          <a:p>
            <a:pPr algn="ctr">
              <a:buNone/>
            </a:pPr>
            <a:r>
              <a:rPr lang="en-US" i="1" dirty="0" err="1" smtClean="0"/>
              <a:t>Terima</a:t>
            </a:r>
            <a:r>
              <a:rPr lang="en-US" i="1" dirty="0" smtClean="0"/>
              <a:t> </a:t>
            </a:r>
            <a:r>
              <a:rPr lang="en-US" i="1" dirty="0" err="1" smtClean="0"/>
              <a:t>kasih</a:t>
            </a:r>
            <a:endParaRPr lang="en-US" i="1" dirty="0"/>
          </a:p>
        </p:txBody>
      </p:sp>
      <p:sp>
        <p:nvSpPr>
          <p:cNvPr id="15362" name="AutoShape 2" descr="https://encrypted-tbn3.google.com/images?q=tbn:ANd9GcTbK3RkJL1G_lZuaUHSE5gFTs3yi8_8BUNfC78zLP2fJi0_SeCbo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TotalTime>
  <Words>388</Words>
  <Application>Microsoft Office PowerPoint</Application>
  <PresentationFormat>On-screen Show (4:3)</PresentationFormat>
  <Paragraphs>78</Paragraphs>
  <Slides>96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96</vt:i4>
      </vt:variant>
    </vt:vector>
  </HeadingPairs>
  <TitlesOfParts>
    <vt:vector size="99" baseType="lpstr">
      <vt:lpstr>Arial</vt:lpstr>
      <vt:lpstr>Calibri</vt:lpstr>
      <vt:lpstr>Office Theme</vt:lpstr>
      <vt:lpstr>PowerPoint Presentation</vt:lpstr>
      <vt:lpstr>PowerPoint Presentation</vt:lpstr>
      <vt:lpstr>PowerPoint Presentation</vt:lpstr>
      <vt:lpstr>APA YANG DILAKUKAN KONSELOR BILA</vt:lpstr>
      <vt:lpstr>APA YANG DILAKUKAN KONSELOR BILA</vt:lpstr>
      <vt:lpstr>APA YANG DILAKUKAN KONSELOR BILA</vt:lpstr>
      <vt:lpstr>Pasti akan menjawab</vt:lpstr>
      <vt:lpstr>PERLU MENYELARASKAN NILAI KONSELOR DAN KLIEN</vt:lpstr>
      <vt:lpstr>PowerPoint Presentation</vt:lpstr>
      <vt:lpstr>BAGAIMANA MENGHADAPI PERTENTANGAN NILAI ANTARA KONSELOR DAN KLIEN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KODE ETIK</vt:lpstr>
      <vt:lpstr>Redilick and Pope (Moursund, 1990)</vt:lpstr>
      <vt:lpstr>KONFIDENSIALITAS</vt:lpstr>
      <vt:lpstr>Kewajiban konfidensial itu relatif. </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KEYAKINAN,  NILAI,  dan  ETIKA  DALAM KONSELING</dc:title>
  <dc:creator>toshiba</dc:creator>
  <cp:lastModifiedBy>MYWINDOWS</cp:lastModifiedBy>
  <cp:revision>31</cp:revision>
  <dcterms:created xsi:type="dcterms:W3CDTF">2012-05-14T03:38:52Z</dcterms:created>
  <dcterms:modified xsi:type="dcterms:W3CDTF">2020-03-17T03:57:42Z</dcterms:modified>
</cp:coreProperties>
</file>