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70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DE4D6-3881-4309-9494-62908A61A31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03C2B-76E5-4DAA-9FBE-73F4F76371A9}">
      <dgm:prSet phldrT="[Text]"/>
      <dgm:spPr/>
      <dgm:t>
        <a:bodyPr/>
        <a:lstStyle/>
        <a:p>
          <a:r>
            <a:rPr lang="id-ID" dirty="0" smtClean="0"/>
            <a:t>Open Source </a:t>
          </a:r>
          <a:endParaRPr lang="en-US" dirty="0"/>
        </a:p>
      </dgm:t>
    </dgm:pt>
    <dgm:pt modelId="{B3D0E7F9-1A64-4552-B8E5-BDB6F997AE32}" type="parTrans" cxnId="{265DA56A-1C93-4C98-A04A-2BD2A67A539F}">
      <dgm:prSet/>
      <dgm:spPr/>
      <dgm:t>
        <a:bodyPr/>
        <a:lstStyle/>
        <a:p>
          <a:endParaRPr lang="en-US"/>
        </a:p>
      </dgm:t>
    </dgm:pt>
    <dgm:pt modelId="{24A5F11D-64AB-4DE3-B7ED-68E9A2DD493D}" type="sibTrans" cxnId="{265DA56A-1C93-4C98-A04A-2BD2A67A539F}">
      <dgm:prSet/>
      <dgm:spPr/>
      <dgm:t>
        <a:bodyPr/>
        <a:lstStyle/>
        <a:p>
          <a:endParaRPr lang="en-US"/>
        </a:p>
      </dgm:t>
    </dgm:pt>
    <dgm:pt modelId="{1137D7EC-4EAF-4612-ABFB-EAC39B8BD5D8}">
      <dgm:prSet phldrT="[Text]"/>
      <dgm:spPr/>
      <dgm:t>
        <a:bodyPr/>
        <a:lstStyle/>
        <a:p>
          <a:r>
            <a:rPr lang="id-ID" dirty="0" smtClean="0"/>
            <a:t>Free *)</a:t>
          </a:r>
          <a:endParaRPr lang="en-US" dirty="0"/>
        </a:p>
      </dgm:t>
    </dgm:pt>
    <dgm:pt modelId="{52681475-762C-4A14-A4D6-731AC09BF966}" type="parTrans" cxnId="{31355C61-47AE-462B-8CE3-04030D1BABB9}">
      <dgm:prSet/>
      <dgm:spPr/>
      <dgm:t>
        <a:bodyPr/>
        <a:lstStyle/>
        <a:p>
          <a:endParaRPr lang="en-US"/>
        </a:p>
      </dgm:t>
    </dgm:pt>
    <dgm:pt modelId="{B102A857-82C3-4765-A0CB-45AA46512442}" type="sibTrans" cxnId="{31355C61-47AE-462B-8CE3-04030D1BABB9}">
      <dgm:prSet/>
      <dgm:spPr/>
      <dgm:t>
        <a:bodyPr/>
        <a:lstStyle/>
        <a:p>
          <a:endParaRPr lang="en-US"/>
        </a:p>
      </dgm:t>
    </dgm:pt>
    <dgm:pt modelId="{AC3F07BD-3B7B-4E7E-A8A3-1205257DDBC8}">
      <dgm:prSet phldrT="[Text]"/>
      <dgm:spPr/>
      <dgm:t>
        <a:bodyPr/>
        <a:lstStyle/>
        <a:p>
          <a:r>
            <a:rPr lang="en-US" b="0" i="0" dirty="0" err="1" smtClean="0"/>
            <a:t>bebas</a:t>
          </a:r>
          <a:r>
            <a:rPr lang="en-US" b="0" i="0" dirty="0" smtClean="0"/>
            <a:t>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digunakan</a:t>
          </a:r>
          <a:r>
            <a:rPr lang="en-US" b="0" i="0" dirty="0" smtClean="0"/>
            <a:t>, </a:t>
          </a:r>
          <a:r>
            <a:rPr lang="en-US" b="0" i="0" dirty="0" err="1" smtClean="0"/>
            <a:t>dipelajari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dimodifikasi</a:t>
          </a:r>
          <a:r>
            <a:rPr lang="en-US" b="0" i="0" dirty="0" smtClean="0"/>
            <a:t>, </a:t>
          </a:r>
          <a:r>
            <a:rPr lang="en-US" b="0" i="0" dirty="0" err="1" smtClean="0"/>
            <a:t>termasuk</a:t>
          </a:r>
          <a:r>
            <a:rPr lang="en-US" b="0" i="0" dirty="0" smtClean="0"/>
            <a:t> </a:t>
          </a:r>
          <a:r>
            <a:rPr lang="en-US" b="0" i="0" dirty="0" err="1" smtClean="0"/>
            <a:t>bebas</a:t>
          </a:r>
          <a:r>
            <a:rPr lang="en-US" b="0" i="0" dirty="0" smtClean="0"/>
            <a:t> </a:t>
          </a:r>
          <a:r>
            <a:rPr lang="en-US" b="0" i="0" dirty="0" err="1" smtClean="0"/>
            <a:t>dicopy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disebarluaskan</a:t>
          </a:r>
          <a:endParaRPr lang="en-US" dirty="0"/>
        </a:p>
      </dgm:t>
    </dgm:pt>
    <dgm:pt modelId="{F41B5878-9134-428B-9290-F4A87D1AAA79}" type="parTrans" cxnId="{8C0AADB5-BC14-481A-816A-5F26E07E355C}">
      <dgm:prSet/>
      <dgm:spPr/>
      <dgm:t>
        <a:bodyPr/>
        <a:lstStyle/>
        <a:p>
          <a:endParaRPr lang="en-US"/>
        </a:p>
      </dgm:t>
    </dgm:pt>
    <dgm:pt modelId="{CCCEAB7F-6852-42B3-AC83-1D395794AE07}" type="sibTrans" cxnId="{8C0AADB5-BC14-481A-816A-5F26E07E355C}">
      <dgm:prSet/>
      <dgm:spPr/>
      <dgm:t>
        <a:bodyPr/>
        <a:lstStyle/>
        <a:p>
          <a:endParaRPr lang="en-US"/>
        </a:p>
      </dgm:t>
    </dgm:pt>
    <dgm:pt modelId="{E1EE11D0-1C9A-4538-8898-E31C8C977AE3}">
      <dgm:prSet phldrT="[Text]"/>
      <dgm:spPr/>
      <dgm:t>
        <a:bodyPr/>
        <a:lstStyle/>
        <a:p>
          <a:r>
            <a:rPr lang="id-ID" dirty="0" smtClean="0"/>
            <a:t>Proprietary</a:t>
          </a:r>
          <a:endParaRPr lang="en-US" dirty="0"/>
        </a:p>
      </dgm:t>
    </dgm:pt>
    <dgm:pt modelId="{4FA5047A-F4CE-4566-A161-6FCB7F5E49D7}" type="parTrans" cxnId="{9F1BE72E-0800-466D-8044-5E7A9BB3AD3C}">
      <dgm:prSet/>
      <dgm:spPr/>
      <dgm:t>
        <a:bodyPr/>
        <a:lstStyle/>
        <a:p>
          <a:endParaRPr lang="en-US"/>
        </a:p>
      </dgm:t>
    </dgm:pt>
    <dgm:pt modelId="{F198B66F-96D2-4C80-98A7-7966BFA2AF5D}" type="sibTrans" cxnId="{9F1BE72E-0800-466D-8044-5E7A9BB3AD3C}">
      <dgm:prSet/>
      <dgm:spPr/>
      <dgm:t>
        <a:bodyPr/>
        <a:lstStyle/>
        <a:p>
          <a:endParaRPr lang="en-US"/>
        </a:p>
      </dgm:t>
    </dgm:pt>
    <dgm:pt modelId="{88658996-9BFF-4D7F-9032-4ED6DD67AD2E}">
      <dgm:prSet phldrT="[Text]"/>
      <dgm:spPr/>
      <dgm:t>
        <a:bodyPr/>
        <a:lstStyle/>
        <a:p>
          <a:r>
            <a:rPr lang="id-ID" dirty="0" smtClean="0"/>
            <a:t>Berbayar</a:t>
          </a:r>
          <a:endParaRPr lang="en-US" dirty="0"/>
        </a:p>
      </dgm:t>
    </dgm:pt>
    <dgm:pt modelId="{5BF9CD43-C4AB-4322-A526-802749EC5481}" type="parTrans" cxnId="{09471600-B3EC-4F2D-A009-5668FB6B7F58}">
      <dgm:prSet/>
      <dgm:spPr/>
      <dgm:t>
        <a:bodyPr/>
        <a:lstStyle/>
        <a:p>
          <a:endParaRPr lang="en-US"/>
        </a:p>
      </dgm:t>
    </dgm:pt>
    <dgm:pt modelId="{5D8F0CE2-F9D2-476D-A823-33EB62F4BDA0}" type="sibTrans" cxnId="{09471600-B3EC-4F2D-A009-5668FB6B7F58}">
      <dgm:prSet/>
      <dgm:spPr/>
      <dgm:t>
        <a:bodyPr/>
        <a:lstStyle/>
        <a:p>
          <a:endParaRPr lang="en-US"/>
        </a:p>
      </dgm:t>
    </dgm:pt>
    <dgm:pt modelId="{87C81E85-60CB-431D-8D84-122E4FCBEB55}">
      <dgm:prSet phldrT="[Text]"/>
      <dgm:spPr/>
      <dgm:t>
        <a:bodyPr/>
        <a:lstStyle/>
        <a:p>
          <a:r>
            <a:rPr lang="en-US" b="0" i="0" dirty="0" err="1" smtClean="0"/>
            <a:t>penggunaan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penyebarannya</a:t>
          </a:r>
          <a:r>
            <a:rPr lang="en-US" b="0" i="0" dirty="0" smtClean="0"/>
            <a:t> </a:t>
          </a:r>
          <a:r>
            <a:rPr lang="en-US" b="0" i="0" dirty="0" err="1" smtClean="0"/>
            <a:t>harus</a:t>
          </a:r>
          <a:r>
            <a:rPr lang="en-US" b="0" i="0" dirty="0" smtClean="0"/>
            <a:t> </a:t>
          </a:r>
          <a:r>
            <a:rPr lang="en-US" b="0" i="0" dirty="0" err="1" smtClean="0"/>
            <a:t>seizin</a:t>
          </a:r>
          <a:r>
            <a:rPr lang="en-US" b="0" i="0" dirty="0" smtClean="0"/>
            <a:t> </a:t>
          </a:r>
          <a:r>
            <a:rPr lang="en-US" b="0" i="0" dirty="0" err="1" smtClean="0"/>
            <a:t>pengembang</a:t>
          </a:r>
          <a:endParaRPr lang="en-US" dirty="0"/>
        </a:p>
      </dgm:t>
    </dgm:pt>
    <dgm:pt modelId="{AC499081-9E79-4A88-B2C4-5613D9453BCA}" type="parTrans" cxnId="{4BFC3067-80F4-46F3-A0AA-45C1F54D74F2}">
      <dgm:prSet/>
      <dgm:spPr/>
      <dgm:t>
        <a:bodyPr/>
        <a:lstStyle/>
        <a:p>
          <a:endParaRPr lang="en-US"/>
        </a:p>
      </dgm:t>
    </dgm:pt>
    <dgm:pt modelId="{9B88365C-7B7F-4F2F-B8A0-251967C893F2}" type="sibTrans" cxnId="{4BFC3067-80F4-46F3-A0AA-45C1F54D74F2}">
      <dgm:prSet/>
      <dgm:spPr/>
      <dgm:t>
        <a:bodyPr/>
        <a:lstStyle/>
        <a:p>
          <a:endParaRPr lang="en-US"/>
        </a:p>
      </dgm:t>
    </dgm:pt>
    <dgm:pt modelId="{45E0E91A-7EE8-4FDC-BF31-E34ABDA0F31F}" type="pres">
      <dgm:prSet presAssocID="{ADDDE4D6-3881-4309-9494-62908A61A3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7C561F5-D9C0-41AE-9C71-58000CB33BD2}" type="pres">
      <dgm:prSet presAssocID="{1FA03C2B-76E5-4DAA-9FBE-73F4F76371A9}" presName="root" presStyleCnt="0"/>
      <dgm:spPr/>
    </dgm:pt>
    <dgm:pt modelId="{3C23EEA8-53BD-4F1A-A57D-364D26B02706}" type="pres">
      <dgm:prSet presAssocID="{1FA03C2B-76E5-4DAA-9FBE-73F4F76371A9}" presName="rootComposite" presStyleCnt="0"/>
      <dgm:spPr/>
    </dgm:pt>
    <dgm:pt modelId="{7FBF8472-1ED8-4F90-86C3-9B53FAEEC0FE}" type="pres">
      <dgm:prSet presAssocID="{1FA03C2B-76E5-4DAA-9FBE-73F4F76371A9}" presName="rootText" presStyleLbl="node1" presStyleIdx="0" presStyleCnt="2"/>
      <dgm:spPr/>
      <dgm:t>
        <a:bodyPr/>
        <a:lstStyle/>
        <a:p>
          <a:endParaRPr lang="id-ID"/>
        </a:p>
      </dgm:t>
    </dgm:pt>
    <dgm:pt modelId="{77F6BD23-5666-41FE-924E-82153652210A}" type="pres">
      <dgm:prSet presAssocID="{1FA03C2B-76E5-4DAA-9FBE-73F4F76371A9}" presName="rootConnector" presStyleLbl="node1" presStyleIdx="0" presStyleCnt="2"/>
      <dgm:spPr/>
      <dgm:t>
        <a:bodyPr/>
        <a:lstStyle/>
        <a:p>
          <a:endParaRPr lang="id-ID"/>
        </a:p>
      </dgm:t>
    </dgm:pt>
    <dgm:pt modelId="{2D425FF0-CB39-43D0-8CEA-DB3F0C48FCF4}" type="pres">
      <dgm:prSet presAssocID="{1FA03C2B-76E5-4DAA-9FBE-73F4F76371A9}" presName="childShape" presStyleCnt="0"/>
      <dgm:spPr/>
    </dgm:pt>
    <dgm:pt modelId="{86DB3268-7DD5-41A4-AD62-CBB5B5777FD2}" type="pres">
      <dgm:prSet presAssocID="{52681475-762C-4A14-A4D6-731AC09BF966}" presName="Name13" presStyleLbl="parChTrans1D2" presStyleIdx="0" presStyleCnt="4"/>
      <dgm:spPr/>
      <dgm:t>
        <a:bodyPr/>
        <a:lstStyle/>
        <a:p>
          <a:endParaRPr lang="id-ID"/>
        </a:p>
      </dgm:t>
    </dgm:pt>
    <dgm:pt modelId="{C9FB95C1-8F14-44E5-9E12-1CBE08BC10D7}" type="pres">
      <dgm:prSet presAssocID="{1137D7EC-4EAF-4612-ABFB-EAC39B8BD5D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772B7F-1A86-4A7E-9AFA-BE797C90626A}" type="pres">
      <dgm:prSet presAssocID="{F41B5878-9134-428B-9290-F4A87D1AAA79}" presName="Name13" presStyleLbl="parChTrans1D2" presStyleIdx="1" presStyleCnt="4"/>
      <dgm:spPr/>
      <dgm:t>
        <a:bodyPr/>
        <a:lstStyle/>
        <a:p>
          <a:endParaRPr lang="id-ID"/>
        </a:p>
      </dgm:t>
    </dgm:pt>
    <dgm:pt modelId="{4FA88D94-0E91-4C07-8641-4578776F8F0E}" type="pres">
      <dgm:prSet presAssocID="{AC3F07BD-3B7B-4E7E-A8A3-1205257DDBC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D35CB-F899-40FB-A897-4BC8FF990A13}" type="pres">
      <dgm:prSet presAssocID="{E1EE11D0-1C9A-4538-8898-E31C8C977AE3}" presName="root" presStyleCnt="0"/>
      <dgm:spPr/>
    </dgm:pt>
    <dgm:pt modelId="{946736E5-D8A6-4335-AA30-7711363A94BF}" type="pres">
      <dgm:prSet presAssocID="{E1EE11D0-1C9A-4538-8898-E31C8C977AE3}" presName="rootComposite" presStyleCnt="0"/>
      <dgm:spPr/>
    </dgm:pt>
    <dgm:pt modelId="{62B99020-6691-44B2-855C-ABA5284D2DC6}" type="pres">
      <dgm:prSet presAssocID="{E1EE11D0-1C9A-4538-8898-E31C8C977AE3}" presName="rootText" presStyleLbl="node1" presStyleIdx="1" presStyleCnt="2"/>
      <dgm:spPr/>
      <dgm:t>
        <a:bodyPr/>
        <a:lstStyle/>
        <a:p>
          <a:endParaRPr lang="id-ID"/>
        </a:p>
      </dgm:t>
    </dgm:pt>
    <dgm:pt modelId="{A4E472D4-C618-4D50-9087-3113D505E57A}" type="pres">
      <dgm:prSet presAssocID="{E1EE11D0-1C9A-4538-8898-E31C8C977AE3}" presName="rootConnector" presStyleLbl="node1" presStyleIdx="1" presStyleCnt="2"/>
      <dgm:spPr/>
      <dgm:t>
        <a:bodyPr/>
        <a:lstStyle/>
        <a:p>
          <a:endParaRPr lang="id-ID"/>
        </a:p>
      </dgm:t>
    </dgm:pt>
    <dgm:pt modelId="{FCC05BA5-B22F-47C4-BD5E-A49D4E4C8562}" type="pres">
      <dgm:prSet presAssocID="{E1EE11D0-1C9A-4538-8898-E31C8C977AE3}" presName="childShape" presStyleCnt="0"/>
      <dgm:spPr/>
    </dgm:pt>
    <dgm:pt modelId="{2E467DD7-A885-48F0-B6E4-462367A965AA}" type="pres">
      <dgm:prSet presAssocID="{5BF9CD43-C4AB-4322-A526-802749EC5481}" presName="Name13" presStyleLbl="parChTrans1D2" presStyleIdx="2" presStyleCnt="4"/>
      <dgm:spPr/>
      <dgm:t>
        <a:bodyPr/>
        <a:lstStyle/>
        <a:p>
          <a:endParaRPr lang="id-ID"/>
        </a:p>
      </dgm:t>
    </dgm:pt>
    <dgm:pt modelId="{6793D439-06EA-44B5-87B6-983F5F4A0E06}" type="pres">
      <dgm:prSet presAssocID="{88658996-9BFF-4D7F-9032-4ED6DD67AD2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5AE66A-2604-4907-B06E-A2F983F6F978}" type="pres">
      <dgm:prSet presAssocID="{AC499081-9E79-4A88-B2C4-5613D9453BCA}" presName="Name13" presStyleLbl="parChTrans1D2" presStyleIdx="3" presStyleCnt="4"/>
      <dgm:spPr/>
      <dgm:t>
        <a:bodyPr/>
        <a:lstStyle/>
        <a:p>
          <a:endParaRPr lang="id-ID"/>
        </a:p>
      </dgm:t>
    </dgm:pt>
    <dgm:pt modelId="{F29D7A81-E22D-48AD-8CE7-79EA0E13A7F4}" type="pres">
      <dgm:prSet presAssocID="{87C81E85-60CB-431D-8D84-122E4FCBEB5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8908E-CB39-44BD-AF05-DDFF0866C748}" type="presOf" srcId="{AC499081-9E79-4A88-B2C4-5613D9453BCA}" destId="{D35AE66A-2604-4907-B06E-A2F983F6F978}" srcOrd="0" destOrd="0" presId="urn:microsoft.com/office/officeart/2005/8/layout/hierarchy3"/>
    <dgm:cxn modelId="{89C66C05-B9A4-45BF-9DF9-54C25F0BF380}" type="presOf" srcId="{87C81E85-60CB-431D-8D84-122E4FCBEB55}" destId="{F29D7A81-E22D-48AD-8CE7-79EA0E13A7F4}" srcOrd="0" destOrd="0" presId="urn:microsoft.com/office/officeart/2005/8/layout/hierarchy3"/>
    <dgm:cxn modelId="{8C0AADB5-BC14-481A-816A-5F26E07E355C}" srcId="{1FA03C2B-76E5-4DAA-9FBE-73F4F76371A9}" destId="{AC3F07BD-3B7B-4E7E-A8A3-1205257DDBC8}" srcOrd="1" destOrd="0" parTransId="{F41B5878-9134-428B-9290-F4A87D1AAA79}" sibTransId="{CCCEAB7F-6852-42B3-AC83-1D395794AE07}"/>
    <dgm:cxn modelId="{36A18006-6709-4393-8A28-E45AE166E356}" type="presOf" srcId="{F41B5878-9134-428B-9290-F4A87D1AAA79}" destId="{76772B7F-1A86-4A7E-9AFA-BE797C90626A}" srcOrd="0" destOrd="0" presId="urn:microsoft.com/office/officeart/2005/8/layout/hierarchy3"/>
    <dgm:cxn modelId="{57F0A5F3-B679-448A-8F55-E2605CD6C1F9}" type="presOf" srcId="{E1EE11D0-1C9A-4538-8898-E31C8C977AE3}" destId="{A4E472D4-C618-4D50-9087-3113D505E57A}" srcOrd="1" destOrd="0" presId="urn:microsoft.com/office/officeart/2005/8/layout/hierarchy3"/>
    <dgm:cxn modelId="{E615CD41-F5EC-45FA-AE0D-62140726D168}" type="presOf" srcId="{88658996-9BFF-4D7F-9032-4ED6DD67AD2E}" destId="{6793D439-06EA-44B5-87B6-983F5F4A0E06}" srcOrd="0" destOrd="0" presId="urn:microsoft.com/office/officeart/2005/8/layout/hierarchy3"/>
    <dgm:cxn modelId="{87A9AE1B-5B8A-4925-96BD-983E35826B75}" type="presOf" srcId="{1FA03C2B-76E5-4DAA-9FBE-73F4F76371A9}" destId="{77F6BD23-5666-41FE-924E-82153652210A}" srcOrd="1" destOrd="0" presId="urn:microsoft.com/office/officeart/2005/8/layout/hierarchy3"/>
    <dgm:cxn modelId="{9F1BE72E-0800-466D-8044-5E7A9BB3AD3C}" srcId="{ADDDE4D6-3881-4309-9494-62908A61A311}" destId="{E1EE11D0-1C9A-4538-8898-E31C8C977AE3}" srcOrd="1" destOrd="0" parTransId="{4FA5047A-F4CE-4566-A161-6FCB7F5E49D7}" sibTransId="{F198B66F-96D2-4C80-98A7-7966BFA2AF5D}"/>
    <dgm:cxn modelId="{3AE888A6-C4A5-458F-82F8-B882C800DE61}" type="presOf" srcId="{5BF9CD43-C4AB-4322-A526-802749EC5481}" destId="{2E467DD7-A885-48F0-B6E4-462367A965AA}" srcOrd="0" destOrd="0" presId="urn:microsoft.com/office/officeart/2005/8/layout/hierarchy3"/>
    <dgm:cxn modelId="{265DA56A-1C93-4C98-A04A-2BD2A67A539F}" srcId="{ADDDE4D6-3881-4309-9494-62908A61A311}" destId="{1FA03C2B-76E5-4DAA-9FBE-73F4F76371A9}" srcOrd="0" destOrd="0" parTransId="{B3D0E7F9-1A64-4552-B8E5-BDB6F997AE32}" sibTransId="{24A5F11D-64AB-4DE3-B7ED-68E9A2DD493D}"/>
    <dgm:cxn modelId="{CB832D85-85F4-48C9-A39E-0C3307865386}" type="presOf" srcId="{52681475-762C-4A14-A4D6-731AC09BF966}" destId="{86DB3268-7DD5-41A4-AD62-CBB5B5777FD2}" srcOrd="0" destOrd="0" presId="urn:microsoft.com/office/officeart/2005/8/layout/hierarchy3"/>
    <dgm:cxn modelId="{895B161A-6C9A-44A4-A81C-7BF84FC10086}" type="presOf" srcId="{1FA03C2B-76E5-4DAA-9FBE-73F4F76371A9}" destId="{7FBF8472-1ED8-4F90-86C3-9B53FAEEC0FE}" srcOrd="0" destOrd="0" presId="urn:microsoft.com/office/officeart/2005/8/layout/hierarchy3"/>
    <dgm:cxn modelId="{EED2B955-A09B-405B-8AD9-E61F7764FBB0}" type="presOf" srcId="{E1EE11D0-1C9A-4538-8898-E31C8C977AE3}" destId="{62B99020-6691-44B2-855C-ABA5284D2DC6}" srcOrd="0" destOrd="0" presId="urn:microsoft.com/office/officeart/2005/8/layout/hierarchy3"/>
    <dgm:cxn modelId="{4BFC3067-80F4-46F3-A0AA-45C1F54D74F2}" srcId="{E1EE11D0-1C9A-4538-8898-E31C8C977AE3}" destId="{87C81E85-60CB-431D-8D84-122E4FCBEB55}" srcOrd="1" destOrd="0" parTransId="{AC499081-9E79-4A88-B2C4-5613D9453BCA}" sibTransId="{9B88365C-7B7F-4F2F-B8A0-251967C893F2}"/>
    <dgm:cxn modelId="{31355C61-47AE-462B-8CE3-04030D1BABB9}" srcId="{1FA03C2B-76E5-4DAA-9FBE-73F4F76371A9}" destId="{1137D7EC-4EAF-4612-ABFB-EAC39B8BD5D8}" srcOrd="0" destOrd="0" parTransId="{52681475-762C-4A14-A4D6-731AC09BF966}" sibTransId="{B102A857-82C3-4765-A0CB-45AA46512442}"/>
    <dgm:cxn modelId="{9567B971-7FEB-4E85-BC62-887F474EE85F}" type="presOf" srcId="{ADDDE4D6-3881-4309-9494-62908A61A311}" destId="{45E0E91A-7EE8-4FDC-BF31-E34ABDA0F31F}" srcOrd="0" destOrd="0" presId="urn:microsoft.com/office/officeart/2005/8/layout/hierarchy3"/>
    <dgm:cxn modelId="{09471600-B3EC-4F2D-A009-5668FB6B7F58}" srcId="{E1EE11D0-1C9A-4538-8898-E31C8C977AE3}" destId="{88658996-9BFF-4D7F-9032-4ED6DD67AD2E}" srcOrd="0" destOrd="0" parTransId="{5BF9CD43-C4AB-4322-A526-802749EC5481}" sibTransId="{5D8F0CE2-F9D2-476D-A823-33EB62F4BDA0}"/>
    <dgm:cxn modelId="{9FD58D35-CDBB-4A91-9055-4F902E5A52DB}" type="presOf" srcId="{1137D7EC-4EAF-4612-ABFB-EAC39B8BD5D8}" destId="{C9FB95C1-8F14-44E5-9E12-1CBE08BC10D7}" srcOrd="0" destOrd="0" presId="urn:microsoft.com/office/officeart/2005/8/layout/hierarchy3"/>
    <dgm:cxn modelId="{1C7FDE1C-6089-4244-8B6E-721965FC42C6}" type="presOf" srcId="{AC3F07BD-3B7B-4E7E-A8A3-1205257DDBC8}" destId="{4FA88D94-0E91-4C07-8641-4578776F8F0E}" srcOrd="0" destOrd="0" presId="urn:microsoft.com/office/officeart/2005/8/layout/hierarchy3"/>
    <dgm:cxn modelId="{DEFD25A6-9086-472C-8492-BE5C265C6846}" type="presParOf" srcId="{45E0E91A-7EE8-4FDC-BF31-E34ABDA0F31F}" destId="{97C561F5-D9C0-41AE-9C71-58000CB33BD2}" srcOrd="0" destOrd="0" presId="urn:microsoft.com/office/officeart/2005/8/layout/hierarchy3"/>
    <dgm:cxn modelId="{C35BD992-8446-4E4E-A4EB-7434505035C5}" type="presParOf" srcId="{97C561F5-D9C0-41AE-9C71-58000CB33BD2}" destId="{3C23EEA8-53BD-4F1A-A57D-364D26B02706}" srcOrd="0" destOrd="0" presId="urn:microsoft.com/office/officeart/2005/8/layout/hierarchy3"/>
    <dgm:cxn modelId="{CD47D256-F56F-49FF-9293-E5C808A54EE8}" type="presParOf" srcId="{3C23EEA8-53BD-4F1A-A57D-364D26B02706}" destId="{7FBF8472-1ED8-4F90-86C3-9B53FAEEC0FE}" srcOrd="0" destOrd="0" presId="urn:microsoft.com/office/officeart/2005/8/layout/hierarchy3"/>
    <dgm:cxn modelId="{5DA0EBDE-8976-4228-8313-8B5591D983A1}" type="presParOf" srcId="{3C23EEA8-53BD-4F1A-A57D-364D26B02706}" destId="{77F6BD23-5666-41FE-924E-82153652210A}" srcOrd="1" destOrd="0" presId="urn:microsoft.com/office/officeart/2005/8/layout/hierarchy3"/>
    <dgm:cxn modelId="{C716BEF8-3C07-4446-BD41-52991C870529}" type="presParOf" srcId="{97C561F5-D9C0-41AE-9C71-58000CB33BD2}" destId="{2D425FF0-CB39-43D0-8CEA-DB3F0C48FCF4}" srcOrd="1" destOrd="0" presId="urn:microsoft.com/office/officeart/2005/8/layout/hierarchy3"/>
    <dgm:cxn modelId="{F30381EA-7F47-49D5-BEA8-CC87C829975B}" type="presParOf" srcId="{2D425FF0-CB39-43D0-8CEA-DB3F0C48FCF4}" destId="{86DB3268-7DD5-41A4-AD62-CBB5B5777FD2}" srcOrd="0" destOrd="0" presId="urn:microsoft.com/office/officeart/2005/8/layout/hierarchy3"/>
    <dgm:cxn modelId="{9F55A190-7394-4CEF-B7FB-F05187FC4108}" type="presParOf" srcId="{2D425FF0-CB39-43D0-8CEA-DB3F0C48FCF4}" destId="{C9FB95C1-8F14-44E5-9E12-1CBE08BC10D7}" srcOrd="1" destOrd="0" presId="urn:microsoft.com/office/officeart/2005/8/layout/hierarchy3"/>
    <dgm:cxn modelId="{2B13FBD2-DA45-46A6-BACE-351B8610802F}" type="presParOf" srcId="{2D425FF0-CB39-43D0-8CEA-DB3F0C48FCF4}" destId="{76772B7F-1A86-4A7E-9AFA-BE797C90626A}" srcOrd="2" destOrd="0" presId="urn:microsoft.com/office/officeart/2005/8/layout/hierarchy3"/>
    <dgm:cxn modelId="{7DA4D2EE-3ED7-4D85-9558-EB77B44653B2}" type="presParOf" srcId="{2D425FF0-CB39-43D0-8CEA-DB3F0C48FCF4}" destId="{4FA88D94-0E91-4C07-8641-4578776F8F0E}" srcOrd="3" destOrd="0" presId="urn:microsoft.com/office/officeart/2005/8/layout/hierarchy3"/>
    <dgm:cxn modelId="{CCCBB240-290D-4845-852E-5D9101B73145}" type="presParOf" srcId="{45E0E91A-7EE8-4FDC-BF31-E34ABDA0F31F}" destId="{8D8D35CB-F899-40FB-A897-4BC8FF990A13}" srcOrd="1" destOrd="0" presId="urn:microsoft.com/office/officeart/2005/8/layout/hierarchy3"/>
    <dgm:cxn modelId="{B88DFC22-9135-4D4D-8B7B-147E8296C18C}" type="presParOf" srcId="{8D8D35CB-F899-40FB-A897-4BC8FF990A13}" destId="{946736E5-D8A6-4335-AA30-7711363A94BF}" srcOrd="0" destOrd="0" presId="urn:microsoft.com/office/officeart/2005/8/layout/hierarchy3"/>
    <dgm:cxn modelId="{51EF24DC-29F1-4BAA-8B1B-B6837CABBDD4}" type="presParOf" srcId="{946736E5-D8A6-4335-AA30-7711363A94BF}" destId="{62B99020-6691-44B2-855C-ABA5284D2DC6}" srcOrd="0" destOrd="0" presId="urn:microsoft.com/office/officeart/2005/8/layout/hierarchy3"/>
    <dgm:cxn modelId="{07023E24-D730-4A53-8708-80C9F2D65583}" type="presParOf" srcId="{946736E5-D8A6-4335-AA30-7711363A94BF}" destId="{A4E472D4-C618-4D50-9087-3113D505E57A}" srcOrd="1" destOrd="0" presId="urn:microsoft.com/office/officeart/2005/8/layout/hierarchy3"/>
    <dgm:cxn modelId="{2599DA0E-BE53-4C5B-9DF3-32620CF88173}" type="presParOf" srcId="{8D8D35CB-F899-40FB-A897-4BC8FF990A13}" destId="{FCC05BA5-B22F-47C4-BD5E-A49D4E4C8562}" srcOrd="1" destOrd="0" presId="urn:microsoft.com/office/officeart/2005/8/layout/hierarchy3"/>
    <dgm:cxn modelId="{A4588B82-F5F1-4881-8CE3-125DA431D18F}" type="presParOf" srcId="{FCC05BA5-B22F-47C4-BD5E-A49D4E4C8562}" destId="{2E467DD7-A885-48F0-B6E4-462367A965AA}" srcOrd="0" destOrd="0" presId="urn:microsoft.com/office/officeart/2005/8/layout/hierarchy3"/>
    <dgm:cxn modelId="{D8F62004-598B-4D6A-81C1-027BB427FBF7}" type="presParOf" srcId="{FCC05BA5-B22F-47C4-BD5E-A49D4E4C8562}" destId="{6793D439-06EA-44B5-87B6-983F5F4A0E06}" srcOrd="1" destOrd="0" presId="urn:microsoft.com/office/officeart/2005/8/layout/hierarchy3"/>
    <dgm:cxn modelId="{30B4AE80-6767-4B65-9761-045D869351B0}" type="presParOf" srcId="{FCC05BA5-B22F-47C4-BD5E-A49D4E4C8562}" destId="{D35AE66A-2604-4907-B06E-A2F983F6F978}" srcOrd="2" destOrd="0" presId="urn:microsoft.com/office/officeart/2005/8/layout/hierarchy3"/>
    <dgm:cxn modelId="{1A963598-6F24-4C03-9F55-CC79BF363D20}" type="presParOf" srcId="{FCC05BA5-B22F-47C4-BD5E-A49D4E4C8562}" destId="{F29D7A81-E22D-48AD-8CE7-79EA0E13A7F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F8472-1ED8-4F90-86C3-9B53FAEEC0FE}">
      <dsp:nvSpPr>
        <dsp:cNvPr id="0" name=""/>
        <dsp:cNvSpPr/>
      </dsp:nvSpPr>
      <dsp:spPr>
        <a:xfrm>
          <a:off x="2462026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Open Source </a:t>
          </a:r>
          <a:endParaRPr lang="en-US" sz="3800" kern="1200" dirty="0"/>
        </a:p>
      </dsp:txBody>
      <dsp:txXfrm>
        <a:off x="2498420" y="37572"/>
        <a:ext cx="2412344" cy="1169778"/>
      </dsp:txXfrm>
    </dsp:sp>
    <dsp:sp modelId="{86DB3268-7DD5-41A4-AD62-CBB5B5777FD2}">
      <dsp:nvSpPr>
        <dsp:cNvPr id="0" name=""/>
        <dsp:cNvSpPr/>
      </dsp:nvSpPr>
      <dsp:spPr>
        <a:xfrm>
          <a:off x="2710539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95C1-8F14-44E5-9E12-1CBE08BC10D7}">
      <dsp:nvSpPr>
        <dsp:cNvPr id="0" name=""/>
        <dsp:cNvSpPr/>
      </dsp:nvSpPr>
      <dsp:spPr>
        <a:xfrm>
          <a:off x="2959052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Free *)</a:t>
          </a:r>
          <a:endParaRPr lang="en-US" sz="1500" kern="1200" dirty="0"/>
        </a:p>
      </dsp:txBody>
      <dsp:txXfrm>
        <a:off x="2995446" y="1590779"/>
        <a:ext cx="1915317" cy="1169778"/>
      </dsp:txXfrm>
    </dsp:sp>
    <dsp:sp modelId="{76772B7F-1A86-4A7E-9AFA-BE797C90626A}">
      <dsp:nvSpPr>
        <dsp:cNvPr id="0" name=""/>
        <dsp:cNvSpPr/>
      </dsp:nvSpPr>
      <dsp:spPr>
        <a:xfrm>
          <a:off x="2710539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88D94-0E91-4C07-8641-4578776F8F0E}">
      <dsp:nvSpPr>
        <dsp:cNvPr id="0" name=""/>
        <dsp:cNvSpPr/>
      </dsp:nvSpPr>
      <dsp:spPr>
        <a:xfrm>
          <a:off x="2959052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err="1" smtClean="0"/>
            <a:t>bebas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untuk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digunakan</a:t>
          </a:r>
          <a:r>
            <a:rPr lang="en-US" sz="1500" b="0" i="0" kern="1200" dirty="0" smtClean="0"/>
            <a:t>, </a:t>
          </a:r>
          <a:r>
            <a:rPr lang="en-US" sz="1500" b="0" i="0" kern="1200" dirty="0" err="1" smtClean="0"/>
            <a:t>dipelajari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dan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dimodifikasi</a:t>
          </a:r>
          <a:r>
            <a:rPr lang="en-US" sz="1500" b="0" i="0" kern="1200" dirty="0" smtClean="0"/>
            <a:t>, </a:t>
          </a:r>
          <a:r>
            <a:rPr lang="en-US" sz="1500" b="0" i="0" kern="1200" dirty="0" err="1" smtClean="0"/>
            <a:t>termasuk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bebas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dicopy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dan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disebarluaskan</a:t>
          </a:r>
          <a:endParaRPr lang="en-US" sz="1500" kern="1200" dirty="0"/>
        </a:p>
      </dsp:txBody>
      <dsp:txXfrm>
        <a:off x="2995446" y="3143987"/>
        <a:ext cx="1915317" cy="1169778"/>
      </dsp:txXfrm>
    </dsp:sp>
    <dsp:sp modelId="{62B99020-6691-44B2-855C-ABA5284D2DC6}">
      <dsp:nvSpPr>
        <dsp:cNvPr id="0" name=""/>
        <dsp:cNvSpPr/>
      </dsp:nvSpPr>
      <dsp:spPr>
        <a:xfrm>
          <a:off x="5568441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Proprietary</a:t>
          </a:r>
          <a:endParaRPr lang="en-US" sz="3800" kern="1200" dirty="0"/>
        </a:p>
      </dsp:txBody>
      <dsp:txXfrm>
        <a:off x="5604835" y="37572"/>
        <a:ext cx="2412344" cy="1169778"/>
      </dsp:txXfrm>
    </dsp:sp>
    <dsp:sp modelId="{2E467DD7-A885-48F0-B6E4-462367A965AA}">
      <dsp:nvSpPr>
        <dsp:cNvPr id="0" name=""/>
        <dsp:cNvSpPr/>
      </dsp:nvSpPr>
      <dsp:spPr>
        <a:xfrm>
          <a:off x="5816954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3D439-06EA-44B5-87B6-983F5F4A0E06}">
      <dsp:nvSpPr>
        <dsp:cNvPr id="0" name=""/>
        <dsp:cNvSpPr/>
      </dsp:nvSpPr>
      <dsp:spPr>
        <a:xfrm>
          <a:off x="6065467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Berbayar</a:t>
          </a:r>
          <a:endParaRPr lang="en-US" sz="1500" kern="1200" dirty="0"/>
        </a:p>
      </dsp:txBody>
      <dsp:txXfrm>
        <a:off x="6101861" y="1590779"/>
        <a:ext cx="1915317" cy="1169778"/>
      </dsp:txXfrm>
    </dsp:sp>
    <dsp:sp modelId="{D35AE66A-2604-4907-B06E-A2F983F6F978}">
      <dsp:nvSpPr>
        <dsp:cNvPr id="0" name=""/>
        <dsp:cNvSpPr/>
      </dsp:nvSpPr>
      <dsp:spPr>
        <a:xfrm>
          <a:off x="5816954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7A81-E22D-48AD-8CE7-79EA0E13A7F4}">
      <dsp:nvSpPr>
        <dsp:cNvPr id="0" name=""/>
        <dsp:cNvSpPr/>
      </dsp:nvSpPr>
      <dsp:spPr>
        <a:xfrm>
          <a:off x="6065467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err="1" smtClean="0"/>
            <a:t>penggunaan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dan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penyebarannya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harus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seizin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pengembang</a:t>
          </a:r>
          <a:endParaRPr lang="en-US" sz="1500" kern="1200" dirty="0"/>
        </a:p>
      </dsp:txBody>
      <dsp:txXfrm>
        <a:off x="6101861" y="3143987"/>
        <a:ext cx="1915317" cy="116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9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5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3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B30A-5A89-4E64-8EFB-29A54B6136E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7631-69A8-4FE5-A2F9-82C2E214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6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rs.org/dem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List_of_open-source_health_softwa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pen-emr.org/dem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Aplikasi Pengumpulan Data dan Penyajian di Fasyankes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Hands On OpenMRS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10" t="12119" r="9938" b="6699"/>
          <a:stretch/>
        </p:blipFill>
        <p:spPr>
          <a:xfrm>
            <a:off x="1583138" y="2033516"/>
            <a:ext cx="7560861" cy="41352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69742" y="4503762"/>
            <a:ext cx="3493827" cy="1214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6209308"/>
            <a:ext cx="3772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3"/>
              </a:rPr>
              <a:t>https://openmrs.org/demo/</a:t>
            </a:r>
            <a:r>
              <a:rPr lang="id-ID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68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Login sebagai Registration Desk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59" t="9169" r="11676" b="16811"/>
          <a:stretch/>
        </p:blipFill>
        <p:spPr>
          <a:xfrm>
            <a:off x="838200" y="1690688"/>
            <a:ext cx="8189454" cy="43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Tampilan utama OpenMRS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40" t="8855" r="8854" b="9597"/>
          <a:stretch/>
        </p:blipFill>
        <p:spPr>
          <a:xfrm>
            <a:off x="701722" y="1704336"/>
            <a:ext cx="8879006" cy="47113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98651" y="2838516"/>
            <a:ext cx="2316131" cy="805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8805" y="2770058"/>
            <a:ext cx="2316131" cy="805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35437" y="2838516"/>
            <a:ext cx="2316131" cy="805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Daftar Pasien Baru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12" t="7913" r="9207" b="22771"/>
          <a:stretch/>
        </p:blipFill>
        <p:spPr>
          <a:xfrm>
            <a:off x="510653" y="1690688"/>
            <a:ext cx="7836297" cy="382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6203" y="1690688"/>
            <a:ext cx="34528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dirty="0" smtClean="0"/>
              <a:t>Default nya 3 nama : Given name, middle name dan Family Name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Bagaimana jika nama 1 kata (misal: Paijo)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Bagaimana jika pasien tidak ingat tanggal lahirnya? (Misal: Ketika jaman tentara Jepang datang ke Indonesia)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Bagaiaman jika pasien adalah anak/adik/ortu pasien lain?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6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Mencari Pasien Lama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87" t="8542" r="10793"/>
          <a:stretch/>
        </p:blipFill>
        <p:spPr>
          <a:xfrm>
            <a:off x="838200" y="1583140"/>
            <a:ext cx="7319035" cy="48176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8459" y="2628814"/>
            <a:ext cx="1610146" cy="559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98090" y="2265261"/>
            <a:ext cx="334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Ketik 3 huruf dari nama maka sistem akan menampilkan daftar nama pasien dengan 3 huruf 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 Pasien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21" r="12612"/>
          <a:stretch/>
        </p:blipFill>
        <p:spPr>
          <a:xfrm>
            <a:off x="838200" y="1457134"/>
            <a:ext cx="7069541" cy="52321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67897" y="4073198"/>
            <a:ext cx="2641834" cy="1085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88656" y="1866280"/>
            <a:ext cx="3398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dirty="0" smtClean="0"/>
              <a:t>Pilih 1 profil pasien sembarang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Coba tambahkan Riwayat penyakit bawaan pasien dengan mengedit “Condition”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Tambahkan riwayat alergi pasien dengan mengedit tombol “Alergi”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8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Aplikasi Perangkat Lunak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5890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32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Daftar Aplikasi Fasyankes Opensource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48866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https://en.wikipedia.org/wiki/List_of_open-source_health_software</a:t>
            </a:r>
            <a:r>
              <a:rPr lang="id-ID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64" t="8349" r="2239" b="10866"/>
          <a:stretch/>
        </p:blipFill>
        <p:spPr>
          <a:xfrm>
            <a:off x="838200" y="1533962"/>
            <a:ext cx="9348717" cy="49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3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Hands-on OpenEMR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42" y="6242992"/>
            <a:ext cx="10515600" cy="69921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https://www.open-emr.org/demo/</a:t>
            </a:r>
            <a:r>
              <a:rPr lang="id-I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72" t="8349" r="17553" b="6017"/>
          <a:stretch/>
        </p:blipFill>
        <p:spPr>
          <a:xfrm>
            <a:off x="1064525" y="1287219"/>
            <a:ext cx="7665790" cy="49557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88358" y="5036024"/>
            <a:ext cx="3493827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Login sebagai Frontdesk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64" t="13559" r="13086" b="15557"/>
          <a:stretch/>
        </p:blipFill>
        <p:spPr>
          <a:xfrm>
            <a:off x="1187356" y="1690688"/>
            <a:ext cx="8756429" cy="46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Mencari Pasien 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654" r="1295" b="8070"/>
          <a:stretch/>
        </p:blipFill>
        <p:spPr>
          <a:xfrm>
            <a:off x="436587" y="1544697"/>
            <a:ext cx="10483826" cy="49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Mencari Pasien Lama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07"/>
          <a:stretch/>
        </p:blipFill>
        <p:spPr>
          <a:xfrm>
            <a:off x="838200" y="2006220"/>
            <a:ext cx="9056427" cy="46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Melihat Profil Pasien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76" b="4861"/>
          <a:stretch/>
        </p:blipFill>
        <p:spPr>
          <a:xfrm>
            <a:off x="838200" y="1296537"/>
            <a:ext cx="10452226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8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Mendaftar Pasien Baru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35"/>
          <a:stretch/>
        </p:blipFill>
        <p:spPr>
          <a:xfrm>
            <a:off x="838200" y="1542197"/>
            <a:ext cx="9205696" cy="47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6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179</Words>
  <Application>Microsoft Office PowerPoint</Application>
  <PresentationFormat>Custom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Aplikasi Pengumpulan Data dan Penyajian di Fasyankes</vt:lpstr>
      <vt:lpstr>Aplikasi Perangkat Lunak</vt:lpstr>
      <vt:lpstr>Daftar Aplikasi Fasyankes Opensource</vt:lpstr>
      <vt:lpstr>Hands-on OpenEMR</vt:lpstr>
      <vt:lpstr>Login sebagai Frontdesk</vt:lpstr>
      <vt:lpstr>Mencari Pasien Lama</vt:lpstr>
      <vt:lpstr>Mencari Pasien Lama</vt:lpstr>
      <vt:lpstr>Melihat Profil Pasien</vt:lpstr>
      <vt:lpstr>Mendaftar Pasien Baru</vt:lpstr>
      <vt:lpstr>Hands On OpenMRS</vt:lpstr>
      <vt:lpstr>Login sebagai Registration Desk</vt:lpstr>
      <vt:lpstr>Tampilan utama OpenMRS</vt:lpstr>
      <vt:lpstr>Daftar Pasien Baru</vt:lpstr>
      <vt:lpstr>Mencari Pasien Lama</vt:lpstr>
      <vt:lpstr>Profil Pasien</vt:lpstr>
      <vt:lpstr>Terima kasih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Pengumpulan Data dan Penyajian di Fasyankes</dc:title>
  <dc:creator>pm herlambang</dc:creator>
  <cp:lastModifiedBy>Windows User</cp:lastModifiedBy>
  <cp:revision>4</cp:revision>
  <dcterms:created xsi:type="dcterms:W3CDTF">2019-03-04T20:36:59Z</dcterms:created>
  <dcterms:modified xsi:type="dcterms:W3CDTF">2020-03-16T04:27:01Z</dcterms:modified>
</cp:coreProperties>
</file>