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7" r:id="rId2"/>
    <p:sldId id="258" r:id="rId3"/>
    <p:sldId id="265" r:id="rId4"/>
    <p:sldId id="277" r:id="rId5"/>
    <p:sldId id="278" r:id="rId6"/>
    <p:sldId id="279" r:id="rId7"/>
    <p:sldId id="259" r:id="rId8"/>
    <p:sldId id="260" r:id="rId9"/>
    <p:sldId id="263" r:id="rId10"/>
    <p:sldId id="264" r:id="rId11"/>
    <p:sldId id="272" r:id="rId12"/>
    <p:sldId id="273" r:id="rId13"/>
    <p:sldId id="275" r:id="rId14"/>
    <p:sldId id="262" r:id="rId15"/>
    <p:sldId id="269" r:id="rId16"/>
    <p:sldId id="261" r:id="rId17"/>
    <p:sldId id="266" r:id="rId18"/>
    <p:sldId id="270" r:id="rId19"/>
    <p:sldId id="271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17" autoAdjust="0"/>
    <p:restoredTop sz="94660"/>
  </p:normalViewPr>
  <p:slideViewPr>
    <p:cSldViewPr>
      <p:cViewPr varScale="1">
        <p:scale>
          <a:sx n="64" d="100"/>
          <a:sy n="64" d="100"/>
        </p:scale>
        <p:origin x="-12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6D747E-CEB8-444B-8369-8A53B8E50892}" type="doc">
      <dgm:prSet loTypeId="urn:microsoft.com/office/officeart/2005/8/layout/process1" loCatId="process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C3219E8-98EF-45F9-A8E5-3D7732E5BF40}">
      <dgm:prSet custT="1"/>
      <dgm:spPr/>
      <dgm:t>
        <a:bodyPr/>
        <a:lstStyle/>
        <a:p>
          <a:pPr algn="l" rtl="0"/>
          <a:r>
            <a:rPr lang="en-US" sz="1800" b="1" baseline="0" dirty="0" err="1" smtClean="0">
              <a:solidFill>
                <a:schemeClr val="bg1"/>
              </a:solidFill>
            </a:rPr>
            <a:t>sewaktu</a:t>
          </a:r>
          <a:r>
            <a:rPr lang="en-US" sz="1800" b="1" baseline="0" dirty="0" smtClean="0">
              <a:solidFill>
                <a:schemeClr val="bg1"/>
              </a:solidFill>
            </a:rPr>
            <a:t>  :  </a:t>
          </a:r>
          <a:r>
            <a:rPr lang="en-US" sz="1800" b="1" baseline="0" dirty="0" err="1" smtClean="0">
              <a:solidFill>
                <a:schemeClr val="bg1"/>
              </a:solidFill>
            </a:rPr>
            <a:t>Dahak</a:t>
          </a:r>
          <a:r>
            <a:rPr lang="en-US" sz="1800" b="1" baseline="0" dirty="0" smtClean="0">
              <a:solidFill>
                <a:schemeClr val="bg1"/>
              </a:solidFill>
            </a:rPr>
            <a:t>  </a:t>
          </a:r>
        </a:p>
        <a:p>
          <a:pPr algn="l" rtl="0"/>
          <a:r>
            <a:rPr lang="en-US" sz="1800" b="1" baseline="0" dirty="0" err="1" smtClean="0">
              <a:solidFill>
                <a:schemeClr val="bg1"/>
              </a:solidFill>
            </a:rPr>
            <a:t>di</a:t>
          </a:r>
          <a:r>
            <a:rPr lang="en-US" sz="1800" b="1" baseline="0" dirty="0" smtClean="0">
              <a:solidFill>
                <a:schemeClr val="bg1"/>
              </a:solidFill>
            </a:rPr>
            <a:t>  </a:t>
          </a:r>
          <a:r>
            <a:rPr lang="en-US" sz="1800" b="1" baseline="0" dirty="0" err="1" smtClean="0">
              <a:solidFill>
                <a:schemeClr val="bg1"/>
              </a:solidFill>
            </a:rPr>
            <a:t>kumpulkan</a:t>
          </a:r>
          <a:r>
            <a:rPr lang="en-US" sz="1800" b="1" baseline="0" dirty="0" smtClean="0">
              <a:solidFill>
                <a:schemeClr val="bg1"/>
              </a:solidFill>
            </a:rPr>
            <a:t>  </a:t>
          </a:r>
          <a:r>
            <a:rPr lang="en-US" sz="1800" b="1" baseline="0" dirty="0" err="1" smtClean="0">
              <a:solidFill>
                <a:schemeClr val="bg1"/>
              </a:solidFill>
            </a:rPr>
            <a:t>pada</a:t>
          </a:r>
          <a:r>
            <a:rPr lang="en-US" sz="1800" b="1" baseline="0" dirty="0" smtClean="0">
              <a:solidFill>
                <a:schemeClr val="bg1"/>
              </a:solidFill>
            </a:rPr>
            <a:t> </a:t>
          </a:r>
          <a:r>
            <a:rPr lang="en-US" sz="1800" b="1" baseline="0" dirty="0" err="1" smtClean="0">
              <a:solidFill>
                <a:schemeClr val="bg1"/>
              </a:solidFill>
            </a:rPr>
            <a:t>saat</a:t>
          </a:r>
          <a:r>
            <a:rPr lang="en-US" sz="1800" b="1" baseline="0" dirty="0" smtClean="0">
              <a:solidFill>
                <a:schemeClr val="bg1"/>
              </a:solidFill>
            </a:rPr>
            <a:t>  </a:t>
          </a:r>
          <a:r>
            <a:rPr lang="en-US" sz="1800" b="1" baseline="0" dirty="0" err="1" smtClean="0">
              <a:solidFill>
                <a:schemeClr val="bg1"/>
              </a:solidFill>
            </a:rPr>
            <a:t>suspek</a:t>
          </a:r>
          <a:r>
            <a:rPr lang="en-US" sz="1800" b="1" baseline="0" dirty="0" smtClean="0">
              <a:solidFill>
                <a:schemeClr val="bg1"/>
              </a:solidFill>
            </a:rPr>
            <a:t>  TBC  </a:t>
          </a:r>
        </a:p>
        <a:p>
          <a:pPr algn="l" rtl="0"/>
          <a:r>
            <a:rPr lang="en-US" sz="1800" b="1" baseline="0" dirty="0" err="1" smtClean="0">
              <a:solidFill>
                <a:schemeClr val="bg1"/>
              </a:solidFill>
            </a:rPr>
            <a:t>datang</a:t>
          </a:r>
          <a:r>
            <a:rPr lang="en-US" sz="1800" b="1" baseline="0" dirty="0" smtClean="0">
              <a:solidFill>
                <a:schemeClr val="bg1"/>
              </a:solidFill>
            </a:rPr>
            <a:t>  </a:t>
          </a:r>
          <a:r>
            <a:rPr lang="en-US" sz="1800" b="1" baseline="0" dirty="0" err="1" smtClean="0">
              <a:solidFill>
                <a:schemeClr val="bg1"/>
              </a:solidFill>
            </a:rPr>
            <a:t>berkunjung</a:t>
          </a:r>
          <a:r>
            <a:rPr lang="en-US" sz="1800" b="1" baseline="0" dirty="0" smtClean="0">
              <a:solidFill>
                <a:schemeClr val="bg1"/>
              </a:solidFill>
            </a:rPr>
            <a:t> </a:t>
          </a:r>
          <a:r>
            <a:rPr lang="en-US" sz="1800" b="1" baseline="0" dirty="0" err="1" smtClean="0">
              <a:solidFill>
                <a:schemeClr val="bg1"/>
              </a:solidFill>
            </a:rPr>
            <a:t>pertama</a:t>
          </a:r>
          <a:r>
            <a:rPr lang="en-US" sz="1800" b="1" baseline="0" dirty="0" smtClean="0">
              <a:solidFill>
                <a:schemeClr val="bg1"/>
              </a:solidFill>
            </a:rPr>
            <a:t>  kali </a:t>
          </a:r>
          <a:r>
            <a:rPr lang="en-US" sz="1800" b="1" baseline="0" dirty="0" err="1" smtClean="0">
              <a:solidFill>
                <a:schemeClr val="bg1"/>
              </a:solidFill>
            </a:rPr>
            <a:t>datang</a:t>
          </a:r>
          <a:r>
            <a:rPr lang="en-US" sz="1800" b="1" baseline="0" dirty="0" smtClean="0">
              <a:solidFill>
                <a:schemeClr val="bg1"/>
              </a:solidFill>
            </a:rPr>
            <a:t>   </a:t>
          </a:r>
          <a:r>
            <a:rPr lang="en-US" sz="1800" b="1" baseline="0" dirty="0" err="1" smtClean="0">
              <a:solidFill>
                <a:schemeClr val="bg1"/>
              </a:solidFill>
            </a:rPr>
            <a:t>pelayanan</a:t>
          </a:r>
          <a:r>
            <a:rPr lang="en-US" sz="1800" b="1" baseline="0" dirty="0" smtClean="0">
              <a:solidFill>
                <a:schemeClr val="bg1"/>
              </a:solidFill>
            </a:rPr>
            <a:t> </a:t>
          </a:r>
          <a:r>
            <a:rPr lang="en-US" sz="1800" b="1" baseline="0" dirty="0" err="1" smtClean="0">
              <a:solidFill>
                <a:schemeClr val="bg1"/>
              </a:solidFill>
            </a:rPr>
            <a:t>kesehatan</a:t>
          </a:r>
          <a:r>
            <a:rPr lang="en-US" sz="1800" b="1" baseline="0" dirty="0" smtClean="0">
              <a:solidFill>
                <a:schemeClr val="bg1"/>
              </a:solidFill>
            </a:rPr>
            <a:t>. </a:t>
          </a:r>
          <a:r>
            <a:rPr lang="en-US" sz="1800" b="1" baseline="0" dirty="0" err="1" smtClean="0">
              <a:solidFill>
                <a:schemeClr val="bg1"/>
              </a:solidFill>
            </a:rPr>
            <a:t>Pada</a:t>
          </a:r>
          <a:r>
            <a:rPr lang="en-US" sz="1800" b="1" baseline="0" dirty="0" smtClean="0">
              <a:solidFill>
                <a:schemeClr val="bg1"/>
              </a:solidFill>
            </a:rPr>
            <a:t> </a:t>
          </a:r>
          <a:r>
            <a:rPr lang="en-US" sz="1800" b="1" baseline="0" dirty="0" err="1" smtClean="0">
              <a:solidFill>
                <a:schemeClr val="bg1"/>
              </a:solidFill>
            </a:rPr>
            <a:t>saat</a:t>
          </a:r>
          <a:r>
            <a:rPr lang="en-US" sz="1800" b="1" baseline="0" dirty="0" smtClean="0">
              <a:solidFill>
                <a:schemeClr val="bg1"/>
              </a:solidFill>
            </a:rPr>
            <a:t> </a:t>
          </a:r>
          <a:r>
            <a:rPr lang="en-US" sz="1800" b="1" baseline="0" dirty="0" err="1" smtClean="0">
              <a:solidFill>
                <a:schemeClr val="bg1"/>
              </a:solidFill>
            </a:rPr>
            <a:t>pulang</a:t>
          </a:r>
          <a:r>
            <a:rPr lang="en-US" sz="1800" b="1" baseline="0" dirty="0" smtClean="0">
              <a:solidFill>
                <a:schemeClr val="bg1"/>
              </a:solidFill>
            </a:rPr>
            <a:t> </a:t>
          </a:r>
          <a:r>
            <a:rPr lang="en-US" sz="1800" b="1" baseline="0" dirty="0" err="1" smtClean="0">
              <a:solidFill>
                <a:schemeClr val="bg1"/>
              </a:solidFill>
            </a:rPr>
            <a:t>suspek</a:t>
          </a:r>
          <a:r>
            <a:rPr lang="en-US" sz="1800" b="1" baseline="0" dirty="0" smtClean="0">
              <a:solidFill>
                <a:schemeClr val="bg1"/>
              </a:solidFill>
            </a:rPr>
            <a:t/>
          </a:r>
          <a:br>
            <a:rPr lang="en-US" sz="1800" b="1" baseline="0" dirty="0" smtClean="0">
              <a:solidFill>
                <a:schemeClr val="bg1"/>
              </a:solidFill>
            </a:rPr>
          </a:br>
          <a:r>
            <a:rPr lang="en-US" sz="1800" b="1" baseline="0" dirty="0" err="1" smtClean="0">
              <a:solidFill>
                <a:schemeClr val="bg1"/>
              </a:solidFill>
            </a:rPr>
            <a:t>membawa</a:t>
          </a:r>
          <a:r>
            <a:rPr lang="en-US" sz="1800" b="1" baseline="0" dirty="0" smtClean="0">
              <a:solidFill>
                <a:schemeClr val="bg1"/>
              </a:solidFill>
            </a:rPr>
            <a:t> </a:t>
          </a:r>
          <a:r>
            <a:rPr lang="en-US" sz="1800" b="1" baseline="0" dirty="0" err="1" smtClean="0">
              <a:solidFill>
                <a:schemeClr val="bg1"/>
              </a:solidFill>
            </a:rPr>
            <a:t>sebuah</a:t>
          </a:r>
          <a:r>
            <a:rPr lang="en-US" sz="1800" b="1" baseline="0" dirty="0" smtClean="0">
              <a:solidFill>
                <a:schemeClr val="bg1"/>
              </a:solidFill>
            </a:rPr>
            <a:t> pot </a:t>
          </a:r>
          <a:r>
            <a:rPr lang="en-US" sz="1800" b="1" baseline="0" dirty="0" err="1" smtClean="0">
              <a:solidFill>
                <a:schemeClr val="bg1"/>
              </a:solidFill>
            </a:rPr>
            <a:t>untuk</a:t>
          </a:r>
          <a:r>
            <a:rPr lang="en-US" sz="1800" b="1" baseline="0" dirty="0" smtClean="0">
              <a:solidFill>
                <a:schemeClr val="bg1"/>
              </a:solidFill>
            </a:rPr>
            <a:t> </a:t>
          </a:r>
          <a:r>
            <a:rPr lang="en-US" sz="1800" b="1" baseline="0" dirty="0" err="1" smtClean="0">
              <a:solidFill>
                <a:schemeClr val="bg1"/>
              </a:solidFill>
            </a:rPr>
            <a:t>mengumpulkan</a:t>
          </a:r>
          <a:r>
            <a:rPr lang="en-US" sz="1800" b="1" baseline="0" dirty="0" smtClean="0">
              <a:solidFill>
                <a:schemeClr val="bg1"/>
              </a:solidFill>
            </a:rPr>
            <a:t> </a:t>
          </a:r>
          <a:r>
            <a:rPr lang="en-US" sz="1800" b="1" baseline="0" dirty="0" err="1" smtClean="0">
              <a:solidFill>
                <a:schemeClr val="bg1"/>
              </a:solidFill>
            </a:rPr>
            <a:t>dahak</a:t>
          </a:r>
          <a:r>
            <a:rPr lang="en-US" sz="1800" b="1" baseline="0" dirty="0" smtClean="0">
              <a:solidFill>
                <a:schemeClr val="bg1"/>
              </a:solidFill>
            </a:rPr>
            <a:t> </a:t>
          </a:r>
          <a:r>
            <a:rPr lang="en-US" sz="1800" b="1" baseline="0" dirty="0" err="1" smtClean="0">
              <a:solidFill>
                <a:schemeClr val="bg1"/>
              </a:solidFill>
            </a:rPr>
            <a:t>hari</a:t>
          </a:r>
          <a:r>
            <a:rPr lang="en-US" sz="1800" b="1" baseline="0" dirty="0" smtClean="0">
              <a:solidFill>
                <a:schemeClr val="bg1"/>
              </a:solidFill>
            </a:rPr>
            <a:t> </a:t>
          </a:r>
          <a:r>
            <a:rPr lang="en-US" sz="1800" b="1" baseline="0" dirty="0" err="1" smtClean="0">
              <a:solidFill>
                <a:schemeClr val="bg1"/>
              </a:solidFill>
            </a:rPr>
            <a:t>kedua</a:t>
          </a:r>
          <a:r>
            <a:rPr lang="en-US" sz="1800" b="1" baseline="0" dirty="0" smtClean="0">
              <a:solidFill>
                <a:schemeClr val="bg1"/>
              </a:solidFill>
            </a:rPr>
            <a:t>.</a:t>
          </a:r>
          <a:endParaRPr lang="en-US" sz="1800" b="1" baseline="0" dirty="0">
            <a:solidFill>
              <a:schemeClr val="bg1"/>
            </a:solidFill>
          </a:endParaRPr>
        </a:p>
      </dgm:t>
    </dgm:pt>
    <dgm:pt modelId="{94C7A2FF-4725-40E7-B970-B57C119E8EB7}" type="parTrans" cxnId="{DAA7822C-54B0-442F-9C98-C8E7C4A4BB7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C9B4F94-C91C-4A69-8464-BDC48B3720E4}" type="sibTrans" cxnId="{DAA7822C-54B0-442F-9C98-C8E7C4A4BB7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C27BE8A-F685-4A5C-A320-841161AAE33E}">
      <dgm:prSet custT="1"/>
      <dgm:spPr/>
      <dgm:t>
        <a:bodyPr/>
        <a:lstStyle/>
        <a:p>
          <a:pPr algn="l" rtl="0"/>
          <a:r>
            <a:rPr lang="en-US" sz="1800" b="1" baseline="0" dirty="0" smtClean="0">
              <a:solidFill>
                <a:schemeClr val="bg1"/>
              </a:solidFill>
            </a:rPr>
            <a:t> </a:t>
          </a:r>
          <a:r>
            <a:rPr lang="en-US" sz="1800" b="1" baseline="0" dirty="0" err="1" smtClean="0">
              <a:solidFill>
                <a:schemeClr val="bg1"/>
              </a:solidFill>
            </a:rPr>
            <a:t>pagi</a:t>
          </a:r>
          <a:r>
            <a:rPr lang="en-US" sz="1800" b="1" baseline="0" dirty="0" smtClean="0">
              <a:solidFill>
                <a:schemeClr val="bg1"/>
              </a:solidFill>
            </a:rPr>
            <a:t>  : </a:t>
          </a:r>
          <a:r>
            <a:rPr lang="en-US" sz="1800" b="1" baseline="0" dirty="0" err="1" smtClean="0">
              <a:solidFill>
                <a:schemeClr val="bg1"/>
              </a:solidFill>
            </a:rPr>
            <a:t>Dahak</a:t>
          </a:r>
          <a:r>
            <a:rPr lang="en-US" sz="1800" b="1" baseline="0" dirty="0" smtClean="0">
              <a:solidFill>
                <a:schemeClr val="bg1"/>
              </a:solidFill>
            </a:rPr>
            <a:t>  </a:t>
          </a:r>
          <a:r>
            <a:rPr lang="en-US" sz="1800" b="1" baseline="0" dirty="0" err="1" smtClean="0">
              <a:solidFill>
                <a:schemeClr val="bg1"/>
              </a:solidFill>
            </a:rPr>
            <a:t>di</a:t>
          </a:r>
          <a:r>
            <a:rPr lang="en-US" sz="1800" b="1" baseline="0" dirty="0" smtClean="0">
              <a:solidFill>
                <a:schemeClr val="bg1"/>
              </a:solidFill>
            </a:rPr>
            <a:t> </a:t>
          </a:r>
          <a:r>
            <a:rPr lang="en-US" sz="1800" b="1" baseline="0" dirty="0" err="1" smtClean="0">
              <a:solidFill>
                <a:schemeClr val="bg1"/>
              </a:solidFill>
            </a:rPr>
            <a:t>kumpulkan</a:t>
          </a:r>
          <a:r>
            <a:rPr lang="en-US" sz="1800" b="1" baseline="0" dirty="0" smtClean="0">
              <a:solidFill>
                <a:schemeClr val="bg1"/>
              </a:solidFill>
            </a:rPr>
            <a:t> </a:t>
          </a:r>
          <a:r>
            <a:rPr lang="en-US" sz="1800" b="1" baseline="0" dirty="0" err="1" smtClean="0">
              <a:solidFill>
                <a:schemeClr val="bg1"/>
              </a:solidFill>
            </a:rPr>
            <a:t>di</a:t>
          </a:r>
          <a:r>
            <a:rPr lang="en-US" sz="1800" b="1" baseline="0" dirty="0" smtClean="0">
              <a:solidFill>
                <a:schemeClr val="bg1"/>
              </a:solidFill>
            </a:rPr>
            <a:t>  </a:t>
          </a:r>
          <a:r>
            <a:rPr lang="en-US" sz="1800" b="1" baseline="0" dirty="0" err="1" smtClean="0">
              <a:solidFill>
                <a:schemeClr val="bg1"/>
              </a:solidFill>
            </a:rPr>
            <a:t>rumah</a:t>
          </a:r>
          <a:r>
            <a:rPr lang="en-US" sz="1800" b="1" baseline="0" dirty="0" smtClean="0">
              <a:solidFill>
                <a:schemeClr val="bg1"/>
              </a:solidFill>
            </a:rPr>
            <a:t>  </a:t>
          </a:r>
          <a:r>
            <a:rPr lang="en-US" sz="1800" b="1" baseline="0" dirty="0" err="1" smtClean="0">
              <a:solidFill>
                <a:schemeClr val="bg1"/>
              </a:solidFill>
            </a:rPr>
            <a:t>pada</a:t>
          </a:r>
          <a:r>
            <a:rPr lang="en-US" sz="1800" b="1" baseline="0" dirty="0" smtClean="0">
              <a:solidFill>
                <a:schemeClr val="bg1"/>
              </a:solidFill>
            </a:rPr>
            <a:t>  </a:t>
          </a:r>
          <a:r>
            <a:rPr lang="en-US" sz="1800" b="1" baseline="0" dirty="0" err="1" smtClean="0">
              <a:solidFill>
                <a:schemeClr val="bg1"/>
              </a:solidFill>
            </a:rPr>
            <a:t>pagi</a:t>
          </a:r>
          <a:r>
            <a:rPr lang="en-US" sz="1800" b="1" baseline="0" dirty="0" smtClean="0">
              <a:solidFill>
                <a:schemeClr val="bg1"/>
              </a:solidFill>
            </a:rPr>
            <a:t>  </a:t>
          </a:r>
          <a:r>
            <a:rPr lang="en-US" sz="1800" b="1" baseline="0" dirty="0" err="1" smtClean="0">
              <a:solidFill>
                <a:schemeClr val="bg1"/>
              </a:solidFill>
            </a:rPr>
            <a:t>hari</a:t>
          </a:r>
          <a:r>
            <a:rPr lang="en-US" sz="1800" b="1" baseline="0" dirty="0" smtClean="0">
              <a:solidFill>
                <a:schemeClr val="bg1"/>
              </a:solidFill>
            </a:rPr>
            <a:t>  </a:t>
          </a:r>
          <a:r>
            <a:rPr lang="en-US" sz="1800" b="1" baseline="0" dirty="0" err="1" smtClean="0">
              <a:solidFill>
                <a:schemeClr val="bg1"/>
              </a:solidFill>
            </a:rPr>
            <a:t>kedua</a:t>
          </a:r>
          <a:r>
            <a:rPr lang="en-US" sz="1800" b="1" baseline="0" dirty="0" smtClean="0">
              <a:solidFill>
                <a:schemeClr val="bg1"/>
              </a:solidFill>
            </a:rPr>
            <a:t>,  </a:t>
          </a:r>
          <a:r>
            <a:rPr lang="en-US" sz="1800" b="1" baseline="0" dirty="0" err="1" smtClean="0">
              <a:solidFill>
                <a:schemeClr val="bg1"/>
              </a:solidFill>
            </a:rPr>
            <a:t>segera</a:t>
          </a:r>
          <a:r>
            <a:rPr lang="en-US" sz="1800" b="1" baseline="0" dirty="0" smtClean="0">
              <a:solidFill>
                <a:schemeClr val="bg1"/>
              </a:solidFill>
            </a:rPr>
            <a:t>  </a:t>
          </a:r>
          <a:r>
            <a:rPr lang="en-US" sz="1800" b="1" baseline="0" dirty="0" err="1" smtClean="0">
              <a:solidFill>
                <a:schemeClr val="bg1"/>
              </a:solidFill>
            </a:rPr>
            <a:t>setelah</a:t>
          </a:r>
          <a:r>
            <a:rPr lang="en-US" sz="1800" b="1" baseline="0" dirty="0" smtClean="0">
              <a:solidFill>
                <a:schemeClr val="bg1"/>
              </a:solidFill>
            </a:rPr>
            <a:t>  </a:t>
          </a:r>
          <a:r>
            <a:rPr lang="en-US" sz="1800" b="1" baseline="0" dirty="0" err="1" smtClean="0">
              <a:solidFill>
                <a:schemeClr val="bg1"/>
              </a:solidFill>
            </a:rPr>
            <a:t>bangun</a:t>
          </a:r>
          <a:r>
            <a:rPr lang="en-US" sz="1800" b="1" baseline="0" dirty="0" smtClean="0">
              <a:solidFill>
                <a:schemeClr val="bg1"/>
              </a:solidFill>
            </a:rPr>
            <a:t>  </a:t>
          </a:r>
        </a:p>
        <a:p>
          <a:pPr algn="l" rtl="0"/>
          <a:r>
            <a:rPr lang="en-US" sz="1800" b="1" baseline="0" dirty="0" err="1" smtClean="0">
              <a:solidFill>
                <a:schemeClr val="bg1"/>
              </a:solidFill>
            </a:rPr>
            <a:t>tidur</a:t>
          </a:r>
          <a:r>
            <a:rPr lang="en-US" sz="1800" b="1" baseline="0" dirty="0" smtClean="0">
              <a:solidFill>
                <a:schemeClr val="bg1"/>
              </a:solidFill>
            </a:rPr>
            <a:t>. Pot </a:t>
          </a:r>
          <a:r>
            <a:rPr lang="en-US" sz="1800" b="1" baseline="0" dirty="0" err="1" smtClean="0">
              <a:solidFill>
                <a:schemeClr val="bg1"/>
              </a:solidFill>
            </a:rPr>
            <a:t>tersebut</a:t>
          </a:r>
          <a:r>
            <a:rPr lang="en-US" sz="1800" b="1" baseline="0" dirty="0" smtClean="0">
              <a:solidFill>
                <a:schemeClr val="bg1"/>
              </a:solidFill>
            </a:rPr>
            <a:t> </a:t>
          </a:r>
          <a:r>
            <a:rPr lang="en-US" sz="1800" b="1" baseline="0" dirty="0" err="1" smtClean="0">
              <a:solidFill>
                <a:schemeClr val="bg1"/>
              </a:solidFill>
            </a:rPr>
            <a:t>diantar</a:t>
          </a:r>
          <a:r>
            <a:rPr lang="en-US" sz="1800" b="1" baseline="0" dirty="0" smtClean="0">
              <a:solidFill>
                <a:schemeClr val="bg1"/>
              </a:solidFill>
            </a:rPr>
            <a:t> </a:t>
          </a:r>
          <a:r>
            <a:rPr lang="en-US" sz="1800" b="1" baseline="0" dirty="0" err="1" smtClean="0">
              <a:solidFill>
                <a:schemeClr val="bg1"/>
              </a:solidFill>
            </a:rPr>
            <a:t>sendiri</a:t>
          </a:r>
          <a:r>
            <a:rPr lang="en-US" sz="1800" b="1" baseline="0" dirty="0" smtClean="0">
              <a:solidFill>
                <a:schemeClr val="bg1"/>
              </a:solidFill>
            </a:rPr>
            <a:t> </a:t>
          </a:r>
          <a:r>
            <a:rPr lang="en-US" sz="1800" b="1" baseline="0" dirty="0" err="1" smtClean="0">
              <a:solidFill>
                <a:schemeClr val="bg1"/>
              </a:solidFill>
            </a:rPr>
            <a:t>ke</a:t>
          </a:r>
          <a:r>
            <a:rPr lang="en-US" sz="1800" b="1" baseline="0" dirty="0" smtClean="0">
              <a:solidFill>
                <a:schemeClr val="bg1"/>
              </a:solidFill>
            </a:rPr>
            <a:t> </a:t>
          </a:r>
          <a:r>
            <a:rPr lang="en-US" sz="1800" b="1" baseline="0" dirty="0" err="1" smtClean="0">
              <a:solidFill>
                <a:schemeClr val="bg1"/>
              </a:solidFill>
            </a:rPr>
            <a:t>laboratorium</a:t>
          </a:r>
          <a:r>
            <a:rPr lang="en-US" sz="1800" b="1" baseline="0" dirty="0" smtClean="0">
              <a:solidFill>
                <a:schemeClr val="bg1"/>
              </a:solidFill>
            </a:rPr>
            <a:t> </a:t>
          </a:r>
          <a:r>
            <a:rPr lang="en-US" sz="1800" b="1" baseline="0" dirty="0" err="1" smtClean="0">
              <a:solidFill>
                <a:schemeClr val="bg1"/>
              </a:solidFill>
            </a:rPr>
            <a:t>pelayanan</a:t>
          </a:r>
          <a:r>
            <a:rPr lang="en-US" sz="1800" b="1" baseline="0" dirty="0" smtClean="0">
              <a:solidFill>
                <a:schemeClr val="bg1"/>
              </a:solidFill>
            </a:rPr>
            <a:t> </a:t>
          </a:r>
          <a:r>
            <a:rPr lang="en-US" sz="1800" b="1" baseline="0" dirty="0" err="1" smtClean="0">
              <a:solidFill>
                <a:schemeClr val="bg1"/>
              </a:solidFill>
            </a:rPr>
            <a:t>kesehatan</a:t>
          </a:r>
          <a:r>
            <a:rPr lang="en-US" sz="1800" b="1" baseline="0" dirty="0" smtClean="0">
              <a:solidFill>
                <a:schemeClr val="bg1"/>
              </a:solidFill>
            </a:rPr>
            <a:t>.</a:t>
          </a:r>
          <a:endParaRPr lang="en-US" sz="1800" b="1" baseline="0" dirty="0">
            <a:solidFill>
              <a:schemeClr val="bg1"/>
            </a:solidFill>
          </a:endParaRPr>
        </a:p>
      </dgm:t>
    </dgm:pt>
    <dgm:pt modelId="{3541F6DB-5E38-4C03-B255-EC8F7FB6D68A}" type="parTrans" cxnId="{E9F25746-526B-445E-8D7F-DC7464171C9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A305334-5BC9-4908-A484-02A514C18598}" type="sibTrans" cxnId="{E9F25746-526B-445E-8D7F-DC7464171C9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B8CA107-4D05-4808-A116-9F4B8E3DF327}">
      <dgm:prSet custT="1"/>
      <dgm:spPr/>
      <dgm:t>
        <a:bodyPr/>
        <a:lstStyle/>
        <a:p>
          <a:pPr algn="l" rtl="0"/>
          <a:r>
            <a:rPr lang="en-US" sz="1800" b="1" baseline="0" dirty="0" err="1" smtClean="0">
              <a:solidFill>
                <a:schemeClr val="bg1"/>
              </a:solidFill>
            </a:rPr>
            <a:t>Sewaktu</a:t>
          </a:r>
          <a:r>
            <a:rPr lang="en-US" sz="1800" b="1" baseline="0" dirty="0" smtClean="0">
              <a:solidFill>
                <a:schemeClr val="bg1"/>
              </a:solidFill>
            </a:rPr>
            <a:t> : </a:t>
          </a:r>
          <a:r>
            <a:rPr lang="en-US" sz="1800" b="1" baseline="0" dirty="0" err="1" smtClean="0">
              <a:solidFill>
                <a:schemeClr val="bg1"/>
              </a:solidFill>
            </a:rPr>
            <a:t>Dahak</a:t>
          </a:r>
          <a:r>
            <a:rPr lang="en-US" sz="1800" b="1" baseline="0" dirty="0" smtClean="0">
              <a:solidFill>
                <a:schemeClr val="bg1"/>
              </a:solidFill>
            </a:rPr>
            <a:t>  </a:t>
          </a:r>
          <a:r>
            <a:rPr lang="en-US" sz="1800" b="1" baseline="0" dirty="0" err="1" smtClean="0">
              <a:solidFill>
                <a:schemeClr val="bg1"/>
              </a:solidFill>
            </a:rPr>
            <a:t>di</a:t>
          </a:r>
          <a:r>
            <a:rPr lang="en-US" sz="1800" b="1" baseline="0" dirty="0" smtClean="0">
              <a:solidFill>
                <a:schemeClr val="bg1"/>
              </a:solidFill>
            </a:rPr>
            <a:t>  </a:t>
          </a:r>
          <a:r>
            <a:rPr lang="en-US" sz="1800" b="1" baseline="0" dirty="0" err="1" smtClean="0">
              <a:solidFill>
                <a:schemeClr val="bg1"/>
              </a:solidFill>
            </a:rPr>
            <a:t>kumpulkan</a:t>
          </a:r>
          <a:r>
            <a:rPr lang="en-US" sz="1800" b="1" baseline="0" dirty="0" smtClean="0">
              <a:solidFill>
                <a:schemeClr val="bg1"/>
              </a:solidFill>
            </a:rPr>
            <a:t>  </a:t>
          </a:r>
          <a:r>
            <a:rPr lang="en-US" sz="1800" b="1" baseline="0" dirty="0" err="1" smtClean="0">
              <a:solidFill>
                <a:schemeClr val="bg1"/>
              </a:solidFill>
            </a:rPr>
            <a:t>pada</a:t>
          </a:r>
          <a:r>
            <a:rPr lang="en-US" sz="1800" b="1" baseline="0" dirty="0" smtClean="0">
              <a:solidFill>
                <a:schemeClr val="bg1"/>
              </a:solidFill>
            </a:rPr>
            <a:t>  </a:t>
          </a:r>
        </a:p>
        <a:p>
          <a:pPr algn="l" rtl="0"/>
          <a:r>
            <a:rPr lang="en-US" sz="1800" b="1" baseline="0" dirty="0" err="1" smtClean="0">
              <a:solidFill>
                <a:schemeClr val="bg1"/>
              </a:solidFill>
            </a:rPr>
            <a:t>hari</a:t>
          </a:r>
          <a:r>
            <a:rPr lang="en-US" sz="1800" b="1" baseline="0" dirty="0" smtClean="0">
              <a:solidFill>
                <a:schemeClr val="bg1"/>
              </a:solidFill>
            </a:rPr>
            <a:t>  </a:t>
          </a:r>
          <a:r>
            <a:rPr lang="en-US" sz="1800" b="1" baseline="0" dirty="0" err="1" smtClean="0">
              <a:solidFill>
                <a:schemeClr val="bg1"/>
              </a:solidFill>
            </a:rPr>
            <a:t>pada</a:t>
          </a:r>
          <a:r>
            <a:rPr lang="en-US" sz="1800" b="1" baseline="0" dirty="0" smtClean="0">
              <a:solidFill>
                <a:schemeClr val="bg1"/>
              </a:solidFill>
            </a:rPr>
            <a:t>  </a:t>
          </a:r>
          <a:r>
            <a:rPr lang="en-US" sz="1800" b="1" baseline="0" dirty="0" err="1" smtClean="0">
              <a:solidFill>
                <a:schemeClr val="bg1"/>
              </a:solidFill>
            </a:rPr>
            <a:t>saat</a:t>
          </a:r>
          <a:r>
            <a:rPr lang="en-US" sz="1800" b="1" baseline="0" dirty="0" smtClean="0">
              <a:solidFill>
                <a:schemeClr val="bg1"/>
              </a:solidFill>
            </a:rPr>
            <a:t>  </a:t>
          </a:r>
          <a:r>
            <a:rPr lang="en-US" sz="1800" b="1" baseline="0" dirty="0" err="1" smtClean="0">
              <a:solidFill>
                <a:schemeClr val="bg1"/>
              </a:solidFill>
            </a:rPr>
            <a:t>menyerahkan</a:t>
          </a:r>
          <a:r>
            <a:rPr lang="en-US" sz="1800" b="1" baseline="0" dirty="0" smtClean="0">
              <a:solidFill>
                <a:schemeClr val="bg1"/>
              </a:solidFill>
            </a:rPr>
            <a:t>  </a:t>
          </a:r>
          <a:r>
            <a:rPr lang="en-US" sz="1800" b="1" baseline="0" dirty="0" err="1" smtClean="0">
              <a:solidFill>
                <a:schemeClr val="bg1"/>
              </a:solidFill>
            </a:rPr>
            <a:t>dahak</a:t>
          </a:r>
          <a:r>
            <a:rPr lang="en-US" sz="1800" b="1" baseline="0" dirty="0" smtClean="0">
              <a:solidFill>
                <a:schemeClr val="bg1"/>
              </a:solidFill>
            </a:rPr>
            <a:t>  </a:t>
          </a:r>
        </a:p>
        <a:p>
          <a:pPr algn="l" rtl="0"/>
          <a:r>
            <a:rPr lang="en-US" sz="1800" b="1" baseline="0" dirty="0" err="1" smtClean="0">
              <a:solidFill>
                <a:schemeClr val="bg1"/>
              </a:solidFill>
            </a:rPr>
            <a:t>pagi</a:t>
          </a:r>
          <a:r>
            <a:rPr lang="en-US" sz="1800" b="1" baseline="0" dirty="0" smtClean="0">
              <a:solidFill>
                <a:schemeClr val="bg1"/>
              </a:solidFill>
            </a:rPr>
            <a:t>  </a:t>
          </a:r>
          <a:r>
            <a:rPr lang="en-US" sz="1800" b="1" baseline="0" dirty="0" err="1" smtClean="0">
              <a:solidFill>
                <a:schemeClr val="bg1"/>
              </a:solidFill>
            </a:rPr>
            <a:t>kepada</a:t>
          </a:r>
          <a:r>
            <a:rPr lang="en-US" sz="1800" b="1" baseline="0" dirty="0" smtClean="0">
              <a:solidFill>
                <a:schemeClr val="bg1"/>
              </a:solidFill>
            </a:rPr>
            <a:t> </a:t>
          </a:r>
          <a:r>
            <a:rPr lang="en-US" sz="1800" b="1" baseline="0" dirty="0" err="1" smtClean="0">
              <a:solidFill>
                <a:schemeClr val="bg1"/>
              </a:solidFill>
            </a:rPr>
            <a:t>pihak</a:t>
          </a:r>
          <a:r>
            <a:rPr lang="en-US" sz="1800" b="1" baseline="0" dirty="0" smtClean="0">
              <a:solidFill>
                <a:schemeClr val="bg1"/>
              </a:solidFill>
            </a:rPr>
            <a:t> </a:t>
          </a:r>
          <a:r>
            <a:rPr lang="en-US" sz="1800" b="1" baseline="0" dirty="0" err="1" smtClean="0">
              <a:solidFill>
                <a:schemeClr val="bg1"/>
              </a:solidFill>
            </a:rPr>
            <a:t>pelayanan</a:t>
          </a:r>
          <a:r>
            <a:rPr lang="en-US" sz="1800" b="1" baseline="0" dirty="0" smtClean="0">
              <a:solidFill>
                <a:schemeClr val="bg1"/>
              </a:solidFill>
            </a:rPr>
            <a:t> </a:t>
          </a:r>
          <a:r>
            <a:rPr lang="en-US" sz="1800" b="1" baseline="0" dirty="0" err="1" smtClean="0">
              <a:solidFill>
                <a:schemeClr val="bg1"/>
              </a:solidFill>
            </a:rPr>
            <a:t>kesehatan</a:t>
          </a:r>
          <a:r>
            <a:rPr lang="en-US" sz="1800" b="1" baseline="0" dirty="0" smtClean="0">
              <a:solidFill>
                <a:schemeClr val="bg1"/>
              </a:solidFill>
            </a:rPr>
            <a:t/>
          </a:r>
          <a:br>
            <a:rPr lang="en-US" sz="1800" b="1" baseline="0" dirty="0" smtClean="0">
              <a:solidFill>
                <a:schemeClr val="bg1"/>
              </a:solidFill>
            </a:rPr>
          </a:br>
          <a:endParaRPr lang="en-US" sz="1800" b="1" baseline="0" dirty="0">
            <a:solidFill>
              <a:schemeClr val="bg1"/>
            </a:solidFill>
          </a:endParaRPr>
        </a:p>
      </dgm:t>
    </dgm:pt>
    <dgm:pt modelId="{ACFC76A2-0821-4636-A22F-67A9D92D7AE9}" type="parTrans" cxnId="{0308C107-7DA0-445D-9058-DEA75E928AC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E1A80A9-9332-478C-8F36-9CF9A79B424E}" type="sibTrans" cxnId="{0308C107-7DA0-445D-9058-DEA75E928AC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3804904-4318-4791-BD24-F422302946D7}" type="pres">
      <dgm:prSet presAssocID="{9D6D747E-CEB8-444B-8369-8A53B8E5089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BD5BBE-EA40-47AA-9EE1-EC44573E7860}" type="pres">
      <dgm:prSet presAssocID="{8C3219E8-98EF-45F9-A8E5-3D7732E5BF40}" presName="node" presStyleLbl="node1" presStyleIdx="0" presStyleCnt="3" custScaleX="1130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9CCA98-8916-4E99-90BA-CD31141BE243}" type="pres">
      <dgm:prSet presAssocID="{1C9B4F94-C91C-4A69-8464-BDC48B3720E4}" presName="sibTrans" presStyleLbl="sibTrans2D1" presStyleIdx="0" presStyleCnt="2"/>
      <dgm:spPr/>
      <dgm:t>
        <a:bodyPr/>
        <a:lstStyle/>
        <a:p>
          <a:endParaRPr lang="en-US"/>
        </a:p>
      </dgm:t>
    </dgm:pt>
    <dgm:pt modelId="{49A96767-CA55-49DA-8E75-93968DE3B15B}" type="pres">
      <dgm:prSet presAssocID="{1C9B4F94-C91C-4A69-8464-BDC48B3720E4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FAEBF463-2FFE-4207-A7B1-F35232861D5F}" type="pres">
      <dgm:prSet presAssocID="{3C27BE8A-F685-4A5C-A320-841161AAE33E}" presName="node" presStyleLbl="node1" presStyleIdx="1" presStyleCnt="3" custScaleX="1157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C4331C-AA79-4925-A4D3-A1ABECB1A45F}" type="pres">
      <dgm:prSet presAssocID="{7A305334-5BC9-4908-A484-02A514C1859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C6EF4169-50F0-46B9-9828-BBC77750BBAC}" type="pres">
      <dgm:prSet presAssocID="{7A305334-5BC9-4908-A484-02A514C1859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2322EB33-DCCD-4E7E-AFFB-9ACA62C35182}" type="pres">
      <dgm:prSet presAssocID="{2B8CA107-4D05-4808-A116-9F4B8E3DF327}" presName="node" presStyleLbl="node1" presStyleIdx="2" presStyleCnt="3" custScaleX="1134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723989-CC3C-4B4B-9CB3-8FEDD74EC934}" type="presOf" srcId="{3C27BE8A-F685-4A5C-A320-841161AAE33E}" destId="{FAEBF463-2FFE-4207-A7B1-F35232861D5F}" srcOrd="0" destOrd="0" presId="urn:microsoft.com/office/officeart/2005/8/layout/process1"/>
    <dgm:cxn modelId="{0308C107-7DA0-445D-9058-DEA75E928ACB}" srcId="{9D6D747E-CEB8-444B-8369-8A53B8E50892}" destId="{2B8CA107-4D05-4808-A116-9F4B8E3DF327}" srcOrd="2" destOrd="0" parTransId="{ACFC76A2-0821-4636-A22F-67A9D92D7AE9}" sibTransId="{9E1A80A9-9332-478C-8F36-9CF9A79B424E}"/>
    <dgm:cxn modelId="{DAA7822C-54B0-442F-9C98-C8E7C4A4BB74}" srcId="{9D6D747E-CEB8-444B-8369-8A53B8E50892}" destId="{8C3219E8-98EF-45F9-A8E5-3D7732E5BF40}" srcOrd="0" destOrd="0" parTransId="{94C7A2FF-4725-40E7-B970-B57C119E8EB7}" sibTransId="{1C9B4F94-C91C-4A69-8464-BDC48B3720E4}"/>
    <dgm:cxn modelId="{D74272A3-0065-46AC-A433-44FDEEBF455A}" type="presOf" srcId="{1C9B4F94-C91C-4A69-8464-BDC48B3720E4}" destId="{0D9CCA98-8916-4E99-90BA-CD31141BE243}" srcOrd="0" destOrd="0" presId="urn:microsoft.com/office/officeart/2005/8/layout/process1"/>
    <dgm:cxn modelId="{622FE73D-A5F9-41B8-B3C5-CB441AC719DD}" type="presOf" srcId="{7A305334-5BC9-4908-A484-02A514C18598}" destId="{75C4331C-AA79-4925-A4D3-A1ABECB1A45F}" srcOrd="0" destOrd="0" presId="urn:microsoft.com/office/officeart/2005/8/layout/process1"/>
    <dgm:cxn modelId="{5A11E23E-8DBC-4E93-AC68-AB53B7942358}" type="presOf" srcId="{1C9B4F94-C91C-4A69-8464-BDC48B3720E4}" destId="{49A96767-CA55-49DA-8E75-93968DE3B15B}" srcOrd="1" destOrd="0" presId="urn:microsoft.com/office/officeart/2005/8/layout/process1"/>
    <dgm:cxn modelId="{2C9C66C6-A343-4887-826E-B3F1C25254F4}" type="presOf" srcId="{9D6D747E-CEB8-444B-8369-8A53B8E50892}" destId="{73804904-4318-4791-BD24-F422302946D7}" srcOrd="0" destOrd="0" presId="urn:microsoft.com/office/officeart/2005/8/layout/process1"/>
    <dgm:cxn modelId="{E9F25746-526B-445E-8D7F-DC7464171C91}" srcId="{9D6D747E-CEB8-444B-8369-8A53B8E50892}" destId="{3C27BE8A-F685-4A5C-A320-841161AAE33E}" srcOrd="1" destOrd="0" parTransId="{3541F6DB-5E38-4C03-B255-EC8F7FB6D68A}" sibTransId="{7A305334-5BC9-4908-A484-02A514C18598}"/>
    <dgm:cxn modelId="{42FB9146-A01C-4698-933D-59025E30EE23}" type="presOf" srcId="{7A305334-5BC9-4908-A484-02A514C18598}" destId="{C6EF4169-50F0-46B9-9828-BBC77750BBAC}" srcOrd="1" destOrd="0" presId="urn:microsoft.com/office/officeart/2005/8/layout/process1"/>
    <dgm:cxn modelId="{AECC7A26-09DD-4C40-BA72-CEEC90B4124F}" type="presOf" srcId="{8C3219E8-98EF-45F9-A8E5-3D7732E5BF40}" destId="{64BD5BBE-EA40-47AA-9EE1-EC44573E7860}" srcOrd="0" destOrd="0" presId="urn:microsoft.com/office/officeart/2005/8/layout/process1"/>
    <dgm:cxn modelId="{91C4CADF-6B99-4011-BC27-DB3FFA23D015}" type="presOf" srcId="{2B8CA107-4D05-4808-A116-9F4B8E3DF327}" destId="{2322EB33-DCCD-4E7E-AFFB-9ACA62C35182}" srcOrd="0" destOrd="0" presId="urn:microsoft.com/office/officeart/2005/8/layout/process1"/>
    <dgm:cxn modelId="{2254A6CE-99DE-4CE2-82AB-007A4D658D4A}" type="presParOf" srcId="{73804904-4318-4791-BD24-F422302946D7}" destId="{64BD5BBE-EA40-47AA-9EE1-EC44573E7860}" srcOrd="0" destOrd="0" presId="urn:microsoft.com/office/officeart/2005/8/layout/process1"/>
    <dgm:cxn modelId="{B4F76A55-F6D7-4959-B1BD-19DE4F96FDB2}" type="presParOf" srcId="{73804904-4318-4791-BD24-F422302946D7}" destId="{0D9CCA98-8916-4E99-90BA-CD31141BE243}" srcOrd="1" destOrd="0" presId="urn:microsoft.com/office/officeart/2005/8/layout/process1"/>
    <dgm:cxn modelId="{F0E29099-4593-496C-912E-99A97A7D7011}" type="presParOf" srcId="{0D9CCA98-8916-4E99-90BA-CD31141BE243}" destId="{49A96767-CA55-49DA-8E75-93968DE3B15B}" srcOrd="0" destOrd="0" presId="urn:microsoft.com/office/officeart/2005/8/layout/process1"/>
    <dgm:cxn modelId="{43D50B4C-E791-4957-8945-5D42F2872B61}" type="presParOf" srcId="{73804904-4318-4791-BD24-F422302946D7}" destId="{FAEBF463-2FFE-4207-A7B1-F35232861D5F}" srcOrd="2" destOrd="0" presId="urn:microsoft.com/office/officeart/2005/8/layout/process1"/>
    <dgm:cxn modelId="{9C9AC38D-EBAF-453B-8E64-B382013A493A}" type="presParOf" srcId="{73804904-4318-4791-BD24-F422302946D7}" destId="{75C4331C-AA79-4925-A4D3-A1ABECB1A45F}" srcOrd="3" destOrd="0" presId="urn:microsoft.com/office/officeart/2005/8/layout/process1"/>
    <dgm:cxn modelId="{C11C38AF-1E2A-4F51-9897-E490732D81BB}" type="presParOf" srcId="{75C4331C-AA79-4925-A4D3-A1ABECB1A45F}" destId="{C6EF4169-50F0-46B9-9828-BBC77750BBAC}" srcOrd="0" destOrd="0" presId="urn:microsoft.com/office/officeart/2005/8/layout/process1"/>
    <dgm:cxn modelId="{8F4BA87A-2EB9-44C5-9FBA-C3C97F7AFD9E}" type="presParOf" srcId="{73804904-4318-4791-BD24-F422302946D7}" destId="{2322EB33-DCCD-4E7E-AFFB-9ACA62C35182}" srcOrd="4" destOrd="0" presId="urn:microsoft.com/office/officeart/2005/8/layout/process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ACA003-9A8F-4AED-8446-59CE3641F99B}">
      <dsp:nvSpPr>
        <dsp:cNvPr id="0" name=""/>
        <dsp:cNvSpPr/>
      </dsp:nvSpPr>
      <dsp:spPr>
        <a:xfrm>
          <a:off x="0" y="193543"/>
          <a:ext cx="3276600" cy="12548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4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bg1"/>
              </a:solidFill>
              <a:latin typeface="Aharoni" pitchFamily="2" charset="-79"/>
              <a:cs typeface="Aharoni" pitchFamily="2" charset="-79"/>
            </a:rPr>
            <a:t>Yohna</a:t>
          </a:r>
          <a:r>
            <a:rPr lang="en-US" sz="2400" b="1" kern="12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rPr>
            <a:t> </a:t>
          </a:r>
          <a:r>
            <a:rPr lang="en-US" sz="2400" b="1" kern="1200" dirty="0" err="1" smtClean="0">
              <a:solidFill>
                <a:schemeClr val="bg1"/>
              </a:solidFill>
              <a:latin typeface="Aharoni" pitchFamily="2" charset="-79"/>
              <a:cs typeface="Aharoni" pitchFamily="2" charset="-79"/>
            </a:rPr>
            <a:t>Fortinatus</a:t>
          </a:r>
          <a:r>
            <a:rPr lang="en-US" sz="2400" b="1" kern="12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rPr>
            <a:t> </a:t>
          </a:r>
          <a:r>
            <a:rPr lang="en-US" sz="2400" b="1" kern="1200" dirty="0" err="1" smtClean="0">
              <a:solidFill>
                <a:schemeClr val="bg1"/>
              </a:solidFill>
              <a:latin typeface="Aharoni" pitchFamily="2" charset="-79"/>
              <a:cs typeface="Aharoni" pitchFamily="2" charset="-79"/>
            </a:rPr>
            <a:t>Septanto</a:t>
          </a:r>
          <a:r>
            <a:rPr lang="en-US" sz="2400" b="1" kern="12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rPr>
            <a:t> 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rPr>
            <a:t>(D11.2013.01623)</a:t>
          </a:r>
          <a:endParaRPr lang="en-US" sz="2400" b="1" kern="1200" dirty="0">
            <a:solidFill>
              <a:schemeClr val="bg1"/>
            </a:solidFill>
            <a:latin typeface="Aharoni" pitchFamily="2" charset="-79"/>
            <a:cs typeface="Aharoni" pitchFamily="2" charset="-79"/>
          </a:endParaRPr>
        </a:p>
      </dsp:txBody>
      <dsp:txXfrm>
        <a:off x="0" y="193543"/>
        <a:ext cx="3276600" cy="1254825"/>
      </dsp:txXfrm>
    </dsp:sp>
    <dsp:sp modelId="{8B7D931C-6771-4AF3-B072-641BDA3C1852}">
      <dsp:nvSpPr>
        <dsp:cNvPr id="0" name=""/>
        <dsp:cNvSpPr/>
      </dsp:nvSpPr>
      <dsp:spPr>
        <a:xfrm>
          <a:off x="0" y="1635569"/>
          <a:ext cx="3276600" cy="1254825"/>
        </a:xfrm>
        <a:prstGeom prst="roundRect">
          <a:avLst/>
        </a:prstGeom>
        <a:solidFill>
          <a:schemeClr val="accent4">
            <a:hueOff val="928412"/>
            <a:satOff val="-28205"/>
            <a:lumOff val="93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4">
              <a:hueOff val="928412"/>
              <a:satOff val="-28205"/>
              <a:lumOff val="9314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bg1"/>
              </a:solidFill>
              <a:latin typeface="Aharoni" pitchFamily="2" charset="-79"/>
              <a:cs typeface="Aharoni" pitchFamily="2" charset="-79"/>
            </a:rPr>
            <a:t>Apriyanthi</a:t>
          </a:r>
          <a:r>
            <a:rPr lang="en-US" sz="2400" b="1" kern="12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rPr>
            <a:t> </a:t>
          </a:r>
          <a:r>
            <a:rPr lang="en-US" sz="2400" b="1" kern="1200" dirty="0" err="1" smtClean="0">
              <a:solidFill>
                <a:schemeClr val="bg1"/>
              </a:solidFill>
              <a:latin typeface="Aharoni" pitchFamily="2" charset="-79"/>
              <a:cs typeface="Aharoni" pitchFamily="2" charset="-79"/>
            </a:rPr>
            <a:t>Hosanah</a:t>
          </a:r>
          <a:r>
            <a:rPr lang="en-US" sz="2400" b="1" kern="12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rPr>
            <a:t> 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rPr>
            <a:t>(D11.2013.01628)</a:t>
          </a:r>
          <a:endParaRPr lang="en-US" sz="2400" b="1" kern="1200" dirty="0">
            <a:solidFill>
              <a:schemeClr val="bg1"/>
            </a:solidFill>
            <a:latin typeface="Aharoni" pitchFamily="2" charset="-79"/>
            <a:cs typeface="Aharoni" pitchFamily="2" charset="-79"/>
          </a:endParaRPr>
        </a:p>
      </dsp:txBody>
      <dsp:txXfrm>
        <a:off x="0" y="1635569"/>
        <a:ext cx="3276600" cy="1254825"/>
      </dsp:txXfrm>
    </dsp:sp>
    <dsp:sp modelId="{21D9B5A2-C69B-4542-B709-30E79D0C9099}">
      <dsp:nvSpPr>
        <dsp:cNvPr id="0" name=""/>
        <dsp:cNvSpPr/>
      </dsp:nvSpPr>
      <dsp:spPr>
        <a:xfrm>
          <a:off x="0" y="3077594"/>
          <a:ext cx="3276600" cy="1254825"/>
        </a:xfrm>
        <a:prstGeom prst="roundRect">
          <a:avLst/>
        </a:prstGeom>
        <a:solidFill>
          <a:schemeClr val="accent4">
            <a:hueOff val="1856823"/>
            <a:satOff val="-56410"/>
            <a:lumOff val="1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4">
              <a:hueOff val="1856823"/>
              <a:satOff val="-56410"/>
              <a:lumOff val="18628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bg1"/>
              </a:solidFill>
              <a:latin typeface="Aharoni" pitchFamily="2" charset="-79"/>
              <a:cs typeface="Aharoni" pitchFamily="2" charset="-79"/>
            </a:rPr>
            <a:t>Mukminatun</a:t>
          </a:r>
          <a:r>
            <a:rPr lang="en-US" sz="2400" b="1" kern="12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rPr>
            <a:t> </a:t>
          </a:r>
          <a:r>
            <a:rPr lang="en-US" sz="2400" b="1" kern="1200" dirty="0" err="1" smtClean="0">
              <a:solidFill>
                <a:schemeClr val="bg1"/>
              </a:solidFill>
              <a:latin typeface="Aharoni" pitchFamily="2" charset="-79"/>
              <a:cs typeface="Aharoni" pitchFamily="2" charset="-79"/>
            </a:rPr>
            <a:t>Roofingah</a:t>
          </a:r>
          <a:r>
            <a:rPr lang="en-US" sz="2400" b="1" kern="12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rPr>
            <a:t> 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rPr>
            <a:t>(D11.2013.01631)</a:t>
          </a:r>
          <a:endParaRPr lang="en-US" sz="2400" b="1" kern="1200" dirty="0">
            <a:solidFill>
              <a:schemeClr val="bg1"/>
            </a:solidFill>
            <a:latin typeface="Aharoni" pitchFamily="2" charset="-79"/>
            <a:cs typeface="Aharoni" pitchFamily="2" charset="-79"/>
          </a:endParaRPr>
        </a:p>
      </dsp:txBody>
      <dsp:txXfrm>
        <a:off x="0" y="3077594"/>
        <a:ext cx="3276600" cy="125482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BD5BBE-EA40-47AA-9EE1-EC44573E7860}">
      <dsp:nvSpPr>
        <dsp:cNvPr id="0" name=""/>
        <dsp:cNvSpPr/>
      </dsp:nvSpPr>
      <dsp:spPr>
        <a:xfrm>
          <a:off x="8231" y="1250545"/>
          <a:ext cx="2301039" cy="35187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baseline="0" dirty="0" err="1" smtClean="0">
              <a:solidFill>
                <a:schemeClr val="bg1"/>
              </a:solidFill>
            </a:rPr>
            <a:t>sewaktu</a:t>
          </a:r>
          <a:r>
            <a:rPr lang="en-US" sz="1800" b="1" kern="1200" baseline="0" dirty="0" smtClean="0">
              <a:solidFill>
                <a:schemeClr val="bg1"/>
              </a:solidFill>
            </a:rPr>
            <a:t>  :  </a:t>
          </a:r>
          <a:r>
            <a:rPr lang="en-US" sz="1800" b="1" kern="1200" baseline="0" dirty="0" err="1" smtClean="0">
              <a:solidFill>
                <a:schemeClr val="bg1"/>
              </a:solidFill>
            </a:rPr>
            <a:t>Dahak</a:t>
          </a:r>
          <a:r>
            <a:rPr lang="en-US" sz="1800" b="1" kern="1200" baseline="0" dirty="0" smtClean="0">
              <a:solidFill>
                <a:schemeClr val="bg1"/>
              </a:solidFill>
            </a:rPr>
            <a:t> 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baseline="0" dirty="0" err="1" smtClean="0">
              <a:solidFill>
                <a:schemeClr val="bg1"/>
              </a:solidFill>
            </a:rPr>
            <a:t>di</a:t>
          </a:r>
          <a:r>
            <a:rPr lang="en-US" sz="1800" b="1" kern="1200" baseline="0" dirty="0" smtClean="0">
              <a:solidFill>
                <a:schemeClr val="bg1"/>
              </a:solidFill>
            </a:rPr>
            <a:t>  </a:t>
          </a:r>
          <a:r>
            <a:rPr lang="en-US" sz="1800" b="1" kern="1200" baseline="0" dirty="0" err="1" smtClean="0">
              <a:solidFill>
                <a:schemeClr val="bg1"/>
              </a:solidFill>
            </a:rPr>
            <a:t>kumpulkan</a:t>
          </a:r>
          <a:r>
            <a:rPr lang="en-US" sz="1800" b="1" kern="1200" baseline="0" dirty="0" smtClean="0">
              <a:solidFill>
                <a:schemeClr val="bg1"/>
              </a:solidFill>
            </a:rPr>
            <a:t>  </a:t>
          </a:r>
          <a:r>
            <a:rPr lang="en-US" sz="1800" b="1" kern="1200" baseline="0" dirty="0" err="1" smtClean="0">
              <a:solidFill>
                <a:schemeClr val="bg1"/>
              </a:solidFill>
            </a:rPr>
            <a:t>pada</a:t>
          </a:r>
          <a:r>
            <a:rPr lang="en-US" sz="1800" b="1" kern="1200" baseline="0" dirty="0" smtClean="0">
              <a:solidFill>
                <a:schemeClr val="bg1"/>
              </a:solidFill>
            </a:rPr>
            <a:t> </a:t>
          </a:r>
          <a:r>
            <a:rPr lang="en-US" sz="1800" b="1" kern="1200" baseline="0" dirty="0" err="1" smtClean="0">
              <a:solidFill>
                <a:schemeClr val="bg1"/>
              </a:solidFill>
            </a:rPr>
            <a:t>saat</a:t>
          </a:r>
          <a:r>
            <a:rPr lang="en-US" sz="1800" b="1" kern="1200" baseline="0" dirty="0" smtClean="0">
              <a:solidFill>
                <a:schemeClr val="bg1"/>
              </a:solidFill>
            </a:rPr>
            <a:t>  </a:t>
          </a:r>
          <a:r>
            <a:rPr lang="en-US" sz="1800" b="1" kern="1200" baseline="0" dirty="0" err="1" smtClean="0">
              <a:solidFill>
                <a:schemeClr val="bg1"/>
              </a:solidFill>
            </a:rPr>
            <a:t>suspek</a:t>
          </a:r>
          <a:r>
            <a:rPr lang="en-US" sz="1800" b="1" kern="1200" baseline="0" dirty="0" smtClean="0">
              <a:solidFill>
                <a:schemeClr val="bg1"/>
              </a:solidFill>
            </a:rPr>
            <a:t>  TBC 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baseline="0" dirty="0" err="1" smtClean="0">
              <a:solidFill>
                <a:schemeClr val="bg1"/>
              </a:solidFill>
            </a:rPr>
            <a:t>datang</a:t>
          </a:r>
          <a:r>
            <a:rPr lang="en-US" sz="1800" b="1" kern="1200" baseline="0" dirty="0" smtClean="0">
              <a:solidFill>
                <a:schemeClr val="bg1"/>
              </a:solidFill>
            </a:rPr>
            <a:t>  </a:t>
          </a:r>
          <a:r>
            <a:rPr lang="en-US" sz="1800" b="1" kern="1200" baseline="0" dirty="0" err="1" smtClean="0">
              <a:solidFill>
                <a:schemeClr val="bg1"/>
              </a:solidFill>
            </a:rPr>
            <a:t>berkunjung</a:t>
          </a:r>
          <a:r>
            <a:rPr lang="en-US" sz="1800" b="1" kern="1200" baseline="0" dirty="0" smtClean="0">
              <a:solidFill>
                <a:schemeClr val="bg1"/>
              </a:solidFill>
            </a:rPr>
            <a:t> </a:t>
          </a:r>
          <a:r>
            <a:rPr lang="en-US" sz="1800" b="1" kern="1200" baseline="0" dirty="0" err="1" smtClean="0">
              <a:solidFill>
                <a:schemeClr val="bg1"/>
              </a:solidFill>
            </a:rPr>
            <a:t>pertama</a:t>
          </a:r>
          <a:r>
            <a:rPr lang="en-US" sz="1800" b="1" kern="1200" baseline="0" dirty="0" smtClean="0">
              <a:solidFill>
                <a:schemeClr val="bg1"/>
              </a:solidFill>
            </a:rPr>
            <a:t>  kali </a:t>
          </a:r>
          <a:r>
            <a:rPr lang="en-US" sz="1800" b="1" kern="1200" baseline="0" dirty="0" err="1" smtClean="0">
              <a:solidFill>
                <a:schemeClr val="bg1"/>
              </a:solidFill>
            </a:rPr>
            <a:t>datang</a:t>
          </a:r>
          <a:r>
            <a:rPr lang="en-US" sz="1800" b="1" kern="1200" baseline="0" dirty="0" smtClean="0">
              <a:solidFill>
                <a:schemeClr val="bg1"/>
              </a:solidFill>
            </a:rPr>
            <a:t>   </a:t>
          </a:r>
          <a:r>
            <a:rPr lang="en-US" sz="1800" b="1" kern="1200" baseline="0" dirty="0" err="1" smtClean="0">
              <a:solidFill>
                <a:schemeClr val="bg1"/>
              </a:solidFill>
            </a:rPr>
            <a:t>pelayanan</a:t>
          </a:r>
          <a:r>
            <a:rPr lang="en-US" sz="1800" b="1" kern="1200" baseline="0" dirty="0" smtClean="0">
              <a:solidFill>
                <a:schemeClr val="bg1"/>
              </a:solidFill>
            </a:rPr>
            <a:t> </a:t>
          </a:r>
          <a:r>
            <a:rPr lang="en-US" sz="1800" b="1" kern="1200" baseline="0" dirty="0" err="1" smtClean="0">
              <a:solidFill>
                <a:schemeClr val="bg1"/>
              </a:solidFill>
            </a:rPr>
            <a:t>kesehatan</a:t>
          </a:r>
          <a:r>
            <a:rPr lang="en-US" sz="1800" b="1" kern="1200" baseline="0" dirty="0" smtClean="0">
              <a:solidFill>
                <a:schemeClr val="bg1"/>
              </a:solidFill>
            </a:rPr>
            <a:t>. </a:t>
          </a:r>
          <a:r>
            <a:rPr lang="en-US" sz="1800" b="1" kern="1200" baseline="0" dirty="0" err="1" smtClean="0">
              <a:solidFill>
                <a:schemeClr val="bg1"/>
              </a:solidFill>
            </a:rPr>
            <a:t>Pada</a:t>
          </a:r>
          <a:r>
            <a:rPr lang="en-US" sz="1800" b="1" kern="1200" baseline="0" dirty="0" smtClean="0">
              <a:solidFill>
                <a:schemeClr val="bg1"/>
              </a:solidFill>
            </a:rPr>
            <a:t> </a:t>
          </a:r>
          <a:r>
            <a:rPr lang="en-US" sz="1800" b="1" kern="1200" baseline="0" dirty="0" err="1" smtClean="0">
              <a:solidFill>
                <a:schemeClr val="bg1"/>
              </a:solidFill>
            </a:rPr>
            <a:t>saat</a:t>
          </a:r>
          <a:r>
            <a:rPr lang="en-US" sz="1800" b="1" kern="1200" baseline="0" dirty="0" smtClean="0">
              <a:solidFill>
                <a:schemeClr val="bg1"/>
              </a:solidFill>
            </a:rPr>
            <a:t> </a:t>
          </a:r>
          <a:r>
            <a:rPr lang="en-US" sz="1800" b="1" kern="1200" baseline="0" dirty="0" err="1" smtClean="0">
              <a:solidFill>
                <a:schemeClr val="bg1"/>
              </a:solidFill>
            </a:rPr>
            <a:t>pulang</a:t>
          </a:r>
          <a:r>
            <a:rPr lang="en-US" sz="1800" b="1" kern="1200" baseline="0" dirty="0" smtClean="0">
              <a:solidFill>
                <a:schemeClr val="bg1"/>
              </a:solidFill>
            </a:rPr>
            <a:t> </a:t>
          </a:r>
          <a:r>
            <a:rPr lang="en-US" sz="1800" b="1" kern="1200" baseline="0" dirty="0" err="1" smtClean="0">
              <a:solidFill>
                <a:schemeClr val="bg1"/>
              </a:solidFill>
            </a:rPr>
            <a:t>suspek</a:t>
          </a:r>
          <a:r>
            <a:rPr lang="en-US" sz="1800" b="1" kern="1200" baseline="0" dirty="0" smtClean="0">
              <a:solidFill>
                <a:schemeClr val="bg1"/>
              </a:solidFill>
            </a:rPr>
            <a:t/>
          </a:r>
          <a:br>
            <a:rPr lang="en-US" sz="1800" b="1" kern="1200" baseline="0" dirty="0" smtClean="0">
              <a:solidFill>
                <a:schemeClr val="bg1"/>
              </a:solidFill>
            </a:rPr>
          </a:br>
          <a:r>
            <a:rPr lang="en-US" sz="1800" b="1" kern="1200" baseline="0" dirty="0" err="1" smtClean="0">
              <a:solidFill>
                <a:schemeClr val="bg1"/>
              </a:solidFill>
            </a:rPr>
            <a:t>membawa</a:t>
          </a:r>
          <a:r>
            <a:rPr lang="en-US" sz="1800" b="1" kern="1200" baseline="0" dirty="0" smtClean="0">
              <a:solidFill>
                <a:schemeClr val="bg1"/>
              </a:solidFill>
            </a:rPr>
            <a:t> </a:t>
          </a:r>
          <a:r>
            <a:rPr lang="en-US" sz="1800" b="1" kern="1200" baseline="0" dirty="0" err="1" smtClean="0">
              <a:solidFill>
                <a:schemeClr val="bg1"/>
              </a:solidFill>
            </a:rPr>
            <a:t>sebuah</a:t>
          </a:r>
          <a:r>
            <a:rPr lang="en-US" sz="1800" b="1" kern="1200" baseline="0" dirty="0" smtClean="0">
              <a:solidFill>
                <a:schemeClr val="bg1"/>
              </a:solidFill>
            </a:rPr>
            <a:t> pot </a:t>
          </a:r>
          <a:r>
            <a:rPr lang="en-US" sz="1800" b="1" kern="1200" baseline="0" dirty="0" err="1" smtClean="0">
              <a:solidFill>
                <a:schemeClr val="bg1"/>
              </a:solidFill>
            </a:rPr>
            <a:t>untuk</a:t>
          </a:r>
          <a:r>
            <a:rPr lang="en-US" sz="1800" b="1" kern="1200" baseline="0" dirty="0" smtClean="0">
              <a:solidFill>
                <a:schemeClr val="bg1"/>
              </a:solidFill>
            </a:rPr>
            <a:t> </a:t>
          </a:r>
          <a:r>
            <a:rPr lang="en-US" sz="1800" b="1" kern="1200" baseline="0" dirty="0" err="1" smtClean="0">
              <a:solidFill>
                <a:schemeClr val="bg1"/>
              </a:solidFill>
            </a:rPr>
            <a:t>mengumpulkan</a:t>
          </a:r>
          <a:r>
            <a:rPr lang="en-US" sz="1800" b="1" kern="1200" baseline="0" dirty="0" smtClean="0">
              <a:solidFill>
                <a:schemeClr val="bg1"/>
              </a:solidFill>
            </a:rPr>
            <a:t> </a:t>
          </a:r>
          <a:r>
            <a:rPr lang="en-US" sz="1800" b="1" kern="1200" baseline="0" dirty="0" err="1" smtClean="0">
              <a:solidFill>
                <a:schemeClr val="bg1"/>
              </a:solidFill>
            </a:rPr>
            <a:t>dahak</a:t>
          </a:r>
          <a:r>
            <a:rPr lang="en-US" sz="1800" b="1" kern="1200" baseline="0" dirty="0" smtClean="0">
              <a:solidFill>
                <a:schemeClr val="bg1"/>
              </a:solidFill>
            </a:rPr>
            <a:t> </a:t>
          </a:r>
          <a:r>
            <a:rPr lang="en-US" sz="1800" b="1" kern="1200" baseline="0" dirty="0" err="1" smtClean="0">
              <a:solidFill>
                <a:schemeClr val="bg1"/>
              </a:solidFill>
            </a:rPr>
            <a:t>hari</a:t>
          </a:r>
          <a:r>
            <a:rPr lang="en-US" sz="1800" b="1" kern="1200" baseline="0" dirty="0" smtClean="0">
              <a:solidFill>
                <a:schemeClr val="bg1"/>
              </a:solidFill>
            </a:rPr>
            <a:t> </a:t>
          </a:r>
          <a:r>
            <a:rPr lang="en-US" sz="1800" b="1" kern="1200" baseline="0" dirty="0" err="1" smtClean="0">
              <a:solidFill>
                <a:schemeClr val="bg1"/>
              </a:solidFill>
            </a:rPr>
            <a:t>kedua</a:t>
          </a:r>
          <a:r>
            <a:rPr lang="en-US" sz="1800" b="1" kern="1200" baseline="0" dirty="0" smtClean="0">
              <a:solidFill>
                <a:schemeClr val="bg1"/>
              </a:solidFill>
            </a:rPr>
            <a:t>.</a:t>
          </a:r>
          <a:endParaRPr lang="en-US" sz="1800" b="1" kern="1200" baseline="0" dirty="0">
            <a:solidFill>
              <a:schemeClr val="bg1"/>
            </a:solidFill>
          </a:endParaRPr>
        </a:p>
      </dsp:txBody>
      <dsp:txXfrm>
        <a:off x="8231" y="1250545"/>
        <a:ext cx="2301039" cy="3518708"/>
      </dsp:txXfrm>
    </dsp:sp>
    <dsp:sp modelId="{0D9CCA98-8916-4E99-90BA-CD31141BE243}">
      <dsp:nvSpPr>
        <dsp:cNvPr id="0" name=""/>
        <dsp:cNvSpPr/>
      </dsp:nvSpPr>
      <dsp:spPr>
        <a:xfrm>
          <a:off x="2512775" y="2757555"/>
          <a:ext cx="431428" cy="5046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tint val="60000"/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tint val="60000"/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tint val="60000"/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tint val="60000"/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tint val="6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tint val="60000"/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>
            <a:solidFill>
              <a:schemeClr val="bg1"/>
            </a:solidFill>
          </a:endParaRPr>
        </a:p>
      </dsp:txBody>
      <dsp:txXfrm>
        <a:off x="2512775" y="2757555"/>
        <a:ext cx="431428" cy="504689"/>
      </dsp:txXfrm>
    </dsp:sp>
    <dsp:sp modelId="{FAEBF463-2FFE-4207-A7B1-F35232861D5F}">
      <dsp:nvSpPr>
        <dsp:cNvPr id="0" name=""/>
        <dsp:cNvSpPr/>
      </dsp:nvSpPr>
      <dsp:spPr>
        <a:xfrm>
          <a:off x="3123287" y="1250545"/>
          <a:ext cx="2356515" cy="35187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baseline="0" dirty="0" smtClean="0">
              <a:solidFill>
                <a:schemeClr val="bg1"/>
              </a:solidFill>
            </a:rPr>
            <a:t> </a:t>
          </a:r>
          <a:r>
            <a:rPr lang="en-US" sz="1800" b="1" kern="1200" baseline="0" dirty="0" err="1" smtClean="0">
              <a:solidFill>
                <a:schemeClr val="bg1"/>
              </a:solidFill>
            </a:rPr>
            <a:t>pagi</a:t>
          </a:r>
          <a:r>
            <a:rPr lang="en-US" sz="1800" b="1" kern="1200" baseline="0" dirty="0" smtClean="0">
              <a:solidFill>
                <a:schemeClr val="bg1"/>
              </a:solidFill>
            </a:rPr>
            <a:t>  : </a:t>
          </a:r>
          <a:r>
            <a:rPr lang="en-US" sz="1800" b="1" kern="1200" baseline="0" dirty="0" err="1" smtClean="0">
              <a:solidFill>
                <a:schemeClr val="bg1"/>
              </a:solidFill>
            </a:rPr>
            <a:t>Dahak</a:t>
          </a:r>
          <a:r>
            <a:rPr lang="en-US" sz="1800" b="1" kern="1200" baseline="0" dirty="0" smtClean="0">
              <a:solidFill>
                <a:schemeClr val="bg1"/>
              </a:solidFill>
            </a:rPr>
            <a:t>  </a:t>
          </a:r>
          <a:r>
            <a:rPr lang="en-US" sz="1800" b="1" kern="1200" baseline="0" dirty="0" err="1" smtClean="0">
              <a:solidFill>
                <a:schemeClr val="bg1"/>
              </a:solidFill>
            </a:rPr>
            <a:t>di</a:t>
          </a:r>
          <a:r>
            <a:rPr lang="en-US" sz="1800" b="1" kern="1200" baseline="0" dirty="0" smtClean="0">
              <a:solidFill>
                <a:schemeClr val="bg1"/>
              </a:solidFill>
            </a:rPr>
            <a:t> </a:t>
          </a:r>
          <a:r>
            <a:rPr lang="en-US" sz="1800" b="1" kern="1200" baseline="0" dirty="0" err="1" smtClean="0">
              <a:solidFill>
                <a:schemeClr val="bg1"/>
              </a:solidFill>
            </a:rPr>
            <a:t>kumpulkan</a:t>
          </a:r>
          <a:r>
            <a:rPr lang="en-US" sz="1800" b="1" kern="1200" baseline="0" dirty="0" smtClean="0">
              <a:solidFill>
                <a:schemeClr val="bg1"/>
              </a:solidFill>
            </a:rPr>
            <a:t> </a:t>
          </a:r>
          <a:r>
            <a:rPr lang="en-US" sz="1800" b="1" kern="1200" baseline="0" dirty="0" err="1" smtClean="0">
              <a:solidFill>
                <a:schemeClr val="bg1"/>
              </a:solidFill>
            </a:rPr>
            <a:t>di</a:t>
          </a:r>
          <a:r>
            <a:rPr lang="en-US" sz="1800" b="1" kern="1200" baseline="0" dirty="0" smtClean="0">
              <a:solidFill>
                <a:schemeClr val="bg1"/>
              </a:solidFill>
            </a:rPr>
            <a:t>  </a:t>
          </a:r>
          <a:r>
            <a:rPr lang="en-US" sz="1800" b="1" kern="1200" baseline="0" dirty="0" err="1" smtClean="0">
              <a:solidFill>
                <a:schemeClr val="bg1"/>
              </a:solidFill>
            </a:rPr>
            <a:t>rumah</a:t>
          </a:r>
          <a:r>
            <a:rPr lang="en-US" sz="1800" b="1" kern="1200" baseline="0" dirty="0" smtClean="0">
              <a:solidFill>
                <a:schemeClr val="bg1"/>
              </a:solidFill>
            </a:rPr>
            <a:t>  </a:t>
          </a:r>
          <a:r>
            <a:rPr lang="en-US" sz="1800" b="1" kern="1200" baseline="0" dirty="0" err="1" smtClean="0">
              <a:solidFill>
                <a:schemeClr val="bg1"/>
              </a:solidFill>
            </a:rPr>
            <a:t>pada</a:t>
          </a:r>
          <a:r>
            <a:rPr lang="en-US" sz="1800" b="1" kern="1200" baseline="0" dirty="0" smtClean="0">
              <a:solidFill>
                <a:schemeClr val="bg1"/>
              </a:solidFill>
            </a:rPr>
            <a:t>  </a:t>
          </a:r>
          <a:r>
            <a:rPr lang="en-US" sz="1800" b="1" kern="1200" baseline="0" dirty="0" err="1" smtClean="0">
              <a:solidFill>
                <a:schemeClr val="bg1"/>
              </a:solidFill>
            </a:rPr>
            <a:t>pagi</a:t>
          </a:r>
          <a:r>
            <a:rPr lang="en-US" sz="1800" b="1" kern="1200" baseline="0" dirty="0" smtClean="0">
              <a:solidFill>
                <a:schemeClr val="bg1"/>
              </a:solidFill>
            </a:rPr>
            <a:t>  </a:t>
          </a:r>
          <a:r>
            <a:rPr lang="en-US" sz="1800" b="1" kern="1200" baseline="0" dirty="0" err="1" smtClean="0">
              <a:solidFill>
                <a:schemeClr val="bg1"/>
              </a:solidFill>
            </a:rPr>
            <a:t>hari</a:t>
          </a:r>
          <a:r>
            <a:rPr lang="en-US" sz="1800" b="1" kern="1200" baseline="0" dirty="0" smtClean="0">
              <a:solidFill>
                <a:schemeClr val="bg1"/>
              </a:solidFill>
            </a:rPr>
            <a:t>  </a:t>
          </a:r>
          <a:r>
            <a:rPr lang="en-US" sz="1800" b="1" kern="1200" baseline="0" dirty="0" err="1" smtClean="0">
              <a:solidFill>
                <a:schemeClr val="bg1"/>
              </a:solidFill>
            </a:rPr>
            <a:t>kedua</a:t>
          </a:r>
          <a:r>
            <a:rPr lang="en-US" sz="1800" b="1" kern="1200" baseline="0" dirty="0" smtClean="0">
              <a:solidFill>
                <a:schemeClr val="bg1"/>
              </a:solidFill>
            </a:rPr>
            <a:t>,  </a:t>
          </a:r>
          <a:r>
            <a:rPr lang="en-US" sz="1800" b="1" kern="1200" baseline="0" dirty="0" err="1" smtClean="0">
              <a:solidFill>
                <a:schemeClr val="bg1"/>
              </a:solidFill>
            </a:rPr>
            <a:t>segera</a:t>
          </a:r>
          <a:r>
            <a:rPr lang="en-US" sz="1800" b="1" kern="1200" baseline="0" dirty="0" smtClean="0">
              <a:solidFill>
                <a:schemeClr val="bg1"/>
              </a:solidFill>
            </a:rPr>
            <a:t>  </a:t>
          </a:r>
          <a:r>
            <a:rPr lang="en-US" sz="1800" b="1" kern="1200" baseline="0" dirty="0" err="1" smtClean="0">
              <a:solidFill>
                <a:schemeClr val="bg1"/>
              </a:solidFill>
            </a:rPr>
            <a:t>setelah</a:t>
          </a:r>
          <a:r>
            <a:rPr lang="en-US" sz="1800" b="1" kern="1200" baseline="0" dirty="0" smtClean="0">
              <a:solidFill>
                <a:schemeClr val="bg1"/>
              </a:solidFill>
            </a:rPr>
            <a:t>  </a:t>
          </a:r>
          <a:r>
            <a:rPr lang="en-US" sz="1800" b="1" kern="1200" baseline="0" dirty="0" err="1" smtClean="0">
              <a:solidFill>
                <a:schemeClr val="bg1"/>
              </a:solidFill>
            </a:rPr>
            <a:t>bangun</a:t>
          </a:r>
          <a:r>
            <a:rPr lang="en-US" sz="1800" b="1" kern="1200" baseline="0" dirty="0" smtClean="0">
              <a:solidFill>
                <a:schemeClr val="bg1"/>
              </a:solidFill>
            </a:rPr>
            <a:t> 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baseline="0" dirty="0" err="1" smtClean="0">
              <a:solidFill>
                <a:schemeClr val="bg1"/>
              </a:solidFill>
            </a:rPr>
            <a:t>tidur</a:t>
          </a:r>
          <a:r>
            <a:rPr lang="en-US" sz="1800" b="1" kern="1200" baseline="0" dirty="0" smtClean="0">
              <a:solidFill>
                <a:schemeClr val="bg1"/>
              </a:solidFill>
            </a:rPr>
            <a:t>. Pot </a:t>
          </a:r>
          <a:r>
            <a:rPr lang="en-US" sz="1800" b="1" kern="1200" baseline="0" dirty="0" err="1" smtClean="0">
              <a:solidFill>
                <a:schemeClr val="bg1"/>
              </a:solidFill>
            </a:rPr>
            <a:t>tersebut</a:t>
          </a:r>
          <a:r>
            <a:rPr lang="en-US" sz="1800" b="1" kern="1200" baseline="0" dirty="0" smtClean="0">
              <a:solidFill>
                <a:schemeClr val="bg1"/>
              </a:solidFill>
            </a:rPr>
            <a:t> </a:t>
          </a:r>
          <a:r>
            <a:rPr lang="en-US" sz="1800" b="1" kern="1200" baseline="0" dirty="0" err="1" smtClean="0">
              <a:solidFill>
                <a:schemeClr val="bg1"/>
              </a:solidFill>
            </a:rPr>
            <a:t>diantar</a:t>
          </a:r>
          <a:r>
            <a:rPr lang="en-US" sz="1800" b="1" kern="1200" baseline="0" dirty="0" smtClean="0">
              <a:solidFill>
                <a:schemeClr val="bg1"/>
              </a:solidFill>
            </a:rPr>
            <a:t> </a:t>
          </a:r>
          <a:r>
            <a:rPr lang="en-US" sz="1800" b="1" kern="1200" baseline="0" dirty="0" err="1" smtClean="0">
              <a:solidFill>
                <a:schemeClr val="bg1"/>
              </a:solidFill>
            </a:rPr>
            <a:t>sendiri</a:t>
          </a:r>
          <a:r>
            <a:rPr lang="en-US" sz="1800" b="1" kern="1200" baseline="0" dirty="0" smtClean="0">
              <a:solidFill>
                <a:schemeClr val="bg1"/>
              </a:solidFill>
            </a:rPr>
            <a:t> </a:t>
          </a:r>
          <a:r>
            <a:rPr lang="en-US" sz="1800" b="1" kern="1200" baseline="0" dirty="0" err="1" smtClean="0">
              <a:solidFill>
                <a:schemeClr val="bg1"/>
              </a:solidFill>
            </a:rPr>
            <a:t>ke</a:t>
          </a:r>
          <a:r>
            <a:rPr lang="en-US" sz="1800" b="1" kern="1200" baseline="0" dirty="0" smtClean="0">
              <a:solidFill>
                <a:schemeClr val="bg1"/>
              </a:solidFill>
            </a:rPr>
            <a:t> </a:t>
          </a:r>
          <a:r>
            <a:rPr lang="en-US" sz="1800" b="1" kern="1200" baseline="0" dirty="0" err="1" smtClean="0">
              <a:solidFill>
                <a:schemeClr val="bg1"/>
              </a:solidFill>
            </a:rPr>
            <a:t>laboratorium</a:t>
          </a:r>
          <a:r>
            <a:rPr lang="en-US" sz="1800" b="1" kern="1200" baseline="0" dirty="0" smtClean="0">
              <a:solidFill>
                <a:schemeClr val="bg1"/>
              </a:solidFill>
            </a:rPr>
            <a:t> </a:t>
          </a:r>
          <a:r>
            <a:rPr lang="en-US" sz="1800" b="1" kern="1200" baseline="0" dirty="0" err="1" smtClean="0">
              <a:solidFill>
                <a:schemeClr val="bg1"/>
              </a:solidFill>
            </a:rPr>
            <a:t>pelayanan</a:t>
          </a:r>
          <a:r>
            <a:rPr lang="en-US" sz="1800" b="1" kern="1200" baseline="0" dirty="0" smtClean="0">
              <a:solidFill>
                <a:schemeClr val="bg1"/>
              </a:solidFill>
            </a:rPr>
            <a:t> </a:t>
          </a:r>
          <a:r>
            <a:rPr lang="en-US" sz="1800" b="1" kern="1200" baseline="0" dirty="0" err="1" smtClean="0">
              <a:solidFill>
                <a:schemeClr val="bg1"/>
              </a:solidFill>
            </a:rPr>
            <a:t>kesehatan</a:t>
          </a:r>
          <a:r>
            <a:rPr lang="en-US" sz="1800" b="1" kern="1200" baseline="0" dirty="0" smtClean="0">
              <a:solidFill>
                <a:schemeClr val="bg1"/>
              </a:solidFill>
            </a:rPr>
            <a:t>.</a:t>
          </a:r>
          <a:endParaRPr lang="en-US" sz="1800" b="1" kern="1200" baseline="0" dirty="0">
            <a:solidFill>
              <a:schemeClr val="bg1"/>
            </a:solidFill>
          </a:endParaRPr>
        </a:p>
      </dsp:txBody>
      <dsp:txXfrm>
        <a:off x="3123287" y="1250545"/>
        <a:ext cx="2356515" cy="3518708"/>
      </dsp:txXfrm>
    </dsp:sp>
    <dsp:sp modelId="{75C4331C-AA79-4925-A4D3-A1ABECB1A45F}">
      <dsp:nvSpPr>
        <dsp:cNvPr id="0" name=""/>
        <dsp:cNvSpPr/>
      </dsp:nvSpPr>
      <dsp:spPr>
        <a:xfrm>
          <a:off x="5683306" y="2757555"/>
          <a:ext cx="431428" cy="5046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tint val="60000"/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tint val="60000"/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tint val="60000"/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tint val="60000"/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tint val="6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tint val="60000"/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>
            <a:solidFill>
              <a:schemeClr val="bg1"/>
            </a:solidFill>
          </a:endParaRPr>
        </a:p>
      </dsp:txBody>
      <dsp:txXfrm>
        <a:off x="5683306" y="2757555"/>
        <a:ext cx="431428" cy="504689"/>
      </dsp:txXfrm>
    </dsp:sp>
    <dsp:sp modelId="{2322EB33-DCCD-4E7E-AFFB-9ACA62C35182}">
      <dsp:nvSpPr>
        <dsp:cNvPr id="0" name=""/>
        <dsp:cNvSpPr/>
      </dsp:nvSpPr>
      <dsp:spPr>
        <a:xfrm>
          <a:off x="6293818" y="1250545"/>
          <a:ext cx="2308549" cy="35187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baseline="0" dirty="0" err="1" smtClean="0">
              <a:solidFill>
                <a:schemeClr val="bg1"/>
              </a:solidFill>
            </a:rPr>
            <a:t>Sewaktu</a:t>
          </a:r>
          <a:r>
            <a:rPr lang="en-US" sz="1800" b="1" kern="1200" baseline="0" dirty="0" smtClean="0">
              <a:solidFill>
                <a:schemeClr val="bg1"/>
              </a:solidFill>
            </a:rPr>
            <a:t> : </a:t>
          </a:r>
          <a:r>
            <a:rPr lang="en-US" sz="1800" b="1" kern="1200" baseline="0" dirty="0" err="1" smtClean="0">
              <a:solidFill>
                <a:schemeClr val="bg1"/>
              </a:solidFill>
            </a:rPr>
            <a:t>Dahak</a:t>
          </a:r>
          <a:r>
            <a:rPr lang="en-US" sz="1800" b="1" kern="1200" baseline="0" dirty="0" smtClean="0">
              <a:solidFill>
                <a:schemeClr val="bg1"/>
              </a:solidFill>
            </a:rPr>
            <a:t>  </a:t>
          </a:r>
          <a:r>
            <a:rPr lang="en-US" sz="1800" b="1" kern="1200" baseline="0" dirty="0" err="1" smtClean="0">
              <a:solidFill>
                <a:schemeClr val="bg1"/>
              </a:solidFill>
            </a:rPr>
            <a:t>di</a:t>
          </a:r>
          <a:r>
            <a:rPr lang="en-US" sz="1800" b="1" kern="1200" baseline="0" dirty="0" smtClean="0">
              <a:solidFill>
                <a:schemeClr val="bg1"/>
              </a:solidFill>
            </a:rPr>
            <a:t>  </a:t>
          </a:r>
          <a:r>
            <a:rPr lang="en-US" sz="1800" b="1" kern="1200" baseline="0" dirty="0" err="1" smtClean="0">
              <a:solidFill>
                <a:schemeClr val="bg1"/>
              </a:solidFill>
            </a:rPr>
            <a:t>kumpulkan</a:t>
          </a:r>
          <a:r>
            <a:rPr lang="en-US" sz="1800" b="1" kern="1200" baseline="0" dirty="0" smtClean="0">
              <a:solidFill>
                <a:schemeClr val="bg1"/>
              </a:solidFill>
            </a:rPr>
            <a:t>  </a:t>
          </a:r>
          <a:r>
            <a:rPr lang="en-US" sz="1800" b="1" kern="1200" baseline="0" dirty="0" err="1" smtClean="0">
              <a:solidFill>
                <a:schemeClr val="bg1"/>
              </a:solidFill>
            </a:rPr>
            <a:t>pada</a:t>
          </a:r>
          <a:r>
            <a:rPr lang="en-US" sz="1800" b="1" kern="1200" baseline="0" dirty="0" smtClean="0">
              <a:solidFill>
                <a:schemeClr val="bg1"/>
              </a:solidFill>
            </a:rPr>
            <a:t> 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baseline="0" dirty="0" err="1" smtClean="0">
              <a:solidFill>
                <a:schemeClr val="bg1"/>
              </a:solidFill>
            </a:rPr>
            <a:t>hari</a:t>
          </a:r>
          <a:r>
            <a:rPr lang="en-US" sz="1800" b="1" kern="1200" baseline="0" dirty="0" smtClean="0">
              <a:solidFill>
                <a:schemeClr val="bg1"/>
              </a:solidFill>
            </a:rPr>
            <a:t>  </a:t>
          </a:r>
          <a:r>
            <a:rPr lang="en-US" sz="1800" b="1" kern="1200" baseline="0" dirty="0" err="1" smtClean="0">
              <a:solidFill>
                <a:schemeClr val="bg1"/>
              </a:solidFill>
            </a:rPr>
            <a:t>pada</a:t>
          </a:r>
          <a:r>
            <a:rPr lang="en-US" sz="1800" b="1" kern="1200" baseline="0" dirty="0" smtClean="0">
              <a:solidFill>
                <a:schemeClr val="bg1"/>
              </a:solidFill>
            </a:rPr>
            <a:t>  </a:t>
          </a:r>
          <a:r>
            <a:rPr lang="en-US" sz="1800" b="1" kern="1200" baseline="0" dirty="0" err="1" smtClean="0">
              <a:solidFill>
                <a:schemeClr val="bg1"/>
              </a:solidFill>
            </a:rPr>
            <a:t>saat</a:t>
          </a:r>
          <a:r>
            <a:rPr lang="en-US" sz="1800" b="1" kern="1200" baseline="0" dirty="0" smtClean="0">
              <a:solidFill>
                <a:schemeClr val="bg1"/>
              </a:solidFill>
            </a:rPr>
            <a:t>  </a:t>
          </a:r>
          <a:r>
            <a:rPr lang="en-US" sz="1800" b="1" kern="1200" baseline="0" dirty="0" err="1" smtClean="0">
              <a:solidFill>
                <a:schemeClr val="bg1"/>
              </a:solidFill>
            </a:rPr>
            <a:t>menyerahkan</a:t>
          </a:r>
          <a:r>
            <a:rPr lang="en-US" sz="1800" b="1" kern="1200" baseline="0" dirty="0" smtClean="0">
              <a:solidFill>
                <a:schemeClr val="bg1"/>
              </a:solidFill>
            </a:rPr>
            <a:t>  </a:t>
          </a:r>
          <a:r>
            <a:rPr lang="en-US" sz="1800" b="1" kern="1200" baseline="0" dirty="0" err="1" smtClean="0">
              <a:solidFill>
                <a:schemeClr val="bg1"/>
              </a:solidFill>
            </a:rPr>
            <a:t>dahak</a:t>
          </a:r>
          <a:r>
            <a:rPr lang="en-US" sz="1800" b="1" kern="1200" baseline="0" dirty="0" smtClean="0">
              <a:solidFill>
                <a:schemeClr val="bg1"/>
              </a:solidFill>
            </a:rPr>
            <a:t> 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baseline="0" dirty="0" err="1" smtClean="0">
              <a:solidFill>
                <a:schemeClr val="bg1"/>
              </a:solidFill>
            </a:rPr>
            <a:t>pagi</a:t>
          </a:r>
          <a:r>
            <a:rPr lang="en-US" sz="1800" b="1" kern="1200" baseline="0" dirty="0" smtClean="0">
              <a:solidFill>
                <a:schemeClr val="bg1"/>
              </a:solidFill>
            </a:rPr>
            <a:t>  </a:t>
          </a:r>
          <a:r>
            <a:rPr lang="en-US" sz="1800" b="1" kern="1200" baseline="0" dirty="0" err="1" smtClean="0">
              <a:solidFill>
                <a:schemeClr val="bg1"/>
              </a:solidFill>
            </a:rPr>
            <a:t>kepada</a:t>
          </a:r>
          <a:r>
            <a:rPr lang="en-US" sz="1800" b="1" kern="1200" baseline="0" dirty="0" smtClean="0">
              <a:solidFill>
                <a:schemeClr val="bg1"/>
              </a:solidFill>
            </a:rPr>
            <a:t> </a:t>
          </a:r>
          <a:r>
            <a:rPr lang="en-US" sz="1800" b="1" kern="1200" baseline="0" dirty="0" err="1" smtClean="0">
              <a:solidFill>
                <a:schemeClr val="bg1"/>
              </a:solidFill>
            </a:rPr>
            <a:t>pihak</a:t>
          </a:r>
          <a:r>
            <a:rPr lang="en-US" sz="1800" b="1" kern="1200" baseline="0" dirty="0" smtClean="0">
              <a:solidFill>
                <a:schemeClr val="bg1"/>
              </a:solidFill>
            </a:rPr>
            <a:t> </a:t>
          </a:r>
          <a:r>
            <a:rPr lang="en-US" sz="1800" b="1" kern="1200" baseline="0" dirty="0" err="1" smtClean="0">
              <a:solidFill>
                <a:schemeClr val="bg1"/>
              </a:solidFill>
            </a:rPr>
            <a:t>pelayanan</a:t>
          </a:r>
          <a:r>
            <a:rPr lang="en-US" sz="1800" b="1" kern="1200" baseline="0" dirty="0" smtClean="0">
              <a:solidFill>
                <a:schemeClr val="bg1"/>
              </a:solidFill>
            </a:rPr>
            <a:t> </a:t>
          </a:r>
          <a:r>
            <a:rPr lang="en-US" sz="1800" b="1" kern="1200" baseline="0" dirty="0" err="1" smtClean="0">
              <a:solidFill>
                <a:schemeClr val="bg1"/>
              </a:solidFill>
            </a:rPr>
            <a:t>kesehatan</a:t>
          </a:r>
          <a:r>
            <a:rPr lang="en-US" sz="1800" b="1" kern="1200" baseline="0" dirty="0" smtClean="0">
              <a:solidFill>
                <a:schemeClr val="bg1"/>
              </a:solidFill>
            </a:rPr>
            <a:t/>
          </a:r>
          <a:br>
            <a:rPr lang="en-US" sz="1800" b="1" kern="1200" baseline="0" dirty="0" smtClean="0">
              <a:solidFill>
                <a:schemeClr val="bg1"/>
              </a:solidFill>
            </a:rPr>
          </a:br>
          <a:endParaRPr lang="en-US" sz="1800" b="1" kern="1200" baseline="0" dirty="0">
            <a:solidFill>
              <a:schemeClr val="bg1"/>
            </a:solidFill>
          </a:endParaRPr>
        </a:p>
      </dsp:txBody>
      <dsp:txXfrm>
        <a:off x="6293818" y="1250545"/>
        <a:ext cx="2308549" cy="3518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AC6DC-28C0-4B5E-98DC-DF3A8969C656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4AD7B-E99D-451B-A0DF-A35C47E995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5355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4AD7B-E99D-451B-A0DF-A35C47E9958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6D1B91-E7B3-4CA2-8D2E-8244A5136EF6}" type="datetimeFigureOut">
              <a:rPr lang="en-US" smtClean="0"/>
              <a:pPr/>
              <a:t>11/2/2015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4A180A-ACC1-457F-9D6E-DBAD0AE034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6D1B91-E7B3-4CA2-8D2E-8244A5136EF6}" type="datetimeFigureOut">
              <a:rPr lang="en-US" smtClean="0"/>
              <a:pPr/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4A180A-ACC1-457F-9D6E-DBAD0AE034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6D1B91-E7B3-4CA2-8D2E-8244A5136EF6}" type="datetimeFigureOut">
              <a:rPr lang="en-US" smtClean="0"/>
              <a:pPr/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4A180A-ACC1-457F-9D6E-DBAD0AE034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6D1B91-E7B3-4CA2-8D2E-8244A5136EF6}" type="datetimeFigureOut">
              <a:rPr lang="en-US" smtClean="0"/>
              <a:pPr/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4A180A-ACC1-457F-9D6E-DBAD0AE034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6D1B91-E7B3-4CA2-8D2E-8244A5136EF6}" type="datetimeFigureOut">
              <a:rPr lang="en-US" smtClean="0"/>
              <a:pPr/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4A180A-ACC1-457F-9D6E-DBAD0AE034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6D1B91-E7B3-4CA2-8D2E-8244A5136EF6}" type="datetimeFigureOut">
              <a:rPr lang="en-US" smtClean="0"/>
              <a:pPr/>
              <a:t>11/2/2015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4A180A-ACC1-457F-9D6E-DBAD0AE034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6D1B91-E7B3-4CA2-8D2E-8244A5136EF6}" type="datetimeFigureOut">
              <a:rPr lang="en-US" smtClean="0"/>
              <a:pPr/>
              <a:t>11/2/2015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4A180A-ACC1-457F-9D6E-DBAD0AE034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6D1B91-E7B3-4CA2-8D2E-8244A5136EF6}" type="datetimeFigureOut">
              <a:rPr lang="en-US" smtClean="0"/>
              <a:pPr/>
              <a:t>11/2/2015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4A180A-ACC1-457F-9D6E-DBAD0AE034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6D1B91-E7B3-4CA2-8D2E-8244A5136EF6}" type="datetimeFigureOut">
              <a:rPr lang="en-US" smtClean="0"/>
              <a:pPr/>
              <a:t>11/2/2015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4A180A-ACC1-457F-9D6E-DBAD0AE034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6D1B91-E7B3-4CA2-8D2E-8244A5136EF6}" type="datetimeFigureOut">
              <a:rPr lang="en-US" smtClean="0"/>
              <a:pPr/>
              <a:t>11/2/2015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4A180A-ACC1-457F-9D6E-DBAD0AE034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66D1B91-E7B3-4CA2-8D2E-8244A5136EF6}" type="datetimeFigureOut">
              <a:rPr lang="en-US" smtClean="0"/>
              <a:pPr/>
              <a:t>11/2/2015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324A180A-ACC1-457F-9D6E-DBAD0AE034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66D1B91-E7B3-4CA2-8D2E-8244A5136EF6}" type="datetimeFigureOut">
              <a:rPr lang="en-US" smtClean="0"/>
              <a:pPr/>
              <a:t>11/2/2015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24A180A-ACC1-457F-9D6E-DBAD0AE034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ll dir="r"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3.bp.blogspot.com/-6TY91zame3w/T5wThnK7-sI/AAAAAAAAAu0/jfytcHSHkoM/s1600/Mycobacterium-tuberculosis_pic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1.bp.blogspot.com/-XKzh_NtIUH0/T5wVnLsrr4I/AAAAAAAAAu8/qM7K9oKqj7U/s1600/bi.p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2.bp.blogspot.com/-aAbfqK8flu0/T5wZt0leyWI/AAAAAAAAAvY/w67m0PDWNCo/s1600/bi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1.bp.blogspot.com/-Mgx_DloAV94/UG0o9EkHClI/AAAAAAAAAEk/z-cZmF8JRdY/s1600/T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133600"/>
            <a:ext cx="2857500" cy="2381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 descr="t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3810000"/>
            <a:ext cx="2819400" cy="20391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2133600" y="533400"/>
            <a:ext cx="5205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TUBERCULOSIS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914400"/>
          </a:xfrm>
        </p:spPr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43000"/>
            <a:ext cx="7772399" cy="536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533400" y="1371600"/>
          <a:ext cx="86106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762000" y="1219200"/>
            <a:ext cx="7772400" cy="1508760"/>
          </a:xfrm>
        </p:spPr>
        <p:txBody>
          <a:bodyPr>
            <a:noAutofit/>
          </a:bodyPr>
          <a:lstStyle/>
          <a:p>
            <a:r>
              <a:rPr lang="en-US" sz="1800" b="1" u="sng" dirty="0" smtClean="0"/>
              <a:t>1. </a:t>
            </a:r>
            <a:r>
              <a:rPr lang="en-US" sz="1800" b="1" u="sng" dirty="0" err="1" smtClean="0"/>
              <a:t>Pemeriksaan</a:t>
            </a:r>
            <a:r>
              <a:rPr lang="en-US" sz="1800" b="1" u="sng" dirty="0" smtClean="0"/>
              <a:t>  </a:t>
            </a:r>
            <a:r>
              <a:rPr lang="en-US" sz="1800" b="1" u="sng" dirty="0" err="1" smtClean="0"/>
              <a:t>bakteriologi</a:t>
            </a:r>
            <a:endParaRPr lang="en-US" sz="1800" dirty="0" smtClean="0"/>
          </a:p>
          <a:p>
            <a:pPr>
              <a:buNone/>
            </a:pPr>
            <a:r>
              <a:rPr lang="en-US" sz="1800" b="1" dirty="0" err="1" smtClean="0"/>
              <a:t>Dahak</a:t>
            </a:r>
            <a:r>
              <a:rPr lang="en-US" sz="1800" b="1" dirty="0" smtClean="0"/>
              <a:t> 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         </a:t>
            </a:r>
            <a:r>
              <a:rPr lang="en-US" sz="1800" dirty="0" err="1" smtClean="0"/>
              <a:t>Memeriksa</a:t>
            </a:r>
            <a:r>
              <a:rPr lang="en-US" sz="1800" dirty="0" smtClean="0"/>
              <a:t> </a:t>
            </a:r>
            <a:r>
              <a:rPr lang="en-US" sz="1800" dirty="0" err="1" smtClean="0"/>
              <a:t>dahak</a:t>
            </a:r>
            <a:r>
              <a:rPr lang="en-US" sz="1800" dirty="0" smtClean="0"/>
              <a:t>  </a:t>
            </a:r>
            <a:r>
              <a:rPr lang="en-US" sz="1800" dirty="0" err="1" smtClean="0"/>
              <a:t>secara</a:t>
            </a:r>
            <a:r>
              <a:rPr lang="en-US" sz="1800" dirty="0" smtClean="0"/>
              <a:t>  </a:t>
            </a:r>
            <a:r>
              <a:rPr lang="en-US" sz="1800" dirty="0" err="1" smtClean="0"/>
              <a:t>mikroskopis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  3 </a:t>
            </a:r>
            <a:r>
              <a:rPr lang="en-US" sz="1800" dirty="0" err="1" smtClean="0"/>
              <a:t>spesimen</a:t>
            </a:r>
            <a:r>
              <a:rPr lang="en-US" sz="1800" dirty="0" smtClean="0"/>
              <a:t>  SPS</a:t>
            </a:r>
            <a:br>
              <a:rPr lang="en-US" sz="1800" dirty="0" smtClean="0"/>
            </a:br>
            <a:r>
              <a:rPr lang="en-US" sz="1800" i="1" dirty="0" smtClean="0"/>
              <a:t>         (</a:t>
            </a:r>
            <a:r>
              <a:rPr lang="en-US" sz="1800" i="1" dirty="0" err="1" smtClean="0"/>
              <a:t>sewaktu-pagi-sewaktu</a:t>
            </a:r>
            <a:r>
              <a:rPr lang="en-US" sz="1800" i="1" dirty="0" smtClean="0"/>
              <a:t>) </a:t>
            </a:r>
            <a:r>
              <a:rPr lang="en-US" sz="1800" dirty="0" err="1" smtClean="0"/>
              <a:t>Pada</a:t>
            </a:r>
            <a:r>
              <a:rPr lang="en-US" sz="1800" dirty="0" smtClean="0"/>
              <a:t>  </a:t>
            </a:r>
            <a:r>
              <a:rPr lang="en-US" sz="1800" dirty="0" err="1" smtClean="0"/>
              <a:t>orang</a:t>
            </a:r>
            <a:r>
              <a:rPr lang="en-US" sz="1800" dirty="0" smtClean="0"/>
              <a:t>  </a:t>
            </a:r>
            <a:r>
              <a:rPr lang="en-US" sz="1800" dirty="0" err="1" smtClean="0"/>
              <a:t>dewasa</a:t>
            </a:r>
            <a:r>
              <a:rPr lang="en-US" sz="1800" dirty="0" smtClean="0"/>
              <a:t>  </a:t>
            </a:r>
            <a:r>
              <a:rPr lang="en-US" sz="1800" dirty="0" err="1" smtClean="0"/>
              <a:t>harus</a:t>
            </a:r>
            <a:r>
              <a:rPr lang="en-US" sz="1800" dirty="0" smtClean="0"/>
              <a:t>  </a:t>
            </a:r>
            <a:r>
              <a:rPr lang="en-US" sz="1800" dirty="0" err="1" smtClean="0"/>
              <a:t>diperiksa</a:t>
            </a:r>
            <a:r>
              <a:rPr lang="en-US" sz="1800" dirty="0" smtClean="0"/>
              <a:t>  </a:t>
            </a:r>
          </a:p>
          <a:p>
            <a:pPr>
              <a:buNone/>
            </a:pPr>
            <a:r>
              <a:rPr lang="en-US" sz="1800" dirty="0" smtClean="0"/>
              <a:t>	          3  </a:t>
            </a:r>
            <a:r>
              <a:rPr lang="en-US" sz="1800" dirty="0" err="1" smtClean="0"/>
              <a:t>spesimen</a:t>
            </a:r>
            <a:r>
              <a:rPr lang="en-US" sz="1800" dirty="0" smtClean="0"/>
              <a:t>  </a:t>
            </a:r>
            <a:r>
              <a:rPr lang="en-US" sz="1800" dirty="0" err="1" smtClean="0"/>
              <a:t>Dahak</a:t>
            </a:r>
            <a:r>
              <a:rPr lang="en-US" sz="1800" dirty="0" smtClean="0"/>
              <a:t>  </a:t>
            </a:r>
            <a:r>
              <a:rPr lang="en-US" sz="1800" dirty="0" err="1" smtClean="0"/>
              <a:t>dalam</a:t>
            </a:r>
            <a:r>
              <a:rPr lang="en-US" sz="1800" dirty="0" smtClean="0"/>
              <a:t>  </a:t>
            </a:r>
            <a:r>
              <a:rPr lang="en-US" sz="1800" dirty="0" err="1" smtClean="0"/>
              <a:t>waktu</a:t>
            </a:r>
            <a:r>
              <a:rPr lang="en-US" sz="1800" dirty="0" smtClean="0"/>
              <a:t>  2  </a:t>
            </a:r>
            <a:r>
              <a:rPr lang="en-US" sz="1800" dirty="0" err="1" smtClean="0"/>
              <a:t>hari</a:t>
            </a:r>
            <a:r>
              <a:rPr lang="en-US" sz="1800" dirty="0" smtClean="0"/>
              <a:t>  </a:t>
            </a:r>
            <a:r>
              <a:rPr lang="en-US" sz="1800" dirty="0" err="1" smtClean="0"/>
              <a:t>berturut</a:t>
            </a:r>
            <a:r>
              <a:rPr lang="en-US" sz="1800" dirty="0" smtClean="0"/>
              <a:t> </a:t>
            </a:r>
            <a:r>
              <a:rPr lang="en-US" sz="1800" dirty="0" err="1" smtClean="0"/>
              <a:t>turut</a:t>
            </a:r>
            <a:r>
              <a:rPr lang="en-US" sz="1800" dirty="0" smtClean="0"/>
              <a:t>.</a:t>
            </a:r>
            <a:br>
              <a:rPr lang="en-US" sz="1800" dirty="0" smtClean="0"/>
            </a:br>
            <a:r>
              <a:rPr lang="en-US" sz="1800" b="1" dirty="0" smtClean="0"/>
              <a:t>               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7772400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 smtClean="0"/>
              <a:t>2. </a:t>
            </a:r>
            <a:r>
              <a:rPr lang="en-US" sz="2000" b="1" dirty="0" err="1" smtClean="0"/>
              <a:t>cairan</a:t>
            </a:r>
            <a:r>
              <a:rPr lang="en-US" sz="2000" b="1" dirty="0" smtClean="0"/>
              <a:t> pleura </a:t>
            </a:r>
            <a:r>
              <a:rPr lang="en-US" sz="2000" dirty="0" smtClean="0"/>
              <a:t>      </a:t>
            </a:r>
          </a:p>
          <a:p>
            <a:pPr>
              <a:buNone/>
            </a:pPr>
            <a:r>
              <a:rPr lang="en-US" sz="2000" b="1" dirty="0" smtClean="0"/>
              <a:t>3. liquor cerebrospinal</a:t>
            </a:r>
          </a:p>
          <a:p>
            <a:pPr>
              <a:buNone/>
            </a:pPr>
            <a:r>
              <a:rPr lang="en-US" sz="2000" b="1" dirty="0" smtClean="0"/>
              <a:t>4. </a:t>
            </a:r>
            <a:r>
              <a:rPr lang="en-US" sz="2000" b="1" dirty="0" err="1" smtClean="0"/>
              <a:t>bilasan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bronkus</a:t>
            </a:r>
            <a:r>
              <a:rPr lang="en-US" sz="2000" b="1" dirty="0" smtClean="0"/>
              <a:t>,</a:t>
            </a:r>
          </a:p>
          <a:p>
            <a:pPr>
              <a:buNone/>
            </a:pPr>
            <a:r>
              <a:rPr lang="en-US" sz="2000" b="1" dirty="0" smtClean="0"/>
              <a:t>5. </a:t>
            </a:r>
            <a:r>
              <a:rPr lang="en-US" sz="2000" b="1" dirty="0" err="1" smtClean="0"/>
              <a:t>bilasan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lambung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          </a:t>
            </a:r>
            <a:r>
              <a:rPr lang="en-US" sz="2000" dirty="0" err="1" smtClean="0"/>
              <a:t>Dilakukan</a:t>
            </a:r>
            <a:r>
              <a:rPr lang="en-US" sz="2000" dirty="0" smtClean="0"/>
              <a:t>  </a:t>
            </a:r>
            <a:r>
              <a:rPr lang="en-US" sz="2000" dirty="0" err="1" smtClean="0"/>
              <a:t>pagi</a:t>
            </a:r>
            <a:r>
              <a:rPr lang="en-US" sz="2000" dirty="0" smtClean="0"/>
              <a:t> </a:t>
            </a:r>
            <a:r>
              <a:rPr lang="en-US" sz="2000" dirty="0" err="1" smtClean="0"/>
              <a:t>hari</a:t>
            </a:r>
            <a:r>
              <a:rPr lang="en-US" sz="2000" dirty="0" smtClean="0"/>
              <a:t> </a:t>
            </a:r>
            <a:r>
              <a:rPr lang="en-US" sz="2000" dirty="0" err="1" smtClean="0"/>
              <a:t>sebelum</a:t>
            </a:r>
            <a:r>
              <a:rPr lang="en-US" sz="2000" dirty="0" smtClean="0"/>
              <a:t> </a:t>
            </a:r>
            <a:r>
              <a:rPr lang="en-US" sz="2000" dirty="0" err="1" smtClean="0"/>
              <a:t>makan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cepat</a:t>
            </a:r>
            <a:r>
              <a:rPr lang="en-US" sz="2000" dirty="0" smtClean="0"/>
              <a:t> </a:t>
            </a:r>
            <a:r>
              <a:rPr lang="en-US" sz="2000" dirty="0" err="1" smtClean="0"/>
              <a:t>dikerjakan</a:t>
            </a:r>
            <a:endParaRPr lang="en-US" sz="2000" dirty="0" smtClean="0"/>
          </a:p>
          <a:p>
            <a:pPr>
              <a:buAutoNum type="arabicPeriod" startAt="6"/>
            </a:pPr>
            <a:r>
              <a:rPr lang="en-US" sz="2000" b="1" dirty="0" err="1" smtClean="0"/>
              <a:t>Urin</a:t>
            </a:r>
            <a:endParaRPr lang="en-US" sz="2000" b="1" dirty="0" smtClean="0"/>
          </a:p>
          <a:p>
            <a:pPr>
              <a:buAutoNum type="arabicPeriod" startAt="6"/>
            </a:pPr>
            <a:r>
              <a:rPr lang="en-US" sz="2000" b="1" dirty="0" err="1" smtClean="0"/>
              <a:t>jaringan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biopsi</a:t>
            </a:r>
            <a:endParaRPr lang="en-US" sz="2000" b="1" dirty="0" smtClean="0"/>
          </a:p>
          <a:p>
            <a:pPr>
              <a:buAutoNum type="arabicPeriod" startAt="6"/>
            </a:pPr>
            <a:r>
              <a:rPr lang="en-US" sz="2000" b="1" dirty="0" err="1" smtClean="0"/>
              <a:t>kurasan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bronkoalveolar</a:t>
            </a:r>
            <a:r>
              <a:rPr lang="en-US" sz="2000" b="1" dirty="0" smtClean="0"/>
              <a:t>,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i="1" dirty="0" err="1" smtClean="0"/>
              <a:t>Pemeriksaan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bakteriologi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dapat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dilakukan</a:t>
            </a:r>
            <a:r>
              <a:rPr lang="en-US" sz="2000" b="1" i="1" dirty="0" smtClean="0"/>
              <a:t> </a:t>
            </a:r>
          </a:p>
          <a:p>
            <a:pPr>
              <a:buNone/>
            </a:pPr>
            <a:r>
              <a:rPr lang="en-US" sz="2000" b="1" i="1" dirty="0" smtClean="0"/>
              <a:t>	</a:t>
            </a:r>
            <a:r>
              <a:rPr lang="en-US" sz="2000" b="1" i="1" dirty="0" err="1" smtClean="0"/>
              <a:t>dengan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cara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pemeriksaan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mikroskopis</a:t>
            </a:r>
            <a:r>
              <a:rPr lang="en-US" sz="2000" b="1" i="1" dirty="0" smtClean="0"/>
              <a:t> </a:t>
            </a:r>
          </a:p>
          <a:p>
            <a:pPr>
              <a:buNone/>
            </a:pPr>
            <a:r>
              <a:rPr lang="en-US" sz="2000" b="1" i="1" dirty="0" smtClean="0"/>
              <a:t>	</a:t>
            </a:r>
            <a:r>
              <a:rPr lang="en-US" sz="2000" b="1" i="1" dirty="0" err="1" smtClean="0"/>
              <a:t>dan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biakan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dirty="0" err="1" smtClean="0"/>
              <a:t>a.Pemeriksaan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Mikroskopis</a:t>
            </a:r>
            <a:endParaRPr lang="en-US" sz="2000" b="1" dirty="0" smtClean="0"/>
          </a:p>
          <a:p>
            <a:pPr>
              <a:buNone/>
            </a:pPr>
            <a:r>
              <a:rPr lang="en-US" sz="2000" b="1" dirty="0" smtClean="0"/>
              <a:t>	b. </a:t>
            </a:r>
            <a:r>
              <a:rPr lang="en-US" sz="2000" b="1" dirty="0" err="1" smtClean="0"/>
              <a:t>Pemeriksaan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Biakan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  <p:pic>
        <p:nvPicPr>
          <p:cNvPr id="4" name="Picture 3" descr="http://3.bp.blogspot.com/-6TY91zame3w/T5wThnK7-sI/AAAAAAAAAu0/jfytcHSHkoM/s200/Mycobacterium-tuberculosis_pic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276600"/>
            <a:ext cx="2514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1.bp.blogspot.com/-XKzh_NtIUH0/T5wVnLsrr4I/AAAAAAAAAu8/qM7K9oKqj7U/s1600/bi.pn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648200"/>
            <a:ext cx="2286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8610600" cy="6096000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/>
              <a:t> </a:t>
            </a:r>
            <a:r>
              <a:rPr lang="en-US" b="1" u="sng" dirty="0" err="1" smtClean="0"/>
              <a:t>Pemeriksaan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radiologis</a:t>
            </a:r>
            <a:endParaRPr lang="en-US" b="1" u="sng" dirty="0" smtClean="0"/>
          </a:p>
          <a:p>
            <a:r>
              <a:rPr lang="en-US" b="1" dirty="0" err="1" smtClean="0"/>
              <a:t>Gambaran</a:t>
            </a:r>
            <a:r>
              <a:rPr lang="en-US" b="1" dirty="0" smtClean="0"/>
              <a:t> </a:t>
            </a:r>
            <a:r>
              <a:rPr lang="en-US" b="1" dirty="0" err="1" smtClean="0"/>
              <a:t>radiologi</a:t>
            </a:r>
            <a:r>
              <a:rPr lang="en-US" b="1" dirty="0" smtClean="0"/>
              <a:t> yang </a:t>
            </a:r>
            <a:r>
              <a:rPr lang="en-US" b="1" dirty="0" err="1" smtClean="0"/>
              <a:t>di</a:t>
            </a:r>
            <a:r>
              <a:rPr lang="en-US" b="1" dirty="0" smtClean="0"/>
              <a:t> </a:t>
            </a:r>
            <a:r>
              <a:rPr lang="en-US" b="1" dirty="0" err="1" smtClean="0"/>
              <a:t>curigai</a:t>
            </a:r>
            <a:r>
              <a:rPr lang="en-US" b="1" dirty="0" smtClean="0"/>
              <a:t> </a:t>
            </a:r>
            <a:r>
              <a:rPr lang="en-US" b="1" dirty="0" err="1" smtClean="0"/>
              <a:t>lesi</a:t>
            </a:r>
            <a:r>
              <a:rPr lang="en-US" b="1" dirty="0" smtClean="0"/>
              <a:t> TBC </a:t>
            </a:r>
            <a:r>
              <a:rPr lang="en-US" b="1" dirty="0" err="1" smtClean="0"/>
              <a:t>aktif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       -  </a:t>
            </a:r>
            <a:r>
              <a:rPr lang="en-US" dirty="0" err="1" smtClean="0"/>
              <a:t>Bayangan</a:t>
            </a:r>
            <a:r>
              <a:rPr lang="en-US" dirty="0" smtClean="0"/>
              <a:t> </a:t>
            </a:r>
            <a:r>
              <a:rPr lang="en-US" dirty="0" err="1" smtClean="0"/>
              <a:t>berawan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nodular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segmen</a:t>
            </a:r>
            <a:r>
              <a:rPr lang="en-US" dirty="0" smtClean="0"/>
              <a:t> apical  </a:t>
            </a:r>
            <a:r>
              <a:rPr lang="en-US" dirty="0" err="1" smtClean="0"/>
              <a:t>dan</a:t>
            </a:r>
            <a:r>
              <a:rPr lang="en-US" dirty="0" smtClean="0"/>
              <a:t> posterior </a:t>
            </a:r>
            <a:r>
              <a:rPr lang="en-US" dirty="0" err="1" smtClean="0"/>
              <a:t>lobus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paru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            </a:t>
            </a:r>
            <a:br>
              <a:rPr lang="en-US" dirty="0" smtClean="0"/>
            </a:br>
            <a:r>
              <a:rPr lang="en-US" dirty="0" smtClean="0"/>
              <a:t>            </a:t>
            </a:r>
            <a:r>
              <a:rPr lang="en-US" dirty="0" err="1" smtClean="0"/>
              <a:t>segmen</a:t>
            </a:r>
            <a:r>
              <a:rPr lang="en-US" dirty="0" smtClean="0"/>
              <a:t> superior </a:t>
            </a:r>
            <a:r>
              <a:rPr lang="en-US" dirty="0" err="1" smtClean="0"/>
              <a:t>lobus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       -  </a:t>
            </a:r>
            <a:r>
              <a:rPr lang="en-US" dirty="0" err="1" smtClean="0"/>
              <a:t>Kapitas</a:t>
            </a:r>
            <a:r>
              <a:rPr lang="en-US" dirty="0" smtClean="0"/>
              <a:t>, </a:t>
            </a:r>
            <a:r>
              <a:rPr lang="en-US" dirty="0" err="1" smtClean="0"/>
              <a:t>terutama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kelilingi</a:t>
            </a:r>
            <a:r>
              <a:rPr lang="en-US" dirty="0" smtClean="0"/>
              <a:t> </a:t>
            </a:r>
            <a:r>
              <a:rPr lang="en-US" dirty="0" err="1" smtClean="0"/>
              <a:t>bayangan</a:t>
            </a:r>
            <a:r>
              <a:rPr lang="en-US" dirty="0" smtClean="0"/>
              <a:t> </a:t>
            </a:r>
            <a:r>
              <a:rPr lang="en-US" dirty="0" err="1" smtClean="0"/>
              <a:t>berawan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noduler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       -  </a:t>
            </a:r>
            <a:r>
              <a:rPr lang="en-US" dirty="0" err="1" smtClean="0"/>
              <a:t>Bayangan</a:t>
            </a:r>
            <a:r>
              <a:rPr lang="en-US" dirty="0" smtClean="0"/>
              <a:t> </a:t>
            </a:r>
            <a:r>
              <a:rPr lang="en-US" dirty="0" err="1" smtClean="0"/>
              <a:t>bercak</a:t>
            </a:r>
            <a:r>
              <a:rPr lang="en-US" dirty="0" smtClean="0"/>
              <a:t> miler</a:t>
            </a:r>
            <a:br>
              <a:rPr lang="en-US" dirty="0" smtClean="0"/>
            </a:br>
            <a:r>
              <a:rPr lang="en-US" dirty="0" smtClean="0"/>
              <a:t>         -  </a:t>
            </a:r>
            <a:r>
              <a:rPr lang="en-US" dirty="0" err="1" smtClean="0"/>
              <a:t>Efusi</a:t>
            </a:r>
            <a:r>
              <a:rPr lang="en-US" dirty="0" smtClean="0"/>
              <a:t> pleura unilateral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endParaRPr lang="en-US" dirty="0"/>
          </a:p>
        </p:txBody>
      </p:sp>
      <p:pic>
        <p:nvPicPr>
          <p:cNvPr id="4" name="Picture 3" descr="http://2.bp.blogspot.com/-aAbfqK8flu0/T5wZt0leyWI/AAAAAAAAAvY/w67m0PDWNCo/s1600/bi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810000"/>
            <a:ext cx="2514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Picture 4" descr="paru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4495800"/>
            <a:ext cx="2857500" cy="2000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Penatalaksanaan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667000"/>
            <a:ext cx="7772400" cy="4572000"/>
          </a:xfrm>
        </p:spPr>
        <p:txBody>
          <a:bodyPr/>
          <a:lstStyle/>
          <a:p>
            <a:r>
              <a:rPr lang="en-US" dirty="0" err="1" smtClean="0"/>
              <a:t>Pemberian</a:t>
            </a:r>
            <a:r>
              <a:rPr lang="en-US" dirty="0" smtClean="0"/>
              <a:t> </a:t>
            </a:r>
            <a:r>
              <a:rPr lang="en-US" dirty="0" err="1" smtClean="0"/>
              <a:t>Obat</a:t>
            </a:r>
            <a:r>
              <a:rPr lang="en-US" dirty="0" smtClean="0"/>
              <a:t> Anti Tuberculosis (OAT) </a:t>
            </a:r>
            <a:r>
              <a:rPr lang="en-US" dirty="0" err="1" smtClean="0"/>
              <a:t>diberikan</a:t>
            </a:r>
            <a:r>
              <a:rPr lang="en-US" dirty="0" smtClean="0"/>
              <a:t> minimal 6 </a:t>
            </a:r>
            <a:r>
              <a:rPr lang="en-US" dirty="0" err="1" smtClean="0"/>
              <a:t>bulan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adekuat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pengobatan</a:t>
            </a:r>
            <a:r>
              <a:rPr lang="en-US" dirty="0" smtClean="0"/>
              <a:t> TB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multidrugs</a:t>
            </a:r>
            <a:r>
              <a:rPr lang="en-US" dirty="0" smtClean="0"/>
              <a:t> regimen.</a:t>
            </a:r>
          </a:p>
          <a:p>
            <a:r>
              <a:rPr lang="en-US" dirty="0" smtClean="0"/>
              <a:t>OAT </a:t>
            </a:r>
            <a:r>
              <a:rPr lang="en-US" dirty="0" err="1" smtClean="0"/>
              <a:t>dibagi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golongan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obat</a:t>
            </a:r>
            <a:r>
              <a:rPr lang="en-US" dirty="0" smtClean="0"/>
              <a:t> </a:t>
            </a:r>
            <a:r>
              <a:rPr lang="en-US" dirty="0" err="1" smtClean="0"/>
              <a:t>lini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obat</a:t>
            </a:r>
            <a:r>
              <a:rPr lang="en-US" dirty="0" smtClean="0"/>
              <a:t> </a:t>
            </a:r>
            <a:r>
              <a:rPr lang="en-US" dirty="0" err="1" smtClean="0"/>
              <a:t>lini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endParaRPr lang="en-US" dirty="0"/>
          </a:p>
        </p:txBody>
      </p:sp>
      <p:pic>
        <p:nvPicPr>
          <p:cNvPr id="4" name="Picture 3" descr="jf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304800"/>
            <a:ext cx="2743200" cy="205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7772400" cy="53649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pengobatan</a:t>
            </a:r>
            <a:r>
              <a:rPr lang="en-US" dirty="0" smtClean="0"/>
              <a:t> TBC </a:t>
            </a:r>
            <a:r>
              <a:rPr lang="en-US" dirty="0" err="1" smtClean="0"/>
              <a:t>ialah</a:t>
            </a:r>
            <a:r>
              <a:rPr lang="en-US" dirty="0" smtClean="0"/>
              <a:t> </a:t>
            </a:r>
            <a:r>
              <a:rPr lang="en-US" dirty="0" err="1" smtClean="0"/>
              <a:t>memusnahkan</a:t>
            </a:r>
            <a:r>
              <a:rPr lang="en-US" dirty="0" smtClean="0"/>
              <a:t> basil </a:t>
            </a:r>
            <a:r>
              <a:rPr lang="en-US" dirty="0" err="1" smtClean="0"/>
              <a:t>tuberkulosis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mencegah</a:t>
            </a:r>
            <a:r>
              <a:rPr lang="en-US" dirty="0" smtClean="0"/>
              <a:t> </a:t>
            </a:r>
            <a:r>
              <a:rPr lang="en-US" dirty="0" err="1" smtClean="0"/>
              <a:t>kambuh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Obat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TBC </a:t>
            </a:r>
            <a:r>
              <a:rPr lang="en-US" dirty="0" err="1" smtClean="0"/>
              <a:t>digolongkan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:</a:t>
            </a:r>
          </a:p>
          <a:p>
            <a:pPr>
              <a:buNone/>
            </a:pPr>
            <a:endParaRPr lang="en-US" dirty="0" smtClean="0"/>
          </a:p>
          <a:p>
            <a:r>
              <a:rPr lang="en-US" i="1" dirty="0" err="1" smtClean="0"/>
              <a:t>Obat</a:t>
            </a:r>
            <a:r>
              <a:rPr lang="en-US" i="1" dirty="0" smtClean="0"/>
              <a:t> primer</a:t>
            </a:r>
            <a:r>
              <a:rPr lang="en-US" dirty="0" smtClean="0"/>
              <a:t> : INH (</a:t>
            </a:r>
            <a:r>
              <a:rPr lang="en-US" dirty="0" err="1" smtClean="0"/>
              <a:t>isoniazid</a:t>
            </a:r>
            <a:r>
              <a:rPr lang="en-US" dirty="0" smtClean="0"/>
              <a:t>), </a:t>
            </a:r>
            <a:r>
              <a:rPr lang="en-US" dirty="0" err="1" smtClean="0"/>
              <a:t>Rifampisin</a:t>
            </a:r>
            <a:r>
              <a:rPr lang="en-US" dirty="0" smtClean="0"/>
              <a:t>, </a:t>
            </a:r>
            <a:r>
              <a:rPr lang="en-US" dirty="0" err="1" smtClean="0"/>
              <a:t>Etambutol</a:t>
            </a:r>
            <a:r>
              <a:rPr lang="en-US" dirty="0" smtClean="0"/>
              <a:t>, </a:t>
            </a:r>
            <a:r>
              <a:rPr lang="en-US" dirty="0" err="1" smtClean="0"/>
              <a:t>Streptomisin</a:t>
            </a:r>
            <a:r>
              <a:rPr lang="en-US" dirty="0" smtClean="0"/>
              <a:t>, </a:t>
            </a:r>
            <a:r>
              <a:rPr lang="en-US" dirty="0" err="1" smtClean="0"/>
              <a:t>Pirazinamid</a:t>
            </a:r>
            <a:r>
              <a:rPr lang="en-US" dirty="0" smtClean="0"/>
              <a:t>. </a:t>
            </a:r>
            <a:br>
              <a:rPr lang="en-US" dirty="0" smtClean="0"/>
            </a:br>
            <a:endParaRPr lang="en-US" dirty="0" smtClean="0"/>
          </a:p>
          <a:p>
            <a:r>
              <a:rPr lang="en-US" i="1" dirty="0" err="1" smtClean="0"/>
              <a:t>Obat</a:t>
            </a:r>
            <a:r>
              <a:rPr lang="en-US" i="1" dirty="0" smtClean="0"/>
              <a:t> </a:t>
            </a:r>
            <a:r>
              <a:rPr lang="en-US" i="1" dirty="0" err="1" smtClean="0"/>
              <a:t>sekunder</a:t>
            </a:r>
            <a:r>
              <a:rPr lang="en-US" dirty="0" smtClean="0"/>
              <a:t> : </a:t>
            </a:r>
            <a:r>
              <a:rPr lang="en-US" dirty="0" err="1" smtClean="0"/>
              <a:t>Exionamid</a:t>
            </a:r>
            <a:r>
              <a:rPr lang="en-US" dirty="0" smtClean="0"/>
              <a:t>, </a:t>
            </a:r>
            <a:r>
              <a:rPr lang="en-US" dirty="0" err="1" smtClean="0"/>
              <a:t>Paraaminosalisilat</a:t>
            </a:r>
            <a:r>
              <a:rPr lang="en-US" dirty="0" smtClean="0"/>
              <a:t>, </a:t>
            </a:r>
            <a:r>
              <a:rPr lang="en-US" dirty="0" err="1" smtClean="0"/>
              <a:t>Sikloserin</a:t>
            </a:r>
            <a:r>
              <a:rPr lang="en-US" dirty="0" smtClean="0"/>
              <a:t>, </a:t>
            </a:r>
            <a:r>
              <a:rPr lang="en-US" dirty="0" err="1" smtClean="0"/>
              <a:t>Amikasin</a:t>
            </a:r>
            <a:r>
              <a:rPr lang="en-US" dirty="0" smtClean="0"/>
              <a:t>, </a:t>
            </a:r>
            <a:r>
              <a:rPr lang="en-US" dirty="0" err="1" smtClean="0"/>
              <a:t>Kapreomisin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Kanamisin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pengobatan tbc org dewas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609600"/>
            <a:ext cx="8121787" cy="5410200"/>
          </a:xfr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Pencegahan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7772400" cy="4572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Penyakit</a:t>
            </a:r>
            <a:r>
              <a:rPr lang="en-US" dirty="0" smtClean="0"/>
              <a:t> TBC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dicegah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kontak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penderita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TBC </a:t>
            </a:r>
            <a:r>
              <a:rPr lang="en-US" dirty="0" err="1" smtClean="0"/>
              <a:t>aktif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Menjaga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yang </a:t>
            </a:r>
            <a:r>
              <a:rPr lang="en-US" dirty="0" err="1" smtClean="0"/>
              <a:t>baik</a:t>
            </a:r>
            <a:r>
              <a:rPr lang="en-US" dirty="0" smtClean="0"/>
              <a:t>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 </a:t>
            </a:r>
            <a:r>
              <a:rPr lang="en-US" dirty="0" err="1" smtClean="0"/>
              <a:t>bergizi</a:t>
            </a:r>
            <a:r>
              <a:rPr lang="en-US" dirty="0" smtClean="0"/>
              <a:t>, </a:t>
            </a:r>
            <a:r>
              <a:rPr lang="en-US" dirty="0" err="1" smtClean="0"/>
              <a:t>lingkungan</a:t>
            </a:r>
            <a:r>
              <a:rPr lang="en-US" dirty="0" smtClean="0"/>
              <a:t> yang </a:t>
            </a:r>
            <a:r>
              <a:rPr lang="en-US" dirty="0" err="1" smtClean="0"/>
              <a:t>sehat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berolahraga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Pemberian</a:t>
            </a:r>
            <a:r>
              <a:rPr lang="en-US" dirty="0" smtClean="0"/>
              <a:t> </a:t>
            </a:r>
            <a:r>
              <a:rPr lang="en-US" dirty="0" err="1" smtClean="0"/>
              <a:t>vaksin</a:t>
            </a:r>
            <a:r>
              <a:rPr lang="en-US" dirty="0" smtClean="0"/>
              <a:t> BCG (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mencegah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TBC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berat</a:t>
            </a:r>
            <a:r>
              <a:rPr lang="en-US" dirty="0" smtClean="0"/>
              <a:t>). </a:t>
            </a:r>
            <a:r>
              <a:rPr lang="en-US" dirty="0" err="1" smtClean="0"/>
              <a:t>Vaksin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rutin</a:t>
            </a:r>
            <a:r>
              <a:rPr lang="en-US" dirty="0" smtClean="0"/>
              <a:t>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balita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diingat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pernah</a:t>
            </a:r>
            <a:r>
              <a:rPr lang="en-US" dirty="0" smtClean="0"/>
              <a:t> </a:t>
            </a:r>
            <a:r>
              <a:rPr lang="en-US" dirty="0" err="1" smtClean="0"/>
              <a:t>terkena</a:t>
            </a:r>
            <a:r>
              <a:rPr lang="en-US" dirty="0" smtClean="0"/>
              <a:t> TBC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diobati</a:t>
            </a:r>
            <a:r>
              <a:rPr lang="en-US" dirty="0" smtClean="0"/>
              <a:t>,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terkena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mencegahnya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menjaga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tubuhnya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Pemerintah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498396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Directly Observed Treatment Short Course (DOTS) yang </a:t>
            </a:r>
            <a:r>
              <a:rPr lang="en-US" dirty="0" err="1" smtClean="0"/>
              <a:t>direkomendasikan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WHO yang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lima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dirty="0" smtClean="0"/>
              <a:t>1.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komitmen</a:t>
            </a:r>
            <a:r>
              <a:rPr lang="en-US" dirty="0" smtClean="0"/>
              <a:t> </a:t>
            </a:r>
            <a:r>
              <a:rPr lang="en-US" dirty="0" err="1" smtClean="0"/>
              <a:t>politis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dukungan</a:t>
            </a:r>
            <a:r>
              <a:rPr lang="en-US" dirty="0" smtClean="0"/>
              <a:t> </a:t>
            </a:r>
            <a:r>
              <a:rPr lang="en-US" dirty="0" err="1" smtClean="0"/>
              <a:t>pengambil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penanggulangan</a:t>
            </a:r>
            <a:r>
              <a:rPr lang="en-US" dirty="0" smtClean="0"/>
              <a:t> TB.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dirty="0" smtClean="0"/>
              <a:t>2. Diagnosis TB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dahak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mikroskopik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sedang</a:t>
            </a:r>
            <a:r>
              <a:rPr lang="en-US" dirty="0" smtClean="0"/>
              <a:t> </a:t>
            </a:r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penunjang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radiologis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kultur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dilaksanakan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unit </a:t>
            </a:r>
            <a:r>
              <a:rPr lang="en-US" dirty="0" err="1" smtClean="0"/>
              <a:t>pelayanan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sarana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3. </a:t>
            </a:r>
            <a:r>
              <a:rPr lang="en-US" dirty="0" err="1" smtClean="0"/>
              <a:t>Pengobatan</a:t>
            </a:r>
            <a:r>
              <a:rPr lang="en-US" dirty="0" smtClean="0"/>
              <a:t> TB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paduan</a:t>
            </a:r>
            <a:r>
              <a:rPr lang="en-US" dirty="0" smtClean="0"/>
              <a:t> OAT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pendek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pengawasan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Pengawas</a:t>
            </a:r>
            <a:r>
              <a:rPr lang="en-US" dirty="0" smtClean="0"/>
              <a:t> </a:t>
            </a:r>
            <a:r>
              <a:rPr lang="en-US" dirty="0" err="1" smtClean="0"/>
              <a:t>Menelan</a:t>
            </a:r>
            <a:r>
              <a:rPr lang="en-US" dirty="0" smtClean="0"/>
              <a:t> </a:t>
            </a:r>
            <a:r>
              <a:rPr lang="en-US" dirty="0" err="1" smtClean="0"/>
              <a:t>Obat</a:t>
            </a:r>
            <a:r>
              <a:rPr lang="en-US" dirty="0" smtClean="0"/>
              <a:t> (PMO) </a:t>
            </a:r>
            <a:r>
              <a:rPr lang="en-US" dirty="0" err="1" smtClean="0"/>
              <a:t>khususnya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2 </a:t>
            </a:r>
            <a:r>
              <a:rPr lang="en-US" dirty="0" err="1" smtClean="0"/>
              <a:t>bulan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penderita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minum</a:t>
            </a:r>
            <a:r>
              <a:rPr lang="en-US" dirty="0" smtClean="0"/>
              <a:t> </a:t>
            </a:r>
            <a:r>
              <a:rPr lang="en-US" dirty="0" err="1" smtClean="0"/>
              <a:t>obat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4. </a:t>
            </a:r>
            <a:r>
              <a:rPr lang="en-US" dirty="0" err="1" smtClean="0"/>
              <a:t>Kesinambungan</a:t>
            </a:r>
            <a:r>
              <a:rPr lang="en-US" dirty="0" smtClean="0"/>
              <a:t> </a:t>
            </a:r>
            <a:r>
              <a:rPr lang="en-US" dirty="0" err="1" smtClean="0"/>
              <a:t>ketersediaan</a:t>
            </a:r>
            <a:r>
              <a:rPr lang="en-US" dirty="0" smtClean="0"/>
              <a:t> </a:t>
            </a:r>
            <a:r>
              <a:rPr lang="en-US" dirty="0" err="1" smtClean="0"/>
              <a:t>paduan</a:t>
            </a:r>
            <a:r>
              <a:rPr lang="en-US" dirty="0" smtClean="0"/>
              <a:t> OAT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pendek</a:t>
            </a:r>
            <a:r>
              <a:rPr lang="en-US" dirty="0" smtClean="0"/>
              <a:t> yang </a:t>
            </a:r>
            <a:r>
              <a:rPr lang="en-US" dirty="0" err="1" smtClean="0"/>
              <a:t>cukup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5. </a:t>
            </a:r>
            <a:r>
              <a:rPr lang="en-US" dirty="0" err="1" smtClean="0"/>
              <a:t>Pencatatan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pelaporan</a:t>
            </a:r>
            <a:r>
              <a:rPr lang="en-US" dirty="0" smtClean="0"/>
              <a:t> yang </a:t>
            </a:r>
            <a:r>
              <a:rPr lang="en-US" dirty="0" err="1" smtClean="0"/>
              <a:t>baku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Terminologi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534400" cy="4572000"/>
          </a:xfrm>
        </p:spPr>
        <p:txBody>
          <a:bodyPr>
            <a:normAutofit fontScale="70000" lnSpcReduction="20000"/>
          </a:bodyPr>
          <a:lstStyle/>
          <a:p>
            <a:r>
              <a:rPr lang="sv-SE" dirty="0" smtClean="0"/>
              <a:t>penyakit infeksi pada saluran pernafasan </a:t>
            </a:r>
          </a:p>
          <a:p>
            <a:pPr>
              <a:buNone/>
            </a:pPr>
            <a:r>
              <a:rPr lang="sv-SE" dirty="0" smtClean="0"/>
              <a:t>	yang disebabkan oleh bakteri</a:t>
            </a:r>
            <a:endParaRPr lang="fi-FI" dirty="0" smtClean="0">
              <a:latin typeface="Arial" pitchFamily="34" charset="0"/>
              <a:cs typeface="Arial" pitchFamily="34" charset="0"/>
            </a:endParaRPr>
          </a:p>
          <a:p>
            <a:r>
              <a:rPr lang="fi-FI" dirty="0" smtClean="0">
                <a:latin typeface="Arial" pitchFamily="34" charset="0"/>
                <a:cs typeface="Arial" pitchFamily="34" charset="0"/>
              </a:rPr>
              <a:t>Robert Koch pertama kali menemukan </a:t>
            </a:r>
          </a:p>
          <a:p>
            <a:pPr>
              <a:buNone/>
            </a:pPr>
            <a:r>
              <a:rPr lang="fi-FI" dirty="0" smtClean="0">
                <a:latin typeface="Arial" pitchFamily="34" charset="0"/>
                <a:cs typeface="Arial" pitchFamily="34" charset="0"/>
              </a:rPr>
              <a:t>	kuman TB, 24 Maret 1882.</a:t>
            </a:r>
          </a:p>
          <a:p>
            <a:r>
              <a:rPr lang="fi-FI" dirty="0" smtClean="0">
                <a:latin typeface="Arial" pitchFamily="34" charset="0"/>
                <a:cs typeface="Arial" pitchFamily="34" charset="0"/>
              </a:rPr>
              <a:t>Menyebar melalui udara.</a:t>
            </a:r>
          </a:p>
          <a:p>
            <a:r>
              <a:rPr lang="fi-FI" dirty="0" smtClean="0">
                <a:latin typeface="Arial" pitchFamily="34" charset="0"/>
                <a:cs typeface="Arial" pitchFamily="34" charset="0"/>
              </a:rPr>
              <a:t>Faktor yang mempengaruhi:</a:t>
            </a:r>
          </a:p>
          <a:p>
            <a:pPr>
              <a:buNone/>
            </a:pPr>
            <a:r>
              <a:rPr lang="fi-FI" dirty="0" smtClean="0">
                <a:latin typeface="Arial" pitchFamily="34" charset="0"/>
                <a:cs typeface="Arial" pitchFamily="34" charset="0"/>
              </a:rPr>
              <a:t>		- Malnutrisi</a:t>
            </a:r>
          </a:p>
          <a:p>
            <a:pPr>
              <a:buNone/>
            </a:pPr>
            <a:r>
              <a:rPr lang="fi-FI" dirty="0" smtClean="0">
                <a:latin typeface="Arial" pitchFamily="34" charset="0"/>
                <a:cs typeface="Arial" pitchFamily="34" charset="0"/>
              </a:rPr>
              <a:t>		- Imunologi</a:t>
            </a:r>
          </a:p>
          <a:p>
            <a:pPr>
              <a:buNone/>
            </a:pPr>
            <a:r>
              <a:rPr lang="fi-FI" dirty="0" smtClean="0">
                <a:latin typeface="Arial" pitchFamily="34" charset="0"/>
                <a:cs typeface="Arial" pitchFamily="34" charset="0"/>
              </a:rPr>
              <a:t>		- Pengidap HIV/AIDS</a:t>
            </a:r>
          </a:p>
          <a:p>
            <a:r>
              <a:rPr lang="en-US" u="sng" dirty="0" err="1" smtClean="0">
                <a:latin typeface="Arial" pitchFamily="34" charset="0"/>
                <a:cs typeface="Arial" pitchFamily="34" charset="0"/>
              </a:rPr>
              <a:t>Klasifikasi</a:t>
            </a:r>
            <a:endParaRPr lang="en-US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	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Berdasarkan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hasil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pemeriksaan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dahak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basil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tahan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asam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	  (BTA) 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	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berdasarkan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golongan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pasien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fi-FI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170px-RobertKo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914400"/>
            <a:ext cx="2159000" cy="31115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57200"/>
            <a:ext cx="7772400" cy="5898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program </a:t>
            </a:r>
            <a:r>
              <a:rPr lang="en-US" dirty="0" err="1" smtClean="0"/>
              <a:t>Gerdunas</a:t>
            </a:r>
            <a:r>
              <a:rPr lang="en-US" dirty="0" smtClean="0"/>
              <a:t> P2TB </a:t>
            </a:r>
            <a:r>
              <a:rPr lang="en-US" dirty="0" err="1" smtClean="0"/>
              <a:t>klasifikasi</a:t>
            </a:r>
            <a:r>
              <a:rPr lang="en-US" dirty="0" smtClean="0"/>
              <a:t> TB </a:t>
            </a:r>
            <a:r>
              <a:rPr lang="en-US" dirty="0" err="1" smtClean="0"/>
              <a:t>Paru</a:t>
            </a:r>
            <a:r>
              <a:rPr lang="en-US" dirty="0" smtClean="0"/>
              <a:t> </a:t>
            </a:r>
            <a:r>
              <a:rPr lang="en-US" dirty="0" err="1" smtClean="0"/>
              <a:t>dibagi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2362200"/>
          <a:ext cx="7924800" cy="3718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70947"/>
                <a:gridCol w="375385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BTA +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BTA -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Dengan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atau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tanpa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gejala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klinik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Gejala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klinik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gambaran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radilogik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sesuai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dengan</a:t>
                      </a:r>
                      <a:r>
                        <a:rPr lang="en-US" sz="2000" dirty="0" smtClean="0"/>
                        <a:t> TB </a:t>
                      </a:r>
                      <a:r>
                        <a:rPr lang="en-US" sz="2000" dirty="0" err="1" smtClean="0"/>
                        <a:t>Paru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aktif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BTA </a:t>
                      </a:r>
                      <a:r>
                        <a:rPr lang="en-US" sz="2000" dirty="0" err="1" smtClean="0"/>
                        <a:t>positif</a:t>
                      </a:r>
                      <a:r>
                        <a:rPr lang="en-US" sz="2000" dirty="0" smtClean="0"/>
                        <a:t>: </a:t>
                      </a:r>
                      <a:r>
                        <a:rPr lang="en-US" sz="2000" dirty="0" err="1" smtClean="0"/>
                        <a:t>mikroskopik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positif</a:t>
                      </a:r>
                      <a:r>
                        <a:rPr lang="en-US" sz="2000" dirty="0" smtClean="0"/>
                        <a:t> 2 kali, </a:t>
                      </a:r>
                      <a:r>
                        <a:rPr lang="en-US" sz="2000" dirty="0" err="1" smtClean="0"/>
                        <a:t>mikroskopik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positif</a:t>
                      </a:r>
                      <a:r>
                        <a:rPr lang="en-US" sz="2000" dirty="0" smtClean="0"/>
                        <a:t> 1 kali </a:t>
                      </a:r>
                      <a:r>
                        <a:rPr lang="en-US" sz="2000" dirty="0" err="1" smtClean="0"/>
                        <a:t>disokong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biakan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positif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satu</a:t>
                      </a:r>
                      <a:r>
                        <a:rPr lang="en-US" sz="2000" dirty="0" smtClean="0"/>
                        <a:t> kali </a:t>
                      </a:r>
                      <a:r>
                        <a:rPr lang="en-US" sz="2000" dirty="0" err="1" smtClean="0"/>
                        <a:t>atau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disokong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radiologik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positif</a:t>
                      </a:r>
                      <a:r>
                        <a:rPr lang="en-US" sz="2000" dirty="0" smtClean="0"/>
                        <a:t> 1 kali.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BTA </a:t>
                      </a:r>
                      <a:r>
                        <a:rPr lang="en-US" sz="2000" dirty="0" err="1" smtClean="0"/>
                        <a:t>negatif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biakan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negatif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tetapi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radiologik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positif</a:t>
                      </a:r>
                      <a:r>
                        <a:rPr lang="en-US" sz="2000" dirty="0" smtClean="0"/>
                        <a:t>.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Gambaran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radiologik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sesuai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dengan</a:t>
                      </a:r>
                      <a:r>
                        <a:rPr lang="en-US" sz="2000" dirty="0" smtClean="0"/>
                        <a:t> TB </a:t>
                      </a:r>
                      <a:r>
                        <a:rPr lang="en-US" sz="2000" dirty="0" err="1" smtClean="0"/>
                        <a:t>paru</a:t>
                      </a:r>
                      <a:r>
                        <a:rPr lang="en-US" sz="2000" dirty="0" smtClean="0"/>
                        <a:t>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Epidemiologi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4800600" cy="4572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Total </a:t>
            </a:r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TB </a:t>
            </a:r>
            <a:r>
              <a:rPr lang="en-US" dirty="0" err="1" smtClean="0"/>
              <a:t>dilaporkan</a:t>
            </a:r>
            <a:r>
              <a:rPr lang="en-US" dirty="0" smtClean="0"/>
              <a:t> </a:t>
            </a:r>
            <a:r>
              <a:rPr lang="en-US" dirty="0" err="1" smtClean="0"/>
              <a:t>sebanyak</a:t>
            </a:r>
            <a:r>
              <a:rPr lang="en-US" dirty="0" smtClean="0"/>
              <a:t> 450 </a:t>
            </a:r>
            <a:r>
              <a:rPr lang="en-US" dirty="0" err="1" smtClean="0"/>
              <a:t>ribu</a:t>
            </a:r>
            <a:r>
              <a:rPr lang="en-US" dirty="0" smtClean="0"/>
              <a:t> per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prevalensi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 690 </a:t>
            </a:r>
            <a:r>
              <a:rPr lang="en-US" dirty="0" err="1" smtClean="0"/>
              <a:t>ribu</a:t>
            </a:r>
            <a:r>
              <a:rPr lang="en-US" dirty="0" smtClean="0"/>
              <a:t> per </a:t>
            </a:r>
            <a:r>
              <a:rPr lang="en-US" dirty="0" err="1" smtClean="0"/>
              <a:t>tahun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dilaporkan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PBB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(WHO) </a:t>
            </a:r>
            <a:r>
              <a:rPr lang="en-US" dirty="0" err="1" smtClean="0"/>
              <a:t>dalam</a:t>
            </a:r>
            <a:r>
              <a:rPr lang="en-US" i="1" dirty="0" err="1" smtClean="0"/>
              <a:t>Global</a:t>
            </a:r>
            <a:r>
              <a:rPr lang="en-US" i="1" dirty="0" smtClean="0"/>
              <a:t> Report 2011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 descr="globebergera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2286000"/>
            <a:ext cx="2438400" cy="2438400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534400" cy="60198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Tingkat </a:t>
            </a:r>
            <a:r>
              <a:rPr lang="en-US" dirty="0" err="1" smtClean="0"/>
              <a:t>prevalensi</a:t>
            </a:r>
            <a:r>
              <a:rPr lang="en-US" dirty="0" smtClean="0"/>
              <a:t> </a:t>
            </a:r>
            <a:r>
              <a:rPr lang="en-US" dirty="0" err="1" smtClean="0"/>
              <a:t>penderita</a:t>
            </a:r>
            <a:r>
              <a:rPr lang="en-US" dirty="0" smtClean="0"/>
              <a:t> TBC </a:t>
            </a:r>
            <a:r>
              <a:rPr lang="en-US" dirty="0" err="1" smtClean="0"/>
              <a:t>di</a:t>
            </a:r>
            <a:r>
              <a:rPr lang="en-US" dirty="0" smtClean="0"/>
              <a:t> Indonesia </a:t>
            </a:r>
            <a:r>
              <a:rPr lang="en-US" dirty="0" err="1" smtClean="0"/>
              <a:t>diperkirakan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289 per 100 </a:t>
            </a:r>
            <a:r>
              <a:rPr lang="en-US" dirty="0" err="1" smtClean="0"/>
              <a:t>ribu</a:t>
            </a:r>
            <a:r>
              <a:rPr lang="en-US" dirty="0" smtClean="0"/>
              <a:t> </a:t>
            </a:r>
            <a:r>
              <a:rPr lang="en-US" dirty="0" err="1" smtClean="0"/>
              <a:t>penduduk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insidensi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189 per 100 </a:t>
            </a:r>
            <a:r>
              <a:rPr lang="en-US" dirty="0" err="1" smtClean="0"/>
              <a:t>ribu</a:t>
            </a:r>
            <a:r>
              <a:rPr lang="en-US" dirty="0" smtClean="0"/>
              <a:t> </a:t>
            </a:r>
            <a:r>
              <a:rPr lang="en-US" dirty="0" err="1" smtClean="0"/>
              <a:t>penduduk</a:t>
            </a:r>
            <a:r>
              <a:rPr lang="en-US" dirty="0" smtClean="0"/>
              <a:t>. </a:t>
            </a:r>
            <a:r>
              <a:rPr lang="en-US" dirty="0" err="1" smtClean="0"/>
              <a:t>Bahkan</a:t>
            </a:r>
            <a:r>
              <a:rPr lang="en-US" dirty="0" smtClean="0"/>
              <a:t> 27 </a:t>
            </a:r>
            <a:r>
              <a:rPr lang="en-US" dirty="0" err="1" smtClean="0"/>
              <a:t>dari</a:t>
            </a:r>
            <a:r>
              <a:rPr lang="en-US" dirty="0" smtClean="0"/>
              <a:t> 1.000 </a:t>
            </a:r>
            <a:r>
              <a:rPr lang="en-US" dirty="0" err="1" smtClean="0"/>
              <a:t>penduduk</a:t>
            </a:r>
            <a:r>
              <a:rPr lang="en-US" dirty="0" smtClean="0"/>
              <a:t> </a:t>
            </a:r>
            <a:r>
              <a:rPr lang="en-US" dirty="0" err="1" smtClean="0"/>
              <a:t>terancam</a:t>
            </a:r>
            <a:r>
              <a:rPr lang="en-US" dirty="0" smtClean="0"/>
              <a:t> </a:t>
            </a:r>
            <a:r>
              <a:rPr lang="en-US" dirty="0" err="1" smtClean="0"/>
              <a:t>meninggal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yang </a:t>
            </a:r>
            <a:r>
              <a:rPr lang="en-US" dirty="0" err="1" smtClean="0"/>
              <a:t>dilaporkan</a:t>
            </a:r>
            <a:r>
              <a:rPr lang="en-US" dirty="0" smtClean="0"/>
              <a:t> </a:t>
            </a:r>
            <a:r>
              <a:rPr lang="en-US" dirty="0" err="1" smtClean="0"/>
              <a:t>Direktorat</a:t>
            </a:r>
            <a:r>
              <a:rPr lang="en-US" dirty="0" smtClean="0"/>
              <a:t> </a:t>
            </a:r>
            <a:r>
              <a:rPr lang="en-US" dirty="0" err="1" smtClean="0"/>
              <a:t>Jendral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Penyehatan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, </a:t>
            </a:r>
            <a:r>
              <a:rPr lang="en-US" dirty="0" err="1" smtClean="0"/>
              <a:t>Kementrian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Republik</a:t>
            </a:r>
            <a:r>
              <a:rPr lang="en-US" dirty="0" smtClean="0"/>
              <a:t> Indonesia yang </a:t>
            </a:r>
            <a:r>
              <a:rPr lang="en-US" dirty="0" err="1" smtClean="0"/>
              <a:t>dihimpun</a:t>
            </a:r>
            <a:r>
              <a:rPr lang="en-US" dirty="0" smtClean="0"/>
              <a:t> </a:t>
            </a:r>
            <a:r>
              <a:rPr lang="en-US" dirty="0" err="1" smtClean="0"/>
              <a:t>sepanjang</a:t>
            </a:r>
            <a:r>
              <a:rPr lang="en-US" dirty="0" smtClean="0"/>
              <a:t> 2011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tuberkulosis</a:t>
            </a:r>
            <a:r>
              <a:rPr lang="en-US" dirty="0" smtClean="0"/>
              <a:t> (TBC) </a:t>
            </a:r>
            <a:r>
              <a:rPr lang="en-US" dirty="0" err="1" smtClean="0"/>
              <a:t>di</a:t>
            </a:r>
            <a:r>
              <a:rPr lang="en-US" dirty="0" smtClean="0"/>
              <a:t> Indonesia.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meliris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penjaringan</a:t>
            </a:r>
            <a:r>
              <a:rPr lang="en-US" dirty="0" smtClean="0"/>
              <a:t> </a:t>
            </a:r>
            <a:r>
              <a:rPr lang="en-US" dirty="0" err="1" smtClean="0"/>
              <a:t>penderita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TBC </a:t>
            </a:r>
            <a:r>
              <a:rPr lang="en-US" dirty="0" err="1" smtClean="0"/>
              <a:t>meningkat</a:t>
            </a:r>
            <a:r>
              <a:rPr lang="en-US" dirty="0" smtClean="0"/>
              <a:t> 8,46 </a:t>
            </a:r>
            <a:r>
              <a:rPr lang="en-US" dirty="0" err="1" smtClean="0"/>
              <a:t>persen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744 </a:t>
            </a:r>
            <a:r>
              <a:rPr lang="en-US" dirty="0" err="1" smtClean="0"/>
              <a:t>penderita</a:t>
            </a:r>
            <a:r>
              <a:rPr lang="en-US" dirty="0" smtClean="0"/>
              <a:t> TBC </a:t>
            </a:r>
            <a:r>
              <a:rPr lang="en-US" dirty="0" err="1" smtClean="0"/>
              <a:t>di</a:t>
            </a:r>
            <a:r>
              <a:rPr lang="en-US" dirty="0" smtClean="0"/>
              <a:t> 2010 </a:t>
            </a:r>
            <a:r>
              <a:rPr lang="en-US" dirty="0" err="1" smtClean="0"/>
              <a:t>menjadi</a:t>
            </a:r>
            <a:r>
              <a:rPr lang="en-US" dirty="0" smtClean="0"/>
              <a:t> 807 per 100.000 </a:t>
            </a:r>
            <a:r>
              <a:rPr lang="en-US" dirty="0" err="1" smtClean="0"/>
              <a:t>penduduk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2011. </a:t>
            </a:r>
            <a:r>
              <a:rPr lang="en-US" dirty="0" err="1" smtClean="0"/>
              <a:t>Namun</a:t>
            </a:r>
            <a:r>
              <a:rPr lang="en-US" dirty="0" smtClean="0"/>
              <a:t>, </a:t>
            </a:r>
            <a:r>
              <a:rPr lang="en-US" dirty="0" err="1" smtClean="0"/>
              <a:t>kabar</a:t>
            </a:r>
            <a:r>
              <a:rPr lang="en-US" dirty="0" smtClean="0"/>
              <a:t> </a:t>
            </a:r>
            <a:r>
              <a:rPr lang="en-US" dirty="0" err="1" smtClean="0"/>
              <a:t>baiknya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kesembuhan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2011 </a:t>
            </a:r>
            <a:r>
              <a:rPr lang="en-US" dirty="0" err="1" smtClean="0"/>
              <a:t>mencapai</a:t>
            </a:r>
            <a:r>
              <a:rPr lang="en-US" dirty="0" smtClean="0"/>
              <a:t> target </a:t>
            </a:r>
            <a:r>
              <a:rPr lang="en-US" dirty="0" err="1" smtClean="0"/>
              <a:t>sebesar</a:t>
            </a:r>
            <a:r>
              <a:rPr lang="en-US" dirty="0" smtClean="0"/>
              <a:t> 83,7 </a:t>
            </a:r>
            <a:r>
              <a:rPr lang="en-US" dirty="0" err="1" smtClean="0"/>
              <a:t>persen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keberhasilan</a:t>
            </a:r>
            <a:r>
              <a:rPr lang="en-US" dirty="0" smtClean="0"/>
              <a:t> </a:t>
            </a:r>
            <a:r>
              <a:rPr lang="en-US" dirty="0" err="1" smtClean="0"/>
              <a:t>pengobatan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2011 </a:t>
            </a:r>
            <a:r>
              <a:rPr lang="en-US" dirty="0" err="1" smtClean="0"/>
              <a:t>mencapai</a:t>
            </a:r>
            <a:r>
              <a:rPr lang="en-US" dirty="0" smtClean="0"/>
              <a:t> target </a:t>
            </a:r>
            <a:r>
              <a:rPr lang="en-US" dirty="0" err="1" smtClean="0"/>
              <a:t>sebesar</a:t>
            </a:r>
            <a:r>
              <a:rPr lang="en-US" dirty="0" smtClean="0"/>
              <a:t> 90,3 </a:t>
            </a:r>
            <a:r>
              <a:rPr lang="en-US" dirty="0" err="1" smtClean="0"/>
              <a:t>persen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990600" y="3886200"/>
            <a:ext cx="1828800" cy="1066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AGENT</a:t>
            </a:r>
            <a:endParaRPr lang="en-US" sz="32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5105400"/>
            <a:ext cx="1828800" cy="1066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HOST</a:t>
            </a:r>
            <a:endParaRPr lang="en-US" sz="36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72200" y="4038600"/>
            <a:ext cx="2286000" cy="1066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ENVIRONTMENT</a:t>
            </a:r>
            <a:endParaRPr lang="en-US" sz="20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14600" y="1295400"/>
            <a:ext cx="3886200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TRIAS EPIDEMIOLOGI</a:t>
            </a:r>
            <a:endParaRPr lang="en-US" sz="28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9" name="Straight Arrow Connector 8"/>
          <p:cNvCxnSpPr>
            <a:endCxn id="4" idx="0"/>
          </p:cNvCxnSpPr>
          <p:nvPr/>
        </p:nvCxnSpPr>
        <p:spPr>
          <a:xfrm rot="10800000" flipV="1">
            <a:off x="1905000" y="2286000"/>
            <a:ext cx="23622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2971800" y="3657600"/>
            <a:ext cx="2819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6" idx="0"/>
          </p:cNvCxnSpPr>
          <p:nvPr/>
        </p:nvCxnSpPr>
        <p:spPr>
          <a:xfrm>
            <a:off x="4343400" y="2286000"/>
            <a:ext cx="2971800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Etiologi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4572000" cy="4724400"/>
          </a:xfrm>
        </p:spPr>
        <p:txBody>
          <a:bodyPr>
            <a:noAutofit/>
          </a:bodyPr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Penyebabnya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Mycobacterium tuberculosis</a:t>
            </a:r>
          </a:p>
          <a:p>
            <a:r>
              <a:rPr lang="pt-BR" sz="2000" dirty="0" smtClean="0"/>
              <a:t>BTA (Basil Tahan Asam) positif</a:t>
            </a:r>
          </a:p>
          <a:p>
            <a:r>
              <a:rPr lang="en-US" sz="2000" dirty="0" err="1" smtClean="0"/>
              <a:t>Bakteri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berbentuk</a:t>
            </a:r>
            <a:r>
              <a:rPr lang="en-US" sz="2000" dirty="0" smtClean="0"/>
              <a:t> </a:t>
            </a:r>
            <a:r>
              <a:rPr lang="en-US" sz="2000" dirty="0" err="1" smtClean="0"/>
              <a:t>batang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ukuran</a:t>
            </a:r>
            <a:r>
              <a:rPr lang="en-US" sz="2000" dirty="0" smtClean="0"/>
              <a:t> </a:t>
            </a:r>
            <a:r>
              <a:rPr lang="en-US" sz="2000" dirty="0" err="1" smtClean="0"/>
              <a:t>panjang</a:t>
            </a:r>
            <a:r>
              <a:rPr lang="en-US" sz="2000" dirty="0" smtClean="0"/>
              <a:t> 1-4 </a:t>
            </a:r>
            <a:r>
              <a:rPr lang="en-US" sz="2000" dirty="0" err="1" smtClean="0"/>
              <a:t>mikron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tebal</a:t>
            </a:r>
            <a:r>
              <a:rPr lang="en-US" sz="2000" dirty="0" smtClean="0"/>
              <a:t> 0,3-0,6 </a:t>
            </a:r>
            <a:r>
              <a:rPr lang="en-US" sz="2000" dirty="0" err="1" smtClean="0"/>
              <a:t>mikron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kuman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batang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keadaan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“dormant”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tubuh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host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terdiri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asam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lemak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(lipid). </a:t>
            </a:r>
          </a:p>
          <a:p>
            <a:pPr>
              <a:lnSpc>
                <a:spcPct val="90000"/>
              </a:lnSpc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tahan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terhadap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asam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gangguan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kimia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fisika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Sifat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aerob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menyenangi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jaringan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tinggi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kadar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oksigen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/>
          </a:p>
        </p:txBody>
      </p:sp>
      <p:pic>
        <p:nvPicPr>
          <p:cNvPr id="4" name="Picture 3" descr="slide-6-7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828675"/>
            <a:ext cx="3352800" cy="52006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762000"/>
          </a:xfrm>
        </p:spPr>
        <p:txBody>
          <a:bodyPr/>
          <a:lstStyle/>
          <a:p>
            <a:r>
              <a:rPr lang="en-US" dirty="0" err="1" smtClean="0"/>
              <a:t>Patogenesis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tb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9200" y="1066800"/>
            <a:ext cx="7162800" cy="5410200"/>
          </a:xfr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914400"/>
          </a:xfrm>
        </p:spPr>
        <p:txBody>
          <a:bodyPr/>
          <a:lstStyle/>
          <a:p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 smtClean="0"/>
              <a:t>Gejala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295400"/>
            <a:ext cx="6934200" cy="5562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	Agar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mengantisipasi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sejak</a:t>
            </a:r>
            <a:r>
              <a:rPr lang="en-US" dirty="0" smtClean="0"/>
              <a:t> </a:t>
            </a:r>
            <a:r>
              <a:rPr lang="en-US" dirty="0" err="1" smtClean="0"/>
              <a:t>dini</a:t>
            </a:r>
            <a:r>
              <a:rPr lang="en-US" dirty="0" smtClean="0"/>
              <a:t>,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gejala-gejala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tuberculosis yang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ketahui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b="1" dirty="0" err="1" smtClean="0"/>
              <a:t>Gejala</a:t>
            </a:r>
            <a:r>
              <a:rPr lang="en-US" b="1" dirty="0" smtClean="0"/>
              <a:t> </a:t>
            </a:r>
            <a:r>
              <a:rPr lang="en-US" b="1" dirty="0" err="1" smtClean="0"/>
              <a:t>utama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err="1" smtClean="0"/>
              <a:t>Batuk</a:t>
            </a:r>
            <a:r>
              <a:rPr lang="en-US" dirty="0" smtClean="0"/>
              <a:t> </a:t>
            </a:r>
            <a:r>
              <a:rPr lang="en-US" dirty="0" err="1" smtClean="0"/>
              <a:t>terus-menerus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berdahak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pekan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b="1" dirty="0" err="1" smtClean="0"/>
              <a:t>Gejala</a:t>
            </a:r>
            <a:r>
              <a:rPr lang="en-US" b="1" dirty="0" smtClean="0"/>
              <a:t> </a:t>
            </a:r>
            <a:r>
              <a:rPr lang="en-US" b="1" dirty="0" err="1" smtClean="0"/>
              <a:t>tambahan</a:t>
            </a:r>
            <a:r>
              <a:rPr lang="en-US" b="1" dirty="0" smtClean="0"/>
              <a:t> yang </a:t>
            </a:r>
            <a:r>
              <a:rPr lang="en-US" b="1" dirty="0" err="1" smtClean="0"/>
              <a:t>sering</a:t>
            </a:r>
            <a:r>
              <a:rPr lang="en-US" b="1" dirty="0" smtClean="0"/>
              <a:t> </a:t>
            </a:r>
            <a:r>
              <a:rPr lang="en-US" b="1" dirty="0" err="1" smtClean="0"/>
              <a:t>dijumpai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Dahak</a:t>
            </a:r>
            <a:r>
              <a:rPr lang="en-US" dirty="0" smtClean="0"/>
              <a:t> </a:t>
            </a:r>
            <a:r>
              <a:rPr lang="en-US" dirty="0" err="1" smtClean="0"/>
              <a:t>bercampur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/</a:t>
            </a:r>
            <a:r>
              <a:rPr lang="en-US" dirty="0" err="1" smtClean="0"/>
              <a:t>batuk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endParaRPr lang="en-US" dirty="0" smtClean="0"/>
          </a:p>
          <a:p>
            <a:pPr lvl="1">
              <a:buNone/>
            </a:pPr>
            <a:r>
              <a:rPr lang="en-US" dirty="0" err="1" smtClean="0"/>
              <a:t>Sesak</a:t>
            </a:r>
            <a:r>
              <a:rPr lang="en-US" dirty="0" smtClean="0"/>
              <a:t> </a:t>
            </a:r>
            <a:r>
              <a:rPr lang="en-US" dirty="0" err="1" smtClean="0"/>
              <a:t>nafas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rasa </a:t>
            </a:r>
            <a:r>
              <a:rPr lang="en-US" dirty="0" err="1" smtClean="0"/>
              <a:t>nyeri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dada</a:t>
            </a:r>
          </a:p>
          <a:p>
            <a:pPr lvl="1">
              <a:buNone/>
            </a:pPr>
            <a:r>
              <a:rPr lang="en-US" dirty="0" err="1" smtClean="0"/>
              <a:t>Demam</a:t>
            </a:r>
            <a:r>
              <a:rPr lang="en-US" dirty="0" smtClean="0"/>
              <a:t>/</a:t>
            </a:r>
            <a:r>
              <a:rPr lang="en-US" dirty="0" err="1" smtClean="0"/>
              <a:t>meriang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sebulan</a:t>
            </a:r>
            <a:endParaRPr lang="en-US" dirty="0" smtClean="0"/>
          </a:p>
          <a:p>
            <a:pPr lvl="1">
              <a:buNone/>
            </a:pPr>
            <a:r>
              <a:rPr lang="en-US" dirty="0" err="1" smtClean="0"/>
              <a:t>Berkeringat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malam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penyebab</a:t>
            </a:r>
            <a:r>
              <a:rPr lang="en-US" dirty="0" smtClean="0"/>
              <a:t> yang </a:t>
            </a:r>
            <a:r>
              <a:rPr lang="en-US" dirty="0" err="1" smtClean="0"/>
              <a:t>jelas</a:t>
            </a:r>
            <a:endParaRPr lang="en-US" dirty="0" smtClean="0"/>
          </a:p>
          <a:p>
            <a:pPr lvl="1">
              <a:buNone/>
            </a:pPr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lemah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lesu</a:t>
            </a:r>
            <a:endParaRPr lang="en-US" dirty="0" smtClean="0"/>
          </a:p>
          <a:p>
            <a:pPr lvl="1">
              <a:buNone/>
            </a:pPr>
            <a:r>
              <a:rPr lang="en-US" dirty="0" err="1" smtClean="0"/>
              <a:t>Nafsu</a:t>
            </a:r>
            <a:r>
              <a:rPr lang="en-US" dirty="0" smtClean="0"/>
              <a:t> </a:t>
            </a:r>
            <a:r>
              <a:rPr lang="en-US" dirty="0" err="1" smtClean="0"/>
              <a:t>makan</a:t>
            </a:r>
            <a:r>
              <a:rPr lang="en-US" dirty="0" smtClean="0"/>
              <a:t> </a:t>
            </a:r>
            <a:r>
              <a:rPr lang="en-US" dirty="0" err="1" smtClean="0"/>
              <a:t>menurun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badan</a:t>
            </a:r>
            <a:endParaRPr lang="en-US" dirty="0"/>
          </a:p>
        </p:txBody>
      </p:sp>
      <p:pic>
        <p:nvPicPr>
          <p:cNvPr id="6" name="Picture 5" descr="HU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76400"/>
            <a:ext cx="2143125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509</TotalTime>
  <Words>340</Words>
  <Application>Microsoft Office PowerPoint</Application>
  <PresentationFormat>On-screen Show (4:3)</PresentationFormat>
  <Paragraphs>95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Metro</vt:lpstr>
      <vt:lpstr>Slide 1</vt:lpstr>
      <vt:lpstr>Terminologi </vt:lpstr>
      <vt:lpstr>Slide 3</vt:lpstr>
      <vt:lpstr>Epidemiologi</vt:lpstr>
      <vt:lpstr>Slide 5</vt:lpstr>
      <vt:lpstr>Slide 6</vt:lpstr>
      <vt:lpstr>Etiologi </vt:lpstr>
      <vt:lpstr>Patogenesis </vt:lpstr>
      <vt:lpstr>Tanda Gejala</vt:lpstr>
      <vt:lpstr>Diagnosis</vt:lpstr>
      <vt:lpstr>Slide 11</vt:lpstr>
      <vt:lpstr>Slide 12</vt:lpstr>
      <vt:lpstr>Slide 13</vt:lpstr>
      <vt:lpstr>Penatalaksanaan</vt:lpstr>
      <vt:lpstr>Slide 15</vt:lpstr>
      <vt:lpstr>Slide 16</vt:lpstr>
      <vt:lpstr>Pencegahan</vt:lpstr>
      <vt:lpstr>Program Pemerintah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TUBERCOLOSYS</dc:title>
  <dc:creator>i7</dc:creator>
  <cp:lastModifiedBy>user</cp:lastModifiedBy>
  <cp:revision>42</cp:revision>
  <dcterms:created xsi:type="dcterms:W3CDTF">2014-03-15T00:44:45Z</dcterms:created>
  <dcterms:modified xsi:type="dcterms:W3CDTF">2015-11-02T00:21:38Z</dcterms:modified>
</cp:coreProperties>
</file>