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6F58C-ED38-484E-A79B-5EDDFAC1A95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1CFE3-C989-4195-B166-D663F9C66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74DC-D268-4F1D-AA69-967C482F5365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5A6E-B58C-4CF0-AEEB-4323AAC4C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74DC-D268-4F1D-AA69-967C482F5365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5A6E-B58C-4CF0-AEEB-4323AAC4C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74DC-D268-4F1D-AA69-967C482F5365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5A6E-B58C-4CF0-AEEB-4323AAC4C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74DC-D268-4F1D-AA69-967C482F5365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5A6E-B58C-4CF0-AEEB-4323AAC4C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74DC-D268-4F1D-AA69-967C482F5365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5A6E-B58C-4CF0-AEEB-4323AAC4C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74DC-D268-4F1D-AA69-967C482F5365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5A6E-B58C-4CF0-AEEB-4323AAC4C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74DC-D268-4F1D-AA69-967C482F5365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5A6E-B58C-4CF0-AEEB-4323AAC4C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74DC-D268-4F1D-AA69-967C482F5365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5A6E-B58C-4CF0-AEEB-4323AAC4C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74DC-D268-4F1D-AA69-967C482F5365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5A6E-B58C-4CF0-AEEB-4323AAC4C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74DC-D268-4F1D-AA69-967C482F5365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5A6E-B58C-4CF0-AEEB-4323AAC4C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74DC-D268-4F1D-AA69-967C482F5365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5A6E-B58C-4CF0-AEEB-4323AAC4C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B74DC-D268-4F1D-AA69-967C482F5365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45A6E-B58C-4CF0-AEEB-4323AAC4C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TUGAS 1</a:t>
            </a:r>
            <a:br>
              <a:rPr lang="en-US" dirty="0" smtClean="0"/>
            </a:br>
            <a:r>
              <a:rPr lang="en-US" dirty="0" smtClean="0"/>
              <a:t>LOGIKA INFORMATIKA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1. </a:t>
            </a:r>
            <a:r>
              <a:rPr lang="id-ID" dirty="0" smtClean="0">
                <a:solidFill>
                  <a:srgbClr val="0000CC"/>
                </a:solidFill>
              </a:rPr>
              <a:t>Buat </a:t>
            </a:r>
            <a:r>
              <a:rPr lang="id-ID" dirty="0">
                <a:solidFill>
                  <a:srgbClr val="0000CC"/>
                </a:solidFill>
              </a:rPr>
              <a:t>Tabel Kebenaran untuk Pernyataan Berikut :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990600" y="1828800"/>
          <a:ext cx="4114800" cy="533400"/>
        </p:xfrm>
        <a:graphic>
          <a:graphicData uri="http://schemas.openxmlformats.org/presentationml/2006/ole">
            <p:oleObj spid="_x0000_s1026" name="Equation" r:id="rId3" imgW="1954951" imgH="215806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990600" y="2590800"/>
          <a:ext cx="5791201" cy="533400"/>
        </p:xfrm>
        <a:graphic>
          <a:graphicData uri="http://schemas.openxmlformats.org/presentationml/2006/ole">
            <p:oleObj spid="_x0000_s1027" name="Equation" r:id="rId4" imgW="2298700" imgH="2159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990600" y="3352800"/>
          <a:ext cx="6324600" cy="533400"/>
        </p:xfrm>
        <a:graphic>
          <a:graphicData uri="http://schemas.openxmlformats.org/presentationml/2006/ole">
            <p:oleObj spid="_x0000_s1028" name="Equation" r:id="rId5" imgW="2019300" imgH="21590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990600" y="4038600"/>
          <a:ext cx="5707063" cy="533400"/>
        </p:xfrm>
        <a:graphic>
          <a:graphicData uri="http://schemas.openxmlformats.org/presentationml/2006/ole">
            <p:oleObj spid="_x0000_s1029" name="Equation" r:id="rId6" imgW="1459866" imgH="215806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914400" y="4648200"/>
          <a:ext cx="6994525" cy="609600"/>
        </p:xfrm>
        <a:graphic>
          <a:graphicData uri="http://schemas.openxmlformats.org/presentationml/2006/ole">
            <p:oleObj spid="_x0000_s1030" name="Equation" r:id="rId7" imgW="2082800" imgH="215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00CC"/>
                </a:solidFill>
              </a:rPr>
              <a:t/>
            </a:r>
            <a:br>
              <a:rPr lang="en-US" sz="4000" dirty="0" smtClean="0">
                <a:solidFill>
                  <a:srgbClr val="0000CC"/>
                </a:solidFill>
              </a:rPr>
            </a:br>
            <a:r>
              <a:rPr lang="en-US" sz="4000" dirty="0" smtClean="0">
                <a:solidFill>
                  <a:srgbClr val="0000CC"/>
                </a:solidFill>
              </a:rPr>
              <a:t>2. </a:t>
            </a:r>
            <a:r>
              <a:rPr lang="id-ID" sz="4000" dirty="0" smtClean="0">
                <a:solidFill>
                  <a:srgbClr val="0000CC"/>
                </a:solidFill>
              </a:rPr>
              <a:t>Tentukan </a:t>
            </a:r>
            <a:r>
              <a:rPr lang="id-ID" sz="4000" dirty="0">
                <a:solidFill>
                  <a:srgbClr val="0000CC"/>
                </a:solidFill>
              </a:rPr>
              <a:t>Negasi </a:t>
            </a:r>
            <a:r>
              <a:rPr lang="id-ID" sz="4000" dirty="0" smtClean="0">
                <a:solidFill>
                  <a:srgbClr val="0000CC"/>
                </a:solidFill>
              </a:rPr>
              <a:t>dari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r>
              <a:rPr lang="id-ID" sz="4000" smtClean="0">
                <a:solidFill>
                  <a:srgbClr val="0000CC"/>
                </a:solidFill>
              </a:rPr>
              <a:t>proposisi </a:t>
            </a:r>
            <a:r>
              <a:rPr lang="id-ID" sz="4000" dirty="0">
                <a:solidFill>
                  <a:srgbClr val="0000CC"/>
                </a:solidFill>
              </a:rPr>
              <a:t>majemuk berikut</a:t>
            </a:r>
            <a:r>
              <a:rPr lang="id-ID" dirty="0">
                <a:solidFill>
                  <a:srgbClr val="0000CC"/>
                </a:solidFill>
              </a:rPr>
              <a:t/>
            </a:r>
            <a:br>
              <a:rPr lang="id-ID" dirty="0">
                <a:solidFill>
                  <a:srgbClr val="0000CC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4488" lvl="0" indent="-344488">
              <a:buNone/>
            </a:pPr>
            <a:r>
              <a:rPr lang="en-US" dirty="0" smtClean="0"/>
              <a:t>a. </a:t>
            </a:r>
            <a:r>
              <a:rPr lang="id-ID" dirty="0" smtClean="0"/>
              <a:t>Bunga mawar berbau harum dan      bunga matahari</a:t>
            </a:r>
            <a:r>
              <a:rPr lang="en-US" dirty="0" smtClean="0"/>
              <a:t> </a:t>
            </a:r>
            <a:r>
              <a:rPr lang="id-ID" dirty="0" smtClean="0"/>
              <a:t>berwarna biru</a:t>
            </a:r>
          </a:p>
          <a:p>
            <a:pPr marL="742950" lvl="0" indent="-742950">
              <a:buNone/>
            </a:pPr>
            <a:r>
              <a:rPr lang="en-US" dirty="0" smtClean="0"/>
              <a:t>b. </a:t>
            </a:r>
            <a:r>
              <a:rPr lang="id-ID" dirty="0" smtClean="0"/>
              <a:t>3 adalah angka ganjil dan Soekarno presiden RI pertama</a:t>
            </a:r>
          </a:p>
          <a:p>
            <a:pPr marL="742950" lvl="0" indent="-742950">
              <a:buNone/>
            </a:pPr>
            <a:r>
              <a:rPr lang="en-US" dirty="0" smtClean="0"/>
              <a:t>c. </a:t>
            </a:r>
            <a:r>
              <a:rPr lang="id-ID" dirty="0" smtClean="0"/>
              <a:t>Pemuda itu tidak tinggi atau tampan</a:t>
            </a:r>
          </a:p>
          <a:p>
            <a:pPr marL="742950" indent="-742950">
              <a:buNone/>
            </a:pPr>
            <a:r>
              <a:rPr lang="en-US" dirty="0" smtClean="0"/>
              <a:t>d. </a:t>
            </a:r>
            <a:r>
              <a:rPr lang="id-ID" dirty="0" smtClean="0"/>
              <a:t>Hari ini hujan atau Hartono tidak jadi pergi ke Jogjakarta</a:t>
            </a:r>
          </a:p>
          <a:p>
            <a:pPr marL="742950" indent="-742950">
              <a:buNone/>
            </a:pPr>
            <a:r>
              <a:rPr lang="en-US" dirty="0" smtClean="0"/>
              <a:t>e. </a:t>
            </a:r>
            <a:r>
              <a:rPr lang="id-ID" dirty="0" smtClean="0"/>
              <a:t>Jika matahari bersinar maka udara terasa hangat</a:t>
            </a:r>
          </a:p>
          <a:p>
            <a:pPr marL="344488" indent="-344488">
              <a:buNone/>
            </a:pPr>
            <a:r>
              <a:rPr lang="en-US" dirty="0" smtClean="0"/>
              <a:t>f.  </a:t>
            </a:r>
            <a:r>
              <a:rPr lang="id-ID" dirty="0" smtClean="0"/>
              <a:t>Jika ABCD adalah belah ketupat maka diagonalnya saling berpotongan ditengah-tengah</a:t>
            </a:r>
          </a:p>
          <a:p>
            <a:pPr marL="344488" indent="-344488">
              <a:buNone/>
            </a:pPr>
            <a:r>
              <a:rPr lang="en-US" dirty="0" smtClean="0"/>
              <a:t>g. </a:t>
            </a:r>
            <a:r>
              <a:rPr lang="id-ID" dirty="0" smtClean="0"/>
              <a:t>Jika Dono tidak mengambil mata kuliah Log If maka dia jumlah SKS nya masih kurang</a:t>
            </a:r>
          </a:p>
          <a:p>
            <a:pPr>
              <a:buNone/>
            </a:pPr>
            <a:r>
              <a:rPr lang="en-US" dirty="0" smtClean="0"/>
              <a:t>h. </a:t>
            </a:r>
            <a:r>
              <a:rPr lang="id-ID" dirty="0" smtClean="0"/>
              <a:t>Udara di luar panas jika dan hanya jika Budi membeli es 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id-ID" dirty="0" smtClean="0"/>
              <a:t>teh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Equation</vt:lpstr>
      <vt:lpstr>TUGAS 1 LOGIKA INFORMATIKA</vt:lpstr>
      <vt:lpstr>1. Buat Tabel Kebenaran untuk Pernyataan Berikut :</vt:lpstr>
      <vt:lpstr> 2. Tentukan Negasi dari proposisi majemuk berikut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1 LOGIKA INFORMATIKA</dc:title>
  <dc:creator>Eko</dc:creator>
  <cp:lastModifiedBy>Eko</cp:lastModifiedBy>
  <cp:revision>2</cp:revision>
  <dcterms:created xsi:type="dcterms:W3CDTF">2016-03-15T00:30:24Z</dcterms:created>
  <dcterms:modified xsi:type="dcterms:W3CDTF">2016-03-15T07:24:23Z</dcterms:modified>
</cp:coreProperties>
</file>