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TUGAS KEBIJAKAN - AKK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5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1. </a:t>
            </a: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Sebutkan</a:t>
            </a:r>
            <a:r>
              <a:rPr lang="en-ID" dirty="0" smtClean="0"/>
              <a:t> </a:t>
            </a:r>
            <a:r>
              <a:rPr lang="en-ID" dirty="0" err="1" smtClean="0"/>
              <a:t>peraturan</a:t>
            </a:r>
            <a:r>
              <a:rPr lang="en-ID" dirty="0" smtClean="0"/>
              <a:t>, </a:t>
            </a:r>
            <a:r>
              <a:rPr lang="en-ID" dirty="0" err="1" smtClean="0"/>
              <a:t>kebijakan</a:t>
            </a:r>
            <a:r>
              <a:rPr lang="en-ID" dirty="0" smtClean="0"/>
              <a:t> </a:t>
            </a:r>
            <a:r>
              <a:rPr lang="en-ID" dirty="0" err="1" smtClean="0"/>
              <a:t>terkait</a:t>
            </a:r>
            <a:r>
              <a:rPr lang="en-ID" dirty="0" smtClean="0"/>
              <a:t> </a:t>
            </a:r>
            <a:r>
              <a:rPr lang="en-ID" dirty="0" err="1" smtClean="0"/>
              <a:t>masalah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r>
              <a:rPr lang="en-ID" dirty="0" err="1" smtClean="0"/>
              <a:t>Urutkan</a:t>
            </a:r>
            <a:r>
              <a:rPr lang="en-ID" dirty="0" smtClean="0"/>
              <a:t> </a:t>
            </a:r>
            <a:r>
              <a:rPr lang="en-ID" dirty="0" err="1" smtClean="0"/>
              <a:t>seuai</a:t>
            </a:r>
            <a:r>
              <a:rPr lang="en-ID" dirty="0" smtClean="0"/>
              <a:t> </a:t>
            </a:r>
            <a:r>
              <a:rPr lang="en-ID" dirty="0" err="1" smtClean="0"/>
              <a:t>hierarkinya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93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2. </a:t>
            </a:r>
            <a:r>
              <a:rPr lang="en-ID" dirty="0" err="1" smtClean="0"/>
              <a:t>Identifikasi</a:t>
            </a:r>
            <a:r>
              <a:rPr lang="en-ID" dirty="0" smtClean="0"/>
              <a:t> </a:t>
            </a:r>
            <a:r>
              <a:rPr lang="en-ID" dirty="0" err="1" smtClean="0"/>
              <a:t>Aktor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Sebutkan</a:t>
            </a:r>
            <a:r>
              <a:rPr lang="en-ID" dirty="0" smtClean="0"/>
              <a:t> 1 </a:t>
            </a:r>
            <a:r>
              <a:rPr lang="en-ID" dirty="0" err="1" smtClean="0"/>
              <a:t>kebijakan</a:t>
            </a:r>
            <a:r>
              <a:rPr lang="en-ID" dirty="0" smtClean="0"/>
              <a:t> di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terendah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dianalisis</a:t>
            </a:r>
            <a:endParaRPr lang="en-ID" dirty="0" smtClean="0"/>
          </a:p>
          <a:p>
            <a:r>
              <a:rPr lang="en-ID" dirty="0" err="1" smtClean="0"/>
              <a:t>Sebutkan</a:t>
            </a:r>
            <a:r>
              <a:rPr lang="en-ID" dirty="0" smtClean="0"/>
              <a:t> actor-actor yang </a:t>
            </a:r>
            <a:r>
              <a:rPr lang="en-ID" dirty="0" err="1" smtClean="0"/>
              <a:t>terlibat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perumusan</a:t>
            </a:r>
            <a:r>
              <a:rPr lang="en-ID" dirty="0" smtClean="0"/>
              <a:t> </a:t>
            </a:r>
            <a:r>
              <a:rPr lang="en-ID" dirty="0" err="1" smtClean="0"/>
              <a:t>kebijakan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12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a. </a:t>
            </a:r>
            <a:r>
              <a:rPr lang="en-ID" dirty="0" err="1" smtClean="0"/>
              <a:t>Posisi</a:t>
            </a:r>
            <a:r>
              <a:rPr lang="en-ID" dirty="0" smtClean="0"/>
              <a:t> </a:t>
            </a:r>
            <a:r>
              <a:rPr lang="en-ID" dirty="0" err="1" smtClean="0"/>
              <a:t>Pemangku</a:t>
            </a:r>
            <a:r>
              <a:rPr lang="en-ID" dirty="0" smtClean="0"/>
              <a:t> </a:t>
            </a:r>
            <a:r>
              <a:rPr lang="en-ID" dirty="0" err="1" smtClean="0"/>
              <a:t>Kepentingan</a:t>
            </a:r>
            <a:r>
              <a:rPr lang="en-ID" dirty="0" smtClean="0"/>
              <a:t>/</a:t>
            </a:r>
            <a:r>
              <a:rPr lang="en-ID" dirty="0" err="1" smtClean="0"/>
              <a:t>Aktor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615721"/>
              </p:ext>
            </p:extLst>
          </p:nvPr>
        </p:nvGraphicFramePr>
        <p:xfrm>
          <a:off x="1143000" y="2057400"/>
          <a:ext cx="10501394" cy="338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334">
                  <a:extLst>
                    <a:ext uri="{9D8B030D-6E8A-4147-A177-3AD203B41FA5}">
                      <a16:colId xmlns:a16="http://schemas.microsoft.com/office/drawing/2014/main" val="251167871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417279885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3666542072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657275378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2915164098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443296744"/>
                    </a:ext>
                  </a:extLst>
                </a:gridCol>
              </a:tblGrid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Suporter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Moderate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Moderate opponent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D" dirty="0" smtClean="0"/>
                        <a:t>Opponent (</a:t>
                      </a:r>
                      <a:r>
                        <a:rPr lang="en-ID" dirty="0" err="1" smtClean="0"/>
                        <a:t>berlawanan</a:t>
                      </a:r>
                      <a:r>
                        <a:rPr lang="en-ID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364177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962021"/>
                  </a:ext>
                </a:extLst>
              </a:tr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124557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Puskesmas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664458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Walikota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607930"/>
                  </a:ext>
                </a:extLst>
              </a:tr>
              <a:tr h="36657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Direktur</a:t>
                      </a:r>
                      <a:r>
                        <a:rPr lang="en-ID" dirty="0" smtClean="0"/>
                        <a:t> 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75136"/>
                  </a:ext>
                </a:extLst>
              </a:tr>
              <a:tr h="63271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Pendidikan</a:t>
                      </a:r>
                      <a:r>
                        <a:rPr lang="en-ID" dirty="0" smtClean="0"/>
                        <a:t> ..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dirty="0" smtClean="0"/>
                        <a:t>√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66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951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b. </a:t>
            </a:r>
            <a:r>
              <a:rPr lang="en-ID" dirty="0" err="1" smtClean="0"/>
              <a:t>Analisis</a:t>
            </a:r>
            <a:r>
              <a:rPr lang="en-ID" dirty="0" smtClean="0"/>
              <a:t> </a:t>
            </a:r>
            <a:r>
              <a:rPr lang="en-ID" dirty="0" err="1" smtClean="0"/>
              <a:t>Pengaruh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739615"/>
              </p:ext>
            </p:extLst>
          </p:nvPr>
        </p:nvGraphicFramePr>
        <p:xfrm>
          <a:off x="1371600" y="2286000"/>
          <a:ext cx="96012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107175301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250279711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3087392078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57111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Pemangku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kepentingan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Pengaruh</a:t>
                      </a:r>
                      <a:r>
                        <a:rPr lang="en-ID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Peran</a:t>
                      </a:r>
                      <a:r>
                        <a:rPr lang="en-ID" dirty="0" smtClean="0"/>
                        <a:t> </a:t>
                      </a:r>
                      <a:r>
                        <a:rPr lang="en-ID" dirty="0" err="1" smtClean="0"/>
                        <a:t>penting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err="1" smtClean="0"/>
                        <a:t>Ketr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014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Masyarakat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298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Dinas</a:t>
                      </a:r>
                      <a:r>
                        <a:rPr lang="en-ID" baseline="0" dirty="0" smtClean="0"/>
                        <a:t> </a:t>
                      </a:r>
                      <a:r>
                        <a:rPr lang="en-ID" baseline="0" dirty="0" err="1" smtClean="0"/>
                        <a:t>Kesehatan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D" dirty="0" err="1" smtClean="0"/>
                        <a:t>Puskesmas</a:t>
                      </a:r>
                      <a:r>
                        <a:rPr lang="en-ID" dirty="0" smtClean="0"/>
                        <a:t>…..</a:t>
                      </a:r>
                      <a:r>
                        <a:rPr lang="en-ID" dirty="0" err="1" smtClean="0"/>
                        <a:t>dst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42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83427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</TotalTime>
  <Words>97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TUGAS KEBIJAKAN - AKK</vt:lpstr>
      <vt:lpstr>1. Identifikasi Peraturan</vt:lpstr>
      <vt:lpstr>2. Identifikasi Aktor Kebijakan</vt:lpstr>
      <vt:lpstr>a. Posisi Pemangku Kepentingan/Aktor</vt:lpstr>
      <vt:lpstr>b. Analisis Pengaruh dan Peran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KEBIJAKAN - AKK</dc:title>
  <dc:creator>Windows User</dc:creator>
  <cp:lastModifiedBy>Windows User</cp:lastModifiedBy>
  <cp:revision>1</cp:revision>
  <dcterms:created xsi:type="dcterms:W3CDTF">2019-05-28T01:49:50Z</dcterms:created>
  <dcterms:modified xsi:type="dcterms:W3CDTF">2019-05-28T01:54:47Z</dcterms:modified>
</cp:coreProperties>
</file>