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EEE0-1D37-4D25-8DCD-7295CEAD6A34}" type="datetimeFigureOut">
              <a:rPr lang="id-ID" smtClean="0"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563F-31E8-4836-AB5A-F924E183692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POHON BINER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STRUKTUR DATA </a:t>
            </a:r>
          </a:p>
          <a:p>
            <a:r>
              <a:rPr lang="en-US" dirty="0" smtClean="0"/>
              <a:t>KELOMPOK A11.4314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00618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smtClean="0"/>
              <a:t>path (</a:t>
            </a:r>
            <a:r>
              <a:rPr lang="en-US" dirty="0" err="1" smtClean="0"/>
              <a:t>jalur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Level Order, Pre Order, In Order, Port Order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3203848" y="3284984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90950" y="4149080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499992" y="4149080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70870" y="5157192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1030" y="5157192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51920" y="5157192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48064" y="5157192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5576" y="5949280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03648" y="5949280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G</a:t>
            </a:r>
            <a:endParaRPr lang="id-ID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3" name="Straight Arrow Connector 12"/>
          <p:cNvCxnSpPr>
            <a:stCxn id="4" idx="3"/>
            <a:endCxn id="5" idx="7"/>
          </p:cNvCxnSpPr>
          <p:nvPr/>
        </p:nvCxnSpPr>
        <p:spPr>
          <a:xfrm flipH="1">
            <a:off x="2098263" y="3592297"/>
            <a:ext cx="1158312" cy="6095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1"/>
          </p:cNvCxnSpPr>
          <p:nvPr/>
        </p:nvCxnSpPr>
        <p:spPr>
          <a:xfrm>
            <a:off x="3511161" y="3592297"/>
            <a:ext cx="1041558" cy="6095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7" idx="0"/>
          </p:cNvCxnSpPr>
          <p:nvPr/>
        </p:nvCxnSpPr>
        <p:spPr>
          <a:xfrm flipH="1">
            <a:off x="1250890" y="4456393"/>
            <a:ext cx="592787" cy="7007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9" idx="0"/>
          </p:cNvCxnSpPr>
          <p:nvPr/>
        </p:nvCxnSpPr>
        <p:spPr>
          <a:xfrm flipH="1">
            <a:off x="4031940" y="4456393"/>
            <a:ext cx="520779" cy="7007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5"/>
            <a:endCxn id="10" idx="0"/>
          </p:cNvCxnSpPr>
          <p:nvPr/>
        </p:nvCxnSpPr>
        <p:spPr>
          <a:xfrm>
            <a:off x="4807305" y="4456393"/>
            <a:ext cx="520779" cy="7007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5"/>
            <a:endCxn id="8" idx="0"/>
          </p:cNvCxnSpPr>
          <p:nvPr/>
        </p:nvCxnSpPr>
        <p:spPr>
          <a:xfrm>
            <a:off x="2098263" y="4456393"/>
            <a:ext cx="592787" cy="7007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1" idx="0"/>
          </p:cNvCxnSpPr>
          <p:nvPr/>
        </p:nvCxnSpPr>
        <p:spPr>
          <a:xfrm flipH="1">
            <a:off x="935596" y="5464505"/>
            <a:ext cx="188001" cy="4847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12" idx="0"/>
          </p:cNvCxnSpPr>
          <p:nvPr/>
        </p:nvCxnSpPr>
        <p:spPr>
          <a:xfrm>
            <a:off x="1378183" y="5464505"/>
            <a:ext cx="205485" cy="4847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497844" y="5949280"/>
            <a:ext cx="360040" cy="36004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J</a:t>
            </a:r>
            <a:endParaRPr lang="id-ID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26" name="Straight Arrow Connector 25"/>
          <p:cNvCxnSpPr>
            <a:endCxn id="25" idx="0"/>
          </p:cNvCxnSpPr>
          <p:nvPr/>
        </p:nvCxnSpPr>
        <p:spPr>
          <a:xfrm>
            <a:off x="5517125" y="5464505"/>
            <a:ext cx="160739" cy="4847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72132" y="1189009"/>
            <a:ext cx="35718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Buatlah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menampilkannya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email:</a:t>
            </a:r>
          </a:p>
          <a:p>
            <a:r>
              <a:rPr lang="en-US" sz="2800" dirty="0" smtClean="0"/>
              <a:t>defri.kurnawan@dsn.dinus.ac.id </a:t>
            </a:r>
          </a:p>
          <a:p>
            <a:endParaRPr lang="en-US" sz="2800" dirty="0" smtClean="0"/>
          </a:p>
          <a:p>
            <a:r>
              <a:rPr lang="en-US" sz="2400" dirty="0" smtClean="0"/>
              <a:t>Subject: </a:t>
            </a:r>
            <a:r>
              <a:rPr lang="en-US" sz="2400" b="1" dirty="0" smtClean="0"/>
              <a:t>TREE- KELP-NIM</a:t>
            </a:r>
          </a:p>
          <a:p>
            <a:r>
              <a:rPr lang="en-US" sz="2400" b="1" dirty="0" err="1" smtClean="0"/>
              <a:t>Kirim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/ </a:t>
            </a:r>
            <a:r>
              <a:rPr lang="en-US" sz="2400" dirty="0" err="1" smtClean="0"/>
              <a:t>pengganti</a:t>
            </a:r>
            <a:endParaRPr lang="en-US" sz="2400" dirty="0" smtClean="0"/>
          </a:p>
          <a:p>
            <a:r>
              <a:rPr lang="en-US" sz="2400" b="1" dirty="0" err="1" smtClean="0"/>
              <a:t>Tgl</a:t>
            </a:r>
            <a:r>
              <a:rPr lang="en-US" sz="2400" b="1" dirty="0" smtClean="0"/>
              <a:t> 29 Des jam 18:30 H4.12</a:t>
            </a:r>
            <a:endParaRPr lang="id-ID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TUGAS POHON BINER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2016-12-21T00:40:01Z</dcterms:created>
  <dcterms:modified xsi:type="dcterms:W3CDTF">2016-12-21T00:46:03Z</dcterms:modified>
</cp:coreProperties>
</file>