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A2D2F-2AB8-4A0E-997E-7521624DC12F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749DF-A3DE-4E38-87A7-1C8E65F4491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A2D2F-2AB8-4A0E-997E-7521624DC12F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749DF-A3DE-4E38-87A7-1C8E65F44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A2D2F-2AB8-4A0E-997E-7521624DC12F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749DF-A3DE-4E38-87A7-1C8E65F44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A2D2F-2AB8-4A0E-997E-7521624DC12F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749DF-A3DE-4E38-87A7-1C8E65F44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A2D2F-2AB8-4A0E-997E-7521624DC12F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749DF-A3DE-4E38-87A7-1C8E65F449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A2D2F-2AB8-4A0E-997E-7521624DC12F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749DF-A3DE-4E38-87A7-1C8E65F44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A2D2F-2AB8-4A0E-997E-7521624DC12F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749DF-A3DE-4E38-87A7-1C8E65F4491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A2D2F-2AB8-4A0E-997E-7521624DC12F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749DF-A3DE-4E38-87A7-1C8E65F44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A2D2F-2AB8-4A0E-997E-7521624DC12F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749DF-A3DE-4E38-87A7-1C8E65F44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A2D2F-2AB8-4A0E-997E-7521624DC12F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749DF-A3DE-4E38-87A7-1C8E65F44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0DA2D2F-2AB8-4A0E-997E-7521624DC12F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7E749DF-A3DE-4E38-87A7-1C8E65F44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DA2D2F-2AB8-4A0E-997E-7521624DC12F}" type="datetimeFigureOut">
              <a:rPr lang="en-US" smtClean="0"/>
              <a:t>9/13/2009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7E749DF-A3DE-4E38-87A7-1C8E65F4491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Contoh-contoh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496"/>
            <a:ext cx="7157915" cy="149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&lt;html&gt;</a:t>
            </a:r>
          </a:p>
          <a:p>
            <a:pPr>
              <a:buNone/>
            </a:pPr>
            <a:r>
              <a:rPr lang="en-US" dirty="0" smtClean="0"/>
              <a:t>    &lt;</a:t>
            </a:r>
            <a:r>
              <a:rPr lang="en-US" dirty="0"/>
              <a:t>head&gt;</a:t>
            </a:r>
          </a:p>
          <a:p>
            <a:pPr>
              <a:buNone/>
            </a:pPr>
            <a:r>
              <a:rPr lang="en-US" dirty="0" smtClean="0"/>
              <a:t>      &lt;</a:t>
            </a:r>
            <a:r>
              <a:rPr lang="en-US" dirty="0"/>
              <a:t>title&gt; </a:t>
            </a:r>
            <a:r>
              <a:rPr lang="en-US" dirty="0" err="1"/>
              <a:t>Latihan</a:t>
            </a:r>
            <a:r>
              <a:rPr lang="en-US" dirty="0"/>
              <a:t> Table &lt;/title&gt;</a:t>
            </a:r>
          </a:p>
          <a:p>
            <a:pPr>
              <a:buNone/>
            </a:pPr>
            <a:r>
              <a:rPr lang="en-US" dirty="0"/>
              <a:t>&lt;/head&gt;</a:t>
            </a:r>
          </a:p>
          <a:p>
            <a:pPr>
              <a:buNone/>
            </a:pPr>
            <a:r>
              <a:rPr lang="en-US" dirty="0"/>
              <a:t>&lt;body&gt;</a:t>
            </a:r>
          </a:p>
          <a:p>
            <a:pPr>
              <a:buNone/>
            </a:pPr>
            <a:r>
              <a:rPr lang="en-US" dirty="0"/>
              <a:t>&lt;table border=”1”&gt;</a:t>
            </a:r>
          </a:p>
          <a:p>
            <a:pPr>
              <a:buNone/>
            </a:pPr>
            <a:r>
              <a:rPr lang="en-US" dirty="0" smtClean="0"/>
              <a:t>    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 smtClean="0"/>
              <a:t>       &lt;</a:t>
            </a:r>
            <a:r>
              <a:rPr lang="en-US" dirty="0"/>
              <a:t>td align=”center”&gt;</a:t>
            </a:r>
            <a:r>
              <a:rPr lang="en-US" dirty="0" err="1"/>
              <a:t>Satu</a:t>
            </a:r>
            <a:r>
              <a:rPr lang="en-US" dirty="0"/>
              <a:t>&lt;/td&gt;</a:t>
            </a:r>
          </a:p>
          <a:p>
            <a:pPr>
              <a:buNone/>
            </a:pPr>
            <a:r>
              <a:rPr lang="da-DK" dirty="0" smtClean="0"/>
              <a:t>       &lt;</a:t>
            </a:r>
            <a:r>
              <a:rPr lang="da-DK" dirty="0"/>
              <a:t>td align=”center”&gt;Dua&lt;/td&gt;</a:t>
            </a:r>
          </a:p>
          <a:p>
            <a:pPr>
              <a:buNone/>
            </a:pPr>
            <a:r>
              <a:rPr lang="en-US" dirty="0" smtClean="0"/>
              <a:t>    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sv-SE" dirty="0" smtClean="0"/>
              <a:t>       &lt;</a:t>
            </a:r>
            <a:r>
              <a:rPr lang="sv-SE" dirty="0"/>
              <a:t>td align=”center”&gt;Tiga&lt;/td&gt;</a:t>
            </a:r>
          </a:p>
          <a:p>
            <a:pPr>
              <a:buNone/>
            </a:pPr>
            <a:r>
              <a:rPr lang="en-US" dirty="0" smtClean="0"/>
              <a:t>       &lt;</a:t>
            </a:r>
            <a:r>
              <a:rPr lang="en-US" dirty="0"/>
              <a:t>td align=”center”&gt;</a:t>
            </a:r>
            <a:r>
              <a:rPr lang="en-US" dirty="0" err="1"/>
              <a:t>Empat</a:t>
            </a:r>
            <a:r>
              <a:rPr lang="en-US" dirty="0"/>
              <a:t>&lt;/td&gt;</a:t>
            </a:r>
          </a:p>
          <a:p>
            <a:pPr>
              <a:buNone/>
            </a:pPr>
            <a:r>
              <a:rPr lang="en-US" dirty="0"/>
              <a:t>&lt;/table&gt;</a:t>
            </a:r>
          </a:p>
          <a:p>
            <a:pPr>
              <a:buNone/>
            </a:pPr>
            <a:r>
              <a:rPr lang="en-US" dirty="0"/>
              <a:t>&lt;/body&gt;</a:t>
            </a:r>
          </a:p>
          <a:p>
            <a:pPr>
              <a:buNone/>
            </a:pPr>
            <a:r>
              <a:rPr lang="en-US" dirty="0"/>
              <a:t>&lt;/html&gt;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85992"/>
            <a:ext cx="8705483" cy="186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/>
              <a:t>&lt;html&gt;</a:t>
            </a:r>
          </a:p>
          <a:p>
            <a:pPr>
              <a:buNone/>
            </a:pPr>
            <a:r>
              <a:rPr lang="en-US" dirty="0" smtClean="0"/>
              <a:t>       &lt;</a:t>
            </a:r>
            <a:r>
              <a:rPr lang="en-US" dirty="0"/>
              <a:t>head&gt;</a:t>
            </a:r>
          </a:p>
          <a:p>
            <a:pPr>
              <a:buNone/>
            </a:pPr>
            <a:r>
              <a:rPr lang="en-US" dirty="0" smtClean="0"/>
              <a:t>       &lt;</a:t>
            </a:r>
            <a:r>
              <a:rPr lang="en-US" dirty="0"/>
              <a:t>title&gt; </a:t>
            </a:r>
            <a:r>
              <a:rPr lang="en-US" dirty="0" err="1"/>
              <a:t>Latihan</a:t>
            </a:r>
            <a:r>
              <a:rPr lang="en-US" dirty="0"/>
              <a:t> Table </a:t>
            </a:r>
            <a:r>
              <a:rPr lang="en-US" dirty="0" err="1"/>
              <a:t>Dua</a:t>
            </a:r>
            <a:r>
              <a:rPr lang="en-US" dirty="0"/>
              <a:t> &lt;/title&gt;</a:t>
            </a:r>
          </a:p>
          <a:p>
            <a:pPr>
              <a:buNone/>
            </a:pPr>
            <a:r>
              <a:rPr lang="en-US" dirty="0" smtClean="0"/>
              <a:t>       &lt;/</a:t>
            </a:r>
            <a:r>
              <a:rPr lang="en-US" dirty="0"/>
              <a:t>head&gt;</a:t>
            </a:r>
          </a:p>
          <a:p>
            <a:pPr>
              <a:buNone/>
            </a:pPr>
            <a:r>
              <a:rPr lang="en-US" dirty="0"/>
              <a:t>&lt;body&gt;</a:t>
            </a:r>
          </a:p>
          <a:p>
            <a:pPr>
              <a:buNone/>
            </a:pPr>
            <a:r>
              <a:rPr lang="en-US" dirty="0"/>
              <a:t>&lt;table border=”1”&gt;</a:t>
            </a:r>
          </a:p>
          <a:p>
            <a:pPr>
              <a:buNone/>
            </a:pPr>
            <a:r>
              <a:rPr lang="en-US" dirty="0" smtClean="0"/>
              <a:t>   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 smtClean="0"/>
              <a:t>       &lt;</a:t>
            </a:r>
            <a:r>
              <a:rPr lang="en-US" dirty="0"/>
              <a:t>td </a:t>
            </a:r>
            <a:r>
              <a:rPr lang="en-US" dirty="0" err="1"/>
              <a:t>colspan</a:t>
            </a:r>
            <a:r>
              <a:rPr lang="en-US" dirty="0"/>
              <a:t>=” 2” align=”center”&gt;</a:t>
            </a:r>
            <a:r>
              <a:rPr lang="en-US" dirty="0" err="1"/>
              <a:t>Satu</a:t>
            </a:r>
            <a:r>
              <a:rPr lang="en-US" dirty="0"/>
              <a:t>&lt;/td&gt;</a:t>
            </a:r>
          </a:p>
          <a:p>
            <a:pPr>
              <a:buNone/>
            </a:pPr>
            <a:r>
              <a:rPr lang="en-US" dirty="0" smtClean="0"/>
              <a:t>    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 smtClean="0"/>
              <a:t>    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da-DK" dirty="0" smtClean="0"/>
              <a:t>       &lt;</a:t>
            </a:r>
            <a:r>
              <a:rPr lang="da-DK" dirty="0"/>
              <a:t>td align=”center”&gt;Dua&lt;/td&gt;</a:t>
            </a:r>
          </a:p>
          <a:p>
            <a:pPr>
              <a:buNone/>
            </a:pPr>
            <a:r>
              <a:rPr lang="sv-SE" dirty="0" smtClean="0"/>
              <a:t>       &lt;</a:t>
            </a:r>
            <a:r>
              <a:rPr lang="sv-SE" dirty="0"/>
              <a:t>td align=”center”&gt;Tiga&lt;/td&gt;</a:t>
            </a:r>
          </a:p>
          <a:p>
            <a:pPr>
              <a:buNone/>
            </a:pPr>
            <a:r>
              <a:rPr lang="en-US" dirty="0" smtClean="0"/>
              <a:t>    &lt;/</a:t>
            </a:r>
            <a:r>
              <a:rPr lang="en-US" dirty="0" err="1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/>
              <a:t>&lt;/table&gt;</a:t>
            </a:r>
          </a:p>
          <a:p>
            <a:pPr>
              <a:buNone/>
            </a:pPr>
            <a:r>
              <a:rPr lang="en-US" dirty="0"/>
              <a:t>&lt;/body&gt;</a:t>
            </a:r>
          </a:p>
          <a:p>
            <a:pPr>
              <a:buNone/>
            </a:pPr>
            <a:r>
              <a:rPr lang="en-US" dirty="0"/>
              <a:t>&lt;/html&gt;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28662" y="1643050"/>
          <a:ext cx="7786743" cy="4071966"/>
        </p:xfrm>
        <a:graphic>
          <a:graphicData uri="http://schemas.openxmlformats.org/drawingml/2006/table">
            <a:tbl>
              <a:tblPr/>
              <a:tblGrid>
                <a:gridCol w="2595581"/>
                <a:gridCol w="2595581"/>
                <a:gridCol w="2595581"/>
              </a:tblGrid>
              <a:tr h="1357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3366"/>
                    </a:solidFill>
                  </a:tcPr>
                </a:tc>
              </a:tr>
              <a:tr h="135732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732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/>
              <a:t>table width="100" border="1" </a:t>
            </a:r>
            <a:r>
              <a:rPr lang="en-US" dirty="0" err="1"/>
              <a:t>cellspacing</a:t>
            </a:r>
            <a:r>
              <a:rPr lang="en-US" dirty="0"/>
              <a:t>="2" </a:t>
            </a:r>
            <a:r>
              <a:rPr lang="en-US" dirty="0" err="1"/>
              <a:t>cellpadding</a:t>
            </a:r>
            <a:r>
              <a:rPr lang="en-US" dirty="0"/>
              <a:t>="2"&gt;</a:t>
            </a:r>
            <a:br>
              <a:rPr lang="en-US" dirty="0"/>
            </a:br>
            <a:r>
              <a:rPr lang="en-US" dirty="0"/>
              <a:t>&lt;</a:t>
            </a:r>
            <a:r>
              <a:rPr lang="en-US" dirty="0" err="1"/>
              <a:t>tr</a:t>
            </a:r>
            <a:r>
              <a:rPr lang="en-US" dirty="0"/>
              <a:t>&gt; </a:t>
            </a:r>
            <a:br>
              <a:rPr lang="en-US" dirty="0"/>
            </a:br>
            <a:r>
              <a:rPr lang="en-US" dirty="0"/>
              <a:t>&lt;td </a:t>
            </a:r>
            <a:r>
              <a:rPr lang="en-US" dirty="0" err="1"/>
              <a:t>bgcolor</a:t>
            </a:r>
            <a:r>
              <a:rPr lang="en-US" dirty="0"/>
              <a:t>="#0000FF"&gt; &amp;</a:t>
            </a:r>
            <a:r>
              <a:rPr lang="en-US" dirty="0" err="1"/>
              <a:t>nbsp</a:t>
            </a:r>
            <a:r>
              <a:rPr lang="en-US" dirty="0"/>
              <a:t>;&lt;/td&gt;</a:t>
            </a:r>
            <a:br>
              <a:rPr lang="en-US" dirty="0"/>
            </a:br>
            <a:r>
              <a:rPr lang="en-US" dirty="0"/>
              <a:t>&lt;td </a:t>
            </a:r>
            <a:r>
              <a:rPr lang="en-US" dirty="0" err="1"/>
              <a:t>bgcolor</a:t>
            </a:r>
            <a:r>
              <a:rPr lang="en-US" dirty="0"/>
              <a:t>="#FFFF66"&gt;&amp;</a:t>
            </a:r>
            <a:r>
              <a:rPr lang="en-US" dirty="0" err="1"/>
              <a:t>nbsp</a:t>
            </a:r>
            <a:r>
              <a:rPr lang="en-US" dirty="0"/>
              <a:t>;&lt;/td&gt;</a:t>
            </a:r>
            <a:br>
              <a:rPr lang="en-US" dirty="0"/>
            </a:br>
            <a:r>
              <a:rPr lang="en-US" dirty="0"/>
              <a:t>&lt;td </a:t>
            </a:r>
            <a:r>
              <a:rPr lang="en-US" dirty="0" err="1"/>
              <a:t>rowspan</a:t>
            </a:r>
            <a:r>
              <a:rPr lang="en-US" dirty="0"/>
              <a:t>="2" </a:t>
            </a:r>
            <a:r>
              <a:rPr lang="en-US" dirty="0" err="1"/>
              <a:t>bgcolor</a:t>
            </a:r>
            <a:r>
              <a:rPr lang="en-US" dirty="0"/>
              <a:t>="#FF3366"&gt;&amp;</a:t>
            </a:r>
            <a:r>
              <a:rPr lang="en-US" dirty="0" err="1"/>
              <a:t>nbsp</a:t>
            </a:r>
            <a:r>
              <a:rPr lang="en-US" dirty="0"/>
              <a:t>;&lt;/td&gt;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</a:t>
            </a:r>
            <a:r>
              <a:rPr lang="en-US" dirty="0" err="1"/>
              <a:t>tr</a:t>
            </a:r>
            <a:r>
              <a:rPr lang="en-US" dirty="0"/>
              <a:t>&gt; </a:t>
            </a:r>
            <a:br>
              <a:rPr lang="en-US" dirty="0"/>
            </a:br>
            <a:r>
              <a:rPr lang="en-US" dirty="0"/>
              <a:t>&lt;td </a:t>
            </a:r>
            <a:r>
              <a:rPr lang="en-US" dirty="0" err="1"/>
              <a:t>colspan</a:t>
            </a:r>
            <a:r>
              <a:rPr lang="en-US" dirty="0"/>
              <a:t>="2" </a:t>
            </a:r>
            <a:r>
              <a:rPr lang="en-US" dirty="0" err="1"/>
              <a:t>bgcolor</a:t>
            </a:r>
            <a:r>
              <a:rPr lang="en-US" dirty="0"/>
              <a:t>="#33CC66"&gt;&amp;</a:t>
            </a:r>
            <a:r>
              <a:rPr lang="en-US" dirty="0" err="1"/>
              <a:t>nbsp</a:t>
            </a:r>
            <a:r>
              <a:rPr lang="en-US" dirty="0"/>
              <a:t>;&lt;/td&gt;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</a:t>
            </a:r>
            <a:r>
              <a:rPr lang="en-US" dirty="0" err="1"/>
              <a:t>tr</a:t>
            </a:r>
            <a:r>
              <a:rPr lang="en-US" dirty="0"/>
              <a:t>&gt; </a:t>
            </a:r>
            <a:br>
              <a:rPr lang="en-US" dirty="0"/>
            </a:br>
            <a:r>
              <a:rPr lang="en-US" dirty="0"/>
              <a:t>&lt;td </a:t>
            </a:r>
            <a:r>
              <a:rPr lang="en-US" dirty="0" err="1"/>
              <a:t>colspan</a:t>
            </a:r>
            <a:r>
              <a:rPr lang="en-US" dirty="0"/>
              <a:t>="3" </a:t>
            </a:r>
            <a:r>
              <a:rPr lang="en-US" dirty="0" err="1"/>
              <a:t>bgcolor</a:t>
            </a:r>
            <a:r>
              <a:rPr lang="en-US" dirty="0"/>
              <a:t>="#FFCC99"&gt;&amp;</a:t>
            </a:r>
            <a:r>
              <a:rPr lang="en-US" dirty="0" err="1"/>
              <a:t>nbsp</a:t>
            </a:r>
            <a:r>
              <a:rPr lang="en-US" dirty="0"/>
              <a:t>;&lt;/td&gt;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&lt;/table&gt;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857364"/>
            <a:ext cx="6105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071810"/>
            <a:ext cx="61055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4500570"/>
            <a:ext cx="6257926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6429420" cy="1574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429000"/>
            <a:ext cx="613695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web.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tag table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"</a:t>
            </a:r>
            <a:r>
              <a:rPr lang="en-US" dirty="0" err="1"/>
              <a:t>terbagi</a:t>
            </a:r>
            <a:r>
              <a:rPr lang="en-US" dirty="0"/>
              <a:t>"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baris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table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&lt;TABLE&gt;, &lt;TR&gt;, </a:t>
            </a:r>
            <a:r>
              <a:rPr lang="en-US" dirty="0" err="1"/>
              <a:t>dan</a:t>
            </a:r>
            <a:r>
              <a:rPr lang="en-US" dirty="0"/>
              <a:t> &lt;TD</a:t>
            </a:r>
            <a:r>
              <a:rPr lang="en-US" dirty="0" smtClean="0"/>
              <a:t>&gt;.</a:t>
            </a:r>
          </a:p>
          <a:p>
            <a:r>
              <a:rPr lang="en-US" dirty="0"/>
              <a:t>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diingat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tab &lt;TR&gt; </a:t>
            </a:r>
            <a:r>
              <a:rPr lang="en-US" dirty="0" err="1"/>
              <a:t>dan</a:t>
            </a:r>
            <a:r>
              <a:rPr lang="en-US" dirty="0"/>
              <a:t> &lt;TD&gt;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tag &lt;TABLE&gt; </a:t>
            </a:r>
            <a:r>
              <a:rPr lang="en-US" dirty="0" err="1"/>
              <a:t>dan</a:t>
            </a:r>
            <a:r>
              <a:rPr lang="en-US" dirty="0"/>
              <a:t> &lt;/TABLE&gt;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&lt;TABLE&gt;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 smtClean="0"/>
              <a:t>align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perataan</a:t>
            </a:r>
            <a:r>
              <a:rPr lang="en-US" dirty="0"/>
              <a:t> : rata </a:t>
            </a:r>
            <a:r>
              <a:rPr lang="en-US" dirty="0" err="1"/>
              <a:t>kiri</a:t>
            </a:r>
            <a:r>
              <a:rPr lang="en-US" dirty="0"/>
              <a:t> (left), </a:t>
            </a:r>
            <a:r>
              <a:rPr lang="en-US" dirty="0" err="1"/>
              <a:t>tengah</a:t>
            </a:r>
            <a:r>
              <a:rPr lang="en-US" dirty="0"/>
              <a:t> (center)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(right). </a:t>
            </a:r>
          </a:p>
          <a:p>
            <a:pPr lvl="0"/>
            <a:r>
              <a:rPr lang="en-US" b="1" dirty="0" err="1"/>
              <a:t>bgcolor</a:t>
            </a:r>
            <a:r>
              <a:rPr lang="en-US" dirty="0"/>
              <a:t> -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(background)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. </a:t>
            </a:r>
          </a:p>
          <a:p>
            <a:pPr lvl="0"/>
            <a:r>
              <a:rPr lang="en-US" b="1" dirty="0"/>
              <a:t>border</a:t>
            </a:r>
            <a:r>
              <a:rPr lang="en-US" dirty="0"/>
              <a:t> -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lebar</a:t>
            </a:r>
            <a:r>
              <a:rPr lang="en-US" dirty="0"/>
              <a:t> border </a:t>
            </a:r>
            <a:r>
              <a:rPr lang="en-US" dirty="0" err="1"/>
              <a:t>tabel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pixel). </a:t>
            </a:r>
          </a:p>
          <a:p>
            <a:pPr lvl="0"/>
            <a:r>
              <a:rPr lang="en-US" b="1" dirty="0" err="1"/>
              <a:t>cellpadding</a:t>
            </a:r>
            <a:r>
              <a:rPr lang="en-US" dirty="0"/>
              <a:t> -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cell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cell (</a:t>
            </a:r>
            <a:r>
              <a:rPr lang="en-US" dirty="0" err="1"/>
              <a:t>dalam</a:t>
            </a:r>
            <a:r>
              <a:rPr lang="en-US" dirty="0"/>
              <a:t> pixel). </a:t>
            </a:r>
          </a:p>
          <a:p>
            <a:pPr lvl="0"/>
            <a:r>
              <a:rPr lang="en-US" b="1" dirty="0" err="1"/>
              <a:t>cellspacing</a:t>
            </a:r>
            <a:r>
              <a:rPr lang="en-US" dirty="0"/>
              <a:t> -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cell (</a:t>
            </a:r>
            <a:r>
              <a:rPr lang="en-US" dirty="0" err="1"/>
              <a:t>dalam</a:t>
            </a:r>
            <a:r>
              <a:rPr lang="en-US" dirty="0"/>
              <a:t> pixel). </a:t>
            </a:r>
          </a:p>
          <a:p>
            <a:pPr lvl="0"/>
            <a:r>
              <a:rPr lang="en-US" b="1" dirty="0"/>
              <a:t>width</a:t>
            </a:r>
            <a:r>
              <a:rPr lang="en-US" dirty="0"/>
              <a:t> -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pixel </a:t>
            </a:r>
            <a:r>
              <a:rPr lang="en-US" dirty="0" err="1"/>
              <a:t>atau</a:t>
            </a:r>
            <a:r>
              <a:rPr lang="en-US" dirty="0"/>
              <a:t> percent.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&lt;TABLE align="center" </a:t>
            </a:r>
            <a:r>
              <a:rPr lang="en-US" dirty="0" err="1"/>
              <a:t>bgcolor</a:t>
            </a:r>
            <a:r>
              <a:rPr lang="en-US" dirty="0"/>
              <a:t>="#0000FF" border="2" </a:t>
            </a:r>
            <a:r>
              <a:rPr lang="en-US" dirty="0" err="1"/>
              <a:t>cellpadding</a:t>
            </a:r>
            <a:r>
              <a:rPr lang="en-US" dirty="0"/>
              <a:t>="5" </a:t>
            </a:r>
            <a:r>
              <a:rPr lang="en-US" dirty="0" err="1"/>
              <a:t>cellspacing</a:t>
            </a:r>
            <a:r>
              <a:rPr lang="en-US" dirty="0"/>
              <a:t>="2" width="90%"&gt;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&lt;TR&gt;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(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b="1" dirty="0"/>
              <a:t>align</a:t>
            </a:r>
            <a:r>
              <a:rPr lang="en-US" dirty="0"/>
              <a:t> - </a:t>
            </a:r>
            <a:r>
              <a:rPr lang="en-US" dirty="0" err="1"/>
              <a:t>perataan</a:t>
            </a:r>
            <a:r>
              <a:rPr lang="en-US" dirty="0"/>
              <a:t> : rata </a:t>
            </a:r>
            <a:r>
              <a:rPr lang="en-US" dirty="0" err="1"/>
              <a:t>kiri</a:t>
            </a:r>
            <a:r>
              <a:rPr lang="en-US" dirty="0"/>
              <a:t> (left), </a:t>
            </a:r>
            <a:r>
              <a:rPr lang="en-US" dirty="0" err="1"/>
              <a:t>tengah</a:t>
            </a:r>
            <a:r>
              <a:rPr lang="en-US" dirty="0"/>
              <a:t> (center)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(right). </a:t>
            </a:r>
          </a:p>
          <a:p>
            <a:pPr lvl="1"/>
            <a:r>
              <a:rPr lang="en-US" b="1" dirty="0" err="1"/>
              <a:t>bgcolor</a:t>
            </a:r>
            <a:r>
              <a:rPr lang="en-US" dirty="0"/>
              <a:t> -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. </a:t>
            </a:r>
          </a:p>
          <a:p>
            <a:pPr lvl="1"/>
            <a:r>
              <a:rPr lang="en-US" b="1" dirty="0" err="1"/>
              <a:t>valign</a:t>
            </a:r>
            <a:r>
              <a:rPr lang="en-US" dirty="0"/>
              <a:t> - </a:t>
            </a:r>
            <a:r>
              <a:rPr lang="en-US" dirty="0" err="1"/>
              <a:t>perataan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: top, middle </a:t>
            </a:r>
            <a:r>
              <a:rPr lang="en-US" dirty="0" err="1"/>
              <a:t>atau</a:t>
            </a:r>
            <a:r>
              <a:rPr lang="en-US" dirty="0"/>
              <a:t> bottom.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&lt;TR align="right" </a:t>
            </a:r>
            <a:r>
              <a:rPr lang="en-US" dirty="0" err="1"/>
              <a:t>bgcolor</a:t>
            </a:r>
            <a:r>
              <a:rPr lang="en-US" dirty="0"/>
              <a:t>="#0000FF" </a:t>
            </a:r>
            <a:r>
              <a:rPr lang="en-US" dirty="0" err="1"/>
              <a:t>valign</a:t>
            </a:r>
            <a:r>
              <a:rPr lang="en-US" dirty="0"/>
              <a:t>=top&gt;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&lt;TD&gt;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Tag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. </a:t>
            </a:r>
            <a:endParaRPr lang="en-US" dirty="0" smtClean="0"/>
          </a:p>
          <a:p>
            <a:pPr lvl="0"/>
            <a:r>
              <a:rPr lang="en-US" b="1" dirty="0"/>
              <a:t>align</a:t>
            </a:r>
            <a:r>
              <a:rPr lang="en-US" dirty="0"/>
              <a:t> - </a:t>
            </a:r>
            <a:r>
              <a:rPr lang="en-US" dirty="0" err="1"/>
              <a:t>perataan</a:t>
            </a:r>
            <a:r>
              <a:rPr lang="en-US" dirty="0"/>
              <a:t> </a:t>
            </a:r>
          </a:p>
          <a:p>
            <a:pPr lvl="0"/>
            <a:r>
              <a:rPr lang="en-US" b="1" dirty="0"/>
              <a:t>background</a:t>
            </a:r>
            <a:r>
              <a:rPr lang="en-US" dirty="0"/>
              <a:t> - image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. </a:t>
            </a:r>
          </a:p>
          <a:p>
            <a:pPr lvl="0"/>
            <a:r>
              <a:rPr lang="en-US" b="1" dirty="0" err="1"/>
              <a:t>bgcolor</a:t>
            </a:r>
            <a:r>
              <a:rPr lang="en-US" dirty="0"/>
              <a:t> -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</a:p>
          <a:p>
            <a:pPr lvl="0"/>
            <a:r>
              <a:rPr lang="en-US" b="1" dirty="0" err="1"/>
              <a:t>colspan</a:t>
            </a:r>
            <a:r>
              <a:rPr lang="en-US" dirty="0"/>
              <a:t> -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</a:p>
          <a:p>
            <a:pPr lvl="0"/>
            <a:r>
              <a:rPr lang="en-US" b="1" dirty="0"/>
              <a:t>height</a:t>
            </a:r>
            <a:r>
              <a:rPr lang="en-US" dirty="0"/>
              <a:t> -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cell </a:t>
            </a:r>
            <a:r>
              <a:rPr lang="en-US" dirty="0" err="1"/>
              <a:t>dalam</a:t>
            </a:r>
            <a:r>
              <a:rPr lang="en-US" dirty="0"/>
              <a:t> pixels. </a:t>
            </a:r>
          </a:p>
          <a:p>
            <a:pPr lvl="0"/>
            <a:r>
              <a:rPr lang="en-US" b="1" dirty="0" err="1"/>
              <a:t>nowrap</a:t>
            </a:r>
            <a:r>
              <a:rPr lang="en-US" dirty="0"/>
              <a:t> -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. </a:t>
            </a:r>
          </a:p>
          <a:p>
            <a:pPr lvl="0"/>
            <a:r>
              <a:rPr lang="en-US" b="1" dirty="0" err="1"/>
              <a:t>rowspan</a:t>
            </a:r>
            <a:r>
              <a:rPr lang="en-US" dirty="0"/>
              <a:t> -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</a:p>
          <a:p>
            <a:pPr lvl="0"/>
            <a:r>
              <a:rPr lang="en-US" b="1" dirty="0" err="1"/>
              <a:t>valign</a:t>
            </a:r>
            <a:r>
              <a:rPr lang="en-US" dirty="0"/>
              <a:t> - </a:t>
            </a:r>
            <a:r>
              <a:rPr lang="en-US" dirty="0" err="1"/>
              <a:t>perataan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:top, middle </a:t>
            </a:r>
            <a:r>
              <a:rPr lang="en-US" dirty="0" err="1"/>
              <a:t>atau</a:t>
            </a:r>
            <a:r>
              <a:rPr lang="en-US" dirty="0"/>
              <a:t> bottom. </a:t>
            </a:r>
          </a:p>
          <a:p>
            <a:pPr lvl="0"/>
            <a:r>
              <a:rPr lang="en-US" b="1" dirty="0"/>
              <a:t>width</a:t>
            </a:r>
            <a:r>
              <a:rPr lang="en-US" dirty="0"/>
              <a:t> -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pixel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percen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&lt;TD align="right" background="back.gif" </a:t>
            </a:r>
            <a:r>
              <a:rPr lang="en-US" dirty="0" err="1"/>
              <a:t>bgcolor</a:t>
            </a:r>
            <a:r>
              <a:rPr lang="en-US" dirty="0"/>
              <a:t>="#0000FF" </a:t>
            </a:r>
            <a:r>
              <a:rPr lang="en-US" dirty="0" err="1"/>
              <a:t>colspan</a:t>
            </a:r>
            <a:r>
              <a:rPr lang="en-US" dirty="0"/>
              <a:t>="3" height="200" </a:t>
            </a:r>
            <a:r>
              <a:rPr lang="en-US" dirty="0" err="1"/>
              <a:t>nowrap</a:t>
            </a:r>
            <a:r>
              <a:rPr lang="en-US" dirty="0"/>
              <a:t> </a:t>
            </a:r>
            <a:r>
              <a:rPr lang="en-US" dirty="0" err="1"/>
              <a:t>rowspan</a:t>
            </a:r>
            <a:r>
              <a:rPr lang="en-US" dirty="0"/>
              <a:t>="2" </a:t>
            </a:r>
            <a:r>
              <a:rPr lang="en-US" dirty="0" err="1"/>
              <a:t>valign</a:t>
            </a:r>
            <a:r>
              <a:rPr lang="en-US" dirty="0"/>
              <a:t>="bottom" width="300"&gt;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</TotalTime>
  <Words>563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Metro</vt:lpstr>
      <vt:lpstr>Table</vt:lpstr>
      <vt:lpstr>Slide 2</vt:lpstr>
      <vt:lpstr>Tag atau elemen utama yang digunakan dalam pembuatan table : </vt:lpstr>
      <vt:lpstr>&lt;TABLE&gt;  Terdiri dari atribut : </vt:lpstr>
      <vt:lpstr>Contoh : </vt:lpstr>
      <vt:lpstr>&lt;TR&gt; </vt:lpstr>
      <vt:lpstr>Contoh : </vt:lpstr>
      <vt:lpstr>&lt;TD&gt; </vt:lpstr>
      <vt:lpstr>Contoh : </vt:lpstr>
      <vt:lpstr>Contoh-contoh</vt:lpstr>
      <vt:lpstr>Slide 11</vt:lpstr>
      <vt:lpstr>Slide 12</vt:lpstr>
      <vt:lpstr>Slide 13</vt:lpstr>
      <vt:lpstr>Slide 14</vt:lpstr>
      <vt:lpstr>Slide 15</vt:lpstr>
      <vt:lpstr>Tugas</vt:lpstr>
      <vt:lpstr>Slide 17</vt:lpstr>
    </vt:vector>
  </TitlesOfParts>
  <Company>benkz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</dc:title>
  <dc:creator>b3nkz</dc:creator>
  <cp:lastModifiedBy>b3nkz</cp:lastModifiedBy>
  <cp:revision>2</cp:revision>
  <dcterms:created xsi:type="dcterms:W3CDTF">2009-09-13T05:22:40Z</dcterms:created>
  <dcterms:modified xsi:type="dcterms:W3CDTF">2009-09-13T05:40:48Z</dcterms:modified>
</cp:coreProperties>
</file>