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0" r:id="rId3"/>
    <p:sldId id="261" r:id="rId4"/>
    <p:sldId id="257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9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651" autoAdjust="0"/>
  </p:normalViewPr>
  <p:slideViewPr>
    <p:cSldViewPr>
      <p:cViewPr varScale="1">
        <p:scale>
          <a:sx n="50" d="100"/>
          <a:sy n="50" d="100"/>
        </p:scale>
        <p:origin x="-1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F6A7D-1E6E-4BBD-95CE-AD83F91557B0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4D54D497-CB84-4FC4-AAF1-B4800581FEB8}">
      <dgm:prSet phldrT="[Text]"/>
      <dgm:spPr/>
      <dgm:t>
        <a:bodyPr/>
        <a:lstStyle/>
        <a:p>
          <a:r>
            <a:rPr lang="id-ID" dirty="0" smtClean="0"/>
            <a:t>Investigasi sistem produk ; Studi kelayakan </a:t>
          </a:r>
          <a:endParaRPr lang="id-ID" dirty="0"/>
        </a:p>
      </dgm:t>
    </dgm:pt>
    <dgm:pt modelId="{07C64626-D1C2-4C8E-9E26-4712B0DDA499}" type="parTrans" cxnId="{6C90457A-E548-438C-A1A9-EC72EC89034F}">
      <dgm:prSet/>
      <dgm:spPr/>
      <dgm:t>
        <a:bodyPr/>
        <a:lstStyle/>
        <a:p>
          <a:endParaRPr lang="id-ID"/>
        </a:p>
      </dgm:t>
    </dgm:pt>
    <dgm:pt modelId="{7832B92D-0E62-4FB2-9C8E-BA6B6440906C}" type="sibTrans" cxnId="{6C90457A-E548-438C-A1A9-EC72EC89034F}">
      <dgm:prSet/>
      <dgm:spPr/>
      <dgm:t>
        <a:bodyPr/>
        <a:lstStyle/>
        <a:p>
          <a:endParaRPr lang="id-ID"/>
        </a:p>
      </dgm:t>
    </dgm:pt>
    <dgm:pt modelId="{0A1044B2-4DE7-4D59-883E-84ADD54B0F26}">
      <dgm:prSet phldrT="[Text]"/>
      <dgm:spPr/>
      <dgm:t>
        <a:bodyPr/>
        <a:lstStyle/>
        <a:p>
          <a:r>
            <a:rPr lang="id-ID" dirty="0" smtClean="0"/>
            <a:t>Analisis sistem Produk : Kebutuhan fungsional </a:t>
          </a:r>
          <a:endParaRPr lang="id-ID" dirty="0"/>
        </a:p>
      </dgm:t>
    </dgm:pt>
    <dgm:pt modelId="{12A243AE-E189-4B37-81D5-97C38545558C}" type="parTrans" cxnId="{9859785A-205B-44CC-824F-E98816583F4B}">
      <dgm:prSet/>
      <dgm:spPr/>
      <dgm:t>
        <a:bodyPr/>
        <a:lstStyle/>
        <a:p>
          <a:endParaRPr lang="id-ID"/>
        </a:p>
      </dgm:t>
    </dgm:pt>
    <dgm:pt modelId="{C4522F6F-B2C9-430D-B268-B24AD5FBE10E}" type="sibTrans" cxnId="{9859785A-205B-44CC-824F-E98816583F4B}">
      <dgm:prSet/>
      <dgm:spPr/>
      <dgm:t>
        <a:bodyPr/>
        <a:lstStyle/>
        <a:p>
          <a:endParaRPr lang="id-ID"/>
        </a:p>
      </dgm:t>
    </dgm:pt>
    <dgm:pt modelId="{7FA3E026-C0A7-4F13-BAD4-A39991AFD367}">
      <dgm:prSet phldrT="[Text]"/>
      <dgm:spPr/>
      <dgm:t>
        <a:bodyPr/>
        <a:lstStyle/>
        <a:p>
          <a:r>
            <a:rPr lang="id-ID" dirty="0" smtClean="0"/>
            <a:t>Desain produk sistem : spesifikasi sistem </a:t>
          </a:r>
          <a:endParaRPr lang="id-ID" dirty="0"/>
        </a:p>
      </dgm:t>
    </dgm:pt>
    <dgm:pt modelId="{701CF4C0-4C28-44F9-B57A-E5F58BB70AD1}" type="parTrans" cxnId="{B44DFA46-4B8D-4553-97AD-D0A987C5E4D9}">
      <dgm:prSet/>
      <dgm:spPr/>
      <dgm:t>
        <a:bodyPr/>
        <a:lstStyle/>
        <a:p>
          <a:endParaRPr lang="id-ID"/>
        </a:p>
      </dgm:t>
    </dgm:pt>
    <dgm:pt modelId="{B326CBFD-9D3E-437F-9709-9772F01E5192}" type="sibTrans" cxnId="{B44DFA46-4B8D-4553-97AD-D0A987C5E4D9}">
      <dgm:prSet/>
      <dgm:spPr/>
      <dgm:t>
        <a:bodyPr/>
        <a:lstStyle/>
        <a:p>
          <a:endParaRPr lang="id-ID"/>
        </a:p>
      </dgm:t>
    </dgm:pt>
    <dgm:pt modelId="{0F08D2E5-1B82-4C16-935A-DB643D81C25F}">
      <dgm:prSet phldrT="[Text]"/>
      <dgm:spPr/>
      <dgm:t>
        <a:bodyPr/>
        <a:lstStyle/>
        <a:p>
          <a:r>
            <a:rPr lang="id-ID" dirty="0" smtClean="0"/>
            <a:t>Implementasi sistem :produk Operasional</a:t>
          </a:r>
          <a:endParaRPr lang="id-ID" dirty="0"/>
        </a:p>
      </dgm:t>
    </dgm:pt>
    <dgm:pt modelId="{6C210010-98B6-40AF-A7AB-172474AF5B8F}" type="parTrans" cxnId="{CE237EE3-B96C-4B9A-AFD7-1FB47056CB07}">
      <dgm:prSet/>
      <dgm:spPr/>
    </dgm:pt>
    <dgm:pt modelId="{2051F044-58D6-4F39-B823-4D3EDE0824C9}" type="sibTrans" cxnId="{CE237EE3-B96C-4B9A-AFD7-1FB47056CB07}">
      <dgm:prSet/>
      <dgm:spPr/>
      <dgm:t>
        <a:bodyPr/>
        <a:lstStyle/>
        <a:p>
          <a:endParaRPr lang="id-ID"/>
        </a:p>
      </dgm:t>
    </dgm:pt>
    <dgm:pt modelId="{F1E92495-7394-459E-98BF-E58A19A815F9}">
      <dgm:prSet phldrT="[Text]"/>
      <dgm:spPr/>
      <dgm:t>
        <a:bodyPr/>
        <a:lstStyle/>
        <a:p>
          <a:r>
            <a:rPr lang="id-ID" dirty="0" smtClean="0"/>
            <a:t>Pemeliharaan sistem : Produk pembuktian sistem </a:t>
          </a:r>
          <a:endParaRPr lang="id-ID" dirty="0"/>
        </a:p>
      </dgm:t>
    </dgm:pt>
    <dgm:pt modelId="{4366741E-3AB1-48C8-B162-E508FBAD8D4C}" type="parTrans" cxnId="{6A550609-F7E4-4CC4-BBD8-8D4751D3CF33}">
      <dgm:prSet/>
      <dgm:spPr/>
    </dgm:pt>
    <dgm:pt modelId="{EC6D18F5-5D7E-442D-B87B-727134B634B0}" type="sibTrans" cxnId="{6A550609-F7E4-4CC4-BBD8-8D4751D3CF33}">
      <dgm:prSet/>
      <dgm:spPr/>
    </dgm:pt>
    <dgm:pt modelId="{F836284E-4CC7-4D33-B4AF-DBFD0B5875DA}" type="pres">
      <dgm:prSet presAssocID="{6C4F6A7D-1E6E-4BBD-95CE-AD83F91557B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7DFB132-98D8-468E-ABBC-4C1A692690AA}" type="pres">
      <dgm:prSet presAssocID="{6C4F6A7D-1E6E-4BBD-95CE-AD83F91557B0}" presName="dummyMaxCanvas" presStyleCnt="0">
        <dgm:presLayoutVars/>
      </dgm:prSet>
      <dgm:spPr/>
    </dgm:pt>
    <dgm:pt modelId="{FA1173A7-8B5F-4557-B4CB-7DEC0B89A934}" type="pres">
      <dgm:prSet presAssocID="{6C4F6A7D-1E6E-4BBD-95CE-AD83F91557B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5AF2802-1706-4AB3-8454-C9B39E9E6496}" type="pres">
      <dgm:prSet presAssocID="{6C4F6A7D-1E6E-4BBD-95CE-AD83F91557B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08B87B2-CE75-47B4-8D72-A392F2936583}" type="pres">
      <dgm:prSet presAssocID="{6C4F6A7D-1E6E-4BBD-95CE-AD83F91557B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A9560F-014B-45DF-B644-70A9F5D1990C}" type="pres">
      <dgm:prSet presAssocID="{6C4F6A7D-1E6E-4BBD-95CE-AD83F91557B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6ADBA0B-CB9B-44E3-B598-2D90C333018F}" type="pres">
      <dgm:prSet presAssocID="{6C4F6A7D-1E6E-4BBD-95CE-AD83F91557B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2FAF01-900B-4239-A6B3-29F71022D3AC}" type="pres">
      <dgm:prSet presAssocID="{6C4F6A7D-1E6E-4BBD-95CE-AD83F91557B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F081A0-6F48-4580-903E-ED7018DAF80F}" type="pres">
      <dgm:prSet presAssocID="{6C4F6A7D-1E6E-4BBD-95CE-AD83F91557B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8F7B3E9-7095-4737-8244-DE68B5401C99}" type="pres">
      <dgm:prSet presAssocID="{6C4F6A7D-1E6E-4BBD-95CE-AD83F91557B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32FEBC-5C04-450F-B5C8-724C1B55D9DF}" type="pres">
      <dgm:prSet presAssocID="{6C4F6A7D-1E6E-4BBD-95CE-AD83F91557B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7EA48A4-E035-4DD6-9F0D-DB85B9C93991}" type="pres">
      <dgm:prSet presAssocID="{6C4F6A7D-1E6E-4BBD-95CE-AD83F91557B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8D2BB6-53C8-4A11-8472-AEEBE4063985}" type="pres">
      <dgm:prSet presAssocID="{6C4F6A7D-1E6E-4BBD-95CE-AD83F91557B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A7EE483-99EA-4983-9EF2-2E7AF50BED6E}" type="pres">
      <dgm:prSet presAssocID="{6C4F6A7D-1E6E-4BBD-95CE-AD83F91557B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7C97D8-3EA4-4B82-A240-EB4E853CDB87}" type="pres">
      <dgm:prSet presAssocID="{6C4F6A7D-1E6E-4BBD-95CE-AD83F91557B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BE2CD1-55BD-4708-87B5-B5189388BA67}" type="pres">
      <dgm:prSet presAssocID="{6C4F6A7D-1E6E-4BBD-95CE-AD83F91557B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E237EE3-B96C-4B9A-AFD7-1FB47056CB07}" srcId="{6C4F6A7D-1E6E-4BBD-95CE-AD83F91557B0}" destId="{0F08D2E5-1B82-4C16-935A-DB643D81C25F}" srcOrd="3" destOrd="0" parTransId="{6C210010-98B6-40AF-A7AB-172474AF5B8F}" sibTransId="{2051F044-58D6-4F39-B823-4D3EDE0824C9}"/>
    <dgm:cxn modelId="{18CE9D50-4A63-4AC8-A454-F82C1C9E66E3}" type="presOf" srcId="{C4522F6F-B2C9-430D-B268-B24AD5FBE10E}" destId="{B4F081A0-6F48-4580-903E-ED7018DAF80F}" srcOrd="0" destOrd="0" presId="urn:microsoft.com/office/officeart/2005/8/layout/vProcess5"/>
    <dgm:cxn modelId="{F2B30641-36F3-42BD-91C4-6D5DBB276BE0}" type="presOf" srcId="{7832B92D-0E62-4FB2-9C8E-BA6B6440906C}" destId="{AB2FAF01-900B-4239-A6B3-29F71022D3AC}" srcOrd="0" destOrd="0" presId="urn:microsoft.com/office/officeart/2005/8/layout/vProcess5"/>
    <dgm:cxn modelId="{AF8FB0D1-F64A-4A92-94FE-FC0E24F42865}" type="presOf" srcId="{2051F044-58D6-4F39-B823-4D3EDE0824C9}" destId="{B932FEBC-5C04-450F-B5C8-724C1B55D9DF}" srcOrd="0" destOrd="0" presId="urn:microsoft.com/office/officeart/2005/8/layout/vProcess5"/>
    <dgm:cxn modelId="{6C90457A-E548-438C-A1A9-EC72EC89034F}" srcId="{6C4F6A7D-1E6E-4BBD-95CE-AD83F91557B0}" destId="{4D54D497-CB84-4FC4-AAF1-B4800581FEB8}" srcOrd="0" destOrd="0" parTransId="{07C64626-D1C2-4C8E-9E26-4712B0DDA499}" sibTransId="{7832B92D-0E62-4FB2-9C8E-BA6B6440906C}"/>
    <dgm:cxn modelId="{93CF9D96-4B58-44EF-80A1-BCBC68249503}" type="presOf" srcId="{4D54D497-CB84-4FC4-AAF1-B4800581FEB8}" destId="{FA1173A7-8B5F-4557-B4CB-7DEC0B89A934}" srcOrd="0" destOrd="0" presId="urn:microsoft.com/office/officeart/2005/8/layout/vProcess5"/>
    <dgm:cxn modelId="{6A550609-F7E4-4CC4-BBD8-8D4751D3CF33}" srcId="{6C4F6A7D-1E6E-4BBD-95CE-AD83F91557B0}" destId="{F1E92495-7394-459E-98BF-E58A19A815F9}" srcOrd="4" destOrd="0" parTransId="{4366741E-3AB1-48C8-B162-E508FBAD8D4C}" sibTransId="{EC6D18F5-5D7E-442D-B87B-727134B634B0}"/>
    <dgm:cxn modelId="{C75DA7FD-45F2-4341-BE88-3978F93C770E}" type="presOf" srcId="{F1E92495-7394-459E-98BF-E58A19A815F9}" destId="{F6ADBA0B-CB9B-44E3-B598-2D90C333018F}" srcOrd="0" destOrd="0" presId="urn:microsoft.com/office/officeart/2005/8/layout/vProcess5"/>
    <dgm:cxn modelId="{2CD3C288-9E53-481D-BD50-6D9BB17B09BB}" type="presOf" srcId="{F1E92495-7394-459E-98BF-E58A19A815F9}" destId="{4EBE2CD1-55BD-4708-87B5-B5189388BA67}" srcOrd="1" destOrd="0" presId="urn:microsoft.com/office/officeart/2005/8/layout/vProcess5"/>
    <dgm:cxn modelId="{16E7487C-29DA-4ED0-94D1-2EFDC9BA2701}" type="presOf" srcId="{0F08D2E5-1B82-4C16-935A-DB643D81C25F}" destId="{C97C97D8-3EA4-4B82-A240-EB4E853CDB87}" srcOrd="1" destOrd="0" presId="urn:microsoft.com/office/officeart/2005/8/layout/vProcess5"/>
    <dgm:cxn modelId="{93F6ED3A-EFBA-4EF0-B9A1-0E3999767B79}" type="presOf" srcId="{4D54D497-CB84-4FC4-AAF1-B4800581FEB8}" destId="{97EA48A4-E035-4DD6-9F0D-DB85B9C93991}" srcOrd="1" destOrd="0" presId="urn:microsoft.com/office/officeart/2005/8/layout/vProcess5"/>
    <dgm:cxn modelId="{F55FC10B-0740-4102-B803-6B56AD15F0AA}" type="presOf" srcId="{0A1044B2-4DE7-4D59-883E-84ADD54B0F26}" destId="{B48D2BB6-53C8-4A11-8472-AEEBE4063985}" srcOrd="1" destOrd="0" presId="urn:microsoft.com/office/officeart/2005/8/layout/vProcess5"/>
    <dgm:cxn modelId="{55491FC9-C5D0-4AD2-B895-9F7098DEDA01}" type="presOf" srcId="{6C4F6A7D-1E6E-4BBD-95CE-AD83F91557B0}" destId="{F836284E-4CC7-4D33-B4AF-DBFD0B5875DA}" srcOrd="0" destOrd="0" presId="urn:microsoft.com/office/officeart/2005/8/layout/vProcess5"/>
    <dgm:cxn modelId="{0F05D4A2-B0A6-4A30-81C7-83C080858D9E}" type="presOf" srcId="{7FA3E026-C0A7-4F13-BAD4-A39991AFD367}" destId="{508B87B2-CE75-47B4-8D72-A392F2936583}" srcOrd="0" destOrd="0" presId="urn:microsoft.com/office/officeart/2005/8/layout/vProcess5"/>
    <dgm:cxn modelId="{B44DFA46-4B8D-4553-97AD-D0A987C5E4D9}" srcId="{6C4F6A7D-1E6E-4BBD-95CE-AD83F91557B0}" destId="{7FA3E026-C0A7-4F13-BAD4-A39991AFD367}" srcOrd="2" destOrd="0" parTransId="{701CF4C0-4C28-44F9-B57A-E5F58BB70AD1}" sibTransId="{B326CBFD-9D3E-437F-9709-9772F01E5192}"/>
    <dgm:cxn modelId="{C1598F8F-CCF4-45C9-BA7E-07BFE7418D43}" type="presOf" srcId="{0F08D2E5-1B82-4C16-935A-DB643D81C25F}" destId="{11A9560F-014B-45DF-B644-70A9F5D1990C}" srcOrd="0" destOrd="0" presId="urn:microsoft.com/office/officeart/2005/8/layout/vProcess5"/>
    <dgm:cxn modelId="{EE4799DE-7A94-4312-BC60-EE696126C24F}" type="presOf" srcId="{0A1044B2-4DE7-4D59-883E-84ADD54B0F26}" destId="{A5AF2802-1706-4AB3-8454-C9B39E9E6496}" srcOrd="0" destOrd="0" presId="urn:microsoft.com/office/officeart/2005/8/layout/vProcess5"/>
    <dgm:cxn modelId="{12D0EADD-6ADD-445E-A4F2-C6700B909362}" type="presOf" srcId="{7FA3E026-C0A7-4F13-BAD4-A39991AFD367}" destId="{AA7EE483-99EA-4983-9EF2-2E7AF50BED6E}" srcOrd="1" destOrd="0" presId="urn:microsoft.com/office/officeart/2005/8/layout/vProcess5"/>
    <dgm:cxn modelId="{D95887E4-AAF6-4D18-AACE-2C6C19FCE7A1}" type="presOf" srcId="{B326CBFD-9D3E-437F-9709-9772F01E5192}" destId="{A8F7B3E9-7095-4737-8244-DE68B5401C99}" srcOrd="0" destOrd="0" presId="urn:microsoft.com/office/officeart/2005/8/layout/vProcess5"/>
    <dgm:cxn modelId="{9859785A-205B-44CC-824F-E98816583F4B}" srcId="{6C4F6A7D-1E6E-4BBD-95CE-AD83F91557B0}" destId="{0A1044B2-4DE7-4D59-883E-84ADD54B0F26}" srcOrd="1" destOrd="0" parTransId="{12A243AE-E189-4B37-81D5-97C38545558C}" sibTransId="{C4522F6F-B2C9-430D-B268-B24AD5FBE10E}"/>
    <dgm:cxn modelId="{2AC19218-706A-475C-ADFA-02325CD2D0A7}" type="presParOf" srcId="{F836284E-4CC7-4D33-B4AF-DBFD0B5875DA}" destId="{57DFB132-98D8-468E-ABBC-4C1A692690AA}" srcOrd="0" destOrd="0" presId="urn:microsoft.com/office/officeart/2005/8/layout/vProcess5"/>
    <dgm:cxn modelId="{E24A886D-6EBD-42EA-A03C-4E811CA45963}" type="presParOf" srcId="{F836284E-4CC7-4D33-B4AF-DBFD0B5875DA}" destId="{FA1173A7-8B5F-4557-B4CB-7DEC0B89A934}" srcOrd="1" destOrd="0" presId="urn:microsoft.com/office/officeart/2005/8/layout/vProcess5"/>
    <dgm:cxn modelId="{4BA12A83-A463-456E-987E-70AAF9188F9B}" type="presParOf" srcId="{F836284E-4CC7-4D33-B4AF-DBFD0B5875DA}" destId="{A5AF2802-1706-4AB3-8454-C9B39E9E6496}" srcOrd="2" destOrd="0" presId="urn:microsoft.com/office/officeart/2005/8/layout/vProcess5"/>
    <dgm:cxn modelId="{F7DDA5DD-4B19-460F-94A0-B348473B1A72}" type="presParOf" srcId="{F836284E-4CC7-4D33-B4AF-DBFD0B5875DA}" destId="{508B87B2-CE75-47B4-8D72-A392F2936583}" srcOrd="3" destOrd="0" presId="urn:microsoft.com/office/officeart/2005/8/layout/vProcess5"/>
    <dgm:cxn modelId="{FD3DB450-5512-4261-95BC-506C9882E05B}" type="presParOf" srcId="{F836284E-4CC7-4D33-B4AF-DBFD0B5875DA}" destId="{11A9560F-014B-45DF-B644-70A9F5D1990C}" srcOrd="4" destOrd="0" presId="urn:microsoft.com/office/officeart/2005/8/layout/vProcess5"/>
    <dgm:cxn modelId="{11D26F61-F096-4A2F-A2C6-D9A65C402704}" type="presParOf" srcId="{F836284E-4CC7-4D33-B4AF-DBFD0B5875DA}" destId="{F6ADBA0B-CB9B-44E3-B598-2D90C333018F}" srcOrd="5" destOrd="0" presId="urn:microsoft.com/office/officeart/2005/8/layout/vProcess5"/>
    <dgm:cxn modelId="{077BA581-EADB-476E-B48A-BBF9E0825208}" type="presParOf" srcId="{F836284E-4CC7-4D33-B4AF-DBFD0B5875DA}" destId="{AB2FAF01-900B-4239-A6B3-29F71022D3AC}" srcOrd="6" destOrd="0" presId="urn:microsoft.com/office/officeart/2005/8/layout/vProcess5"/>
    <dgm:cxn modelId="{3C9535F6-CEB1-447E-85E2-A4566A317351}" type="presParOf" srcId="{F836284E-4CC7-4D33-B4AF-DBFD0B5875DA}" destId="{B4F081A0-6F48-4580-903E-ED7018DAF80F}" srcOrd="7" destOrd="0" presId="urn:microsoft.com/office/officeart/2005/8/layout/vProcess5"/>
    <dgm:cxn modelId="{A25E167C-021A-4549-AB25-E42181F6239C}" type="presParOf" srcId="{F836284E-4CC7-4D33-B4AF-DBFD0B5875DA}" destId="{A8F7B3E9-7095-4737-8244-DE68B5401C99}" srcOrd="8" destOrd="0" presId="urn:microsoft.com/office/officeart/2005/8/layout/vProcess5"/>
    <dgm:cxn modelId="{BB0A7C03-B059-4FC8-9A68-DCD9F6D6A436}" type="presParOf" srcId="{F836284E-4CC7-4D33-B4AF-DBFD0B5875DA}" destId="{B932FEBC-5C04-450F-B5C8-724C1B55D9DF}" srcOrd="9" destOrd="0" presId="urn:microsoft.com/office/officeart/2005/8/layout/vProcess5"/>
    <dgm:cxn modelId="{611D5E79-C681-4EE5-A9D7-0C142EBF0710}" type="presParOf" srcId="{F836284E-4CC7-4D33-B4AF-DBFD0B5875DA}" destId="{97EA48A4-E035-4DD6-9F0D-DB85B9C93991}" srcOrd="10" destOrd="0" presId="urn:microsoft.com/office/officeart/2005/8/layout/vProcess5"/>
    <dgm:cxn modelId="{EADDCD41-04CA-485D-BF50-2119F610D03E}" type="presParOf" srcId="{F836284E-4CC7-4D33-B4AF-DBFD0B5875DA}" destId="{B48D2BB6-53C8-4A11-8472-AEEBE4063985}" srcOrd="11" destOrd="0" presId="urn:microsoft.com/office/officeart/2005/8/layout/vProcess5"/>
    <dgm:cxn modelId="{39826B17-3BE4-4055-99A9-21E90F969264}" type="presParOf" srcId="{F836284E-4CC7-4D33-B4AF-DBFD0B5875DA}" destId="{AA7EE483-99EA-4983-9EF2-2E7AF50BED6E}" srcOrd="12" destOrd="0" presId="urn:microsoft.com/office/officeart/2005/8/layout/vProcess5"/>
    <dgm:cxn modelId="{AC80D81A-D59F-406D-88D4-CF876706B5CD}" type="presParOf" srcId="{F836284E-4CC7-4D33-B4AF-DBFD0B5875DA}" destId="{C97C97D8-3EA4-4B82-A240-EB4E853CDB87}" srcOrd="13" destOrd="0" presId="urn:microsoft.com/office/officeart/2005/8/layout/vProcess5"/>
    <dgm:cxn modelId="{4F1A3ECB-D201-4FBE-AAE9-61D379F6F878}" type="presParOf" srcId="{F836284E-4CC7-4D33-B4AF-DBFD0B5875DA}" destId="{4EBE2CD1-55BD-4708-87B5-B5189388BA67}" srcOrd="14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96AE1-BD9F-44D0-847C-CC4CF575D35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88A2676-FE05-432A-8F19-7975184E0477}">
      <dgm:prSet phldrT="[Text]"/>
      <dgm:spPr/>
      <dgm:t>
        <a:bodyPr/>
        <a:lstStyle/>
        <a:p>
          <a:r>
            <a:rPr lang="id-ID" dirty="0" smtClean="0"/>
            <a:t>Mengumumkan penelitian sistem </a:t>
          </a:r>
          <a:endParaRPr lang="id-ID" dirty="0"/>
        </a:p>
      </dgm:t>
    </dgm:pt>
    <dgm:pt modelId="{D88BF2A4-E350-496A-82E2-F2F58ECA82AD}" type="parTrans" cxnId="{E5098CF8-896F-4B24-B8DD-FE2F754FB7DE}">
      <dgm:prSet/>
      <dgm:spPr/>
      <dgm:t>
        <a:bodyPr/>
        <a:lstStyle/>
        <a:p>
          <a:endParaRPr lang="id-ID"/>
        </a:p>
      </dgm:t>
    </dgm:pt>
    <dgm:pt modelId="{083E2C4D-61F2-4037-A717-46384F9D6A6A}" type="sibTrans" cxnId="{E5098CF8-896F-4B24-B8DD-FE2F754FB7DE}">
      <dgm:prSet/>
      <dgm:spPr/>
      <dgm:t>
        <a:bodyPr/>
        <a:lstStyle/>
        <a:p>
          <a:endParaRPr lang="id-ID"/>
        </a:p>
      </dgm:t>
    </dgm:pt>
    <dgm:pt modelId="{9F993F92-1A1E-429F-9E7F-2ABBD35882F8}">
      <dgm:prSet phldrT="[Text]"/>
      <dgm:spPr/>
      <dgm:t>
        <a:bodyPr/>
        <a:lstStyle/>
        <a:p>
          <a:r>
            <a:rPr lang="id-ID" dirty="0" smtClean="0"/>
            <a:t>Mendefinisikan kebutuhan sistem</a:t>
          </a:r>
          <a:endParaRPr lang="id-ID" dirty="0"/>
        </a:p>
      </dgm:t>
    </dgm:pt>
    <dgm:pt modelId="{39339948-6F01-40F1-8389-BF1569E52001}" type="parTrans" cxnId="{1A166284-6A66-41A9-98F7-F1E7DFA63F88}">
      <dgm:prSet/>
      <dgm:spPr/>
      <dgm:t>
        <a:bodyPr/>
        <a:lstStyle/>
        <a:p>
          <a:endParaRPr lang="id-ID"/>
        </a:p>
      </dgm:t>
    </dgm:pt>
    <dgm:pt modelId="{2D466ECD-4528-4F51-994D-1907B958CF33}" type="sibTrans" cxnId="{1A166284-6A66-41A9-98F7-F1E7DFA63F88}">
      <dgm:prSet/>
      <dgm:spPr/>
      <dgm:t>
        <a:bodyPr/>
        <a:lstStyle/>
        <a:p>
          <a:endParaRPr lang="id-ID"/>
        </a:p>
      </dgm:t>
    </dgm:pt>
    <dgm:pt modelId="{97EDD4BE-F0AA-4FB6-87EA-C33B0E91E87B}">
      <dgm:prSet phldrT="[Text]"/>
      <dgm:spPr/>
      <dgm:t>
        <a:bodyPr/>
        <a:lstStyle/>
        <a:p>
          <a:r>
            <a:rPr lang="id-ID" dirty="0" smtClean="0"/>
            <a:t>Mendefinisikan kriteria kinerja sistem </a:t>
          </a:r>
          <a:endParaRPr lang="id-ID" dirty="0"/>
        </a:p>
      </dgm:t>
    </dgm:pt>
    <dgm:pt modelId="{856358AB-0DCB-4799-A39F-63E3A24505F7}" type="parTrans" cxnId="{BE35FD43-04B8-4943-B7E2-3C82296FAD40}">
      <dgm:prSet/>
      <dgm:spPr/>
      <dgm:t>
        <a:bodyPr/>
        <a:lstStyle/>
        <a:p>
          <a:endParaRPr lang="id-ID"/>
        </a:p>
      </dgm:t>
    </dgm:pt>
    <dgm:pt modelId="{C5BFFC81-858E-4B5C-9484-22217DB4323F}" type="sibTrans" cxnId="{BE35FD43-04B8-4943-B7E2-3C82296FAD40}">
      <dgm:prSet/>
      <dgm:spPr/>
      <dgm:t>
        <a:bodyPr/>
        <a:lstStyle/>
        <a:p>
          <a:endParaRPr lang="id-ID"/>
        </a:p>
      </dgm:t>
    </dgm:pt>
    <dgm:pt modelId="{588724F3-D897-4934-AB63-9F5BD9EA3261}">
      <dgm:prSet phldrT="[Text]"/>
      <dgm:spPr/>
      <dgm:t>
        <a:bodyPr/>
        <a:lstStyle/>
        <a:p>
          <a:r>
            <a:rPr lang="id-ID" dirty="0" smtClean="0"/>
            <a:t>Mengornanisasi tim proyek</a:t>
          </a:r>
          <a:endParaRPr lang="id-ID" dirty="0"/>
        </a:p>
      </dgm:t>
    </dgm:pt>
    <dgm:pt modelId="{43159D50-9E3B-439B-9B6E-8919BB1A2EAF}" type="parTrans" cxnId="{7F6B868D-1C06-48FC-8880-F17C863E168D}">
      <dgm:prSet/>
      <dgm:spPr/>
      <dgm:t>
        <a:bodyPr/>
        <a:lstStyle/>
        <a:p>
          <a:endParaRPr lang="id-ID"/>
        </a:p>
      </dgm:t>
    </dgm:pt>
    <dgm:pt modelId="{0E03EE25-6310-40F1-BE63-ACBFB94AD06D}" type="sibTrans" cxnId="{7F6B868D-1C06-48FC-8880-F17C863E168D}">
      <dgm:prSet/>
      <dgm:spPr/>
      <dgm:t>
        <a:bodyPr/>
        <a:lstStyle/>
        <a:p>
          <a:endParaRPr lang="id-ID"/>
        </a:p>
      </dgm:t>
    </dgm:pt>
    <dgm:pt modelId="{611508C8-E2A7-4B9A-A18D-CA4D6C77A165}">
      <dgm:prSet phldrT="[Text]"/>
      <dgm:spPr/>
      <dgm:t>
        <a:bodyPr/>
        <a:lstStyle/>
        <a:p>
          <a:r>
            <a:rPr lang="id-ID" dirty="0" smtClean="0"/>
            <a:t>Menyiapkan usulan rencana</a:t>
          </a:r>
          <a:endParaRPr lang="id-ID" dirty="0"/>
        </a:p>
      </dgm:t>
    </dgm:pt>
    <dgm:pt modelId="{411F7972-8B6F-4BD3-8E10-9D61AC5A92A0}" type="parTrans" cxnId="{987453BD-9C14-477B-B58D-ABD216F403CF}">
      <dgm:prSet/>
      <dgm:spPr/>
      <dgm:t>
        <a:bodyPr/>
        <a:lstStyle/>
        <a:p>
          <a:endParaRPr lang="id-ID"/>
        </a:p>
      </dgm:t>
    </dgm:pt>
    <dgm:pt modelId="{A897CF25-18BB-478E-911B-8872885A1A15}" type="sibTrans" cxnId="{987453BD-9C14-477B-B58D-ABD216F403CF}">
      <dgm:prSet/>
      <dgm:spPr/>
      <dgm:t>
        <a:bodyPr/>
        <a:lstStyle/>
        <a:p>
          <a:endParaRPr lang="id-ID"/>
        </a:p>
      </dgm:t>
    </dgm:pt>
    <dgm:pt modelId="{C86338FA-3EDC-4010-9CB7-3C4880745CDF}">
      <dgm:prSet phldrT="[Text]"/>
      <dgm:spPr/>
      <dgm:t>
        <a:bodyPr/>
        <a:lstStyle/>
        <a:p>
          <a:r>
            <a:rPr lang="id-ID" dirty="0" smtClean="0"/>
            <a:t>Menyetujui atau menolak rancangan sistem </a:t>
          </a:r>
          <a:endParaRPr lang="id-ID" dirty="0"/>
        </a:p>
      </dgm:t>
    </dgm:pt>
    <dgm:pt modelId="{A30D20AA-464A-41E4-BB9D-CF712EA47CE4}" type="parTrans" cxnId="{8BF08EF0-849D-4E54-8CD2-37AEF2AF7B34}">
      <dgm:prSet/>
      <dgm:spPr/>
      <dgm:t>
        <a:bodyPr/>
        <a:lstStyle/>
        <a:p>
          <a:endParaRPr lang="id-ID"/>
        </a:p>
      </dgm:t>
    </dgm:pt>
    <dgm:pt modelId="{1553C7EA-666A-4DF8-98C5-3E52C6EF5525}" type="sibTrans" cxnId="{8BF08EF0-849D-4E54-8CD2-37AEF2AF7B34}">
      <dgm:prSet/>
      <dgm:spPr/>
      <dgm:t>
        <a:bodyPr/>
        <a:lstStyle/>
        <a:p>
          <a:endParaRPr lang="id-ID"/>
        </a:p>
      </dgm:t>
    </dgm:pt>
    <dgm:pt modelId="{079F349B-D5D8-40DC-958A-D5165F4427E9}" type="pres">
      <dgm:prSet presAssocID="{DA496AE1-BD9F-44D0-847C-CC4CF575D3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C553685-3430-4028-8EC8-CEABF4AC8BA4}" type="pres">
      <dgm:prSet presAssocID="{D88A2676-FE05-432A-8F19-7975184E0477}" presName="parentLin" presStyleCnt="0"/>
      <dgm:spPr/>
    </dgm:pt>
    <dgm:pt modelId="{AB32CB58-E1EC-49CC-8133-6C8FB37C9ADF}" type="pres">
      <dgm:prSet presAssocID="{D88A2676-FE05-432A-8F19-7975184E0477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1C40D0FF-C20E-4E83-B287-8EE8921B7A79}" type="pres">
      <dgm:prSet presAssocID="{D88A2676-FE05-432A-8F19-7975184E047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D6CCE5-8B91-45F0-A955-4FCD5C8DA6B0}" type="pres">
      <dgm:prSet presAssocID="{D88A2676-FE05-432A-8F19-7975184E0477}" presName="negativeSpace" presStyleCnt="0"/>
      <dgm:spPr/>
    </dgm:pt>
    <dgm:pt modelId="{A8C2F497-ADF9-45E8-810C-EE2F09A25567}" type="pres">
      <dgm:prSet presAssocID="{D88A2676-FE05-432A-8F19-7975184E0477}" presName="childText" presStyleLbl="conFgAcc1" presStyleIdx="0" presStyleCnt="6">
        <dgm:presLayoutVars>
          <dgm:bulletEnabled val="1"/>
        </dgm:presLayoutVars>
      </dgm:prSet>
      <dgm:spPr/>
    </dgm:pt>
    <dgm:pt modelId="{1CE61915-8069-4B92-B7FA-3F140FD84E73}" type="pres">
      <dgm:prSet presAssocID="{083E2C4D-61F2-4037-A717-46384F9D6A6A}" presName="spaceBetweenRectangles" presStyleCnt="0"/>
      <dgm:spPr/>
    </dgm:pt>
    <dgm:pt modelId="{1D7B501C-2746-4840-8F4A-269EE61E3BA8}" type="pres">
      <dgm:prSet presAssocID="{588724F3-D897-4934-AB63-9F5BD9EA3261}" presName="parentLin" presStyleCnt="0"/>
      <dgm:spPr/>
    </dgm:pt>
    <dgm:pt modelId="{6C42B8D6-F718-4290-BC90-1C65737F37E1}" type="pres">
      <dgm:prSet presAssocID="{588724F3-D897-4934-AB63-9F5BD9EA3261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73BF8531-FD77-420A-9A72-E479DE6AECB7}" type="pres">
      <dgm:prSet presAssocID="{588724F3-D897-4934-AB63-9F5BD9EA326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2BADD4-ED41-47FF-9134-F47E6A11D07D}" type="pres">
      <dgm:prSet presAssocID="{588724F3-D897-4934-AB63-9F5BD9EA3261}" presName="negativeSpace" presStyleCnt="0"/>
      <dgm:spPr/>
    </dgm:pt>
    <dgm:pt modelId="{439EBE5F-9F08-430D-AC8A-81EEDE623AA4}" type="pres">
      <dgm:prSet presAssocID="{588724F3-D897-4934-AB63-9F5BD9EA3261}" presName="childText" presStyleLbl="conFgAcc1" presStyleIdx="1" presStyleCnt="6">
        <dgm:presLayoutVars>
          <dgm:bulletEnabled val="1"/>
        </dgm:presLayoutVars>
      </dgm:prSet>
      <dgm:spPr/>
    </dgm:pt>
    <dgm:pt modelId="{D85AC73C-0F55-43F1-BD1A-38F72EB7FBF4}" type="pres">
      <dgm:prSet presAssocID="{0E03EE25-6310-40F1-BE63-ACBFB94AD06D}" presName="spaceBetweenRectangles" presStyleCnt="0"/>
      <dgm:spPr/>
    </dgm:pt>
    <dgm:pt modelId="{AF1EBEAC-4D0E-4DCB-907A-CA0BDF849C79}" type="pres">
      <dgm:prSet presAssocID="{9F993F92-1A1E-429F-9E7F-2ABBD35882F8}" presName="parentLin" presStyleCnt="0"/>
      <dgm:spPr/>
    </dgm:pt>
    <dgm:pt modelId="{D3BC89B7-8713-46B1-A3A5-CBBAD317741E}" type="pres">
      <dgm:prSet presAssocID="{9F993F92-1A1E-429F-9E7F-2ABBD35882F8}" presName="parentLeftMargin" presStyleLbl="node1" presStyleIdx="1" presStyleCnt="6"/>
      <dgm:spPr/>
      <dgm:t>
        <a:bodyPr/>
        <a:lstStyle/>
        <a:p>
          <a:endParaRPr lang="id-ID"/>
        </a:p>
      </dgm:t>
    </dgm:pt>
    <dgm:pt modelId="{691C7604-7D5D-496F-9B0D-B21F2FF6F519}" type="pres">
      <dgm:prSet presAssocID="{9F993F92-1A1E-429F-9E7F-2ABBD35882F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E750A1-12E4-4DA1-BE5F-F9D49333769C}" type="pres">
      <dgm:prSet presAssocID="{9F993F92-1A1E-429F-9E7F-2ABBD35882F8}" presName="negativeSpace" presStyleCnt="0"/>
      <dgm:spPr/>
    </dgm:pt>
    <dgm:pt modelId="{922F7DCF-D8B1-4115-8FFB-6DDFEA454198}" type="pres">
      <dgm:prSet presAssocID="{9F993F92-1A1E-429F-9E7F-2ABBD35882F8}" presName="childText" presStyleLbl="conFgAcc1" presStyleIdx="2" presStyleCnt="6">
        <dgm:presLayoutVars>
          <dgm:bulletEnabled val="1"/>
        </dgm:presLayoutVars>
      </dgm:prSet>
      <dgm:spPr/>
    </dgm:pt>
    <dgm:pt modelId="{41CF1FE9-25CA-4A07-97E7-23CE4AD666D4}" type="pres">
      <dgm:prSet presAssocID="{2D466ECD-4528-4F51-994D-1907B958CF33}" presName="spaceBetweenRectangles" presStyleCnt="0"/>
      <dgm:spPr/>
    </dgm:pt>
    <dgm:pt modelId="{ECE49FDA-62B0-4E91-949C-CCD9E45B1CB8}" type="pres">
      <dgm:prSet presAssocID="{97EDD4BE-F0AA-4FB6-87EA-C33B0E91E87B}" presName="parentLin" presStyleCnt="0"/>
      <dgm:spPr/>
    </dgm:pt>
    <dgm:pt modelId="{8AA76041-7242-4080-8EA2-7C98FAEEC05C}" type="pres">
      <dgm:prSet presAssocID="{97EDD4BE-F0AA-4FB6-87EA-C33B0E91E87B}" presName="parentLeftMargin" presStyleLbl="node1" presStyleIdx="2" presStyleCnt="6"/>
      <dgm:spPr/>
      <dgm:t>
        <a:bodyPr/>
        <a:lstStyle/>
        <a:p>
          <a:endParaRPr lang="id-ID"/>
        </a:p>
      </dgm:t>
    </dgm:pt>
    <dgm:pt modelId="{F4EC8D9F-C1A8-4327-888F-63EB75D2CB23}" type="pres">
      <dgm:prSet presAssocID="{97EDD4BE-F0AA-4FB6-87EA-C33B0E91E87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FB7B4D-AD63-4611-BF3B-449908D390CA}" type="pres">
      <dgm:prSet presAssocID="{97EDD4BE-F0AA-4FB6-87EA-C33B0E91E87B}" presName="negativeSpace" presStyleCnt="0"/>
      <dgm:spPr/>
    </dgm:pt>
    <dgm:pt modelId="{AB867549-D4C0-4E01-9ACE-614B7FF31F1D}" type="pres">
      <dgm:prSet presAssocID="{97EDD4BE-F0AA-4FB6-87EA-C33B0E91E87B}" presName="childText" presStyleLbl="conFgAcc1" presStyleIdx="3" presStyleCnt="6">
        <dgm:presLayoutVars>
          <dgm:bulletEnabled val="1"/>
        </dgm:presLayoutVars>
      </dgm:prSet>
      <dgm:spPr/>
    </dgm:pt>
    <dgm:pt modelId="{D2758B7C-5B05-4348-A0FF-EC882365C9CC}" type="pres">
      <dgm:prSet presAssocID="{C5BFFC81-858E-4B5C-9484-22217DB4323F}" presName="spaceBetweenRectangles" presStyleCnt="0"/>
      <dgm:spPr/>
    </dgm:pt>
    <dgm:pt modelId="{259E3ED1-1C11-49CF-B3F5-7A74ED659875}" type="pres">
      <dgm:prSet presAssocID="{611508C8-E2A7-4B9A-A18D-CA4D6C77A165}" presName="parentLin" presStyleCnt="0"/>
      <dgm:spPr/>
    </dgm:pt>
    <dgm:pt modelId="{105034E8-3648-4A52-A66E-B5BCC65FFDED}" type="pres">
      <dgm:prSet presAssocID="{611508C8-E2A7-4B9A-A18D-CA4D6C77A165}" presName="parentLeftMargin" presStyleLbl="node1" presStyleIdx="3" presStyleCnt="6"/>
      <dgm:spPr/>
      <dgm:t>
        <a:bodyPr/>
        <a:lstStyle/>
        <a:p>
          <a:endParaRPr lang="id-ID"/>
        </a:p>
      </dgm:t>
    </dgm:pt>
    <dgm:pt modelId="{6E2249BC-E7C4-4B1F-B7F4-1826E3FCBEFE}" type="pres">
      <dgm:prSet presAssocID="{611508C8-E2A7-4B9A-A18D-CA4D6C77A16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C9752D-D737-47A3-8791-D155AF6A6AF4}" type="pres">
      <dgm:prSet presAssocID="{611508C8-E2A7-4B9A-A18D-CA4D6C77A165}" presName="negativeSpace" presStyleCnt="0"/>
      <dgm:spPr/>
    </dgm:pt>
    <dgm:pt modelId="{48AA5AF5-E77A-4455-8962-D58752340709}" type="pres">
      <dgm:prSet presAssocID="{611508C8-E2A7-4B9A-A18D-CA4D6C77A165}" presName="childText" presStyleLbl="conFgAcc1" presStyleIdx="4" presStyleCnt="6">
        <dgm:presLayoutVars>
          <dgm:bulletEnabled val="1"/>
        </dgm:presLayoutVars>
      </dgm:prSet>
      <dgm:spPr/>
    </dgm:pt>
    <dgm:pt modelId="{BB0793BE-8565-409F-8946-263D3E775D2E}" type="pres">
      <dgm:prSet presAssocID="{A897CF25-18BB-478E-911B-8872885A1A15}" presName="spaceBetweenRectangles" presStyleCnt="0"/>
      <dgm:spPr/>
    </dgm:pt>
    <dgm:pt modelId="{156C5A38-3405-4A72-82EC-40240C776E11}" type="pres">
      <dgm:prSet presAssocID="{C86338FA-3EDC-4010-9CB7-3C4880745CDF}" presName="parentLin" presStyleCnt="0"/>
      <dgm:spPr/>
    </dgm:pt>
    <dgm:pt modelId="{17ED57D8-C0B0-4DF6-89C2-8A78649B00D2}" type="pres">
      <dgm:prSet presAssocID="{C86338FA-3EDC-4010-9CB7-3C4880745CDF}" presName="parentLeftMargin" presStyleLbl="node1" presStyleIdx="4" presStyleCnt="6"/>
      <dgm:spPr/>
      <dgm:t>
        <a:bodyPr/>
        <a:lstStyle/>
        <a:p>
          <a:endParaRPr lang="id-ID"/>
        </a:p>
      </dgm:t>
    </dgm:pt>
    <dgm:pt modelId="{F9B0878B-283A-490A-8CBC-7F31CB22B71F}" type="pres">
      <dgm:prSet presAssocID="{C86338FA-3EDC-4010-9CB7-3C4880745CD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456619-0810-4C53-B9DC-DB1DF6DA8462}" type="pres">
      <dgm:prSet presAssocID="{C86338FA-3EDC-4010-9CB7-3C4880745CDF}" presName="negativeSpace" presStyleCnt="0"/>
      <dgm:spPr/>
    </dgm:pt>
    <dgm:pt modelId="{59A1B82E-E653-4BB7-9B44-1B92CBEBCBBA}" type="pres">
      <dgm:prSet presAssocID="{C86338FA-3EDC-4010-9CB7-3C4880745CD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501E650-F20D-4901-B63B-6C4FA220FCCD}" type="presOf" srcId="{DA496AE1-BD9F-44D0-847C-CC4CF575D353}" destId="{079F349B-D5D8-40DC-958A-D5165F4427E9}" srcOrd="0" destOrd="0" presId="urn:microsoft.com/office/officeart/2005/8/layout/list1"/>
    <dgm:cxn modelId="{1A166284-6A66-41A9-98F7-F1E7DFA63F88}" srcId="{DA496AE1-BD9F-44D0-847C-CC4CF575D353}" destId="{9F993F92-1A1E-429F-9E7F-2ABBD35882F8}" srcOrd="2" destOrd="0" parTransId="{39339948-6F01-40F1-8389-BF1569E52001}" sibTransId="{2D466ECD-4528-4F51-994D-1907B958CF33}"/>
    <dgm:cxn modelId="{86C4AEDE-421D-4A0F-B5A2-03EA2524DD6A}" type="presOf" srcId="{9F993F92-1A1E-429F-9E7F-2ABBD35882F8}" destId="{691C7604-7D5D-496F-9B0D-B21F2FF6F519}" srcOrd="1" destOrd="0" presId="urn:microsoft.com/office/officeart/2005/8/layout/list1"/>
    <dgm:cxn modelId="{B4DA708B-E507-4D1C-A66D-F769561AFFD0}" type="presOf" srcId="{97EDD4BE-F0AA-4FB6-87EA-C33B0E91E87B}" destId="{F4EC8D9F-C1A8-4327-888F-63EB75D2CB23}" srcOrd="1" destOrd="0" presId="urn:microsoft.com/office/officeart/2005/8/layout/list1"/>
    <dgm:cxn modelId="{EB1F091F-F4F9-4ABC-BEDB-4E138D0C4639}" type="presOf" srcId="{9F993F92-1A1E-429F-9E7F-2ABBD35882F8}" destId="{D3BC89B7-8713-46B1-A3A5-CBBAD317741E}" srcOrd="0" destOrd="0" presId="urn:microsoft.com/office/officeart/2005/8/layout/list1"/>
    <dgm:cxn modelId="{13EC5542-831D-4A75-8E23-E64598BBB79B}" type="presOf" srcId="{611508C8-E2A7-4B9A-A18D-CA4D6C77A165}" destId="{105034E8-3648-4A52-A66E-B5BCC65FFDED}" srcOrd="0" destOrd="0" presId="urn:microsoft.com/office/officeart/2005/8/layout/list1"/>
    <dgm:cxn modelId="{A309AAF2-028A-4121-A838-66B79C83DD48}" type="presOf" srcId="{C86338FA-3EDC-4010-9CB7-3C4880745CDF}" destId="{17ED57D8-C0B0-4DF6-89C2-8A78649B00D2}" srcOrd="0" destOrd="0" presId="urn:microsoft.com/office/officeart/2005/8/layout/list1"/>
    <dgm:cxn modelId="{791484C4-87A2-4260-B852-2B71461C399B}" type="presOf" srcId="{588724F3-D897-4934-AB63-9F5BD9EA3261}" destId="{6C42B8D6-F718-4290-BC90-1C65737F37E1}" srcOrd="0" destOrd="0" presId="urn:microsoft.com/office/officeart/2005/8/layout/list1"/>
    <dgm:cxn modelId="{1AF900AD-E980-4D53-A1DF-6EEF4239322E}" type="presOf" srcId="{C86338FA-3EDC-4010-9CB7-3C4880745CDF}" destId="{F9B0878B-283A-490A-8CBC-7F31CB22B71F}" srcOrd="1" destOrd="0" presId="urn:microsoft.com/office/officeart/2005/8/layout/list1"/>
    <dgm:cxn modelId="{E5098CF8-896F-4B24-B8DD-FE2F754FB7DE}" srcId="{DA496AE1-BD9F-44D0-847C-CC4CF575D353}" destId="{D88A2676-FE05-432A-8F19-7975184E0477}" srcOrd="0" destOrd="0" parTransId="{D88BF2A4-E350-496A-82E2-F2F58ECA82AD}" sibTransId="{083E2C4D-61F2-4037-A717-46384F9D6A6A}"/>
    <dgm:cxn modelId="{A750C300-1C4D-4803-ABB5-E672EA128FBA}" type="presOf" srcId="{588724F3-D897-4934-AB63-9F5BD9EA3261}" destId="{73BF8531-FD77-420A-9A72-E479DE6AECB7}" srcOrd="1" destOrd="0" presId="urn:microsoft.com/office/officeart/2005/8/layout/list1"/>
    <dgm:cxn modelId="{7F6B868D-1C06-48FC-8880-F17C863E168D}" srcId="{DA496AE1-BD9F-44D0-847C-CC4CF575D353}" destId="{588724F3-D897-4934-AB63-9F5BD9EA3261}" srcOrd="1" destOrd="0" parTransId="{43159D50-9E3B-439B-9B6E-8919BB1A2EAF}" sibTransId="{0E03EE25-6310-40F1-BE63-ACBFB94AD06D}"/>
    <dgm:cxn modelId="{4D507A82-04F5-4747-AB41-BF958F767E8C}" type="presOf" srcId="{97EDD4BE-F0AA-4FB6-87EA-C33B0E91E87B}" destId="{8AA76041-7242-4080-8EA2-7C98FAEEC05C}" srcOrd="0" destOrd="0" presId="urn:microsoft.com/office/officeart/2005/8/layout/list1"/>
    <dgm:cxn modelId="{715DAA98-547D-4F21-ACE3-FB5C47D408A5}" type="presOf" srcId="{D88A2676-FE05-432A-8F19-7975184E0477}" destId="{AB32CB58-E1EC-49CC-8133-6C8FB37C9ADF}" srcOrd="0" destOrd="0" presId="urn:microsoft.com/office/officeart/2005/8/layout/list1"/>
    <dgm:cxn modelId="{8BF08EF0-849D-4E54-8CD2-37AEF2AF7B34}" srcId="{DA496AE1-BD9F-44D0-847C-CC4CF575D353}" destId="{C86338FA-3EDC-4010-9CB7-3C4880745CDF}" srcOrd="5" destOrd="0" parTransId="{A30D20AA-464A-41E4-BB9D-CF712EA47CE4}" sibTransId="{1553C7EA-666A-4DF8-98C5-3E52C6EF5525}"/>
    <dgm:cxn modelId="{BE35FD43-04B8-4943-B7E2-3C82296FAD40}" srcId="{DA496AE1-BD9F-44D0-847C-CC4CF575D353}" destId="{97EDD4BE-F0AA-4FB6-87EA-C33B0E91E87B}" srcOrd="3" destOrd="0" parTransId="{856358AB-0DCB-4799-A39F-63E3A24505F7}" sibTransId="{C5BFFC81-858E-4B5C-9484-22217DB4323F}"/>
    <dgm:cxn modelId="{987453BD-9C14-477B-B58D-ABD216F403CF}" srcId="{DA496AE1-BD9F-44D0-847C-CC4CF575D353}" destId="{611508C8-E2A7-4B9A-A18D-CA4D6C77A165}" srcOrd="4" destOrd="0" parTransId="{411F7972-8B6F-4BD3-8E10-9D61AC5A92A0}" sibTransId="{A897CF25-18BB-478E-911B-8872885A1A15}"/>
    <dgm:cxn modelId="{BB982412-208D-43E7-B28A-5DD3C362A451}" type="presOf" srcId="{611508C8-E2A7-4B9A-A18D-CA4D6C77A165}" destId="{6E2249BC-E7C4-4B1F-B7F4-1826E3FCBEFE}" srcOrd="1" destOrd="0" presId="urn:microsoft.com/office/officeart/2005/8/layout/list1"/>
    <dgm:cxn modelId="{4088DE29-21DF-4584-8181-7F3E1BBD4D77}" type="presOf" srcId="{D88A2676-FE05-432A-8F19-7975184E0477}" destId="{1C40D0FF-C20E-4E83-B287-8EE8921B7A79}" srcOrd="1" destOrd="0" presId="urn:microsoft.com/office/officeart/2005/8/layout/list1"/>
    <dgm:cxn modelId="{6E4696B3-751D-4B13-9D14-AB8932DA47E6}" type="presParOf" srcId="{079F349B-D5D8-40DC-958A-D5165F4427E9}" destId="{5C553685-3430-4028-8EC8-CEABF4AC8BA4}" srcOrd="0" destOrd="0" presId="urn:microsoft.com/office/officeart/2005/8/layout/list1"/>
    <dgm:cxn modelId="{E23AC84E-98D6-4820-8935-5EBF0B88FE01}" type="presParOf" srcId="{5C553685-3430-4028-8EC8-CEABF4AC8BA4}" destId="{AB32CB58-E1EC-49CC-8133-6C8FB37C9ADF}" srcOrd="0" destOrd="0" presId="urn:microsoft.com/office/officeart/2005/8/layout/list1"/>
    <dgm:cxn modelId="{689EA2F7-BA0A-41BE-BB31-8EB33EC93A84}" type="presParOf" srcId="{5C553685-3430-4028-8EC8-CEABF4AC8BA4}" destId="{1C40D0FF-C20E-4E83-B287-8EE8921B7A79}" srcOrd="1" destOrd="0" presId="urn:microsoft.com/office/officeart/2005/8/layout/list1"/>
    <dgm:cxn modelId="{47E7F717-BD07-4ED9-9F32-B50F5B01A8BF}" type="presParOf" srcId="{079F349B-D5D8-40DC-958A-D5165F4427E9}" destId="{68D6CCE5-8B91-45F0-A955-4FCD5C8DA6B0}" srcOrd="1" destOrd="0" presId="urn:microsoft.com/office/officeart/2005/8/layout/list1"/>
    <dgm:cxn modelId="{AFFBBD40-703F-48C7-8C6A-ED4589E57DA7}" type="presParOf" srcId="{079F349B-D5D8-40DC-958A-D5165F4427E9}" destId="{A8C2F497-ADF9-45E8-810C-EE2F09A25567}" srcOrd="2" destOrd="0" presId="urn:microsoft.com/office/officeart/2005/8/layout/list1"/>
    <dgm:cxn modelId="{9181E1E8-A31B-482B-9950-6ADDEB6A4DE6}" type="presParOf" srcId="{079F349B-D5D8-40DC-958A-D5165F4427E9}" destId="{1CE61915-8069-4B92-B7FA-3F140FD84E73}" srcOrd="3" destOrd="0" presId="urn:microsoft.com/office/officeart/2005/8/layout/list1"/>
    <dgm:cxn modelId="{CDA9090C-24FB-4B90-BB58-B037797D395A}" type="presParOf" srcId="{079F349B-D5D8-40DC-958A-D5165F4427E9}" destId="{1D7B501C-2746-4840-8F4A-269EE61E3BA8}" srcOrd="4" destOrd="0" presId="urn:microsoft.com/office/officeart/2005/8/layout/list1"/>
    <dgm:cxn modelId="{C0C2895F-1009-4E9A-8814-9DD463191FED}" type="presParOf" srcId="{1D7B501C-2746-4840-8F4A-269EE61E3BA8}" destId="{6C42B8D6-F718-4290-BC90-1C65737F37E1}" srcOrd="0" destOrd="0" presId="urn:microsoft.com/office/officeart/2005/8/layout/list1"/>
    <dgm:cxn modelId="{8610A565-618B-4CE8-BE95-55CB23D40F4F}" type="presParOf" srcId="{1D7B501C-2746-4840-8F4A-269EE61E3BA8}" destId="{73BF8531-FD77-420A-9A72-E479DE6AECB7}" srcOrd="1" destOrd="0" presId="urn:microsoft.com/office/officeart/2005/8/layout/list1"/>
    <dgm:cxn modelId="{832FC822-C4CA-4B04-BE7F-EAB9CDF912F9}" type="presParOf" srcId="{079F349B-D5D8-40DC-958A-D5165F4427E9}" destId="{2E2BADD4-ED41-47FF-9134-F47E6A11D07D}" srcOrd="5" destOrd="0" presId="urn:microsoft.com/office/officeart/2005/8/layout/list1"/>
    <dgm:cxn modelId="{9019BC7C-9D93-4AAA-BC3F-2BE9885D8760}" type="presParOf" srcId="{079F349B-D5D8-40DC-958A-D5165F4427E9}" destId="{439EBE5F-9F08-430D-AC8A-81EEDE623AA4}" srcOrd="6" destOrd="0" presId="urn:microsoft.com/office/officeart/2005/8/layout/list1"/>
    <dgm:cxn modelId="{0EEFF346-F9A7-4E7E-ACDB-2C22FB7063FF}" type="presParOf" srcId="{079F349B-D5D8-40DC-958A-D5165F4427E9}" destId="{D85AC73C-0F55-43F1-BD1A-38F72EB7FBF4}" srcOrd="7" destOrd="0" presId="urn:microsoft.com/office/officeart/2005/8/layout/list1"/>
    <dgm:cxn modelId="{D5F5BC81-33AB-489F-A106-250EF70A9E25}" type="presParOf" srcId="{079F349B-D5D8-40DC-958A-D5165F4427E9}" destId="{AF1EBEAC-4D0E-4DCB-907A-CA0BDF849C79}" srcOrd="8" destOrd="0" presId="urn:microsoft.com/office/officeart/2005/8/layout/list1"/>
    <dgm:cxn modelId="{5FDDDD31-1FFE-4F0D-B7A8-E7EE62A1CB7B}" type="presParOf" srcId="{AF1EBEAC-4D0E-4DCB-907A-CA0BDF849C79}" destId="{D3BC89B7-8713-46B1-A3A5-CBBAD317741E}" srcOrd="0" destOrd="0" presId="urn:microsoft.com/office/officeart/2005/8/layout/list1"/>
    <dgm:cxn modelId="{61A914AA-7363-431D-9F15-535B38082237}" type="presParOf" srcId="{AF1EBEAC-4D0E-4DCB-907A-CA0BDF849C79}" destId="{691C7604-7D5D-496F-9B0D-B21F2FF6F519}" srcOrd="1" destOrd="0" presId="urn:microsoft.com/office/officeart/2005/8/layout/list1"/>
    <dgm:cxn modelId="{7D7A2320-D330-42F0-8EB2-6B695C7F64D1}" type="presParOf" srcId="{079F349B-D5D8-40DC-958A-D5165F4427E9}" destId="{9AE750A1-12E4-4DA1-BE5F-F9D49333769C}" srcOrd="9" destOrd="0" presId="urn:microsoft.com/office/officeart/2005/8/layout/list1"/>
    <dgm:cxn modelId="{4D23F409-B99B-4A42-84E6-DBF0BCCFFC4D}" type="presParOf" srcId="{079F349B-D5D8-40DC-958A-D5165F4427E9}" destId="{922F7DCF-D8B1-4115-8FFB-6DDFEA454198}" srcOrd="10" destOrd="0" presId="urn:microsoft.com/office/officeart/2005/8/layout/list1"/>
    <dgm:cxn modelId="{AD74FE49-A44A-45ED-A244-C106DBC180DC}" type="presParOf" srcId="{079F349B-D5D8-40DC-958A-D5165F4427E9}" destId="{41CF1FE9-25CA-4A07-97E7-23CE4AD666D4}" srcOrd="11" destOrd="0" presId="urn:microsoft.com/office/officeart/2005/8/layout/list1"/>
    <dgm:cxn modelId="{20184226-D4A7-49D6-B262-639AD416B9B0}" type="presParOf" srcId="{079F349B-D5D8-40DC-958A-D5165F4427E9}" destId="{ECE49FDA-62B0-4E91-949C-CCD9E45B1CB8}" srcOrd="12" destOrd="0" presId="urn:microsoft.com/office/officeart/2005/8/layout/list1"/>
    <dgm:cxn modelId="{F4B1BB66-6A0A-48E7-A447-6C57BAB1B9ED}" type="presParOf" srcId="{ECE49FDA-62B0-4E91-949C-CCD9E45B1CB8}" destId="{8AA76041-7242-4080-8EA2-7C98FAEEC05C}" srcOrd="0" destOrd="0" presId="urn:microsoft.com/office/officeart/2005/8/layout/list1"/>
    <dgm:cxn modelId="{35B3FFB9-DF51-4878-B1E8-C76798CFD76C}" type="presParOf" srcId="{ECE49FDA-62B0-4E91-949C-CCD9E45B1CB8}" destId="{F4EC8D9F-C1A8-4327-888F-63EB75D2CB23}" srcOrd="1" destOrd="0" presId="urn:microsoft.com/office/officeart/2005/8/layout/list1"/>
    <dgm:cxn modelId="{60F4F0F8-FD3E-4CE7-B795-471AE0531BF0}" type="presParOf" srcId="{079F349B-D5D8-40DC-958A-D5165F4427E9}" destId="{39FB7B4D-AD63-4611-BF3B-449908D390CA}" srcOrd="13" destOrd="0" presId="urn:microsoft.com/office/officeart/2005/8/layout/list1"/>
    <dgm:cxn modelId="{1CFA94DA-2E09-4D59-B4FB-A86283A876C4}" type="presParOf" srcId="{079F349B-D5D8-40DC-958A-D5165F4427E9}" destId="{AB867549-D4C0-4E01-9ACE-614B7FF31F1D}" srcOrd="14" destOrd="0" presId="urn:microsoft.com/office/officeart/2005/8/layout/list1"/>
    <dgm:cxn modelId="{B9809742-B47E-4AE0-AD6E-BBAEE6158C0A}" type="presParOf" srcId="{079F349B-D5D8-40DC-958A-D5165F4427E9}" destId="{D2758B7C-5B05-4348-A0FF-EC882365C9CC}" srcOrd="15" destOrd="0" presId="urn:microsoft.com/office/officeart/2005/8/layout/list1"/>
    <dgm:cxn modelId="{29285534-E2FF-4F0F-A226-3F08DFFDC530}" type="presParOf" srcId="{079F349B-D5D8-40DC-958A-D5165F4427E9}" destId="{259E3ED1-1C11-49CF-B3F5-7A74ED659875}" srcOrd="16" destOrd="0" presId="urn:microsoft.com/office/officeart/2005/8/layout/list1"/>
    <dgm:cxn modelId="{CB7D79D1-35F1-490F-8300-7C554CBDFA7D}" type="presParOf" srcId="{259E3ED1-1C11-49CF-B3F5-7A74ED659875}" destId="{105034E8-3648-4A52-A66E-B5BCC65FFDED}" srcOrd="0" destOrd="0" presId="urn:microsoft.com/office/officeart/2005/8/layout/list1"/>
    <dgm:cxn modelId="{4B5295A4-2FE9-4E8D-8D97-228447118A91}" type="presParOf" srcId="{259E3ED1-1C11-49CF-B3F5-7A74ED659875}" destId="{6E2249BC-E7C4-4B1F-B7F4-1826E3FCBEFE}" srcOrd="1" destOrd="0" presId="urn:microsoft.com/office/officeart/2005/8/layout/list1"/>
    <dgm:cxn modelId="{4198B514-6370-4BEB-89C2-D23C29FD3514}" type="presParOf" srcId="{079F349B-D5D8-40DC-958A-D5165F4427E9}" destId="{41C9752D-D737-47A3-8791-D155AF6A6AF4}" srcOrd="17" destOrd="0" presId="urn:microsoft.com/office/officeart/2005/8/layout/list1"/>
    <dgm:cxn modelId="{1644B4E2-C560-4F96-9444-694F1623EA84}" type="presParOf" srcId="{079F349B-D5D8-40DC-958A-D5165F4427E9}" destId="{48AA5AF5-E77A-4455-8962-D58752340709}" srcOrd="18" destOrd="0" presId="urn:microsoft.com/office/officeart/2005/8/layout/list1"/>
    <dgm:cxn modelId="{A46C5982-0FE5-425C-919F-221E6A0E7BB9}" type="presParOf" srcId="{079F349B-D5D8-40DC-958A-D5165F4427E9}" destId="{BB0793BE-8565-409F-8946-263D3E775D2E}" srcOrd="19" destOrd="0" presId="urn:microsoft.com/office/officeart/2005/8/layout/list1"/>
    <dgm:cxn modelId="{41E8E9C3-DD30-4D71-970C-DF81BB9E1437}" type="presParOf" srcId="{079F349B-D5D8-40DC-958A-D5165F4427E9}" destId="{156C5A38-3405-4A72-82EC-40240C776E11}" srcOrd="20" destOrd="0" presId="urn:microsoft.com/office/officeart/2005/8/layout/list1"/>
    <dgm:cxn modelId="{56BC0253-2B2E-46AB-95F3-A2D8F4D3A58D}" type="presParOf" srcId="{156C5A38-3405-4A72-82EC-40240C776E11}" destId="{17ED57D8-C0B0-4DF6-89C2-8A78649B00D2}" srcOrd="0" destOrd="0" presId="urn:microsoft.com/office/officeart/2005/8/layout/list1"/>
    <dgm:cxn modelId="{3EC041EF-1CF0-4BE0-9DE9-399E3973448E}" type="presParOf" srcId="{156C5A38-3405-4A72-82EC-40240C776E11}" destId="{F9B0878B-283A-490A-8CBC-7F31CB22B71F}" srcOrd="1" destOrd="0" presId="urn:microsoft.com/office/officeart/2005/8/layout/list1"/>
    <dgm:cxn modelId="{3AB3C1D7-B60A-4E8C-BF2E-1029026EA633}" type="presParOf" srcId="{079F349B-D5D8-40DC-958A-D5165F4427E9}" destId="{7B456619-0810-4C53-B9DC-DB1DF6DA8462}" srcOrd="21" destOrd="0" presId="urn:microsoft.com/office/officeart/2005/8/layout/list1"/>
    <dgm:cxn modelId="{82D0A16F-A5A7-4677-9141-9988AF4D9B32}" type="presParOf" srcId="{079F349B-D5D8-40DC-958A-D5165F4427E9}" destId="{59A1B82E-E653-4BB7-9B44-1B92CBEBCBBA}" srcOrd="22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18B5CA-823F-41DC-BACC-513517AECE4A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1F9678ED-79B2-4130-AA04-D72123CED09D}">
      <dgm:prSet phldrT="[Text]"/>
      <dgm:spPr/>
      <dgm:t>
        <a:bodyPr/>
        <a:lstStyle/>
        <a:p>
          <a:r>
            <a:rPr lang="id-ID" dirty="0" smtClean="0"/>
            <a:t>Pilot </a:t>
          </a:r>
          <a:endParaRPr lang="id-ID" dirty="0"/>
        </a:p>
      </dgm:t>
    </dgm:pt>
    <dgm:pt modelId="{55E6179B-9FF1-4DE9-8E76-BB86BF63B8DC}" type="parTrans" cxnId="{F664FB9D-3606-4004-A65A-A6D0C942CABF}">
      <dgm:prSet/>
      <dgm:spPr/>
      <dgm:t>
        <a:bodyPr/>
        <a:lstStyle/>
        <a:p>
          <a:endParaRPr lang="id-ID"/>
        </a:p>
      </dgm:t>
    </dgm:pt>
    <dgm:pt modelId="{FBF0472C-453B-46CD-97F0-77AC487E7D26}" type="sibTrans" cxnId="{F664FB9D-3606-4004-A65A-A6D0C942CABF}">
      <dgm:prSet/>
      <dgm:spPr/>
      <dgm:t>
        <a:bodyPr/>
        <a:lstStyle/>
        <a:p>
          <a:endParaRPr lang="id-ID"/>
        </a:p>
      </dgm:t>
    </dgm:pt>
    <dgm:pt modelId="{0181B7DA-4C2E-4B0A-9644-9088B30D8BED}">
      <dgm:prSet phldrT="[Text]"/>
      <dgm:spPr/>
      <dgm:t>
        <a:bodyPr/>
        <a:lstStyle/>
        <a:p>
          <a:endParaRPr lang="id-ID" dirty="0"/>
        </a:p>
      </dgm:t>
    </dgm:pt>
    <dgm:pt modelId="{74B521B0-D5AB-4677-88C5-C707582EC1C9}" type="parTrans" cxnId="{D6FC5576-05FC-459D-859F-AD24DF954220}">
      <dgm:prSet/>
      <dgm:spPr/>
      <dgm:t>
        <a:bodyPr/>
        <a:lstStyle/>
        <a:p>
          <a:endParaRPr lang="id-ID"/>
        </a:p>
      </dgm:t>
    </dgm:pt>
    <dgm:pt modelId="{3076EB0C-AE1C-4DE1-A949-B1A8EEEC83BB}" type="sibTrans" cxnId="{D6FC5576-05FC-459D-859F-AD24DF954220}">
      <dgm:prSet/>
      <dgm:spPr/>
      <dgm:t>
        <a:bodyPr/>
        <a:lstStyle/>
        <a:p>
          <a:endParaRPr lang="id-ID"/>
        </a:p>
      </dgm:t>
    </dgm:pt>
    <dgm:pt modelId="{20097796-17C4-4D5E-B89F-03C9251E5A2B}">
      <dgm:prSet phldrT="[Text]"/>
      <dgm:spPr/>
      <dgm:t>
        <a:bodyPr/>
        <a:lstStyle/>
        <a:p>
          <a:r>
            <a:rPr lang="id-ID" dirty="0" smtClean="0"/>
            <a:t>Serentak </a:t>
          </a:r>
          <a:endParaRPr lang="id-ID" dirty="0"/>
        </a:p>
      </dgm:t>
    </dgm:pt>
    <dgm:pt modelId="{FF8451F5-EFD4-4CE0-897A-98F9E48C9039}" type="parTrans" cxnId="{D1A120B9-23EE-45CF-A9A6-92C0C4941C4F}">
      <dgm:prSet/>
      <dgm:spPr/>
      <dgm:t>
        <a:bodyPr/>
        <a:lstStyle/>
        <a:p>
          <a:endParaRPr lang="id-ID"/>
        </a:p>
      </dgm:t>
    </dgm:pt>
    <dgm:pt modelId="{7C79D286-E80A-4250-B7B1-78ADC095DE73}" type="sibTrans" cxnId="{D1A120B9-23EE-45CF-A9A6-92C0C4941C4F}">
      <dgm:prSet/>
      <dgm:spPr/>
      <dgm:t>
        <a:bodyPr/>
        <a:lstStyle/>
        <a:p>
          <a:endParaRPr lang="id-ID"/>
        </a:p>
      </dgm:t>
    </dgm:pt>
    <dgm:pt modelId="{8BB9651A-8417-42BE-AD95-5C6CA96D56FA}">
      <dgm:prSet phldrT="[Text]"/>
      <dgm:spPr/>
      <dgm:t>
        <a:bodyPr/>
        <a:lstStyle/>
        <a:p>
          <a:endParaRPr lang="id-ID" dirty="0"/>
        </a:p>
      </dgm:t>
    </dgm:pt>
    <dgm:pt modelId="{73A3C074-CB9C-404F-8350-6605FBFE86D7}" type="parTrans" cxnId="{69CF4F48-BF6F-48ED-A277-3569B9C1D929}">
      <dgm:prSet/>
      <dgm:spPr/>
      <dgm:t>
        <a:bodyPr/>
        <a:lstStyle/>
        <a:p>
          <a:endParaRPr lang="id-ID"/>
        </a:p>
      </dgm:t>
    </dgm:pt>
    <dgm:pt modelId="{42D0BB65-486B-41EE-9752-D5A8FBDF2951}" type="sibTrans" cxnId="{69CF4F48-BF6F-48ED-A277-3569B9C1D929}">
      <dgm:prSet/>
      <dgm:spPr/>
      <dgm:t>
        <a:bodyPr/>
        <a:lstStyle/>
        <a:p>
          <a:endParaRPr lang="id-ID"/>
        </a:p>
      </dgm:t>
    </dgm:pt>
    <dgm:pt modelId="{7CD14501-A358-4508-B76C-3A80FD2E5482}">
      <dgm:prSet phldrT="[Text]"/>
      <dgm:spPr/>
      <dgm:t>
        <a:bodyPr/>
        <a:lstStyle/>
        <a:p>
          <a:r>
            <a:rPr lang="id-ID" dirty="0" smtClean="0"/>
            <a:t>Bertahap </a:t>
          </a:r>
          <a:endParaRPr lang="id-ID" dirty="0"/>
        </a:p>
      </dgm:t>
    </dgm:pt>
    <dgm:pt modelId="{E28B04FF-E882-466E-8298-CBF54C38EECB}" type="parTrans" cxnId="{E374414A-1217-4340-93B2-21E068AE341D}">
      <dgm:prSet/>
      <dgm:spPr/>
      <dgm:t>
        <a:bodyPr/>
        <a:lstStyle/>
        <a:p>
          <a:endParaRPr lang="id-ID"/>
        </a:p>
      </dgm:t>
    </dgm:pt>
    <dgm:pt modelId="{DF16B447-B822-4A44-8331-437DE2E606D7}" type="sibTrans" cxnId="{E374414A-1217-4340-93B2-21E068AE341D}">
      <dgm:prSet/>
      <dgm:spPr/>
      <dgm:t>
        <a:bodyPr/>
        <a:lstStyle/>
        <a:p>
          <a:endParaRPr lang="id-ID"/>
        </a:p>
      </dgm:t>
    </dgm:pt>
    <dgm:pt modelId="{5C517C3F-0A90-46A9-9A2E-AC34E67EF7B9}">
      <dgm:prSet phldrT="[Text]"/>
      <dgm:spPr/>
      <dgm:t>
        <a:bodyPr/>
        <a:lstStyle/>
        <a:p>
          <a:endParaRPr lang="id-ID" dirty="0"/>
        </a:p>
      </dgm:t>
    </dgm:pt>
    <dgm:pt modelId="{F0DF93BE-646F-4A64-AF85-264FF0905FF6}" type="parTrans" cxnId="{B0B59003-9802-4624-8EA4-5AF5E5253E10}">
      <dgm:prSet/>
      <dgm:spPr/>
      <dgm:t>
        <a:bodyPr/>
        <a:lstStyle/>
        <a:p>
          <a:endParaRPr lang="id-ID"/>
        </a:p>
      </dgm:t>
    </dgm:pt>
    <dgm:pt modelId="{10DA5EC0-69A7-42DA-A903-E6C057EE94DC}" type="sibTrans" cxnId="{B0B59003-9802-4624-8EA4-5AF5E5253E10}">
      <dgm:prSet/>
      <dgm:spPr/>
      <dgm:t>
        <a:bodyPr/>
        <a:lstStyle/>
        <a:p>
          <a:endParaRPr lang="id-ID"/>
        </a:p>
      </dgm:t>
    </dgm:pt>
    <dgm:pt modelId="{8805D939-7AB1-452A-A541-B512C6DBD321}">
      <dgm:prSet phldrT="[Text]"/>
      <dgm:spPr/>
      <dgm:t>
        <a:bodyPr/>
        <a:lstStyle/>
        <a:p>
          <a:r>
            <a:rPr lang="id-ID" dirty="0" smtClean="0"/>
            <a:t>Paralel </a:t>
          </a:r>
          <a:endParaRPr lang="id-ID" dirty="0"/>
        </a:p>
      </dgm:t>
    </dgm:pt>
    <dgm:pt modelId="{DE47F172-4196-4705-BBCE-792526626DFA}" type="parTrans" cxnId="{D8D1D626-9DDC-4D14-AE50-5A851A70CEB5}">
      <dgm:prSet/>
      <dgm:spPr/>
      <dgm:t>
        <a:bodyPr/>
        <a:lstStyle/>
        <a:p>
          <a:endParaRPr lang="id-ID"/>
        </a:p>
      </dgm:t>
    </dgm:pt>
    <dgm:pt modelId="{A0D57024-F7E6-42BC-A628-097438CCF567}" type="sibTrans" cxnId="{D8D1D626-9DDC-4D14-AE50-5A851A70CEB5}">
      <dgm:prSet/>
      <dgm:spPr/>
      <dgm:t>
        <a:bodyPr/>
        <a:lstStyle/>
        <a:p>
          <a:endParaRPr lang="id-ID"/>
        </a:p>
      </dgm:t>
    </dgm:pt>
    <dgm:pt modelId="{767033F2-BCF2-4F29-A9CC-3D02B3255F07}">
      <dgm:prSet/>
      <dgm:spPr/>
      <dgm:t>
        <a:bodyPr/>
        <a:lstStyle/>
        <a:p>
          <a:r>
            <a:rPr lang="en-GB" dirty="0" err="1" smtClean="0"/>
            <a:t>Mencobakan</a:t>
          </a:r>
          <a:r>
            <a:rPr lang="en-GB" dirty="0" smtClean="0"/>
            <a:t> </a:t>
          </a:r>
          <a:r>
            <a:rPr lang="en-GB" dirty="0" err="1" smtClean="0"/>
            <a:t>suatu</a:t>
          </a:r>
          <a:r>
            <a:rPr lang="en-GB" dirty="0" smtClean="0"/>
            <a:t> </a:t>
          </a:r>
          <a:r>
            <a:rPr lang="en-GB" dirty="0" err="1" smtClean="0"/>
            <a:t>sistem</a:t>
          </a:r>
          <a:r>
            <a:rPr lang="en-GB" dirty="0" smtClean="0"/>
            <a:t> </a:t>
          </a:r>
          <a:r>
            <a:rPr lang="en-GB" dirty="0" err="1" smtClean="0"/>
            <a:t>percobaan</a:t>
          </a:r>
          <a:r>
            <a:rPr lang="en-GB" dirty="0" smtClean="0"/>
            <a:t> yang </a:t>
          </a:r>
          <a:r>
            <a:rPr lang="en-GB" dirty="0" err="1" smtClean="0"/>
            <a:t>diterapkan</a:t>
          </a:r>
          <a:r>
            <a:rPr lang="en-GB" dirty="0" smtClean="0"/>
            <a:t> </a:t>
          </a:r>
          <a:r>
            <a:rPr lang="en-GB" dirty="0" err="1" smtClean="0"/>
            <a:t>pada</a:t>
          </a:r>
          <a:r>
            <a:rPr lang="en-GB" dirty="0" smtClean="0"/>
            <a:t> </a:t>
          </a:r>
          <a:r>
            <a:rPr lang="en-GB" dirty="0" err="1" smtClean="0"/>
            <a:t>satu</a:t>
          </a:r>
          <a:r>
            <a:rPr lang="en-GB" dirty="0" smtClean="0"/>
            <a:t> subset </a:t>
          </a:r>
          <a:r>
            <a:rPr lang="en-GB" dirty="0" err="1" smtClean="0"/>
            <a:t>dari</a:t>
          </a:r>
          <a:r>
            <a:rPr lang="en-GB" dirty="0" smtClean="0"/>
            <a:t> </a:t>
          </a:r>
          <a:r>
            <a:rPr lang="en-GB" dirty="0" err="1" smtClean="0"/>
            <a:t>keseluruhan</a:t>
          </a:r>
          <a:r>
            <a:rPr lang="en-GB" dirty="0" smtClean="0"/>
            <a:t> </a:t>
          </a:r>
          <a:r>
            <a:rPr lang="en-GB" dirty="0" err="1" smtClean="0"/>
            <a:t>operasi</a:t>
          </a:r>
          <a:endParaRPr lang="id-ID" dirty="0"/>
        </a:p>
      </dgm:t>
    </dgm:pt>
    <dgm:pt modelId="{52973B7A-DF3A-40C8-81A1-06E4ACA599AA}" type="parTrans" cxnId="{9BE47360-4B79-4F75-95A8-D6A1BE76524F}">
      <dgm:prSet/>
      <dgm:spPr/>
      <dgm:t>
        <a:bodyPr/>
        <a:lstStyle/>
        <a:p>
          <a:endParaRPr lang="id-ID"/>
        </a:p>
      </dgm:t>
    </dgm:pt>
    <dgm:pt modelId="{23B99FD1-645A-44DA-A0C3-D2BB9F002704}" type="sibTrans" cxnId="{9BE47360-4B79-4F75-95A8-D6A1BE76524F}">
      <dgm:prSet/>
      <dgm:spPr/>
      <dgm:t>
        <a:bodyPr/>
        <a:lstStyle/>
        <a:p>
          <a:endParaRPr lang="id-ID"/>
        </a:p>
      </dgm:t>
    </dgm:pt>
    <dgm:pt modelId="{68570C4D-AEF3-4497-B003-59B4D43E8D14}">
      <dgm:prSet/>
      <dgm:spPr/>
      <dgm:t>
        <a:bodyPr/>
        <a:lstStyle/>
        <a:p>
          <a:r>
            <a:rPr lang="en-GB" smtClean="0"/>
            <a:t>langsung beralih dari sistem lama ke sistem baru secara bersamaan (keseluruhan). Ini cukup riskan sehingga cocok untuk perusahaan skala kecil</a:t>
          </a:r>
          <a:endParaRPr lang="id-ID"/>
        </a:p>
      </dgm:t>
    </dgm:pt>
    <dgm:pt modelId="{1E9B2720-B2C9-4B87-808C-84F7528C7E83}" type="parTrans" cxnId="{E322147A-A093-4691-AEBB-7C495B4B77A5}">
      <dgm:prSet/>
      <dgm:spPr/>
      <dgm:t>
        <a:bodyPr/>
        <a:lstStyle/>
        <a:p>
          <a:endParaRPr lang="id-ID"/>
        </a:p>
      </dgm:t>
    </dgm:pt>
    <dgm:pt modelId="{A4001EC0-35A5-4983-8FD9-BFB4B195A14E}" type="sibTrans" cxnId="{E322147A-A093-4691-AEBB-7C495B4B77A5}">
      <dgm:prSet/>
      <dgm:spPr/>
      <dgm:t>
        <a:bodyPr/>
        <a:lstStyle/>
        <a:p>
          <a:endParaRPr lang="id-ID"/>
        </a:p>
      </dgm:t>
    </dgm:pt>
    <dgm:pt modelId="{78B9DD91-4391-40F0-A69B-074C6A1B70E5}">
      <dgm:prSet phldrT="[Text]"/>
      <dgm:spPr/>
      <dgm:t>
        <a:bodyPr/>
        <a:lstStyle/>
        <a:p>
          <a:endParaRPr lang="id-ID" dirty="0"/>
        </a:p>
      </dgm:t>
    </dgm:pt>
    <dgm:pt modelId="{53F68989-49D9-42C9-8202-6A3E3D69B883}" type="parTrans" cxnId="{777628AC-AFDA-484F-9258-D4E1CFED76BF}">
      <dgm:prSet/>
      <dgm:spPr/>
      <dgm:t>
        <a:bodyPr/>
        <a:lstStyle/>
        <a:p>
          <a:endParaRPr lang="id-ID"/>
        </a:p>
      </dgm:t>
    </dgm:pt>
    <dgm:pt modelId="{E36C2316-AD1C-4BF3-B433-35ABDA3B3157}" type="sibTrans" cxnId="{777628AC-AFDA-484F-9258-D4E1CFED76BF}">
      <dgm:prSet/>
      <dgm:spPr/>
      <dgm:t>
        <a:bodyPr/>
        <a:lstStyle/>
        <a:p>
          <a:endParaRPr lang="id-ID"/>
        </a:p>
      </dgm:t>
    </dgm:pt>
    <dgm:pt modelId="{E6043E6D-6399-4F8B-B69D-CEC34C327226}">
      <dgm:prSet/>
      <dgm:spPr/>
      <dgm:t>
        <a:bodyPr/>
        <a:lstStyle/>
        <a:p>
          <a:r>
            <a:rPr lang="en-GB" smtClean="0"/>
            <a:t>Cutover dilakukan pada suatu bagian/subsistem untuk suatu waktu, selanjutnya beralih atau bertambah untuk subsistem yang lain. Ini lebih populer untuk perusahaan skala besar.</a:t>
          </a:r>
          <a:endParaRPr lang="id-ID"/>
        </a:p>
      </dgm:t>
    </dgm:pt>
    <dgm:pt modelId="{8C6CBBEB-728F-4F5C-8B58-673D87A8056A}" type="parTrans" cxnId="{C24909F7-0A6A-4C00-892E-B00DDE16329C}">
      <dgm:prSet/>
      <dgm:spPr/>
      <dgm:t>
        <a:bodyPr/>
        <a:lstStyle/>
        <a:p>
          <a:endParaRPr lang="id-ID"/>
        </a:p>
      </dgm:t>
    </dgm:pt>
    <dgm:pt modelId="{07568B3C-CC23-4438-B6F8-FD9FEEDA6C40}" type="sibTrans" cxnId="{C24909F7-0A6A-4C00-892E-B00DDE16329C}">
      <dgm:prSet/>
      <dgm:spPr/>
      <dgm:t>
        <a:bodyPr/>
        <a:lstStyle/>
        <a:p>
          <a:endParaRPr lang="id-ID"/>
        </a:p>
      </dgm:t>
    </dgm:pt>
    <dgm:pt modelId="{30FA160D-A323-4957-BB5E-1F1B173E54B5}">
      <dgm:prSet phldrT="[Text]"/>
      <dgm:spPr/>
      <dgm:t>
        <a:bodyPr/>
        <a:lstStyle/>
        <a:p>
          <a:endParaRPr lang="id-ID" dirty="0"/>
        </a:p>
      </dgm:t>
    </dgm:pt>
    <dgm:pt modelId="{F24A070A-1266-4ADB-87FD-195DB11F0E78}" type="parTrans" cxnId="{0E303B2D-8158-415C-A0D4-6C0FDA890FF6}">
      <dgm:prSet/>
      <dgm:spPr/>
      <dgm:t>
        <a:bodyPr/>
        <a:lstStyle/>
        <a:p>
          <a:endParaRPr lang="id-ID"/>
        </a:p>
      </dgm:t>
    </dgm:pt>
    <dgm:pt modelId="{CCA586DC-0C7F-4CD2-9793-22EB14614142}" type="sibTrans" cxnId="{0E303B2D-8158-415C-A0D4-6C0FDA890FF6}">
      <dgm:prSet/>
      <dgm:spPr/>
      <dgm:t>
        <a:bodyPr/>
        <a:lstStyle/>
        <a:p>
          <a:endParaRPr lang="id-ID"/>
        </a:p>
      </dgm:t>
    </dgm:pt>
    <dgm:pt modelId="{8591FEA1-C07D-42AD-A6FF-7CDE2C6195BD}">
      <dgm:prSet phldrT="[Text]"/>
      <dgm:spPr/>
      <dgm:t>
        <a:bodyPr/>
        <a:lstStyle/>
        <a:p>
          <a:endParaRPr lang="id-ID" dirty="0"/>
        </a:p>
      </dgm:t>
    </dgm:pt>
    <dgm:pt modelId="{7C6AD6FA-B4A8-4975-866F-A6025A18A2C5}" type="parTrans" cxnId="{B8412893-C07C-4DA6-AFB5-DBA5DAB6E91E}">
      <dgm:prSet/>
      <dgm:spPr/>
    </dgm:pt>
    <dgm:pt modelId="{9B3A4DF5-477C-4B3A-8AE3-ECC378B455EC}" type="sibTrans" cxnId="{B8412893-C07C-4DA6-AFB5-DBA5DAB6E91E}">
      <dgm:prSet/>
      <dgm:spPr/>
    </dgm:pt>
    <dgm:pt modelId="{1D955997-90A5-4ED8-AFF8-5561E39FD6F8}" type="pres">
      <dgm:prSet presAssocID="{0E18B5CA-823F-41DC-BACC-513517AECE4A}" presName="Name0" presStyleCnt="0">
        <dgm:presLayoutVars>
          <dgm:dir/>
          <dgm:animLvl val="lvl"/>
          <dgm:resizeHandles val="exact"/>
        </dgm:presLayoutVars>
      </dgm:prSet>
      <dgm:spPr/>
    </dgm:pt>
    <dgm:pt modelId="{178082EE-926F-42E9-B113-72FFC158FA16}" type="pres">
      <dgm:prSet presAssocID="{1F9678ED-79B2-4130-AA04-D72123CED09D}" presName="linNode" presStyleCnt="0"/>
      <dgm:spPr/>
    </dgm:pt>
    <dgm:pt modelId="{804AB111-5464-45F0-9A19-196D4E8DCAA6}" type="pres">
      <dgm:prSet presAssocID="{1F9678ED-79B2-4130-AA04-D72123CED09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79DC6A37-17F6-426F-9DF8-C9271074B5DB}" type="pres">
      <dgm:prSet presAssocID="{1F9678ED-79B2-4130-AA04-D72123CED09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75C406-2192-4130-AD98-E6B9AEC26937}" type="pres">
      <dgm:prSet presAssocID="{FBF0472C-453B-46CD-97F0-77AC487E7D26}" presName="sp" presStyleCnt="0"/>
      <dgm:spPr/>
    </dgm:pt>
    <dgm:pt modelId="{29D0ABC3-728B-48AD-B623-B47E5882181D}" type="pres">
      <dgm:prSet presAssocID="{20097796-17C4-4D5E-B89F-03C9251E5A2B}" presName="linNode" presStyleCnt="0"/>
      <dgm:spPr/>
    </dgm:pt>
    <dgm:pt modelId="{37FAAF5A-08A4-45D9-9F2F-568A2A313108}" type="pres">
      <dgm:prSet presAssocID="{20097796-17C4-4D5E-B89F-03C9251E5A2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AEDEF22-6391-47D9-B3EA-445484A85D95}" type="pres">
      <dgm:prSet presAssocID="{20097796-17C4-4D5E-B89F-03C9251E5A2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8791B3-0587-40A0-8171-8387D930ADEB}" type="pres">
      <dgm:prSet presAssocID="{7C79D286-E80A-4250-B7B1-78ADC095DE73}" presName="sp" presStyleCnt="0"/>
      <dgm:spPr/>
    </dgm:pt>
    <dgm:pt modelId="{E6BE00F9-2DC7-40A5-B115-D20CDCF8AF5E}" type="pres">
      <dgm:prSet presAssocID="{7CD14501-A358-4508-B76C-3A80FD2E5482}" presName="linNode" presStyleCnt="0"/>
      <dgm:spPr/>
    </dgm:pt>
    <dgm:pt modelId="{827BBB94-28A0-408A-B926-5E2CCB45A121}" type="pres">
      <dgm:prSet presAssocID="{7CD14501-A358-4508-B76C-3A80FD2E548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724F15D-AF1B-4D47-AF73-275E049C5FA0}" type="pres">
      <dgm:prSet presAssocID="{7CD14501-A358-4508-B76C-3A80FD2E548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80FD8F-8E54-40C0-9959-5A483F1136E8}" type="pres">
      <dgm:prSet presAssocID="{DF16B447-B822-4A44-8331-437DE2E606D7}" presName="sp" presStyleCnt="0"/>
      <dgm:spPr/>
    </dgm:pt>
    <dgm:pt modelId="{E44A3A7C-6D9B-426C-9414-50D40E826BF6}" type="pres">
      <dgm:prSet presAssocID="{8805D939-7AB1-452A-A541-B512C6DBD321}" presName="linNode" presStyleCnt="0"/>
      <dgm:spPr/>
    </dgm:pt>
    <dgm:pt modelId="{CCF0C6EB-A02F-469D-AB1C-793F6E1E79DC}" type="pres">
      <dgm:prSet presAssocID="{8805D939-7AB1-452A-A541-B512C6DBD321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B8D19AC9-B581-4FEE-9AA2-D211EAB1C001}" type="presOf" srcId="{8591FEA1-C07D-42AD-A6FF-7CDE2C6195BD}" destId="{1AEDEF22-6391-47D9-B3EA-445484A85D95}" srcOrd="0" destOrd="3" presId="urn:microsoft.com/office/officeart/2005/8/layout/vList5"/>
    <dgm:cxn modelId="{0E303B2D-8158-415C-A0D4-6C0FDA890FF6}" srcId="{7CD14501-A358-4508-B76C-3A80FD2E5482}" destId="{30FA160D-A323-4957-BB5E-1F1B173E54B5}" srcOrd="1" destOrd="0" parTransId="{F24A070A-1266-4ADB-87FD-195DB11F0E78}" sibTransId="{CCA586DC-0C7F-4CD2-9793-22EB14614142}"/>
    <dgm:cxn modelId="{E374414A-1217-4340-93B2-21E068AE341D}" srcId="{0E18B5CA-823F-41DC-BACC-513517AECE4A}" destId="{7CD14501-A358-4508-B76C-3A80FD2E5482}" srcOrd="2" destOrd="0" parTransId="{E28B04FF-E882-466E-8298-CBF54C38EECB}" sibTransId="{DF16B447-B822-4A44-8331-437DE2E606D7}"/>
    <dgm:cxn modelId="{D8D1D626-9DDC-4D14-AE50-5A851A70CEB5}" srcId="{0E18B5CA-823F-41DC-BACC-513517AECE4A}" destId="{8805D939-7AB1-452A-A541-B512C6DBD321}" srcOrd="3" destOrd="0" parTransId="{DE47F172-4196-4705-BBCE-792526626DFA}" sibTransId="{A0D57024-F7E6-42BC-A628-097438CCF567}"/>
    <dgm:cxn modelId="{777628AC-AFDA-484F-9258-D4E1CFED76BF}" srcId="{20097796-17C4-4D5E-B89F-03C9251E5A2B}" destId="{78B9DD91-4391-40F0-A69B-074C6A1B70E5}" srcOrd="1" destOrd="0" parTransId="{53F68989-49D9-42C9-8202-6A3E3D69B883}" sibTransId="{E36C2316-AD1C-4BF3-B433-35ABDA3B3157}"/>
    <dgm:cxn modelId="{6284A293-23BC-483E-A5C8-67E2EDA71EBF}" type="presOf" srcId="{1F9678ED-79B2-4130-AA04-D72123CED09D}" destId="{804AB111-5464-45F0-9A19-196D4E8DCAA6}" srcOrd="0" destOrd="0" presId="urn:microsoft.com/office/officeart/2005/8/layout/vList5"/>
    <dgm:cxn modelId="{643D0A02-D20C-46F8-BAF7-CDFF2024C17F}" type="presOf" srcId="{5C517C3F-0A90-46A9-9A2E-AC34E67EF7B9}" destId="{1724F15D-AF1B-4D47-AF73-275E049C5FA0}" srcOrd="0" destOrd="0" presId="urn:microsoft.com/office/officeart/2005/8/layout/vList5"/>
    <dgm:cxn modelId="{A6AA22E6-2833-4794-80E3-C74DC5890A91}" type="presOf" srcId="{68570C4D-AEF3-4497-B003-59B4D43E8D14}" destId="{1AEDEF22-6391-47D9-B3EA-445484A85D95}" srcOrd="0" destOrd="1" presId="urn:microsoft.com/office/officeart/2005/8/layout/vList5"/>
    <dgm:cxn modelId="{18604FE3-B7E1-48B4-A31C-5CEC097A0CC4}" type="presOf" srcId="{E6043E6D-6399-4F8B-B69D-CEC34C327226}" destId="{1724F15D-AF1B-4D47-AF73-275E049C5FA0}" srcOrd="0" destOrd="1" presId="urn:microsoft.com/office/officeart/2005/8/layout/vList5"/>
    <dgm:cxn modelId="{B0B59003-9802-4624-8EA4-5AF5E5253E10}" srcId="{7CD14501-A358-4508-B76C-3A80FD2E5482}" destId="{5C517C3F-0A90-46A9-9A2E-AC34E67EF7B9}" srcOrd="0" destOrd="0" parTransId="{F0DF93BE-646F-4A64-AF85-264FF0905FF6}" sibTransId="{10DA5EC0-69A7-42DA-A903-E6C057EE94DC}"/>
    <dgm:cxn modelId="{DF196F86-EEC6-425B-9E22-1C661B91937C}" type="presOf" srcId="{20097796-17C4-4D5E-B89F-03C9251E5A2B}" destId="{37FAAF5A-08A4-45D9-9F2F-568A2A313108}" srcOrd="0" destOrd="0" presId="urn:microsoft.com/office/officeart/2005/8/layout/vList5"/>
    <dgm:cxn modelId="{0F9A3150-4A99-475A-A0BC-0027DC1290C8}" type="presOf" srcId="{8805D939-7AB1-452A-A541-B512C6DBD321}" destId="{CCF0C6EB-A02F-469D-AB1C-793F6E1E79DC}" srcOrd="0" destOrd="0" presId="urn:microsoft.com/office/officeart/2005/8/layout/vList5"/>
    <dgm:cxn modelId="{E322147A-A093-4691-AEBB-7C495B4B77A5}" srcId="{8BB9651A-8417-42BE-AD95-5C6CA96D56FA}" destId="{68570C4D-AEF3-4497-B003-59B4D43E8D14}" srcOrd="0" destOrd="0" parTransId="{1E9B2720-B2C9-4B87-808C-84F7528C7E83}" sibTransId="{A4001EC0-35A5-4983-8FD9-BFB4B195A14E}"/>
    <dgm:cxn modelId="{6DFAD225-1693-4E7C-97CC-E6CDD1FC9490}" type="presOf" srcId="{78B9DD91-4391-40F0-A69B-074C6A1B70E5}" destId="{1AEDEF22-6391-47D9-B3EA-445484A85D95}" srcOrd="0" destOrd="2" presId="urn:microsoft.com/office/officeart/2005/8/layout/vList5"/>
    <dgm:cxn modelId="{54A7A24F-F93E-4059-BCBA-C2C5BCCD5CF4}" type="presOf" srcId="{7CD14501-A358-4508-B76C-3A80FD2E5482}" destId="{827BBB94-28A0-408A-B926-5E2CCB45A121}" srcOrd="0" destOrd="0" presId="urn:microsoft.com/office/officeart/2005/8/layout/vList5"/>
    <dgm:cxn modelId="{D1A120B9-23EE-45CF-A9A6-92C0C4941C4F}" srcId="{0E18B5CA-823F-41DC-BACC-513517AECE4A}" destId="{20097796-17C4-4D5E-B89F-03C9251E5A2B}" srcOrd="1" destOrd="0" parTransId="{FF8451F5-EFD4-4CE0-897A-98F9E48C9039}" sibTransId="{7C79D286-E80A-4250-B7B1-78ADC095DE73}"/>
    <dgm:cxn modelId="{26C26BB8-F2C4-4E47-87E8-C4F48798C328}" type="presOf" srcId="{0181B7DA-4C2E-4B0A-9644-9088B30D8BED}" destId="{79DC6A37-17F6-426F-9DF8-C9271074B5DB}" srcOrd="0" destOrd="0" presId="urn:microsoft.com/office/officeart/2005/8/layout/vList5"/>
    <dgm:cxn modelId="{40E15F98-1041-4D9A-857C-AD22EC5FF004}" type="presOf" srcId="{8BB9651A-8417-42BE-AD95-5C6CA96D56FA}" destId="{1AEDEF22-6391-47D9-B3EA-445484A85D95}" srcOrd="0" destOrd="0" presId="urn:microsoft.com/office/officeart/2005/8/layout/vList5"/>
    <dgm:cxn modelId="{B8412893-C07C-4DA6-AFB5-DBA5DAB6E91E}" srcId="{20097796-17C4-4D5E-B89F-03C9251E5A2B}" destId="{8591FEA1-C07D-42AD-A6FF-7CDE2C6195BD}" srcOrd="2" destOrd="0" parTransId="{7C6AD6FA-B4A8-4975-866F-A6025A18A2C5}" sibTransId="{9B3A4DF5-477C-4B3A-8AE3-ECC378B455EC}"/>
    <dgm:cxn modelId="{09D261B3-4167-4DB3-B454-5790E31CEFFA}" type="presOf" srcId="{0E18B5CA-823F-41DC-BACC-513517AECE4A}" destId="{1D955997-90A5-4ED8-AFF8-5561E39FD6F8}" srcOrd="0" destOrd="0" presId="urn:microsoft.com/office/officeart/2005/8/layout/vList5"/>
    <dgm:cxn modelId="{8F369A1B-2547-44E4-98E7-5A4B220BFB77}" type="presOf" srcId="{767033F2-BCF2-4F29-A9CC-3D02B3255F07}" destId="{79DC6A37-17F6-426F-9DF8-C9271074B5DB}" srcOrd="0" destOrd="1" presId="urn:microsoft.com/office/officeart/2005/8/layout/vList5"/>
    <dgm:cxn modelId="{D6FC5576-05FC-459D-859F-AD24DF954220}" srcId="{1F9678ED-79B2-4130-AA04-D72123CED09D}" destId="{0181B7DA-4C2E-4B0A-9644-9088B30D8BED}" srcOrd="0" destOrd="0" parTransId="{74B521B0-D5AB-4677-88C5-C707582EC1C9}" sibTransId="{3076EB0C-AE1C-4DE1-A949-B1A8EEEC83BB}"/>
    <dgm:cxn modelId="{DA11577F-82E6-4ABC-9951-994473F2CCC7}" type="presOf" srcId="{30FA160D-A323-4957-BB5E-1F1B173E54B5}" destId="{1724F15D-AF1B-4D47-AF73-275E049C5FA0}" srcOrd="0" destOrd="2" presId="urn:microsoft.com/office/officeart/2005/8/layout/vList5"/>
    <dgm:cxn modelId="{69CF4F48-BF6F-48ED-A277-3569B9C1D929}" srcId="{20097796-17C4-4D5E-B89F-03C9251E5A2B}" destId="{8BB9651A-8417-42BE-AD95-5C6CA96D56FA}" srcOrd="0" destOrd="0" parTransId="{73A3C074-CB9C-404F-8350-6605FBFE86D7}" sibTransId="{42D0BB65-486B-41EE-9752-D5A8FBDF2951}"/>
    <dgm:cxn modelId="{F664FB9D-3606-4004-A65A-A6D0C942CABF}" srcId="{0E18B5CA-823F-41DC-BACC-513517AECE4A}" destId="{1F9678ED-79B2-4130-AA04-D72123CED09D}" srcOrd="0" destOrd="0" parTransId="{55E6179B-9FF1-4DE9-8E76-BB86BF63B8DC}" sibTransId="{FBF0472C-453B-46CD-97F0-77AC487E7D26}"/>
    <dgm:cxn modelId="{9BE47360-4B79-4F75-95A8-D6A1BE76524F}" srcId="{0181B7DA-4C2E-4B0A-9644-9088B30D8BED}" destId="{767033F2-BCF2-4F29-A9CC-3D02B3255F07}" srcOrd="0" destOrd="0" parTransId="{52973B7A-DF3A-40C8-81A1-06E4ACA599AA}" sibTransId="{23B99FD1-645A-44DA-A0C3-D2BB9F002704}"/>
    <dgm:cxn modelId="{C24909F7-0A6A-4C00-892E-B00DDE16329C}" srcId="{5C517C3F-0A90-46A9-9A2E-AC34E67EF7B9}" destId="{E6043E6D-6399-4F8B-B69D-CEC34C327226}" srcOrd="0" destOrd="0" parTransId="{8C6CBBEB-728F-4F5C-8B58-673D87A8056A}" sibTransId="{07568B3C-CC23-4438-B6F8-FD9FEEDA6C40}"/>
    <dgm:cxn modelId="{CD275E6C-F827-481F-A8B4-7E15F712E379}" type="presParOf" srcId="{1D955997-90A5-4ED8-AFF8-5561E39FD6F8}" destId="{178082EE-926F-42E9-B113-72FFC158FA16}" srcOrd="0" destOrd="0" presId="urn:microsoft.com/office/officeart/2005/8/layout/vList5"/>
    <dgm:cxn modelId="{15D0975E-FA8E-4E06-9303-3BF25AA7657B}" type="presParOf" srcId="{178082EE-926F-42E9-B113-72FFC158FA16}" destId="{804AB111-5464-45F0-9A19-196D4E8DCAA6}" srcOrd="0" destOrd="0" presId="urn:microsoft.com/office/officeart/2005/8/layout/vList5"/>
    <dgm:cxn modelId="{D3B2D4AF-8203-4821-BDAD-31346BD9B7A7}" type="presParOf" srcId="{178082EE-926F-42E9-B113-72FFC158FA16}" destId="{79DC6A37-17F6-426F-9DF8-C9271074B5DB}" srcOrd="1" destOrd="0" presId="urn:microsoft.com/office/officeart/2005/8/layout/vList5"/>
    <dgm:cxn modelId="{BFA908F3-7FA3-4BE6-B433-F005D505F0BB}" type="presParOf" srcId="{1D955997-90A5-4ED8-AFF8-5561E39FD6F8}" destId="{C775C406-2192-4130-AD98-E6B9AEC26937}" srcOrd="1" destOrd="0" presId="urn:microsoft.com/office/officeart/2005/8/layout/vList5"/>
    <dgm:cxn modelId="{4149CC26-6009-436C-93D0-23B270AFA085}" type="presParOf" srcId="{1D955997-90A5-4ED8-AFF8-5561E39FD6F8}" destId="{29D0ABC3-728B-48AD-B623-B47E5882181D}" srcOrd="2" destOrd="0" presId="urn:microsoft.com/office/officeart/2005/8/layout/vList5"/>
    <dgm:cxn modelId="{8D46167C-6062-4882-B5A9-E7BBE7D4E225}" type="presParOf" srcId="{29D0ABC3-728B-48AD-B623-B47E5882181D}" destId="{37FAAF5A-08A4-45D9-9F2F-568A2A313108}" srcOrd="0" destOrd="0" presId="urn:microsoft.com/office/officeart/2005/8/layout/vList5"/>
    <dgm:cxn modelId="{B152BCFA-FD56-40B4-8867-8C32CE7A919B}" type="presParOf" srcId="{29D0ABC3-728B-48AD-B623-B47E5882181D}" destId="{1AEDEF22-6391-47D9-B3EA-445484A85D95}" srcOrd="1" destOrd="0" presId="urn:microsoft.com/office/officeart/2005/8/layout/vList5"/>
    <dgm:cxn modelId="{1FDD7BD9-5254-4C48-9BBD-969A3BAC803E}" type="presParOf" srcId="{1D955997-90A5-4ED8-AFF8-5561E39FD6F8}" destId="{EB8791B3-0587-40A0-8171-8387D930ADEB}" srcOrd="3" destOrd="0" presId="urn:microsoft.com/office/officeart/2005/8/layout/vList5"/>
    <dgm:cxn modelId="{25E0C1EE-BE39-43C8-8770-D64F11D47AD4}" type="presParOf" srcId="{1D955997-90A5-4ED8-AFF8-5561E39FD6F8}" destId="{E6BE00F9-2DC7-40A5-B115-D20CDCF8AF5E}" srcOrd="4" destOrd="0" presId="urn:microsoft.com/office/officeart/2005/8/layout/vList5"/>
    <dgm:cxn modelId="{67489424-719A-4C4E-B37B-773DE73B6305}" type="presParOf" srcId="{E6BE00F9-2DC7-40A5-B115-D20CDCF8AF5E}" destId="{827BBB94-28A0-408A-B926-5E2CCB45A121}" srcOrd="0" destOrd="0" presId="urn:microsoft.com/office/officeart/2005/8/layout/vList5"/>
    <dgm:cxn modelId="{F2276AED-1BCA-4F88-9195-D5D5103DEFE9}" type="presParOf" srcId="{E6BE00F9-2DC7-40A5-B115-D20CDCF8AF5E}" destId="{1724F15D-AF1B-4D47-AF73-275E049C5FA0}" srcOrd="1" destOrd="0" presId="urn:microsoft.com/office/officeart/2005/8/layout/vList5"/>
    <dgm:cxn modelId="{71A1BE58-72CA-4D33-9B30-64F4A1D4A946}" type="presParOf" srcId="{1D955997-90A5-4ED8-AFF8-5561E39FD6F8}" destId="{4080FD8F-8E54-40C0-9959-5A483F1136E8}" srcOrd="5" destOrd="0" presId="urn:microsoft.com/office/officeart/2005/8/layout/vList5"/>
    <dgm:cxn modelId="{10CD6EA6-B9DA-4B22-87D6-008CD496B873}" type="presParOf" srcId="{1D955997-90A5-4ED8-AFF8-5561E39FD6F8}" destId="{E44A3A7C-6D9B-426C-9414-50D40E826BF6}" srcOrd="6" destOrd="0" presId="urn:microsoft.com/office/officeart/2005/8/layout/vList5"/>
    <dgm:cxn modelId="{02F4A604-87CD-4C00-9BBD-58441EC04E86}" type="presParOf" srcId="{E44A3A7C-6D9B-426C-9414-50D40E826BF6}" destId="{CCF0C6EB-A02F-469D-AB1C-793F6E1E79DC}" srcOrd="0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AFE26C-983A-48F7-AD84-56104F5525FD}" type="doc">
      <dgm:prSet loTypeId="urn:microsoft.com/office/officeart/2005/8/layout/hList6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id-ID"/>
        </a:p>
      </dgm:t>
    </dgm:pt>
    <dgm:pt modelId="{CE6B2F8A-6EC4-4D2B-AF6F-345BC4ACCE88}">
      <dgm:prSet phldrT="[Text]"/>
      <dgm:spPr/>
      <dgm:t>
        <a:bodyPr/>
        <a:lstStyle/>
        <a:p>
          <a:r>
            <a:rPr lang="id-ID" dirty="0" smtClean="0"/>
            <a:t>Pengguna an sistem </a:t>
          </a:r>
          <a:endParaRPr lang="id-ID" dirty="0"/>
        </a:p>
      </dgm:t>
    </dgm:pt>
    <dgm:pt modelId="{97E7E594-CC1C-4A28-A473-6285B93BE1C7}" type="parTrans" cxnId="{EF19B478-D92D-47B1-B584-E125E44AA968}">
      <dgm:prSet/>
      <dgm:spPr/>
      <dgm:t>
        <a:bodyPr/>
        <a:lstStyle/>
        <a:p>
          <a:endParaRPr lang="id-ID"/>
        </a:p>
      </dgm:t>
    </dgm:pt>
    <dgm:pt modelId="{6BA59ACB-DE3D-438E-B80F-360D2029F987}" type="sibTrans" cxnId="{EF19B478-D92D-47B1-B584-E125E44AA968}">
      <dgm:prSet/>
      <dgm:spPr/>
      <dgm:t>
        <a:bodyPr/>
        <a:lstStyle/>
        <a:p>
          <a:endParaRPr lang="id-ID"/>
        </a:p>
      </dgm:t>
    </dgm:pt>
    <dgm:pt modelId="{EEE47F51-3260-495C-95CA-3BCFFD0E32D1}">
      <dgm:prSet phldrT="[Text]"/>
      <dgm:spPr/>
      <dgm:t>
        <a:bodyPr/>
        <a:lstStyle/>
        <a:p>
          <a:r>
            <a:rPr lang="id-ID" dirty="0" smtClean="0"/>
            <a:t>Untuk mencapai 7 an </a:t>
          </a:r>
          <a:endParaRPr lang="id-ID" dirty="0"/>
        </a:p>
      </dgm:t>
    </dgm:pt>
    <dgm:pt modelId="{9BBF1FC8-0291-476B-9B8D-3F461D56DAEF}" type="parTrans" cxnId="{498D2423-96B6-4C44-98E9-67A2CECB3CA3}">
      <dgm:prSet/>
      <dgm:spPr/>
      <dgm:t>
        <a:bodyPr/>
        <a:lstStyle/>
        <a:p>
          <a:endParaRPr lang="id-ID"/>
        </a:p>
      </dgm:t>
    </dgm:pt>
    <dgm:pt modelId="{69382215-8691-470D-BC98-F20A01C0885D}" type="sibTrans" cxnId="{498D2423-96B6-4C44-98E9-67A2CECB3CA3}">
      <dgm:prSet/>
      <dgm:spPr/>
      <dgm:t>
        <a:bodyPr/>
        <a:lstStyle/>
        <a:p>
          <a:endParaRPr lang="id-ID"/>
        </a:p>
      </dgm:t>
    </dgm:pt>
    <dgm:pt modelId="{51F2403F-1F35-4ED9-ADFF-296FEC65F931}">
      <dgm:prSet phldrT="[Text]"/>
      <dgm:spPr/>
      <dgm:t>
        <a:bodyPr/>
        <a:lstStyle/>
        <a:p>
          <a:r>
            <a:rPr lang="id-ID" dirty="0" smtClean="0"/>
            <a:t>Audit sistem</a:t>
          </a:r>
          <a:endParaRPr lang="id-ID" dirty="0"/>
        </a:p>
      </dgm:t>
    </dgm:pt>
    <dgm:pt modelId="{A1A4C8C7-5A0F-40A5-A87C-0A6AB6036CEF}" type="parTrans" cxnId="{BAFE6E2E-3EC4-483C-9EE2-99BFA9FD1545}">
      <dgm:prSet/>
      <dgm:spPr/>
      <dgm:t>
        <a:bodyPr/>
        <a:lstStyle/>
        <a:p>
          <a:endParaRPr lang="id-ID"/>
        </a:p>
      </dgm:t>
    </dgm:pt>
    <dgm:pt modelId="{0ADBEE49-6BB0-4335-B058-F721108345FA}" type="sibTrans" cxnId="{BAFE6E2E-3EC4-483C-9EE2-99BFA9FD1545}">
      <dgm:prSet/>
      <dgm:spPr/>
      <dgm:t>
        <a:bodyPr/>
        <a:lstStyle/>
        <a:p>
          <a:endParaRPr lang="id-ID"/>
        </a:p>
      </dgm:t>
    </dgm:pt>
    <dgm:pt modelId="{14104823-39D8-403D-8D60-A14368B50265}">
      <dgm:prSet phldrT="[Text]"/>
      <dgm:spPr/>
      <dgm:t>
        <a:bodyPr/>
        <a:lstStyle/>
        <a:p>
          <a:r>
            <a:rPr lang="id-ID" dirty="0" smtClean="0"/>
            <a:t>Post implementasi</a:t>
          </a:r>
          <a:endParaRPr lang="id-ID" dirty="0"/>
        </a:p>
      </dgm:t>
    </dgm:pt>
    <dgm:pt modelId="{CC148485-E1CD-4D5F-B2DE-B8912E4552ED}" type="parTrans" cxnId="{4989C936-7D76-4BED-912E-87022A44CDF3}">
      <dgm:prSet/>
      <dgm:spPr/>
      <dgm:t>
        <a:bodyPr/>
        <a:lstStyle/>
        <a:p>
          <a:endParaRPr lang="id-ID"/>
        </a:p>
      </dgm:t>
    </dgm:pt>
    <dgm:pt modelId="{48CFBD87-7DC7-42E3-BDEA-8EA7B95ABDE8}" type="sibTrans" cxnId="{4989C936-7D76-4BED-912E-87022A44CDF3}">
      <dgm:prSet/>
      <dgm:spPr/>
      <dgm:t>
        <a:bodyPr/>
        <a:lstStyle/>
        <a:p>
          <a:endParaRPr lang="id-ID"/>
        </a:p>
      </dgm:t>
    </dgm:pt>
    <dgm:pt modelId="{D1511BAE-C337-4A9C-912A-3584DB0D27E0}">
      <dgm:prSet phldrT="[Text]"/>
      <dgm:spPr/>
      <dgm:t>
        <a:bodyPr/>
        <a:lstStyle/>
        <a:p>
          <a:r>
            <a:rPr lang="id-ID" dirty="0" smtClean="0"/>
            <a:t>Pemeliharaan sistem </a:t>
          </a:r>
          <a:endParaRPr lang="id-ID" dirty="0"/>
        </a:p>
      </dgm:t>
    </dgm:pt>
    <dgm:pt modelId="{CBFA7A1F-5C48-4704-8F20-0FF225730908}" type="parTrans" cxnId="{595198F6-6FDF-494C-8859-38CDE0B6FC1B}">
      <dgm:prSet/>
      <dgm:spPr/>
      <dgm:t>
        <a:bodyPr/>
        <a:lstStyle/>
        <a:p>
          <a:endParaRPr lang="id-ID"/>
        </a:p>
      </dgm:t>
    </dgm:pt>
    <dgm:pt modelId="{7280A866-C5DA-4D06-9FCC-C89D40898803}" type="sibTrans" cxnId="{595198F6-6FDF-494C-8859-38CDE0B6FC1B}">
      <dgm:prSet/>
      <dgm:spPr/>
      <dgm:t>
        <a:bodyPr/>
        <a:lstStyle/>
        <a:p>
          <a:endParaRPr lang="id-ID"/>
        </a:p>
      </dgm:t>
    </dgm:pt>
    <dgm:pt modelId="{B7D49F3D-5387-4A31-A1AA-4E86573AA7B9}">
      <dgm:prSet phldrT="[Text]"/>
      <dgm:spPr/>
      <dgm:t>
        <a:bodyPr/>
        <a:lstStyle/>
        <a:p>
          <a:r>
            <a:rPr lang="id-ID" dirty="0" smtClean="0"/>
            <a:t>Memperbaiki kesalahan pd saat uji coba </a:t>
          </a:r>
          <a:endParaRPr lang="id-ID" dirty="0"/>
        </a:p>
      </dgm:t>
    </dgm:pt>
    <dgm:pt modelId="{1EFA5F12-CECC-4F86-8920-ABC7045C8125}" type="parTrans" cxnId="{38CE23CD-8972-43EB-AE3D-21D401F0B45B}">
      <dgm:prSet/>
      <dgm:spPr/>
      <dgm:t>
        <a:bodyPr/>
        <a:lstStyle/>
        <a:p>
          <a:endParaRPr lang="id-ID"/>
        </a:p>
      </dgm:t>
    </dgm:pt>
    <dgm:pt modelId="{1E16CDB8-C1A8-4B4E-9B14-CF0D3D08819D}" type="sibTrans" cxnId="{38CE23CD-8972-43EB-AE3D-21D401F0B45B}">
      <dgm:prSet/>
      <dgm:spPr/>
      <dgm:t>
        <a:bodyPr/>
        <a:lstStyle/>
        <a:p>
          <a:endParaRPr lang="id-ID"/>
        </a:p>
      </dgm:t>
    </dgm:pt>
    <dgm:pt modelId="{FF6E2F02-D03A-4624-BF2A-E36D9A8960E9}" type="pres">
      <dgm:prSet presAssocID="{2AAFE26C-983A-48F7-AD84-56104F5525FD}" presName="Name0" presStyleCnt="0">
        <dgm:presLayoutVars>
          <dgm:dir/>
          <dgm:resizeHandles val="exact"/>
        </dgm:presLayoutVars>
      </dgm:prSet>
      <dgm:spPr/>
    </dgm:pt>
    <dgm:pt modelId="{A6C9E719-0696-4B79-A218-0E078D987607}" type="pres">
      <dgm:prSet presAssocID="{CE6B2F8A-6EC4-4D2B-AF6F-345BC4ACCE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E40F19-8032-4952-9506-470D08CCB19E}" type="pres">
      <dgm:prSet presAssocID="{6BA59ACB-DE3D-438E-B80F-360D2029F987}" presName="sibTrans" presStyleCnt="0"/>
      <dgm:spPr/>
    </dgm:pt>
    <dgm:pt modelId="{08F9AB96-9AFC-4A93-9DEB-A876D29EF0F1}" type="pres">
      <dgm:prSet presAssocID="{51F2403F-1F35-4ED9-ADFF-296FEC65F9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FB6F83-94C3-44BF-B41E-A2BBC93E42E7}" type="pres">
      <dgm:prSet presAssocID="{0ADBEE49-6BB0-4335-B058-F721108345FA}" presName="sibTrans" presStyleCnt="0"/>
      <dgm:spPr/>
    </dgm:pt>
    <dgm:pt modelId="{57C3A156-B939-4E54-AD58-B44207CD71E2}" type="pres">
      <dgm:prSet presAssocID="{D1511BAE-C337-4A9C-912A-3584DB0D27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F19B478-D92D-47B1-B584-E125E44AA968}" srcId="{2AAFE26C-983A-48F7-AD84-56104F5525FD}" destId="{CE6B2F8A-6EC4-4D2B-AF6F-345BC4ACCE88}" srcOrd="0" destOrd="0" parTransId="{97E7E594-CC1C-4A28-A473-6285B93BE1C7}" sibTransId="{6BA59ACB-DE3D-438E-B80F-360D2029F987}"/>
    <dgm:cxn modelId="{498D2423-96B6-4C44-98E9-67A2CECB3CA3}" srcId="{CE6B2F8A-6EC4-4D2B-AF6F-345BC4ACCE88}" destId="{EEE47F51-3260-495C-95CA-3BCFFD0E32D1}" srcOrd="0" destOrd="0" parTransId="{9BBF1FC8-0291-476B-9B8D-3F461D56DAEF}" sibTransId="{69382215-8691-470D-BC98-F20A01C0885D}"/>
    <dgm:cxn modelId="{BAFE6E2E-3EC4-483C-9EE2-99BFA9FD1545}" srcId="{2AAFE26C-983A-48F7-AD84-56104F5525FD}" destId="{51F2403F-1F35-4ED9-ADFF-296FEC65F931}" srcOrd="1" destOrd="0" parTransId="{A1A4C8C7-5A0F-40A5-A87C-0A6AB6036CEF}" sibTransId="{0ADBEE49-6BB0-4335-B058-F721108345FA}"/>
    <dgm:cxn modelId="{F4942F10-AEE5-4BF5-9C41-FC756BA7C99D}" type="presOf" srcId="{EEE47F51-3260-495C-95CA-3BCFFD0E32D1}" destId="{A6C9E719-0696-4B79-A218-0E078D987607}" srcOrd="0" destOrd="1" presId="urn:microsoft.com/office/officeart/2005/8/layout/hList6"/>
    <dgm:cxn modelId="{93B075DD-CC5C-4058-92E0-A7FECD76053F}" type="presOf" srcId="{2AAFE26C-983A-48F7-AD84-56104F5525FD}" destId="{FF6E2F02-D03A-4624-BF2A-E36D9A8960E9}" srcOrd="0" destOrd="0" presId="urn:microsoft.com/office/officeart/2005/8/layout/hList6"/>
    <dgm:cxn modelId="{109E632B-4730-4BE9-B5D6-3DBE59AD64FA}" type="presOf" srcId="{B7D49F3D-5387-4A31-A1AA-4E86573AA7B9}" destId="{57C3A156-B939-4E54-AD58-B44207CD71E2}" srcOrd="0" destOrd="1" presId="urn:microsoft.com/office/officeart/2005/8/layout/hList6"/>
    <dgm:cxn modelId="{01F5ADE6-D009-400C-BA3F-BE9D2F9EC03B}" type="presOf" srcId="{51F2403F-1F35-4ED9-ADFF-296FEC65F931}" destId="{08F9AB96-9AFC-4A93-9DEB-A876D29EF0F1}" srcOrd="0" destOrd="0" presId="urn:microsoft.com/office/officeart/2005/8/layout/hList6"/>
    <dgm:cxn modelId="{595198F6-6FDF-494C-8859-38CDE0B6FC1B}" srcId="{2AAFE26C-983A-48F7-AD84-56104F5525FD}" destId="{D1511BAE-C337-4A9C-912A-3584DB0D27E0}" srcOrd="2" destOrd="0" parTransId="{CBFA7A1F-5C48-4704-8F20-0FF225730908}" sibTransId="{7280A866-C5DA-4D06-9FCC-C89D40898803}"/>
    <dgm:cxn modelId="{F0C983BD-C8E3-486E-A7D2-D4025735348A}" type="presOf" srcId="{CE6B2F8A-6EC4-4D2B-AF6F-345BC4ACCE88}" destId="{A6C9E719-0696-4B79-A218-0E078D987607}" srcOrd="0" destOrd="0" presId="urn:microsoft.com/office/officeart/2005/8/layout/hList6"/>
    <dgm:cxn modelId="{89D0539A-CEAB-46AD-8A02-899FBD5E2641}" type="presOf" srcId="{14104823-39D8-403D-8D60-A14368B50265}" destId="{08F9AB96-9AFC-4A93-9DEB-A876D29EF0F1}" srcOrd="0" destOrd="1" presId="urn:microsoft.com/office/officeart/2005/8/layout/hList6"/>
    <dgm:cxn modelId="{C37C5DEB-0C6F-4609-A48F-ADD389D558F8}" type="presOf" srcId="{D1511BAE-C337-4A9C-912A-3584DB0D27E0}" destId="{57C3A156-B939-4E54-AD58-B44207CD71E2}" srcOrd="0" destOrd="0" presId="urn:microsoft.com/office/officeart/2005/8/layout/hList6"/>
    <dgm:cxn modelId="{38CE23CD-8972-43EB-AE3D-21D401F0B45B}" srcId="{D1511BAE-C337-4A9C-912A-3584DB0D27E0}" destId="{B7D49F3D-5387-4A31-A1AA-4E86573AA7B9}" srcOrd="0" destOrd="0" parTransId="{1EFA5F12-CECC-4F86-8920-ABC7045C8125}" sibTransId="{1E16CDB8-C1A8-4B4E-9B14-CF0D3D08819D}"/>
    <dgm:cxn modelId="{4989C936-7D76-4BED-912E-87022A44CDF3}" srcId="{51F2403F-1F35-4ED9-ADFF-296FEC65F931}" destId="{14104823-39D8-403D-8D60-A14368B50265}" srcOrd="0" destOrd="0" parTransId="{CC148485-E1CD-4D5F-B2DE-B8912E4552ED}" sibTransId="{48CFBD87-7DC7-42E3-BDEA-8EA7B95ABDE8}"/>
    <dgm:cxn modelId="{409CF089-5619-4E2C-9B31-3B4674572A9D}" type="presParOf" srcId="{FF6E2F02-D03A-4624-BF2A-E36D9A8960E9}" destId="{A6C9E719-0696-4B79-A218-0E078D987607}" srcOrd="0" destOrd="0" presId="urn:microsoft.com/office/officeart/2005/8/layout/hList6"/>
    <dgm:cxn modelId="{AA312CEB-9EB5-4EDE-975D-0AD69D57AD23}" type="presParOf" srcId="{FF6E2F02-D03A-4624-BF2A-E36D9A8960E9}" destId="{EFE40F19-8032-4952-9506-470D08CCB19E}" srcOrd="1" destOrd="0" presId="urn:microsoft.com/office/officeart/2005/8/layout/hList6"/>
    <dgm:cxn modelId="{E78ABD2E-988C-480E-A56E-55E6884AF0EA}" type="presParOf" srcId="{FF6E2F02-D03A-4624-BF2A-E36D9A8960E9}" destId="{08F9AB96-9AFC-4A93-9DEB-A876D29EF0F1}" srcOrd="2" destOrd="0" presId="urn:microsoft.com/office/officeart/2005/8/layout/hList6"/>
    <dgm:cxn modelId="{09755413-70DC-4445-A125-EB95A6808992}" type="presParOf" srcId="{FF6E2F02-D03A-4624-BF2A-E36D9A8960E9}" destId="{3CFB6F83-94C3-44BF-B41E-A2BBC93E42E7}" srcOrd="3" destOrd="0" presId="urn:microsoft.com/office/officeart/2005/8/layout/hList6"/>
    <dgm:cxn modelId="{14658FE3-6CB6-4693-89AC-B2CFDE88C178}" type="presParOf" srcId="{FF6E2F02-D03A-4624-BF2A-E36D9A8960E9}" destId="{57C3A156-B939-4E54-AD58-B44207CD71E2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E9CD2-8F79-4A10-8677-6C6A3E7A0D80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A8F71-6843-4198-99B0-014C734A4D6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4A5061-93B3-4172-B83B-6B48FC534F41}" type="datetimeFigureOut">
              <a:rPr lang="id-ID" smtClean="0"/>
              <a:pPr/>
              <a:t>12/10/2016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92F457-AD8B-4356-886D-4994918711C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id-ID" dirty="0" smtClean="0"/>
              <a:t>Tahapan pengembangan sistem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id-ID" dirty="0" smtClean="0"/>
              <a:t>Membuat studi kelayakan </a:t>
            </a:r>
          </a:p>
          <a:p>
            <a:pPr lvl="1"/>
            <a:r>
              <a:rPr lang="id-ID" dirty="0" smtClean="0"/>
              <a:t>Teknis         ketersediaan perangkat keras dan lunak  </a:t>
            </a:r>
          </a:p>
          <a:p>
            <a:pPr lvl="1"/>
            <a:r>
              <a:rPr lang="id-ID" dirty="0" smtClean="0"/>
              <a:t>Pengendalian ekonomis        efektifitas dan efisiensi sistem di lihat dari biaya dan kegunaan </a:t>
            </a:r>
          </a:p>
          <a:p>
            <a:pPr lvl="1"/>
            <a:r>
              <a:rPr lang="id-ID" dirty="0" smtClean="0"/>
              <a:t>Pengembalian non ekonomis       feed back sistem yang tidak bernilai “uang”</a:t>
            </a:r>
          </a:p>
          <a:p>
            <a:pPr lvl="1"/>
            <a:r>
              <a:rPr lang="id-ID" dirty="0" smtClean="0"/>
              <a:t>Hukum dan etika       sistem yang dikembangkan tidak boleh menyahai hukum yang berlaku</a:t>
            </a:r>
          </a:p>
          <a:p>
            <a:pPr lvl="1"/>
            <a:r>
              <a:rPr lang="id-ID" dirty="0" smtClean="0"/>
              <a:t>Operasional        apakah penerapan sistem didukung oleh pengguna</a:t>
            </a:r>
          </a:p>
          <a:p>
            <a:pPr lvl="1"/>
            <a:r>
              <a:rPr lang="id-ID" dirty="0" smtClean="0"/>
              <a:t>Jadwal         apakah dapat disesuaikan dengan jadwal yang di tetapkan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5984" y="214311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3438" y="285749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86380" y="342900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28926" y="471488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5984" y="542926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43306" y="407194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id-ID" dirty="0" smtClean="0"/>
              <a:t>Mempersiapkan usulan penelitian </a:t>
            </a:r>
          </a:p>
          <a:p>
            <a:pPr algn="just">
              <a:buNone/>
            </a:pPr>
            <a:r>
              <a:rPr lang="id-ID" dirty="0" smtClean="0"/>
              <a:t>	Menyiapkan usulan sistem yang akan menjadi dasar bagi manajemen dalam pengembangan sistem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Menyetujui atau menolak penelitian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Pengambilan keputusan berdasarkan pertimbangan-pertimbangan yang disampaikan, apakah sistem dapat dilanjutkan atau dihentikan</a:t>
            </a:r>
          </a:p>
          <a:p>
            <a:pPr lvl="1" algn="just">
              <a:buNone/>
            </a:pP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just"/>
            <a:r>
              <a:rPr lang="id-ID" dirty="0" smtClean="0"/>
              <a:t>Menetapkan mekanisme pengendalian </a:t>
            </a:r>
          </a:p>
          <a:p>
            <a:pPr lvl="1" algn="just"/>
            <a:r>
              <a:rPr lang="id-ID" dirty="0" smtClean="0"/>
              <a:t>Sebelum penelitian ttg sistem dimulai maka komite pengarah menetapkan pengendalian proyek dengan menentukan apa yang harus dikerjakan , siapa yang melakukan, dan kapan akan dilaksanakan.</a:t>
            </a:r>
          </a:p>
          <a:p>
            <a:pPr lvl="1" algn="just"/>
            <a:r>
              <a:rPr lang="id-ID" dirty="0" smtClean="0"/>
              <a:t>Menentukan jumlah waktu yang diperlukan untuk setiap tugas yang disusun.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id-ID" dirty="0" smtClean="0"/>
              <a:t>Merupakan prosedur yang dilakukan untuk pemeriksaan masalah dan penyusunan alternatif pemeriksaan masalah dan alternatif pemecahan masalah yang timbul serta membuat spesifikasi sistem yang baru</a:t>
            </a:r>
          </a:p>
          <a:p>
            <a:pPr algn="just"/>
            <a:r>
              <a:rPr lang="id-ID" dirty="0" smtClean="0"/>
              <a:t>Penelitan atas sistem yang telah ada dengan tujuan untuk merancang sistem yang baru atau untuk memperbarui sistem tersebut </a:t>
            </a:r>
          </a:p>
          <a:p>
            <a:pPr algn="just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 analis sistem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Memberikan pelayanan kebutuhan informasi kepada fungsi-fungsi manajerial</a:t>
            </a:r>
          </a:p>
          <a:p>
            <a:r>
              <a:rPr lang="id-ID" dirty="0" smtClean="0"/>
              <a:t>Membantu para pengambil keputusan , (pimpinan,) sebagai bahan pertimbangan</a:t>
            </a:r>
          </a:p>
          <a:p>
            <a:r>
              <a:rPr lang="id-ID" dirty="0" smtClean="0"/>
              <a:t>Mengevaluasi sistem yang telah ada</a:t>
            </a:r>
          </a:p>
          <a:p>
            <a:r>
              <a:rPr lang="id-ID" dirty="0" smtClean="0"/>
              <a:t>Merumuskan tujuan – tujuan yang ingin dicapai</a:t>
            </a:r>
          </a:p>
          <a:p>
            <a:r>
              <a:rPr lang="id-ID" dirty="0" smtClean="0"/>
              <a:t>Menyusun tahapan rencana pengembangan sistem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analisis sistem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id-ID" dirty="0" smtClean="0"/>
              <a:t> menyiapkan rancangan secara terinci</a:t>
            </a:r>
          </a:p>
          <a:p>
            <a:pPr lvl="1"/>
            <a:r>
              <a:rPr lang="id-ID" dirty="0" smtClean="0"/>
              <a:t>Memulai rancangan dari yang terbesar hingga yang terkecil dengan menggunakan DFD dan kamus data</a:t>
            </a:r>
          </a:p>
          <a:p>
            <a:r>
              <a:rPr lang="id-ID" dirty="0" smtClean="0"/>
              <a:t>Mengidentifikasi berbagai alternatif sistem</a:t>
            </a:r>
          </a:p>
          <a:p>
            <a:pPr lvl="1"/>
            <a:r>
              <a:rPr lang="id-ID" dirty="0" smtClean="0"/>
              <a:t>Memikirkan kombinasi piranti yang mungkin dipakai.</a:t>
            </a:r>
          </a:p>
          <a:p>
            <a:r>
              <a:rPr lang="id-ID" dirty="0" smtClean="0"/>
              <a:t>Mengevaluasi berbagai alternatif konfigurasi sistem</a:t>
            </a:r>
          </a:p>
          <a:p>
            <a:r>
              <a:rPr lang="id-ID" dirty="0" smtClean="0"/>
              <a:t>Memilih konfigurasi terbaik</a:t>
            </a:r>
          </a:p>
          <a:p>
            <a:r>
              <a:rPr lang="id-ID" dirty="0" smtClean="0"/>
              <a:t>Menyiapka usulan penerapan</a:t>
            </a:r>
          </a:p>
          <a:p>
            <a:r>
              <a:rPr lang="id-ID" dirty="0" smtClean="0"/>
              <a:t>Menyetujui atau menolak penerapan sistem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 rancangan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r"/>
            <a:r>
              <a:rPr lang="id-ID" dirty="0" smtClean="0"/>
              <a:t>Tahap penerapan </a:t>
            </a:r>
            <a:endParaRPr lang="id-ID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28596" y="1428736"/>
            <a:ext cx="8286808" cy="4572032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 kegiatan memperoleh dan meng integrasikan sumber daya fisik dan konseptual yang menghasilkan sistem yang berkerja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Merencanakan penerapan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Mengumumkan penerapan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Mendapatkan sumberdaya hardware, software dan penyiapan data base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Menyiapkan fasilitas fisik yang lain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Mendidik peserta dan pemakai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Masuk ke sistem yang baru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endParaRPr lang="id-ID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id-ID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id-ID" dirty="0" smtClean="0"/>
              <a:t>Cutover (masa peralihan )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500430" y="5000636"/>
            <a:ext cx="51435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meninggalkan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yang lama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mulai</a:t>
            </a:r>
            <a:r>
              <a:rPr lang="en-GB" dirty="0" smtClean="0"/>
              <a:t> </a:t>
            </a:r>
            <a:r>
              <a:rPr lang="en-GB" dirty="0" err="1" smtClean="0"/>
              <a:t>dipergunakan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duji</a:t>
            </a:r>
            <a:r>
              <a:rPr lang="en-GB" dirty="0" smtClean="0"/>
              <a:t> </a:t>
            </a:r>
            <a:r>
              <a:rPr lang="en-GB" dirty="0" err="1" smtClean="0"/>
              <a:t>sampai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dinyatakan</a:t>
            </a:r>
            <a:r>
              <a:rPr lang="en-GB" dirty="0" smtClean="0"/>
              <a:t> </a:t>
            </a:r>
            <a:r>
              <a:rPr lang="en-GB" dirty="0" err="1" smtClean="0"/>
              <a:t>selesai</a:t>
            </a:r>
            <a:r>
              <a:rPr lang="en-GB" dirty="0" smtClean="0"/>
              <a:t> </a:t>
            </a:r>
            <a:r>
              <a:rPr lang="en-GB" dirty="0" err="1" smtClean="0"/>
              <a:t>diuji</a:t>
            </a:r>
            <a:r>
              <a:rPr lang="en-GB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 penggunaan </a:t>
            </a:r>
            <a:endParaRPr lang="id-ID" dirty="0"/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428596" y="1428736"/>
            <a:ext cx="8215370" cy="4643470"/>
          </a:xfrm>
          <a:prstGeom prst="snip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Merencanakan suatu sistem baru untuk menggantikan sistem yang lama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Diperlukan analisis sistem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pengembangan sistem </a:t>
            </a:r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4000496" y="2571744"/>
            <a:ext cx="114300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357158" y="4572008"/>
            <a:ext cx="264320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mengumpulkan</a:t>
            </a:r>
            <a:endParaRPr lang="id-ID" sz="1600" dirty="0"/>
          </a:p>
        </p:txBody>
      </p:sp>
      <p:sp>
        <p:nvSpPr>
          <p:cNvPr id="7" name="Oval 6"/>
          <p:cNvSpPr/>
          <p:nvPr/>
        </p:nvSpPr>
        <p:spPr>
          <a:xfrm>
            <a:off x="5572132" y="4643446"/>
            <a:ext cx="264320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Mendiagnosa permasalahan</a:t>
            </a:r>
            <a:endParaRPr lang="id-ID" sz="1600" dirty="0"/>
          </a:p>
        </p:txBody>
      </p:sp>
      <p:sp>
        <p:nvSpPr>
          <p:cNvPr id="8" name="Oval 7"/>
          <p:cNvSpPr/>
          <p:nvPr/>
        </p:nvSpPr>
        <p:spPr>
          <a:xfrm>
            <a:off x="3143240" y="4714884"/>
            <a:ext cx="228601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Menginterprestasikan kenyataan yang ada</a:t>
            </a:r>
            <a:endParaRPr lang="id-ID" sz="1600" dirty="0"/>
          </a:p>
        </p:txBody>
      </p:sp>
      <p:sp>
        <p:nvSpPr>
          <p:cNvPr id="9" name="Down Arrow 8"/>
          <p:cNvSpPr/>
          <p:nvPr/>
        </p:nvSpPr>
        <p:spPr>
          <a:xfrm rot="1908512">
            <a:off x="2071670" y="3786190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3929058" y="385762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 rot="19942984">
            <a:off x="5286380" y="3929066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6786578" y="2500306"/>
            <a:ext cx="192882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Memperbaiki sistem</a:t>
            </a:r>
            <a:endParaRPr lang="id-ID" dirty="0"/>
          </a:p>
        </p:txBody>
      </p:sp>
      <p:sp>
        <p:nvSpPr>
          <p:cNvPr id="13" name="Right Arrow 12"/>
          <p:cNvSpPr/>
          <p:nvPr/>
        </p:nvSpPr>
        <p:spPr>
          <a:xfrm rot="16200000">
            <a:off x="7858148" y="3929066"/>
            <a:ext cx="78581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build="p" animBg="1"/>
      <p:bldP spid="7" grpId="0" build="allAtOnce" animBg="1"/>
      <p:bldP spid="8" grpId="0" build="p" animBg="1"/>
      <p:bldP spid="9" grpId="0" animBg="1"/>
      <p:bldP spid="10" grpId="0" animBg="1"/>
      <p:bldP spid="11" grpId="0" animBg="1"/>
      <p:bldP spid="12" grpId="0" build="p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Analisis kebutuhan sistem informasi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Alur pengembangan sistem 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GB" b="1" dirty="0" smtClean="0"/>
              <a:t>A.  General Systems Life Cycle (GSLC)</a:t>
            </a:r>
            <a:endParaRPr lang="id-ID" b="1" dirty="0" smtClean="0"/>
          </a:p>
          <a:p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fase-fase</a:t>
            </a:r>
            <a:r>
              <a:rPr lang="en-GB" dirty="0" smtClean="0"/>
              <a:t> </a:t>
            </a:r>
            <a:r>
              <a:rPr lang="en-GB" dirty="0" err="1" smtClean="0"/>
              <a:t>utama</a:t>
            </a:r>
            <a:r>
              <a:rPr lang="en-GB" dirty="0" smtClean="0"/>
              <a:t> (general) yang </a:t>
            </a:r>
            <a:r>
              <a:rPr lang="en-GB" dirty="0" err="1" smtClean="0"/>
              <a:t>terjadi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baik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biologis</a:t>
            </a:r>
            <a:r>
              <a:rPr lang="en-GB" dirty="0" smtClean="0"/>
              <a:t>, </a:t>
            </a:r>
            <a:r>
              <a:rPr lang="en-GB" dirty="0" err="1" smtClean="0"/>
              <a:t>fisikal</a:t>
            </a:r>
            <a:r>
              <a:rPr lang="en-GB" dirty="0" smtClean="0"/>
              <a:t>, </a:t>
            </a:r>
            <a:r>
              <a:rPr lang="en-GB" dirty="0" err="1" smtClean="0"/>
              <a:t>sosial</a:t>
            </a:r>
            <a:r>
              <a:rPr lang="en-GB" dirty="0" smtClean="0"/>
              <a:t> </a:t>
            </a:r>
            <a:r>
              <a:rPr lang="en-GB" dirty="0" err="1" smtClean="0"/>
              <a:t>ataupun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lainnya</a:t>
            </a:r>
            <a:r>
              <a:rPr lang="en-GB" dirty="0" smtClean="0"/>
              <a:t>. </a:t>
            </a:r>
            <a:r>
              <a:rPr lang="en-GB" dirty="0" err="1" smtClean="0"/>
              <a:t>Adapun</a:t>
            </a:r>
            <a:r>
              <a:rPr lang="en-GB" dirty="0" smtClean="0"/>
              <a:t> </a:t>
            </a:r>
            <a:r>
              <a:rPr lang="en-GB" dirty="0" err="1" smtClean="0"/>
              <a:t>fase-fase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terbagi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empat</a:t>
            </a:r>
            <a:r>
              <a:rPr lang="en-GB" dirty="0" smtClean="0"/>
              <a:t> </a:t>
            </a:r>
            <a:r>
              <a:rPr lang="en-GB" dirty="0" err="1" smtClean="0"/>
              <a:t>fase</a:t>
            </a:r>
            <a:r>
              <a:rPr lang="en-GB" dirty="0" smtClean="0"/>
              <a:t>, </a:t>
            </a:r>
            <a:r>
              <a:rPr lang="en-GB" dirty="0" err="1" smtClean="0"/>
              <a:t>yaitu</a:t>
            </a:r>
            <a:r>
              <a:rPr lang="en-GB" dirty="0" smtClean="0"/>
              <a:t> :a. Development (</a:t>
            </a:r>
            <a:r>
              <a:rPr lang="en-GB" dirty="0" err="1" smtClean="0"/>
              <a:t>pembangunan</a:t>
            </a:r>
            <a:r>
              <a:rPr lang="en-GB" dirty="0" smtClean="0"/>
              <a:t>)b. Growth (</a:t>
            </a:r>
            <a:r>
              <a:rPr lang="en-GB" dirty="0" err="1" smtClean="0"/>
              <a:t>perkembangan</a:t>
            </a:r>
            <a:r>
              <a:rPr lang="en-GB" dirty="0" smtClean="0"/>
              <a:t>)c. Maturity (</a:t>
            </a:r>
            <a:r>
              <a:rPr lang="en-GB" dirty="0" err="1" smtClean="0"/>
              <a:t>akhir</a:t>
            </a:r>
            <a:r>
              <a:rPr lang="en-GB" dirty="0" smtClean="0"/>
              <a:t> </a:t>
            </a:r>
            <a:r>
              <a:rPr lang="en-GB" dirty="0" err="1" smtClean="0"/>
              <a:t>puncak</a:t>
            </a:r>
            <a:r>
              <a:rPr lang="en-GB" dirty="0" smtClean="0"/>
              <a:t>)d. Deterioration (</a:t>
            </a:r>
            <a:r>
              <a:rPr lang="en-GB" dirty="0" err="1" smtClean="0"/>
              <a:t>penurunan</a:t>
            </a:r>
            <a:r>
              <a:rPr lang="en-GB" dirty="0" smtClean="0"/>
              <a:t>)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Analisisis</a:t>
            </a:r>
            <a:r>
              <a:rPr lang="id-ID" baseline="0" dirty="0" smtClean="0"/>
              <a:t> sistem informasi pada tahapan deteksi masalah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24063" t="24400" r="33660" b="31200"/>
          <a:stretch>
            <a:fillRect/>
          </a:stretch>
        </p:blipFill>
        <p:spPr bwMode="auto">
          <a:xfrm>
            <a:off x="1821638" y="2120144"/>
            <a:ext cx="5500724" cy="324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lvl="0"/>
            <a:r>
              <a:rPr lang="en-GB" dirty="0" err="1" smtClean="0"/>
              <a:t>Pendekatan</a:t>
            </a:r>
            <a:r>
              <a:rPr lang="en-GB" dirty="0" smtClean="0"/>
              <a:t> SDLC (System Development Life Cycle)</a:t>
            </a:r>
            <a:endParaRPr lang="id-ID" b="1" dirty="0" smtClean="0"/>
          </a:p>
          <a:p>
            <a:pPr lvl="0"/>
            <a:r>
              <a:rPr lang="en-GB" dirty="0" smtClean="0"/>
              <a:t>Structure analysis and Structure Design </a:t>
            </a:r>
            <a:endParaRPr lang="id-ID" b="1" dirty="0" smtClean="0"/>
          </a:p>
          <a:p>
            <a:pPr lvl="0"/>
            <a:r>
              <a:rPr lang="en-GB" dirty="0" smtClean="0"/>
              <a:t>Prototyping</a:t>
            </a:r>
            <a:endParaRPr lang="id-ID" b="1" dirty="0" smtClean="0"/>
          </a:p>
          <a:p>
            <a:pPr lvl="0"/>
            <a:r>
              <a:rPr lang="en-GB" dirty="0" smtClean="0"/>
              <a:t>Joint Application Design</a:t>
            </a:r>
            <a:endParaRPr lang="id-ID" b="1" dirty="0" smtClean="0"/>
          </a:p>
          <a:p>
            <a:r>
              <a:rPr lang="en-GB" b="1" dirty="0" smtClean="0"/>
              <a:t>Participatory Design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lain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Langkah awal dalam pengembangan sistem adalah dengan melakukan investigasi awal pengembangan sistem, kegiatan ini terdiri dari pengumpulan data, menentukan lingkup proyek, menggali permasalahan, mengatur urutan tugas, menentukan dasar pengendalian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Analisis sistem informasi pada tahap awal investigasi</a:t>
            </a:r>
            <a:endParaRPr lang="id-ID" dirty="0"/>
          </a:p>
        </p:txBody>
      </p:sp>
      <p:pic>
        <p:nvPicPr>
          <p:cNvPr id="4" name="Picture 3" descr="Hasil gambar untuk gambar sistem informas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071942"/>
            <a:ext cx="2928958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Menyadari masalah</a:t>
            </a:r>
          </a:p>
          <a:p>
            <a:pPr>
              <a:buNone/>
            </a:pPr>
            <a:r>
              <a:rPr lang="id-ID" dirty="0" smtClean="0"/>
              <a:t>	biasanya dikuasai oleh manajer perusahaan </a:t>
            </a:r>
          </a:p>
          <a:p>
            <a:r>
              <a:rPr lang="id-ID" dirty="0" smtClean="0"/>
              <a:t>Mendefinisikan masalah </a:t>
            </a:r>
          </a:p>
          <a:p>
            <a:pPr>
              <a:buNone/>
            </a:pPr>
            <a:r>
              <a:rPr lang="id-ID" dirty="0" smtClean="0"/>
              <a:t>	bekerja sama dengan analis sistem untuk mendefinisikan penyelsaian masalah. Meng identifikasi letak permasalahan dan kemungkinan penyebab nya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Lanjut...</a:t>
            </a:r>
            <a:endParaRPr lang="id-ID" dirty="0"/>
          </a:p>
        </p:txBody>
      </p:sp>
      <p:pic>
        <p:nvPicPr>
          <p:cNvPr id="4" name="Picture 3" descr="Hasil gambar untuk gambar sistem informas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357694"/>
            <a:ext cx="2714644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sil gambar untuk gambar sistem informas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5286364"/>
            <a:ext cx="242889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Menetukan tujuan sistem</a:t>
            </a:r>
          </a:p>
          <a:p>
            <a:pPr>
              <a:buNone/>
            </a:pPr>
            <a:r>
              <a:rPr lang="id-ID" dirty="0" smtClean="0"/>
              <a:t>	tujuan dinyatakan secara umum  dan harus dipenuhi oleh sistem untuk memenuhi kebutuhan pengguna</a:t>
            </a:r>
          </a:p>
          <a:p>
            <a:r>
              <a:rPr lang="id-ID" dirty="0" smtClean="0"/>
              <a:t>Mengidentifikasi kendala sistem </a:t>
            </a:r>
          </a:p>
          <a:p>
            <a:pPr>
              <a:buNone/>
            </a:pPr>
            <a:r>
              <a:rPr lang="id-ID" dirty="0" smtClean="0"/>
              <a:t>	harus teridentifikasi dari awal pengembangan sistem , agar rancangan dan kegiatan pengembangan focus pada kendala yang ada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1590</TotalTime>
  <Words>611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Tahapan pengembangan sistem</vt:lpstr>
      <vt:lpstr>Tujuan pengembangan sistem </vt:lpstr>
      <vt:lpstr>Alur pengembangan sistem  </vt:lpstr>
      <vt:lpstr>Analisisis sistem informasi pada tahapan deteksi masalah</vt:lpstr>
      <vt:lpstr>Slide 5</vt:lpstr>
      <vt:lpstr>Pendekatan lain </vt:lpstr>
      <vt:lpstr>Analisis sistem informasi pada tahap awal investigasi</vt:lpstr>
      <vt:lpstr>Lanjut...</vt:lpstr>
      <vt:lpstr>Slide 9</vt:lpstr>
      <vt:lpstr>Slide 10</vt:lpstr>
      <vt:lpstr>Slide 11</vt:lpstr>
      <vt:lpstr>Slide 12</vt:lpstr>
      <vt:lpstr>Tahap analis sistem </vt:lpstr>
      <vt:lpstr>Tujuan </vt:lpstr>
      <vt:lpstr>Tahapan analisis sistem </vt:lpstr>
      <vt:lpstr>Tahap rancangan </vt:lpstr>
      <vt:lpstr>Tahap penerapan </vt:lpstr>
      <vt:lpstr>Cutover (masa peralihan )</vt:lpstr>
      <vt:lpstr>Tahap penggunaan </vt:lpstr>
      <vt:lpstr>Analisis kebutuhan sistem informasi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Tahapan pengembangan sistem</dc:title>
  <dc:creator>Asus</dc:creator>
  <cp:lastModifiedBy>Asus</cp:lastModifiedBy>
  <cp:revision>45</cp:revision>
  <dcterms:created xsi:type="dcterms:W3CDTF">2016-10-06T11:52:17Z</dcterms:created>
  <dcterms:modified xsi:type="dcterms:W3CDTF">2016-10-12T14:17:42Z</dcterms:modified>
</cp:coreProperties>
</file>