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8658-8B38-4BEC-801F-4CBB79EB9D02}" type="datetimeFigureOut">
              <a:rPr lang="id-ID" smtClean="0"/>
              <a:t>25/11/2014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F928-BB23-45EE-9246-4AEE842AC63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8658-8B38-4BEC-801F-4CBB79EB9D02}" type="datetimeFigureOut">
              <a:rPr lang="id-ID" smtClean="0"/>
              <a:t>25/11/2014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F928-BB23-45EE-9246-4AEE842AC63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8658-8B38-4BEC-801F-4CBB79EB9D02}" type="datetimeFigureOut">
              <a:rPr lang="id-ID" smtClean="0"/>
              <a:t>25/11/2014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F928-BB23-45EE-9246-4AEE842AC63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8658-8B38-4BEC-801F-4CBB79EB9D02}" type="datetimeFigureOut">
              <a:rPr lang="id-ID" smtClean="0"/>
              <a:t>25/11/2014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F928-BB23-45EE-9246-4AEE842AC63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8658-8B38-4BEC-801F-4CBB79EB9D02}" type="datetimeFigureOut">
              <a:rPr lang="id-ID" smtClean="0"/>
              <a:t>25/11/2014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F928-BB23-45EE-9246-4AEE842AC63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8658-8B38-4BEC-801F-4CBB79EB9D02}" type="datetimeFigureOut">
              <a:rPr lang="id-ID" smtClean="0"/>
              <a:t>25/11/2014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F928-BB23-45EE-9246-4AEE842AC63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8658-8B38-4BEC-801F-4CBB79EB9D02}" type="datetimeFigureOut">
              <a:rPr lang="id-ID" smtClean="0"/>
              <a:t>25/11/2014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F928-BB23-45EE-9246-4AEE842AC63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8658-8B38-4BEC-801F-4CBB79EB9D02}" type="datetimeFigureOut">
              <a:rPr lang="id-ID" smtClean="0"/>
              <a:t>25/11/2014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F928-BB23-45EE-9246-4AEE842AC63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8658-8B38-4BEC-801F-4CBB79EB9D02}" type="datetimeFigureOut">
              <a:rPr lang="id-ID" smtClean="0"/>
              <a:t>25/11/2014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F928-BB23-45EE-9246-4AEE842AC63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8658-8B38-4BEC-801F-4CBB79EB9D02}" type="datetimeFigureOut">
              <a:rPr lang="id-ID" smtClean="0"/>
              <a:t>25/11/2014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F928-BB23-45EE-9246-4AEE842AC63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8658-8B38-4BEC-801F-4CBB79EB9D02}" type="datetimeFigureOut">
              <a:rPr lang="id-ID" smtClean="0"/>
              <a:t>25/11/2014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F928-BB23-45EE-9246-4AEE842AC63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68658-8B38-4BEC-801F-4CBB79EB9D02}" type="datetimeFigureOut">
              <a:rPr lang="id-ID" smtClean="0"/>
              <a:t>25/11/2014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2F928-BB23-45EE-9246-4AEE842AC63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Pengendaian Mutu SIM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id-ID" dirty="0" smtClean="0"/>
              <a:t>Pengendalian organisasi</a:t>
            </a:r>
          </a:p>
          <a:p>
            <a:pPr lvl="2"/>
            <a:r>
              <a:rPr lang="id-ID" dirty="0" smtClean="0"/>
              <a:t>Pemisahan tugas (segregation of duty) dan pemisahan tanggung jwb (segregation of responbility)</a:t>
            </a:r>
          </a:p>
          <a:p>
            <a:pPr lvl="1"/>
            <a:r>
              <a:rPr lang="id-ID" dirty="0" smtClean="0"/>
              <a:t>Pengendalian dokumentasi</a:t>
            </a:r>
          </a:p>
          <a:p>
            <a:pPr lvl="2"/>
            <a:r>
              <a:rPr lang="id-ID" dirty="0" smtClean="0"/>
              <a:t>Mempelajari SOP sistem</a:t>
            </a:r>
          </a:p>
          <a:p>
            <a:pPr lvl="2"/>
            <a:r>
              <a:rPr lang="id-ID" dirty="0" smtClean="0"/>
              <a:t>Dasar memodifikasi dan pengembangan sistem lbh lanjut</a:t>
            </a:r>
          </a:p>
          <a:p>
            <a:pPr lvl="2"/>
            <a:r>
              <a:rPr lang="id-ID" dirty="0" smtClean="0"/>
              <a:t>Dasar acuan utk evaluasi</a:t>
            </a:r>
          </a:p>
          <a:p>
            <a:pPr lvl="1"/>
            <a:r>
              <a:rPr lang="id-ID" dirty="0" smtClean="0"/>
              <a:t>Pengendalian perangkat keras</a:t>
            </a:r>
          </a:p>
          <a:p>
            <a:pPr lvl="2"/>
            <a:r>
              <a:rPr lang="id-ID" dirty="0" smtClean="0"/>
              <a:t>Pemerikasaan pariti</a:t>
            </a:r>
          </a:p>
          <a:p>
            <a:pPr lvl="2"/>
            <a:r>
              <a:rPr lang="id-ID" dirty="0" smtClean="0"/>
              <a:t>Pemeriksaan baca dan rekam</a:t>
            </a:r>
          </a:p>
          <a:p>
            <a:pPr lvl="1"/>
            <a:r>
              <a:rPr lang="id-ID" dirty="0" smtClean="0"/>
              <a:t>Pengendalian keamanan fisik</a:t>
            </a:r>
          </a:p>
          <a:p>
            <a:pPr lvl="2"/>
            <a:r>
              <a:rPr lang="id-ID" dirty="0" smtClean="0"/>
              <a:t>Menjaga keamanan hardware, software dan brainware</a:t>
            </a:r>
          </a:p>
          <a:p>
            <a:pPr lvl="1"/>
            <a:r>
              <a:rPr lang="id-ID" dirty="0" smtClean="0"/>
              <a:t>Pengendalian keamanan data</a:t>
            </a:r>
          </a:p>
          <a:p>
            <a:pPr lvl="2"/>
            <a:r>
              <a:rPr lang="id-ID" dirty="0" smtClean="0"/>
              <a:t>Menjaga integrasi dan keamanan data</a:t>
            </a:r>
          </a:p>
          <a:p>
            <a:pPr lvl="2"/>
            <a:r>
              <a:rPr lang="id-ID" dirty="0" smtClean="0"/>
              <a:t>Pencegahan thd data dlm memori sekunder dari hilang, rusak atau diakses org yg tdk berhak</a:t>
            </a:r>
          </a:p>
          <a:p>
            <a:pPr lvl="1"/>
            <a:r>
              <a:rPr lang="id-ID" dirty="0" smtClean="0"/>
              <a:t>Pengendalian Komdat</a:t>
            </a:r>
          </a:p>
          <a:p>
            <a:pPr lvl="2"/>
            <a:r>
              <a:rPr lang="id-ID" dirty="0" smtClean="0"/>
              <a:t>Bila memakai jaringan komdat</a:t>
            </a:r>
          </a:p>
          <a:p>
            <a:pPr lvl="2"/>
            <a:r>
              <a:rPr lang="id-ID" dirty="0" smtClean="0"/>
              <a:t>Menggunakan teknik encryption dan decryption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/>
          <a:lstStyle/>
          <a:p>
            <a:r>
              <a:rPr lang="id-ID" dirty="0" smtClean="0"/>
              <a:t>Pengendalian keluaran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Tahap menyediakan laporan</a:t>
            </a:r>
          </a:p>
          <a:p>
            <a:pPr lvl="1"/>
            <a:r>
              <a:rPr lang="id-ID" dirty="0" smtClean="0"/>
              <a:t>Menyediakan sistem penyimpanan laporan</a:t>
            </a:r>
          </a:p>
          <a:p>
            <a:pPr lvl="1"/>
            <a:r>
              <a:rPr lang="id-ID" dirty="0" smtClean="0"/>
              <a:t>Pengendalian thd pengaksesan</a:t>
            </a:r>
          </a:p>
          <a:p>
            <a:pPr lvl="1"/>
            <a:r>
              <a:rPr lang="id-ID" dirty="0" smtClean="0"/>
              <a:t>Pemberian no urut</a:t>
            </a:r>
          </a:p>
          <a:p>
            <a:r>
              <a:rPr lang="id-ID" dirty="0" smtClean="0"/>
              <a:t>Tahap pemrosesan program yg hasilkan lap</a:t>
            </a:r>
          </a:p>
          <a:p>
            <a:r>
              <a:rPr lang="id-ID" dirty="0" smtClean="0"/>
              <a:t>Tahap pembuatan laporan di file</a:t>
            </a:r>
          </a:p>
          <a:p>
            <a:r>
              <a:rPr lang="id-ID" dirty="0" smtClean="0"/>
              <a:t>Tahap mencetak laporan di media kertas</a:t>
            </a:r>
          </a:p>
          <a:p>
            <a:r>
              <a:rPr lang="id-ID" dirty="0" smtClean="0"/>
              <a:t>Tahap pengumpulan laporan</a:t>
            </a:r>
          </a:p>
          <a:p>
            <a:r>
              <a:rPr lang="id-ID" dirty="0" smtClean="0"/>
              <a:t>Tahap kaji ulang laporan</a:t>
            </a:r>
          </a:p>
          <a:p>
            <a:r>
              <a:rPr lang="id-ID" dirty="0" smtClean="0"/>
              <a:t>Tahap pemilihan laporan</a:t>
            </a:r>
          </a:p>
          <a:p>
            <a:r>
              <a:rPr lang="id-ID" dirty="0" smtClean="0"/>
              <a:t>Tahap distribusi laporan</a:t>
            </a:r>
          </a:p>
          <a:p>
            <a:r>
              <a:rPr lang="id-ID" dirty="0" smtClean="0"/>
              <a:t>Tahap pengarsipan laporan</a:t>
            </a:r>
          </a:p>
          <a:p>
            <a:r>
              <a:rPr lang="id-ID" dirty="0" smtClean="0"/>
              <a:t>Tahap pemusnahan laporan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/>
          <a:lstStyle/>
          <a:p>
            <a:r>
              <a:rPr lang="id-ID" dirty="0" smtClean="0"/>
              <a:t>Pengendalian Dokumentasi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Dokumentasi yg diperlukan guna dukung SIM</a:t>
            </a:r>
          </a:p>
          <a:p>
            <a:pPr lvl="1"/>
            <a:r>
              <a:rPr lang="id-ID" dirty="0" smtClean="0"/>
              <a:t>Dokumentasi prosedur</a:t>
            </a:r>
          </a:p>
          <a:p>
            <a:pPr lvl="2"/>
            <a:r>
              <a:rPr lang="id-ID" dirty="0" smtClean="0"/>
              <a:t>Pengoperasian program</a:t>
            </a:r>
          </a:p>
          <a:p>
            <a:pPr lvl="2"/>
            <a:r>
              <a:rPr lang="id-ID" dirty="0" smtClean="0"/>
              <a:t>Penggunaan file dan pembuatan back up data</a:t>
            </a:r>
          </a:p>
          <a:p>
            <a:pPr lvl="1"/>
            <a:r>
              <a:rPr lang="id-ID" dirty="0" smtClean="0"/>
              <a:t>Dokumentasi sistem</a:t>
            </a:r>
          </a:p>
          <a:p>
            <a:pPr lvl="2"/>
            <a:r>
              <a:rPr lang="id-ID" dirty="0" smtClean="0"/>
              <a:t>Tergambar dalam DFD, Flowchart, ERD dll</a:t>
            </a:r>
          </a:p>
          <a:p>
            <a:pPr lvl="2"/>
            <a:r>
              <a:rPr lang="id-ID" dirty="0" smtClean="0"/>
              <a:t>Input yg diperlukan dan output yg dihasilkan</a:t>
            </a:r>
          </a:p>
          <a:p>
            <a:pPr lvl="1"/>
            <a:r>
              <a:rPr lang="id-ID" dirty="0" smtClean="0"/>
              <a:t>Dokumentasi program</a:t>
            </a:r>
          </a:p>
          <a:p>
            <a:pPr lvl="2"/>
            <a:r>
              <a:rPr lang="id-ID" dirty="0" smtClean="0"/>
              <a:t>Tabel keputusan dan bagan terstruktur</a:t>
            </a:r>
          </a:p>
          <a:p>
            <a:pPr lvl="1"/>
            <a:r>
              <a:rPr lang="id-ID" dirty="0" smtClean="0"/>
              <a:t>Dokumentasi operasi</a:t>
            </a:r>
          </a:p>
          <a:p>
            <a:pPr lvl="2"/>
            <a:r>
              <a:rPr lang="id-ID" dirty="0" smtClean="0"/>
              <a:t>Berisi tatacara dan prosedur2 operasi program</a:t>
            </a:r>
          </a:p>
          <a:p>
            <a:pPr lvl="1"/>
            <a:r>
              <a:rPr lang="id-ID" dirty="0" smtClean="0"/>
              <a:t>Dokumentasi data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id-ID" dirty="0" smtClean="0"/>
              <a:t>Pengendalian Perangkat Keras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544616"/>
          </a:xfrm>
        </p:spPr>
        <p:txBody>
          <a:bodyPr>
            <a:normAutofit/>
          </a:bodyPr>
          <a:lstStyle/>
          <a:p>
            <a:r>
              <a:rPr lang="id-ID" dirty="0" smtClean="0"/>
              <a:t>Merupakan pengend yg telah terpasang (built in) oleh pabriknya</a:t>
            </a:r>
            <a:endParaRPr lang="id-ID" dirty="0"/>
          </a:p>
          <a:p>
            <a:r>
              <a:rPr lang="id-ID" dirty="0" smtClean="0"/>
              <a:t>Pemeriksaan utk mengetahui hardware mulfunction):</a:t>
            </a:r>
          </a:p>
          <a:p>
            <a:pPr lvl="1"/>
            <a:r>
              <a:rPr lang="id-ID" dirty="0" smtClean="0"/>
              <a:t>Pemeriksaan parity (parity check)</a:t>
            </a:r>
          </a:p>
          <a:p>
            <a:pPr lvl="1"/>
            <a:r>
              <a:rPr lang="id-ID" dirty="0" smtClean="0"/>
              <a:t>Pemeriksaan gaung (echo check)</a:t>
            </a:r>
          </a:p>
          <a:p>
            <a:pPr lvl="1"/>
            <a:r>
              <a:rPr lang="id-ID" dirty="0" smtClean="0"/>
              <a:t>Pemeriksaan baca stlh rekam (read after write check)</a:t>
            </a:r>
          </a:p>
          <a:p>
            <a:pPr lvl="1"/>
            <a:r>
              <a:rPr lang="id-ID" dirty="0" smtClean="0"/>
              <a:t>Pemeriksaan baca ulang (dual read check)</a:t>
            </a:r>
          </a:p>
          <a:p>
            <a:pPr lvl="1"/>
            <a:r>
              <a:rPr lang="id-ID" dirty="0" smtClean="0"/>
              <a:t>Pemeriksaan validitas (validity check)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Pengendalian Keamanan Fisik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Untuk menjaga keamanan thd hardware, software, brainware dalam organisasi. </a:t>
            </a:r>
          </a:p>
          <a:p>
            <a:r>
              <a:rPr lang="id-ID" dirty="0" smtClean="0"/>
              <a:t>Akibat Kegagalan pengendalian keamanan fsk</a:t>
            </a:r>
          </a:p>
          <a:p>
            <a:pPr lvl="1"/>
            <a:r>
              <a:rPr lang="id-ID" dirty="0" smtClean="0"/>
              <a:t>Menurunnya operasi kegiatan</a:t>
            </a:r>
          </a:p>
          <a:p>
            <a:pPr lvl="1"/>
            <a:r>
              <a:rPr lang="id-ID" dirty="0" smtClean="0"/>
              <a:t>Membahayakan sistem</a:t>
            </a:r>
          </a:p>
          <a:p>
            <a:pPr lvl="1"/>
            <a:r>
              <a:rPr lang="id-ID" dirty="0" smtClean="0"/>
              <a:t>Hilangnya atau menurunnya pelayanan kpd pelanggan</a:t>
            </a:r>
          </a:p>
          <a:p>
            <a:pPr lvl="1"/>
            <a:r>
              <a:rPr lang="id-ID" dirty="0" smtClean="0"/>
              <a:t>Hilangnya harta kekuasaan milik organisasi</a:t>
            </a:r>
          </a:p>
          <a:p>
            <a:r>
              <a:rPr lang="id-ID" dirty="0" smtClean="0"/>
              <a:t>Teknik penerapan pengendalian pisik</a:t>
            </a:r>
          </a:p>
          <a:p>
            <a:pPr lvl="1"/>
            <a:r>
              <a:rPr lang="id-ID" dirty="0" smtClean="0"/>
              <a:t>Pengawasan thd pengaksesan fisik</a:t>
            </a:r>
          </a:p>
          <a:p>
            <a:pPr lvl="1"/>
            <a:r>
              <a:rPr lang="id-ID" dirty="0" smtClean="0"/>
              <a:t>Pengaturan lokasi fisik</a:t>
            </a:r>
          </a:p>
          <a:p>
            <a:pPr lvl="1"/>
            <a:r>
              <a:rPr lang="id-ID" dirty="0" smtClean="0"/>
              <a:t>Penggunaan alat2 pengaman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Pengawasan pengaksesan fisik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Mrpk proteksi berupa pembatasan thd org yg akan masuk ke bag penting. </a:t>
            </a:r>
          </a:p>
          <a:p>
            <a:r>
              <a:rPr lang="id-ID" dirty="0" smtClean="0"/>
              <a:t>Bentuk pengawasan akses fisik</a:t>
            </a:r>
          </a:p>
          <a:p>
            <a:pPr lvl="1"/>
            <a:r>
              <a:rPr lang="id-ID" dirty="0" smtClean="0"/>
              <a:t>Penempatan satpam</a:t>
            </a:r>
          </a:p>
          <a:p>
            <a:pPr lvl="1"/>
            <a:r>
              <a:rPr lang="id-ID" dirty="0" smtClean="0"/>
              <a:t>Pengisian agenda kunjungan</a:t>
            </a:r>
          </a:p>
          <a:p>
            <a:pPr lvl="1"/>
            <a:r>
              <a:rPr lang="id-ID" dirty="0" smtClean="0"/>
              <a:t>Penggunaan tanda pengenal bagi para pegawai</a:t>
            </a:r>
          </a:p>
          <a:p>
            <a:pPr lvl="1"/>
            <a:r>
              <a:rPr lang="id-ID" dirty="0" smtClean="0"/>
              <a:t>Penggunaan closed circuit television (CCTV)</a:t>
            </a:r>
          </a:p>
          <a:p>
            <a:pPr lvl="1"/>
            <a:r>
              <a:rPr lang="id-ID" dirty="0" smtClean="0"/>
              <a:t>Tersedianya pintu darurat satu arah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Pengendalian keamanan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Bertujuan menjaga integrasi dan keamanan data</a:t>
            </a:r>
          </a:p>
          <a:p>
            <a:r>
              <a:rPr lang="id-ID" dirty="0" smtClean="0"/>
              <a:t>Pencegahan thd data yg tersimpan dari kerusakan, hilang atau diakses oleh orang yg tdk berhak.</a:t>
            </a:r>
          </a:p>
          <a:p>
            <a:r>
              <a:rPr lang="id-ID" dirty="0" smtClean="0"/>
              <a:t>Beberapa cara yg bs diterapkan</a:t>
            </a:r>
          </a:p>
          <a:p>
            <a:pPr lvl="1"/>
            <a:r>
              <a:rPr lang="id-ID" dirty="0" smtClean="0"/>
              <a:t>Penggunaan data log</a:t>
            </a:r>
          </a:p>
          <a:p>
            <a:pPr lvl="1"/>
            <a:r>
              <a:rPr lang="id-ID" dirty="0" smtClean="0"/>
              <a:t>Proteksi file</a:t>
            </a:r>
          </a:p>
          <a:p>
            <a:pPr lvl="1"/>
            <a:r>
              <a:rPr lang="id-ID" dirty="0" smtClean="0"/>
              <a:t>Pembatasan pengaksesan</a:t>
            </a:r>
          </a:p>
          <a:p>
            <a:pPr lvl="1"/>
            <a:r>
              <a:rPr lang="id-ID" dirty="0" smtClean="0"/>
              <a:t>Back up dan restore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Pengendalian Komdat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Untuk menjaga keamanan data selama proses pengiriman dan utk menangani kesalahan data selama proses pengirimanan data. Menghindari penyadapan, </a:t>
            </a:r>
          </a:p>
          <a:p>
            <a:r>
              <a:rPr lang="id-ID" dirty="0" smtClean="0"/>
              <a:t>Dg teknik encryption, data ditranmisikan dg lbh dulu dirubah dalam kode2 dan berikutnya dikembalikan dg teknik decryption.</a:t>
            </a:r>
          </a:p>
          <a:p>
            <a:r>
              <a:rPr lang="id-ID" dirty="0" smtClean="0"/>
              <a:t>Data asli yg dikirim disebut plaintext, yg telah dikodekan disebut chipertext.</a:t>
            </a:r>
          </a:p>
          <a:p>
            <a:r>
              <a:rPr lang="id-ID" dirty="0" smtClean="0"/>
              <a:t>3 teknik merubah plaintext menjadi chipertext</a:t>
            </a:r>
          </a:p>
          <a:p>
            <a:pPr lvl="1"/>
            <a:r>
              <a:rPr lang="id-ID" dirty="0" smtClean="0"/>
              <a:t>Sandi rahasia transposisi (transposition chiper)</a:t>
            </a:r>
          </a:p>
          <a:p>
            <a:pPr lvl="1"/>
            <a:r>
              <a:rPr lang="id-ID" dirty="0" smtClean="0"/>
              <a:t>Sandi rahasia substitusi (substitution chiper)</a:t>
            </a:r>
          </a:p>
          <a:p>
            <a:pPr lvl="1"/>
            <a:r>
              <a:rPr lang="id-ID" dirty="0" smtClean="0"/>
              <a:t>Sandi rahasia produk (product chiper)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008112"/>
          </a:xfrm>
        </p:spPr>
        <p:txBody>
          <a:bodyPr/>
          <a:lstStyle/>
          <a:p>
            <a:r>
              <a:rPr lang="id-ID" dirty="0" smtClean="0"/>
              <a:t>Pengendalian Aplikasi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904656"/>
          </a:xfrm>
        </p:spPr>
        <p:txBody>
          <a:bodyPr>
            <a:normAutofit fontScale="85000" lnSpcReduction="10000"/>
          </a:bodyPr>
          <a:lstStyle/>
          <a:p>
            <a:r>
              <a:rPr lang="id-ID" dirty="0" smtClean="0"/>
              <a:t>Pengendalian aplikasi meliputi; (1) Pengendalian masukan; (2)Pengendalian pengolahan; (3) Pengendalian keluaran</a:t>
            </a:r>
          </a:p>
          <a:p>
            <a:r>
              <a:rPr lang="id-ID" dirty="0" smtClean="0"/>
              <a:t>Pengedalian Masukan bertuj utk meyakinkan bhw data transaksi telah benar, valid dn lengkap serta bebas dr kesalahan.</a:t>
            </a:r>
          </a:p>
          <a:p>
            <a:r>
              <a:rPr lang="id-ID" dirty="0" smtClean="0"/>
              <a:t>Data yg salah akan mengeluarakan hsl yg salah</a:t>
            </a:r>
          </a:p>
          <a:p>
            <a:r>
              <a:rPr lang="id-ID" dirty="0" smtClean="0"/>
              <a:t>Data yg telah masuk pengolahan sdh sulit terdeteksi</a:t>
            </a:r>
          </a:p>
          <a:p>
            <a:r>
              <a:rPr lang="id-ID" dirty="0" smtClean="0"/>
              <a:t>Pengendalian dimulai dari tangkap data (data capture)</a:t>
            </a:r>
          </a:p>
          <a:p>
            <a:pPr lvl="1"/>
            <a:r>
              <a:rPr lang="id-ID" dirty="0" smtClean="0"/>
              <a:t>Nomor urut hrs tercetak pd dokumen dasar</a:t>
            </a:r>
          </a:p>
          <a:p>
            <a:pPr lvl="1"/>
            <a:r>
              <a:rPr lang="id-ID" dirty="0" smtClean="0"/>
              <a:t>Pembatasan ruang maks utk masing2 medan (field) di dokumen dsr</a:t>
            </a:r>
          </a:p>
          <a:p>
            <a:pPr lvl="1"/>
            <a:r>
              <a:rPr lang="id-ID" dirty="0" smtClean="0"/>
              <a:t>Kaji ulang (review data)</a:t>
            </a:r>
          </a:p>
          <a:p>
            <a:pPr lvl="1"/>
            <a:r>
              <a:rPr lang="id-ID" dirty="0" smtClean="0"/>
              <a:t>Verifikasi data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Pengendalian Pengolahan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lang="id-ID" dirty="0" smtClean="0"/>
              <a:t>Bertujuan utk mencegah kesalahan2 yg terjadi selama proses pengolahan data sblm dimasukkan dlm komputer</a:t>
            </a:r>
          </a:p>
          <a:p>
            <a:r>
              <a:rPr lang="id-ID" dirty="0" smtClean="0"/>
              <a:t>Kesalahan program komp bs spt:</a:t>
            </a:r>
          </a:p>
          <a:p>
            <a:pPr lvl="1"/>
            <a:r>
              <a:rPr lang="id-ID" dirty="0" smtClean="0"/>
              <a:t>Overflow</a:t>
            </a:r>
          </a:p>
          <a:p>
            <a:pPr lvl="1"/>
            <a:r>
              <a:rPr lang="id-ID" dirty="0" smtClean="0"/>
              <a:t>Kesalahan logika program dan tdk lengkap</a:t>
            </a:r>
          </a:p>
          <a:p>
            <a:pPr lvl="1"/>
            <a:r>
              <a:rPr lang="id-ID" dirty="0" smtClean="0"/>
              <a:t>Kslhan penanganan pembulatan</a:t>
            </a:r>
          </a:p>
          <a:p>
            <a:pPr lvl="1"/>
            <a:r>
              <a:rPr lang="id-ID" dirty="0" smtClean="0"/>
              <a:t>Kslhan kerusakan record</a:t>
            </a:r>
          </a:p>
          <a:p>
            <a:pPr lvl="1"/>
            <a:r>
              <a:rPr lang="id-ID" dirty="0" smtClean="0"/>
              <a:t>Kslhan urutan data</a:t>
            </a:r>
          </a:p>
          <a:p>
            <a:pPr lvl="1"/>
            <a:r>
              <a:rPr lang="id-ID" dirty="0" smtClean="0"/>
              <a:t>Kslahan data di file induk</a:t>
            </a:r>
          </a:p>
          <a:p>
            <a:r>
              <a:rPr lang="id-ID" dirty="0" smtClean="0"/>
              <a:t>Pengecekan kesalahan</a:t>
            </a:r>
          </a:p>
          <a:p>
            <a:pPr lvl="1"/>
            <a:r>
              <a:rPr lang="id-ID" dirty="0" smtClean="0"/>
              <a:t>Control total check, utk mengecek kelengkapan dan kebenaran data yg diolah</a:t>
            </a:r>
          </a:p>
          <a:p>
            <a:pPr lvl="1"/>
            <a:r>
              <a:rPr lang="id-ID" dirty="0" smtClean="0"/>
              <a:t>Matching check, mendeteksi kesalahan melalui pengecekan matematika</a:t>
            </a:r>
          </a:p>
          <a:p>
            <a:pPr lvl="1"/>
            <a:r>
              <a:rPr lang="id-ID" dirty="0" smtClean="0"/>
              <a:t>Reference file check, utk mendeteksi kslhn  pengguna data</a:t>
            </a:r>
          </a:p>
          <a:p>
            <a:pPr lvl="1"/>
            <a:r>
              <a:rPr lang="id-ID" dirty="0" smtClean="0"/>
              <a:t>Limit and reasonable check, utk mengecek batas jangkauan</a:t>
            </a:r>
          </a:p>
          <a:p>
            <a:pPr lvl="1"/>
            <a:r>
              <a:rPr lang="id-ID" dirty="0" smtClean="0"/>
              <a:t>Record locking, utk mencegah atau ngecek terjadinya konkurensi data pada pemakaian bersama.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656</Words>
  <Application>Microsoft Office PowerPoint</Application>
  <PresentationFormat>On-screen Show (4:3)</PresentationFormat>
  <Paragraphs>113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Pengendaian Mutu SIM</vt:lpstr>
      <vt:lpstr>Pengendalian Dokumentasi</vt:lpstr>
      <vt:lpstr>Pengendalian Perangkat Keras</vt:lpstr>
      <vt:lpstr>Pengendalian Keamanan Fisik</vt:lpstr>
      <vt:lpstr>Pengawasan pengaksesan fisik</vt:lpstr>
      <vt:lpstr>Pengendalian keamanan data</vt:lpstr>
      <vt:lpstr>Pengendalian Komdat</vt:lpstr>
      <vt:lpstr>Pengendalian Aplikasi</vt:lpstr>
      <vt:lpstr>Pengendalian Pengolahan</vt:lpstr>
      <vt:lpstr>Pengendalian keluaran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Pengendaian Mutu SIM</dc:title>
  <dc:creator>Bismillah</dc:creator>
  <cp:lastModifiedBy>Bismillah</cp:lastModifiedBy>
  <cp:revision>4</cp:revision>
  <dcterms:created xsi:type="dcterms:W3CDTF">2014-11-25T01:30:40Z</dcterms:created>
  <dcterms:modified xsi:type="dcterms:W3CDTF">2014-11-25T04:21:39Z</dcterms:modified>
</cp:coreProperties>
</file>