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F145-5FE3-41EE-9B6A-E94E0689AAE7}" type="datetimeFigureOut">
              <a:rPr lang="id-ID" smtClean="0"/>
              <a:t>12/12/2014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3910-E5A5-4D68-81F9-97C24A3EAD4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Pemanfaatan Teknologi Informasi</a:t>
            </a:r>
            <a:br>
              <a:rPr lang="id-ID" dirty="0" smtClean="0"/>
            </a:br>
            <a:r>
              <a:rPr lang="id-ID" dirty="0" smtClean="0"/>
              <a:t>utk Mencapai Keunggulan Kompetitif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Elemen Lingkungan Prsh</a:t>
            </a:r>
          </a:p>
          <a:p>
            <a:pPr lvl="1"/>
            <a:r>
              <a:rPr lang="id-ID" dirty="0" smtClean="0"/>
              <a:t>Pemasok</a:t>
            </a:r>
          </a:p>
          <a:p>
            <a:pPr lvl="1"/>
            <a:r>
              <a:rPr lang="id-ID" dirty="0" smtClean="0"/>
              <a:t>Pelanggan</a:t>
            </a:r>
          </a:p>
          <a:p>
            <a:pPr lvl="1"/>
            <a:r>
              <a:rPr lang="id-ID" dirty="0" smtClean="0"/>
              <a:t>Serikat Buruh</a:t>
            </a:r>
          </a:p>
          <a:p>
            <a:pPr lvl="1"/>
            <a:r>
              <a:rPr lang="id-ID" dirty="0" smtClean="0"/>
              <a:t>Masyarakat Keuangan</a:t>
            </a:r>
          </a:p>
          <a:p>
            <a:pPr lvl="1"/>
            <a:r>
              <a:rPr lang="id-ID" dirty="0" smtClean="0"/>
              <a:t>Pemegang Saham</a:t>
            </a:r>
          </a:p>
          <a:p>
            <a:pPr lvl="1"/>
            <a:r>
              <a:rPr lang="id-ID" dirty="0" smtClean="0"/>
              <a:t>Pesaing</a:t>
            </a:r>
          </a:p>
          <a:p>
            <a:pPr lvl="1"/>
            <a:r>
              <a:rPr lang="id-ID" dirty="0" smtClean="0"/>
              <a:t>Pemerintah</a:t>
            </a:r>
          </a:p>
          <a:p>
            <a:pPr lvl="1"/>
            <a:r>
              <a:rPr lang="id-ID" dirty="0" smtClean="0"/>
              <a:t>Masyarakat Global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Keunggulan Kompetitif (Competitive Advantage)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Adl pemanfaatan informasi utk mendapatkan leverage di pasaran</a:t>
            </a:r>
          </a:p>
          <a:p>
            <a:r>
              <a:rPr lang="id-ID" dirty="0" smtClean="0"/>
              <a:t>Dimensi2 Keunggulan Kompetitif</a:t>
            </a:r>
          </a:p>
          <a:p>
            <a:pPr lvl="1"/>
            <a:r>
              <a:rPr lang="id-ID" dirty="0" smtClean="0"/>
              <a:t>Keunggulan strategis (strategic advantage) adl keunggulan yg mempunyai dampak fundamental dlm membentuk operasi prsh</a:t>
            </a:r>
          </a:p>
          <a:p>
            <a:pPr lvl="1"/>
            <a:r>
              <a:rPr lang="id-ID" dirty="0" smtClean="0"/>
              <a:t>Keunggulan Taktis (tactical advantage) adl ketika prsh mengimplementasikan strategi dg cara yg lebih baik dari pesaingnya</a:t>
            </a:r>
          </a:p>
          <a:p>
            <a:pPr lvl="1"/>
            <a:r>
              <a:rPr lang="id-ID" dirty="0" smtClean="0"/>
              <a:t>Keunggulan operasional (operational advantage) adl keunggulan yg berhubungan dg transaksi</a:t>
            </a:r>
          </a:p>
          <a:p>
            <a:pPr lvl="1"/>
            <a:endParaRPr lang="id-ID" dirty="0" smtClean="0"/>
          </a:p>
          <a:p>
            <a:r>
              <a:rPr lang="id-ID" dirty="0" smtClean="0"/>
              <a:t>Jenis-jenis smb daya informasi</a:t>
            </a:r>
          </a:p>
          <a:p>
            <a:pPr lvl="1"/>
            <a:r>
              <a:rPr lang="id-ID" dirty="0" smtClean="0"/>
              <a:t>Perangkat keras komputer</a:t>
            </a:r>
          </a:p>
          <a:p>
            <a:pPr lvl="1"/>
            <a:r>
              <a:rPr lang="id-ID" dirty="0" smtClean="0"/>
              <a:t>Perangkat lunak komputer</a:t>
            </a:r>
          </a:p>
          <a:p>
            <a:pPr lvl="1"/>
            <a:r>
              <a:rPr lang="id-ID" dirty="0" smtClean="0"/>
              <a:t>Spesialis informasi</a:t>
            </a:r>
          </a:p>
          <a:p>
            <a:pPr lvl="1"/>
            <a:r>
              <a:rPr lang="id-ID" dirty="0" smtClean="0"/>
              <a:t>Pemakai</a:t>
            </a:r>
          </a:p>
          <a:p>
            <a:pPr lvl="1"/>
            <a:r>
              <a:rPr lang="id-ID" dirty="0" smtClean="0"/>
              <a:t>Fasilitas</a:t>
            </a:r>
          </a:p>
          <a:p>
            <a:pPr lvl="1"/>
            <a:r>
              <a:rPr lang="id-ID" dirty="0" smtClean="0"/>
              <a:t>Basis data</a:t>
            </a:r>
          </a:p>
          <a:p>
            <a:pPr lvl="1"/>
            <a:r>
              <a:rPr lang="id-ID" dirty="0" smtClean="0"/>
              <a:t>informasi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Isi rencana Strategis smb daya informasi</a:t>
            </a:r>
          </a:p>
          <a:p>
            <a:pPr lvl="1"/>
            <a:r>
              <a:rPr lang="id-ID" dirty="0" smtClean="0"/>
              <a:t>Tujuan2 yg akan dicapai oleh setiapa subsistem CBIS</a:t>
            </a:r>
          </a:p>
          <a:p>
            <a:pPr lvl="1"/>
            <a:r>
              <a:rPr lang="id-ID" dirty="0" smtClean="0"/>
              <a:t>Rincian keterangan mengenai Smb Daya informasi yg dibutuhkan.</a:t>
            </a:r>
          </a:p>
          <a:p>
            <a:r>
              <a:rPr lang="id-ID" dirty="0" smtClean="0"/>
              <a:t>4  kelompok Pemakai Akhir (End User Computing)</a:t>
            </a:r>
          </a:p>
          <a:p>
            <a:pPr lvl="1"/>
            <a:r>
              <a:rPr lang="id-ID" dirty="0" smtClean="0"/>
              <a:t>Pemakai akhir tingkat menu (menu level end users) adl euc yg tdk mampu menciptakan software sendiri.</a:t>
            </a:r>
          </a:p>
          <a:p>
            <a:pPr lvl="1"/>
            <a:r>
              <a:rPr lang="id-ID" dirty="0" smtClean="0"/>
              <a:t>Pemakai akhir tingkat perintah (command level end users) adl euc yg mampu menggunakan bhs perintah dari paket software</a:t>
            </a:r>
          </a:p>
          <a:p>
            <a:pPr lvl="1"/>
            <a:r>
              <a:rPr lang="id-ID" dirty="0" smtClean="0"/>
              <a:t>Pemrogram pemakai akhir (end use programmers) adl pemakai akhir yg mampu mengembangkan program2 aplikasi mrk sendiri sesuai kebutuhannya</a:t>
            </a:r>
          </a:p>
          <a:p>
            <a:pPr lvl="1"/>
            <a:r>
              <a:rPr lang="id-ID" dirty="0" smtClean="0"/>
              <a:t>Personil pendukung keputusan (functional support personnel) adl para spesialis informasi dlm arti sesungguhnya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Manfaat peran EUC (End User Computing)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Pemindahan beban kerja spesialis informasi, shg dpt berkonsentrasi pd sistem yg kompleks dlm lingkup organisasi</a:t>
            </a:r>
          </a:p>
          <a:p>
            <a:r>
              <a:rPr lang="id-ID" dirty="0" smtClean="0"/>
              <a:t>Mengurangi kesenjangan komunikasi, hal ini terjadi krn pemakai akhir mengetahui permasalahan ttp tdk paham komputer, smntr spesialis komputer adl pakar dlm teknologi tp kurang menguasai permasalahan.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Pengelolaan Smb Daya Informasi (Information Resources Managemen/ IRM)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Tujuan IRM</a:t>
            </a:r>
          </a:p>
          <a:p>
            <a:pPr lvl="1"/>
            <a:r>
              <a:rPr lang="id-ID" dirty="0" smtClean="0"/>
              <a:t>Mengidentifikasi smb daya informasi yg diperlukan pemakai</a:t>
            </a:r>
          </a:p>
          <a:p>
            <a:pPr lvl="1"/>
            <a:r>
              <a:rPr lang="id-ID" dirty="0" smtClean="0"/>
              <a:t>Memperoleh SDI yg diperlukan pemakai</a:t>
            </a:r>
          </a:p>
          <a:p>
            <a:pPr lvl="1"/>
            <a:r>
              <a:rPr lang="id-ID" dirty="0" smtClean="0"/>
              <a:t>Mengelola smb dy informasi yg diperlukan pemakai</a:t>
            </a:r>
          </a:p>
          <a:p>
            <a:r>
              <a:rPr lang="id-ID" dirty="0" smtClean="0"/>
              <a:t>Faktor tercapainya IRM</a:t>
            </a:r>
          </a:p>
          <a:p>
            <a:pPr lvl="1"/>
            <a:r>
              <a:rPr lang="id-ID" dirty="0" smtClean="0"/>
              <a:t>Kesadaran bhw keunggulan kompetitif dpt dicapai melalui smb dy informasi yg unggul</a:t>
            </a:r>
          </a:p>
          <a:p>
            <a:pPr lvl="1"/>
            <a:r>
              <a:rPr lang="id-ID" dirty="0" smtClean="0"/>
              <a:t>Kesadaran bhs jasa informasi adl suatu area fungsional utama</a:t>
            </a:r>
          </a:p>
          <a:p>
            <a:pPr lvl="1"/>
            <a:r>
              <a:rPr lang="id-ID" dirty="0" smtClean="0"/>
              <a:t>Kesadaran bhw CIO adl eksekutif puncak</a:t>
            </a:r>
          </a:p>
          <a:p>
            <a:pPr lvl="1"/>
            <a:r>
              <a:rPr lang="id-ID" dirty="0" smtClean="0"/>
              <a:t>Perhatian pd smb daya informasi saat membuat perencanaan strategis</a:t>
            </a:r>
          </a:p>
          <a:p>
            <a:pPr lvl="1"/>
            <a:r>
              <a:rPr lang="id-ID" dirty="0" smtClean="0"/>
              <a:t>Rencana strategis utk smb daya informasi</a:t>
            </a:r>
          </a:p>
          <a:p>
            <a:pPr lvl="1"/>
            <a:r>
              <a:rPr lang="id-ID" dirty="0" smtClean="0"/>
              <a:t>Rencana strategis utk mendorong dan mengelola EUC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341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Pemanfaatan Teknologi Informasi utk Mencapai Keunggulan Kompetitif</vt:lpstr>
      <vt:lpstr>Keunggulan Kompetitif (Competitive Advantage)</vt:lpstr>
      <vt:lpstr>Slide 3</vt:lpstr>
      <vt:lpstr>Manfaat peran EUC (End User Computing)</vt:lpstr>
      <vt:lpstr>Pengelolaan Smb Daya Informasi (Information Resources Managemen/ IRM)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Pemanfaatan Teknologi Informasi utk Mencapai Keunggulan Kompetitif</dc:title>
  <dc:creator>Bismillah</dc:creator>
  <cp:lastModifiedBy>Bismillah</cp:lastModifiedBy>
  <cp:revision>2</cp:revision>
  <dcterms:created xsi:type="dcterms:W3CDTF">2014-12-12T00:55:11Z</dcterms:created>
  <dcterms:modified xsi:type="dcterms:W3CDTF">2014-12-12T02:17:50Z</dcterms:modified>
</cp:coreProperties>
</file>