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5" r:id="rId8"/>
    <p:sldId id="264" r:id="rId9"/>
    <p:sldId id="267" r:id="rId10"/>
    <p:sldId id="266" r:id="rId11"/>
    <p:sldId id="268" r:id="rId12"/>
    <p:sldId id="269" r:id="rId13"/>
    <p:sldId id="271" r:id="rId14"/>
    <p:sldId id="272" r:id="rId15"/>
    <p:sldId id="27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15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CC1064-7953-4093-BD7D-FB704A056B41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82F2DC-BB6D-45B7-BA59-E6E1C5762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Form,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Stye</a:t>
            </a:r>
            <a:r>
              <a:rPr lang="en-US" dirty="0" smtClean="0"/>
              <a:t> </a:t>
            </a:r>
            <a:r>
              <a:rPr lang="en-US" dirty="0"/>
              <a:t>form </a:t>
            </a:r>
            <a:r>
              <a:rPr lang="en-US" dirty="0" err="1"/>
              <a:t>dgn</a:t>
            </a:r>
            <a:r>
              <a:rPr lang="en-US" dirty="0"/>
              <a:t> Bootstrap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5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5400"/>
            <a:ext cx="8458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&lt;!DOCTYPE HTML&gt;</a:t>
            </a:r>
          </a:p>
          <a:p>
            <a:r>
              <a:rPr lang="en-US" sz="1000" dirty="0" smtClean="0"/>
              <a:t>&lt;html&gt;</a:t>
            </a:r>
          </a:p>
          <a:p>
            <a:r>
              <a:rPr lang="en-US" sz="1000" dirty="0" smtClean="0"/>
              <a:t>&lt;head&gt;&lt;title&gt;</a:t>
            </a:r>
            <a:r>
              <a:rPr lang="en-US" sz="1000" dirty="0" err="1" smtClean="0"/>
              <a:t>Belajar</a:t>
            </a:r>
            <a:r>
              <a:rPr lang="en-US" sz="1000" dirty="0" smtClean="0"/>
              <a:t> Form Vertical </a:t>
            </a:r>
            <a:r>
              <a:rPr lang="en-US" sz="1000" dirty="0" err="1" smtClean="0"/>
              <a:t>atau</a:t>
            </a:r>
            <a:r>
              <a:rPr lang="en-US" sz="1000" dirty="0" smtClean="0"/>
              <a:t> default&lt;/title&gt;</a:t>
            </a:r>
          </a:p>
          <a:p>
            <a:r>
              <a:rPr lang="en-US" sz="1000" dirty="0" smtClean="0"/>
              <a:t>	&lt;meta name="viewport" content="width=device-width, initial-scale=1"&gt;</a:t>
            </a:r>
          </a:p>
          <a:p>
            <a:r>
              <a:rPr lang="en-US" sz="1000" dirty="0" smtClean="0"/>
              <a:t>	&lt;!-- </a:t>
            </a:r>
            <a:r>
              <a:rPr lang="en-US" sz="1000" dirty="0" err="1" smtClean="0"/>
              <a:t>membuka</a:t>
            </a:r>
            <a:r>
              <a:rPr lang="en-US" sz="1000" dirty="0" smtClean="0"/>
              <a:t> file2 bootstrap --&gt;</a:t>
            </a:r>
          </a:p>
          <a:p>
            <a:r>
              <a:rPr lang="en-US" sz="1000" dirty="0" smtClean="0"/>
              <a:t>	&lt;link </a:t>
            </a:r>
            <a:r>
              <a:rPr lang="en-US" sz="1000" dirty="0" err="1" smtClean="0"/>
              <a:t>rel</a:t>
            </a:r>
            <a:r>
              <a:rPr lang="en-US" sz="1000" dirty="0" smtClean="0"/>
              <a:t>="</a:t>
            </a:r>
            <a:r>
              <a:rPr lang="en-US" sz="1000" dirty="0" err="1" smtClean="0"/>
              <a:t>stylesheet</a:t>
            </a:r>
            <a:r>
              <a:rPr lang="en-US" sz="1000" dirty="0" smtClean="0"/>
              <a:t>" </a:t>
            </a:r>
            <a:r>
              <a:rPr lang="en-US" sz="1000" dirty="0" err="1" smtClean="0"/>
              <a:t>href</a:t>
            </a:r>
            <a:r>
              <a:rPr lang="en-US" sz="1000" dirty="0" smtClean="0"/>
              <a:t>="bootstrap/</a:t>
            </a:r>
            <a:r>
              <a:rPr lang="en-US" sz="1000" dirty="0" err="1" smtClean="0"/>
              <a:t>css</a:t>
            </a:r>
            <a:r>
              <a:rPr lang="en-US" sz="1000" dirty="0" smtClean="0"/>
              <a:t>/bootstrap.min.css"&gt;</a:t>
            </a:r>
          </a:p>
          <a:p>
            <a:r>
              <a:rPr lang="en-US" sz="1000" dirty="0" smtClean="0"/>
              <a:t>	&lt;script </a:t>
            </a:r>
            <a:r>
              <a:rPr lang="en-US" sz="1000" dirty="0" err="1" smtClean="0"/>
              <a:t>src</a:t>
            </a:r>
            <a:r>
              <a:rPr lang="en-US" sz="1000" dirty="0" smtClean="0"/>
              <a:t>="bootstrap/</a:t>
            </a:r>
            <a:r>
              <a:rPr lang="en-US" sz="1000" dirty="0" err="1" smtClean="0"/>
              <a:t>ajax</a:t>
            </a:r>
            <a:r>
              <a:rPr lang="en-US" sz="1000" dirty="0" smtClean="0"/>
              <a:t>/</a:t>
            </a:r>
            <a:r>
              <a:rPr lang="en-US" sz="1000" dirty="0" err="1" smtClean="0"/>
              <a:t>jquery</a:t>
            </a:r>
            <a:r>
              <a:rPr lang="en-US" sz="1000" dirty="0" smtClean="0"/>
              <a:t>/jquery.min.js"&gt;&lt;/script&gt;</a:t>
            </a:r>
          </a:p>
          <a:p>
            <a:r>
              <a:rPr lang="en-US" sz="1000" dirty="0" smtClean="0"/>
              <a:t>	&lt;script </a:t>
            </a:r>
            <a:r>
              <a:rPr lang="en-US" sz="1000" dirty="0" err="1" smtClean="0"/>
              <a:t>src</a:t>
            </a:r>
            <a:r>
              <a:rPr lang="en-US" sz="1000" dirty="0" smtClean="0"/>
              <a:t>="bootstrap/</a:t>
            </a:r>
            <a:r>
              <a:rPr lang="en-US" sz="1000" dirty="0" err="1" smtClean="0"/>
              <a:t>js</a:t>
            </a:r>
            <a:r>
              <a:rPr lang="en-US" sz="1000" dirty="0" smtClean="0"/>
              <a:t>/popper.min.js"&gt;&lt;/script</a:t>
            </a:r>
          </a:p>
          <a:p>
            <a:r>
              <a:rPr lang="en-US" sz="1000" dirty="0" smtClean="0"/>
              <a:t>	&lt;script </a:t>
            </a:r>
            <a:r>
              <a:rPr lang="en-US" sz="1000" dirty="0" err="1" smtClean="0"/>
              <a:t>src</a:t>
            </a:r>
            <a:r>
              <a:rPr lang="en-US" sz="1000" dirty="0" smtClean="0"/>
              <a:t>="bootstrap/</a:t>
            </a:r>
            <a:r>
              <a:rPr lang="en-US" sz="1000" dirty="0" err="1" smtClean="0"/>
              <a:t>js</a:t>
            </a:r>
            <a:r>
              <a:rPr lang="en-US" sz="1000" dirty="0" smtClean="0"/>
              <a:t>/bootstrap.min.js"&gt;&lt;/script&gt;</a:t>
            </a:r>
          </a:p>
          <a:p>
            <a:r>
              <a:rPr lang="en-US" sz="1000" dirty="0" smtClean="0"/>
              <a:t>	&lt;/style&gt;</a:t>
            </a:r>
          </a:p>
          <a:p>
            <a:r>
              <a:rPr lang="en-US" sz="1000" dirty="0" smtClean="0"/>
              <a:t>&lt;/head&gt;</a:t>
            </a:r>
          </a:p>
          <a:p>
            <a:r>
              <a:rPr lang="en-US" sz="1000" dirty="0" smtClean="0"/>
              <a:t>&lt;body&gt;</a:t>
            </a:r>
          </a:p>
          <a:p>
            <a:r>
              <a:rPr lang="en-US" sz="1000" dirty="0" smtClean="0"/>
              <a:t>&lt;!-- div class="container" -&gt;</a:t>
            </a:r>
            <a:r>
              <a:rPr lang="en-US" sz="1000" dirty="0" err="1" smtClean="0"/>
              <a:t>mulai</a:t>
            </a:r>
            <a:r>
              <a:rPr lang="en-US" sz="1000" dirty="0" smtClean="0"/>
              <a:t> </a:t>
            </a:r>
            <a:r>
              <a:rPr lang="en-US" sz="1000" dirty="0" err="1" smtClean="0"/>
              <a:t>kontainer</a:t>
            </a:r>
            <a:r>
              <a:rPr lang="en-US" sz="1000" dirty="0" smtClean="0"/>
              <a:t> (</a:t>
            </a:r>
            <a:r>
              <a:rPr lang="en-US" sz="1000" dirty="0" err="1" smtClean="0"/>
              <a:t>berarti</a:t>
            </a:r>
            <a:r>
              <a:rPr lang="en-US" sz="1000" dirty="0" smtClean="0"/>
              <a:t> </a:t>
            </a:r>
            <a:r>
              <a:rPr lang="en-US" sz="1000" dirty="0" err="1" smtClean="0"/>
              <a:t>tempat</a:t>
            </a:r>
            <a:r>
              <a:rPr lang="en-US" sz="1000" dirty="0" smtClean="0"/>
              <a:t> </a:t>
            </a:r>
            <a:r>
              <a:rPr lang="en-US" sz="1000" dirty="0" err="1" smtClean="0"/>
              <a:t>untuk</a:t>
            </a:r>
            <a:r>
              <a:rPr lang="en-US" sz="1000" dirty="0" smtClean="0"/>
              <a:t> </a:t>
            </a:r>
            <a:r>
              <a:rPr lang="en-US" sz="1000" dirty="0" err="1" smtClean="0"/>
              <a:t>menampung</a:t>
            </a:r>
            <a:r>
              <a:rPr lang="en-US" sz="1000" dirty="0" smtClean="0"/>
              <a:t>, </a:t>
            </a:r>
            <a:r>
              <a:rPr lang="en-US" sz="1000" dirty="0" err="1" smtClean="0"/>
              <a:t>atau</a:t>
            </a:r>
            <a:r>
              <a:rPr lang="en-US" sz="1000" dirty="0" smtClean="0"/>
              <a:t> </a:t>
            </a:r>
            <a:r>
              <a:rPr lang="en-US" sz="1000" dirty="0" err="1" smtClean="0"/>
              <a:t>menaruh</a:t>
            </a:r>
            <a:r>
              <a:rPr lang="en-US" sz="1000" dirty="0" smtClean="0"/>
              <a:t> </a:t>
            </a:r>
            <a:r>
              <a:rPr lang="en-US" sz="1000" dirty="0" err="1" smtClean="0"/>
              <a:t>sesuatu</a:t>
            </a:r>
            <a:r>
              <a:rPr lang="en-US" sz="1000" dirty="0" smtClean="0"/>
              <a:t>) --&gt;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&lt;div class="container"&gt;</a:t>
            </a:r>
          </a:p>
          <a:p>
            <a:r>
              <a:rPr lang="en-US" sz="1000" dirty="0" smtClean="0"/>
              <a:t>                  &lt;form class="form-horizontal"&gt;</a:t>
            </a:r>
          </a:p>
          <a:p>
            <a:r>
              <a:rPr lang="en-US" sz="1000" dirty="0" smtClean="0"/>
              <a:t>                       &lt;div class="form-group"&gt;</a:t>
            </a:r>
          </a:p>
          <a:p>
            <a:r>
              <a:rPr lang="en-US" sz="1000" dirty="0" smtClean="0"/>
              <a:t>	&lt;label class="control-label col-sm-2" for="email"&gt;Email:&lt;/label&gt;</a:t>
            </a:r>
          </a:p>
          <a:p>
            <a:r>
              <a:rPr lang="en-US" sz="1000" dirty="0" smtClean="0"/>
              <a:t>	&lt;div class="col-sm-10"&gt; &lt;!-- </a:t>
            </a:r>
            <a:r>
              <a:rPr lang="en-US" sz="1000" dirty="0" err="1" smtClean="0"/>
              <a:t>membuat</a:t>
            </a:r>
            <a:r>
              <a:rPr lang="en-US" sz="1000" dirty="0" smtClean="0"/>
              <a:t> </a:t>
            </a:r>
            <a:r>
              <a:rPr lang="en-US" sz="1000" dirty="0" err="1" smtClean="0"/>
              <a:t>panjang</a:t>
            </a:r>
            <a:r>
              <a:rPr lang="en-US" sz="1000" dirty="0" smtClean="0"/>
              <a:t> </a:t>
            </a:r>
            <a:r>
              <a:rPr lang="en-US" sz="1000" dirty="0" err="1" smtClean="0"/>
              <a:t>textarea</a:t>
            </a:r>
            <a:r>
              <a:rPr lang="en-US" sz="1000" dirty="0" smtClean="0"/>
              <a:t> --&gt;</a:t>
            </a:r>
          </a:p>
          <a:p>
            <a:r>
              <a:rPr lang="en-US" sz="1000" dirty="0" smtClean="0"/>
              <a:t>	&lt;input type="email" class="form-control" id="email" placeholder="Enter email"&gt;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 &lt;/div&gt;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 &lt;div class="form-group"&gt;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            &lt;label class="control-label col-sm-2" for="</a:t>
            </a:r>
            <a:r>
              <a:rPr lang="en-US" sz="1000" dirty="0" err="1" smtClean="0"/>
              <a:t>pwd</a:t>
            </a:r>
            <a:r>
              <a:rPr lang="en-US" sz="1000" dirty="0" smtClean="0"/>
              <a:t>"&gt;Password:&lt;/label&gt;</a:t>
            </a:r>
          </a:p>
          <a:p>
            <a:r>
              <a:rPr lang="en-US" sz="1000" dirty="0" smtClean="0"/>
              <a:t>	&lt;div class="col-sm-10"&gt;</a:t>
            </a:r>
          </a:p>
          <a:p>
            <a:r>
              <a:rPr lang="en-US" sz="1000" dirty="0" smtClean="0"/>
              <a:t>	             &lt;input type="password" class="form-control" id="</a:t>
            </a:r>
            <a:r>
              <a:rPr lang="en-US" sz="1000" dirty="0" err="1" smtClean="0"/>
              <a:t>pwd</a:t>
            </a:r>
            <a:r>
              <a:rPr lang="en-US" sz="1000" dirty="0" smtClean="0"/>
              <a:t>" placeholder="Enter password"&gt;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 &lt;/div&gt;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&lt;div class="form-group"&gt;</a:t>
            </a:r>
          </a:p>
          <a:p>
            <a:r>
              <a:rPr lang="en-US" sz="1000" dirty="0" smtClean="0"/>
              <a:t>	&lt;div class="col-sm-offset-2 col-sm-10"&gt;</a:t>
            </a:r>
          </a:p>
          <a:p>
            <a:r>
              <a:rPr lang="en-US" sz="1000" dirty="0" smtClean="0"/>
              <a:t>	&lt;div class="checkbox"&gt;</a:t>
            </a:r>
          </a:p>
          <a:p>
            <a:r>
              <a:rPr lang="en-US" sz="1000" dirty="0" smtClean="0"/>
              <a:t>	           &lt;label&gt;&lt;input type="checkbox"&gt; Remember me&lt;/label&gt;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 smtClean="0"/>
              <a:t>	&lt;div class="form-group"&gt;</a:t>
            </a:r>
          </a:p>
          <a:p>
            <a:r>
              <a:rPr lang="en-US" sz="1000" dirty="0" smtClean="0"/>
              <a:t>	&lt;div class="col-sm-offset-2 col-sm-10"&gt;</a:t>
            </a:r>
          </a:p>
          <a:p>
            <a:r>
              <a:rPr lang="en-US" sz="1000" dirty="0" smtClean="0"/>
              <a:t>	&lt;button type="submit" class="</a:t>
            </a:r>
            <a:r>
              <a:rPr lang="en-US" sz="1000" dirty="0" err="1" smtClean="0"/>
              <a:t>btn</a:t>
            </a:r>
            <a:r>
              <a:rPr lang="en-US" sz="1000" dirty="0" smtClean="0"/>
              <a:t> </a:t>
            </a:r>
            <a:r>
              <a:rPr lang="en-US" sz="1000" dirty="0" err="1" smtClean="0"/>
              <a:t>btn</a:t>
            </a:r>
            <a:r>
              <a:rPr lang="en-US" sz="1000" dirty="0" smtClean="0"/>
              <a:t>-default"&gt;Submit&lt;/button&gt;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 smtClean="0"/>
              <a:t>	&lt;/div&gt;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&lt;/form&gt;</a:t>
            </a:r>
          </a:p>
          <a:p>
            <a:r>
              <a:rPr lang="en-US" sz="1000" dirty="0" smtClean="0"/>
              <a:t>&lt;/div&gt;</a:t>
            </a:r>
          </a:p>
          <a:p>
            <a:r>
              <a:rPr lang="en-US" sz="1000" dirty="0" smtClean="0"/>
              <a:t>&lt;/body&gt;</a:t>
            </a:r>
          </a:p>
          <a:p>
            <a:r>
              <a:rPr lang="en-US" sz="1000" dirty="0" smtClean="0"/>
              <a:t>&lt;/html&gt;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056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73723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44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Tombol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button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salah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komponen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paling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banyak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jumpai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website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apalagi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Komponen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tombol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dikatakan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didalam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website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menarik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biasanya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komponen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tombol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link-link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website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tombol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submit form.</a:t>
            </a: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Tag yang di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gunakan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tag &lt;button&gt;</a:t>
            </a:r>
          </a:p>
          <a:p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button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bootstrap 4,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caranya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class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btn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diikuti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class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button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tombolnya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0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b="0" dirty="0"/>
              <a:t> Berdasarkan ukuran, class button bootstrap terdiri dari empat jenis yaitu: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btn-lg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button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endParaRPr lang="en-US" sz="2000" dirty="0"/>
          </a:p>
          <a:p>
            <a:r>
              <a:rPr lang="en-US" sz="2000" b="1" dirty="0" err="1"/>
              <a:t>btn</a:t>
            </a:r>
            <a:r>
              <a:rPr lang="en-US" sz="2000" b="1" dirty="0"/>
              <a:t>-md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button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endParaRPr lang="en-US" sz="2000" dirty="0"/>
          </a:p>
          <a:p>
            <a:r>
              <a:rPr lang="en-US" sz="2000" b="1" dirty="0" err="1"/>
              <a:t>btn-sm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button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endParaRPr lang="en-US" sz="2000" dirty="0"/>
          </a:p>
          <a:p>
            <a:r>
              <a:rPr lang="en-US" sz="2000" b="1" dirty="0" err="1"/>
              <a:t>btn-xs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button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/mini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232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 err="1"/>
              <a:t>Berdasarkan</a:t>
            </a:r>
            <a:r>
              <a:rPr lang="en-US" sz="3200" b="0" dirty="0"/>
              <a:t> </a:t>
            </a:r>
            <a:r>
              <a:rPr lang="en-US" sz="3200" b="0" dirty="0" err="1"/>
              <a:t>warna</a:t>
            </a:r>
            <a:r>
              <a:rPr lang="en-US" sz="3200" b="0" dirty="0"/>
              <a:t>, bootstrap </a:t>
            </a:r>
            <a:r>
              <a:rPr lang="en-US" sz="3200" b="0" dirty="0" err="1"/>
              <a:t>juga</a:t>
            </a:r>
            <a:r>
              <a:rPr lang="en-US" sz="3200" b="0" dirty="0"/>
              <a:t> </a:t>
            </a:r>
            <a:r>
              <a:rPr lang="en-US" sz="3200" b="0" dirty="0" err="1"/>
              <a:t>menyediakan</a:t>
            </a:r>
            <a:r>
              <a:rPr lang="en-US" sz="3200" b="0" dirty="0"/>
              <a:t> </a:t>
            </a:r>
            <a:r>
              <a:rPr lang="en-US" sz="3200" b="0" dirty="0" err="1"/>
              <a:t>beberapa</a:t>
            </a:r>
            <a:r>
              <a:rPr lang="en-US" sz="3200" b="0" dirty="0"/>
              <a:t> </a:t>
            </a:r>
            <a:r>
              <a:rPr lang="en-US" sz="3200" b="0" dirty="0" err="1"/>
              <a:t>jenis</a:t>
            </a:r>
            <a:r>
              <a:rPr lang="en-US" sz="3200" b="0" dirty="0"/>
              <a:t> class, </a:t>
            </a:r>
            <a:r>
              <a:rPr lang="en-US" sz="3200" b="0" dirty="0" err="1"/>
              <a:t>yaitu</a:t>
            </a:r>
            <a:r>
              <a:rPr lang="en-US" sz="3200" b="0" dirty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btn</a:t>
            </a:r>
            <a:r>
              <a:rPr lang="en-US" b="1" dirty="0"/>
              <a:t>-default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button </a:t>
            </a:r>
            <a:r>
              <a:rPr lang="en-US" dirty="0" err="1"/>
              <a:t>berwarna</a:t>
            </a:r>
            <a:r>
              <a:rPr lang="en-US" dirty="0"/>
              <a:t> default/</a:t>
            </a:r>
            <a:r>
              <a:rPr lang="en-US" dirty="0" err="1"/>
              <a:t>putih</a:t>
            </a:r>
            <a:endParaRPr lang="en-US" dirty="0"/>
          </a:p>
          <a:p>
            <a:r>
              <a:rPr lang="en-US" b="1" dirty="0" err="1"/>
              <a:t>btn</a:t>
            </a:r>
            <a:r>
              <a:rPr lang="en-US" b="1" dirty="0"/>
              <a:t>-primary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biru</a:t>
            </a:r>
            <a:endParaRPr lang="en-US" dirty="0"/>
          </a:p>
          <a:p>
            <a:r>
              <a:rPr lang="en-US" b="1" dirty="0" err="1"/>
              <a:t>btn</a:t>
            </a:r>
            <a:r>
              <a:rPr lang="en-US" b="1" dirty="0"/>
              <a:t>-success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button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hijau</a:t>
            </a:r>
            <a:endParaRPr lang="en-US" dirty="0"/>
          </a:p>
          <a:p>
            <a:r>
              <a:rPr lang="en-US" b="1" dirty="0" err="1"/>
              <a:t>btn</a:t>
            </a:r>
            <a:r>
              <a:rPr lang="en-US" b="1" dirty="0"/>
              <a:t>-info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button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muda</a:t>
            </a:r>
            <a:endParaRPr lang="en-US" dirty="0"/>
          </a:p>
          <a:p>
            <a:r>
              <a:rPr lang="en-US" b="1" dirty="0" err="1"/>
              <a:t>btn</a:t>
            </a:r>
            <a:r>
              <a:rPr lang="en-US" b="1" dirty="0"/>
              <a:t>-warning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button </a:t>
            </a:r>
            <a:r>
              <a:rPr lang="en-US" dirty="0" err="1"/>
              <a:t>berwarna</a:t>
            </a:r>
            <a:r>
              <a:rPr lang="en-US" dirty="0"/>
              <a:t> orange</a:t>
            </a:r>
          </a:p>
          <a:p>
            <a:r>
              <a:rPr lang="en-US" b="1" dirty="0" err="1"/>
              <a:t>btn</a:t>
            </a:r>
            <a:r>
              <a:rPr lang="en-US" b="1" dirty="0"/>
              <a:t>-danger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button </a:t>
            </a:r>
            <a:r>
              <a:rPr lang="en-US" dirty="0" err="1"/>
              <a:t>berwana</a:t>
            </a:r>
            <a:r>
              <a:rPr lang="en-US" dirty="0"/>
              <a:t> </a:t>
            </a:r>
            <a:r>
              <a:rPr lang="en-US" dirty="0" err="1"/>
              <a:t>merah</a:t>
            </a:r>
            <a:endParaRPr lang="en-US" dirty="0"/>
          </a:p>
          <a:p>
            <a:r>
              <a:rPr lang="en-US" b="1" dirty="0" err="1"/>
              <a:t>btn</a:t>
            </a:r>
            <a:r>
              <a:rPr lang="en-US" b="1" dirty="0"/>
              <a:t>-link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button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link/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biasa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1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949209"/>
          </a:xfrm>
        </p:spPr>
        <p:txBody>
          <a:bodyPr>
            <a:normAutofit/>
          </a:bodyPr>
          <a:lstStyle/>
          <a:p>
            <a:r>
              <a:rPr lang="en-US" sz="1600" dirty="0"/>
              <a:t> &lt;h2&gt;Button Styles&lt;/h2&gt;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"&gt;Basic&lt;/button&gt;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-primary"&gt;Primary&lt;/button&gt;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-secondary"&gt;Secondary&lt;/button&gt;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-success"&gt;Success&lt;/button&gt;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-info"&gt;Info&lt;/button&gt;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-warning"&gt;Warning&lt;/button&gt;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-danger"&gt;Danger&lt;/button&gt;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-dark"&gt;Dark&lt;/button&gt;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-light"&gt;Light&lt;/button&gt;</a:t>
            </a:r>
          </a:p>
          <a:p>
            <a:r>
              <a:rPr lang="en-US" sz="1600" dirty="0"/>
              <a:t>  &lt;button type="button"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-link"&gt;Link&lt;/button&gt;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6734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21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&lt;!DOCTYPE html&gt;</a:t>
            </a:r>
          </a:p>
          <a:p>
            <a:r>
              <a:rPr lang="en-US" sz="1600" dirty="0"/>
              <a:t>&lt;html&gt;</a:t>
            </a:r>
          </a:p>
          <a:p>
            <a:r>
              <a:rPr lang="en-US" sz="1600" dirty="0"/>
              <a:t>  &lt;head&gt;</a:t>
            </a:r>
          </a:p>
          <a:p>
            <a:r>
              <a:rPr lang="en-US" sz="1600" dirty="0"/>
              <a:t>		&lt;title&gt;</a:t>
            </a:r>
            <a:r>
              <a:rPr lang="en-US" sz="1600" dirty="0" err="1"/>
              <a:t>Tombol</a:t>
            </a:r>
            <a:r>
              <a:rPr lang="en-US" sz="1600" dirty="0"/>
              <a:t> Button&lt;/title&gt;</a:t>
            </a:r>
          </a:p>
          <a:p>
            <a:r>
              <a:rPr lang="en-US" sz="1600" dirty="0"/>
              <a:t>		&lt;meta charset="utf-8"&gt;</a:t>
            </a:r>
          </a:p>
          <a:p>
            <a:r>
              <a:rPr lang="en-US" sz="1600" dirty="0"/>
              <a:t>		&lt;meta name="viewport" content="width=device-width, initial-scale=1"&gt;</a:t>
            </a:r>
          </a:p>
          <a:p>
            <a:r>
              <a:rPr lang="en-US" sz="1600" dirty="0"/>
              <a:t>		&lt;link </a:t>
            </a:r>
            <a:r>
              <a:rPr lang="en-US" sz="1600" dirty="0" err="1"/>
              <a:t>rel</a:t>
            </a:r>
            <a:r>
              <a:rPr lang="en-US" sz="1600" dirty="0"/>
              <a:t>="</a:t>
            </a:r>
            <a:r>
              <a:rPr lang="en-US" sz="1600" dirty="0" err="1"/>
              <a:t>stylesheet</a:t>
            </a:r>
            <a:r>
              <a:rPr lang="en-US" sz="1600" dirty="0"/>
              <a:t>" </a:t>
            </a:r>
            <a:r>
              <a:rPr lang="en-US" sz="1600" dirty="0" err="1"/>
              <a:t>href</a:t>
            </a:r>
            <a:r>
              <a:rPr lang="en-US" sz="1600" dirty="0"/>
              <a:t>="bootstrap/</a:t>
            </a:r>
            <a:r>
              <a:rPr lang="en-US" sz="1600" dirty="0" err="1"/>
              <a:t>css</a:t>
            </a:r>
            <a:r>
              <a:rPr lang="en-US" sz="1600" dirty="0"/>
              <a:t>/bootstrap.min.css"&gt;</a:t>
            </a:r>
          </a:p>
          <a:p>
            <a:r>
              <a:rPr lang="en-US" sz="1600" dirty="0"/>
              <a:t>		&lt;script </a:t>
            </a:r>
            <a:r>
              <a:rPr lang="en-US" sz="1600" dirty="0" err="1"/>
              <a:t>src</a:t>
            </a:r>
            <a:r>
              <a:rPr lang="en-US" sz="1600" dirty="0"/>
              <a:t>="bootstrap/</a:t>
            </a:r>
            <a:r>
              <a:rPr lang="en-US" sz="1600" dirty="0" err="1"/>
              <a:t>ajax</a:t>
            </a:r>
            <a:r>
              <a:rPr lang="en-US" sz="1600" dirty="0"/>
              <a:t>/</a:t>
            </a:r>
            <a:r>
              <a:rPr lang="en-US" sz="1600" dirty="0" err="1"/>
              <a:t>querry</a:t>
            </a:r>
            <a:r>
              <a:rPr lang="en-US" sz="1600" dirty="0"/>
              <a:t>/query.min.js"&gt;&lt;/script&gt;</a:t>
            </a:r>
          </a:p>
          <a:p>
            <a:r>
              <a:rPr lang="en-US" sz="1600" dirty="0"/>
              <a:t>		&lt;script </a:t>
            </a:r>
            <a:r>
              <a:rPr lang="en-US" sz="1600" dirty="0" err="1"/>
              <a:t>src</a:t>
            </a:r>
            <a:r>
              <a:rPr lang="en-US" sz="1600" dirty="0"/>
              <a:t>="bootstrap/</a:t>
            </a:r>
            <a:r>
              <a:rPr lang="en-US" sz="1600" dirty="0" err="1"/>
              <a:t>js</a:t>
            </a:r>
            <a:r>
              <a:rPr lang="en-US" sz="1600" dirty="0"/>
              <a:t>/popper.min.js"&gt;&lt;/script&gt;</a:t>
            </a:r>
          </a:p>
          <a:p>
            <a:r>
              <a:rPr lang="en-US" sz="1600" dirty="0"/>
              <a:t>		&lt;script </a:t>
            </a:r>
            <a:r>
              <a:rPr lang="en-US" sz="1600" dirty="0" err="1"/>
              <a:t>src</a:t>
            </a:r>
            <a:r>
              <a:rPr lang="en-US" sz="1600" dirty="0"/>
              <a:t>="bootstrap/</a:t>
            </a:r>
            <a:r>
              <a:rPr lang="en-US" sz="1600" dirty="0" err="1"/>
              <a:t>js</a:t>
            </a:r>
            <a:r>
              <a:rPr lang="en-US" sz="1600" dirty="0"/>
              <a:t>/bootstrap.min.js"&gt;&lt;/script&gt;</a:t>
            </a:r>
          </a:p>
          <a:p>
            <a:r>
              <a:rPr lang="en-US" sz="1600" dirty="0"/>
              <a:t>  </a:t>
            </a:r>
          </a:p>
          <a:p>
            <a:r>
              <a:rPr lang="en-US" sz="1600" dirty="0"/>
              <a:t>    &lt;body&gt;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-default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Putih</a:t>
            </a:r>
            <a:r>
              <a:rPr lang="en-US" sz="1600" dirty="0"/>
              <a:t>"&gt;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Biru</a:t>
            </a:r>
            <a:r>
              <a:rPr lang="en-US" sz="1600" dirty="0"/>
              <a:t>"&gt;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-success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Hijau</a:t>
            </a:r>
            <a:r>
              <a:rPr lang="en-US" sz="1600" dirty="0"/>
              <a:t>"&gt;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-info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Biru</a:t>
            </a:r>
            <a:r>
              <a:rPr lang="en-US" sz="1600" dirty="0"/>
              <a:t> </a:t>
            </a:r>
            <a:r>
              <a:rPr lang="en-US" sz="1600" dirty="0" err="1"/>
              <a:t>Muda</a:t>
            </a:r>
            <a:r>
              <a:rPr lang="en-US" sz="1600" dirty="0"/>
              <a:t>"&gt;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-warning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Orange"&gt;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-danger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Merah</a:t>
            </a:r>
            <a:r>
              <a:rPr lang="en-US" sz="1600" dirty="0"/>
              <a:t>"&gt;</a:t>
            </a:r>
          </a:p>
          <a:p>
            <a:r>
              <a:rPr lang="en-US" sz="1600" dirty="0"/>
              <a:t>    &lt;input 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-link </a:t>
            </a:r>
            <a:r>
              <a:rPr lang="en-US" sz="1600" dirty="0" err="1"/>
              <a:t>btn-lg</a:t>
            </a:r>
            <a:r>
              <a:rPr lang="en-US" sz="1600" dirty="0"/>
              <a:t>" type="submit" value="Button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Link/</a:t>
            </a:r>
            <a:r>
              <a:rPr lang="en-US" sz="1600" dirty="0" err="1"/>
              <a:t>Tulisan</a:t>
            </a:r>
            <a:r>
              <a:rPr lang="en-US" sz="1600" dirty="0"/>
              <a:t>"&gt;</a:t>
            </a:r>
          </a:p>
          <a:p>
            <a:r>
              <a:rPr lang="en-US" sz="1600" dirty="0"/>
              <a:t>    &lt;script </a:t>
            </a:r>
            <a:r>
              <a:rPr lang="en-US" sz="1600" dirty="0" err="1"/>
              <a:t>src</a:t>
            </a:r>
            <a:r>
              <a:rPr lang="en-US" sz="1600" dirty="0"/>
              <a:t>="</a:t>
            </a:r>
            <a:r>
              <a:rPr lang="en-US" sz="1600" dirty="0" err="1"/>
              <a:t>js</a:t>
            </a:r>
            <a:r>
              <a:rPr lang="en-US" sz="1600" dirty="0"/>
              <a:t>/</a:t>
            </a:r>
            <a:r>
              <a:rPr lang="en-US" sz="1600" dirty="0" err="1"/>
              <a:t>jQuery</a:t>
            </a:r>
            <a:r>
              <a:rPr lang="en-US" sz="1600" dirty="0"/>
              <a:t> v3.2.0.js"&gt;&lt;/script&gt;</a:t>
            </a:r>
          </a:p>
          <a:p>
            <a:r>
              <a:rPr lang="en-US" sz="1600" dirty="0"/>
              <a:t>    &lt;script </a:t>
            </a:r>
            <a:r>
              <a:rPr lang="en-US" sz="1600" dirty="0" err="1"/>
              <a:t>src</a:t>
            </a:r>
            <a:r>
              <a:rPr lang="en-US" sz="1600" dirty="0"/>
              <a:t>="</a:t>
            </a:r>
            <a:r>
              <a:rPr lang="en-US" sz="1600" dirty="0" err="1"/>
              <a:t>js</a:t>
            </a:r>
            <a:r>
              <a:rPr lang="en-US" sz="1600" dirty="0"/>
              <a:t>/bootstrap.min.js"&gt;&lt;/script&gt;</a:t>
            </a:r>
          </a:p>
          <a:p>
            <a:r>
              <a:rPr lang="en-US" sz="1600" dirty="0"/>
              <a:t>  &lt;/body&gt;</a:t>
            </a:r>
          </a:p>
          <a:p>
            <a:r>
              <a:rPr lang="en-US" sz="1600" dirty="0"/>
              <a:t>&lt;/html&gt;</a:t>
            </a:r>
          </a:p>
          <a:p>
            <a:r>
              <a:rPr lang="en-US" sz="1600" dirty="0"/>
              <a:t>    </a:t>
            </a:r>
          </a:p>
          <a:p>
            <a:r>
              <a:rPr lang="en-US" sz="1600" dirty="0"/>
              <a:t>  &lt;/body&gt;</a:t>
            </a:r>
          </a:p>
          <a:p>
            <a:r>
              <a:rPr lang="en-US" sz="1600" dirty="0"/>
              <a:t>&lt;/html&gt;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886450"/>
            <a:ext cx="68961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8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di </a:t>
            </a:r>
            <a:r>
              <a:rPr lang="en-US" dirty="0" err="1" smtClean="0"/>
              <a:t>sebuah</a:t>
            </a:r>
            <a:r>
              <a:rPr lang="en-US" dirty="0" smtClean="0"/>
              <a:t> website,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form  yang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website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form </a:t>
            </a:r>
            <a:r>
              <a:rPr lang="en-US" dirty="0" err="1"/>
              <a:t>dalam</a:t>
            </a:r>
            <a:r>
              <a:rPr lang="en-US" dirty="0"/>
              <a:t> bootstrap</a:t>
            </a:r>
            <a:r>
              <a:rPr lang="en-US" dirty="0" smtClean="0"/>
              <a:t>:</a:t>
            </a:r>
          </a:p>
          <a:p>
            <a:pPr marL="92583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Form vertical</a:t>
            </a:r>
            <a:endParaRPr lang="en-US" dirty="0"/>
          </a:p>
          <a:p>
            <a:pPr marL="92583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Form </a:t>
            </a:r>
            <a:r>
              <a:rPr lang="en-US" dirty="0" err="1" smtClean="0"/>
              <a:t>horisontal</a:t>
            </a:r>
            <a:endParaRPr lang="en-US" dirty="0"/>
          </a:p>
          <a:p>
            <a:pPr marL="92583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Form </a:t>
            </a:r>
            <a:r>
              <a:rPr lang="en-US" dirty="0"/>
              <a:t>inline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7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Pengaturan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tampilan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form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bootstrap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aturan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/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Gunakan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label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inputan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Gunakan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kelas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form-control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input, select,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textarea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Bungkus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label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input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div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berkelas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form-group</a:t>
            </a:r>
            <a:b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4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97" y="2045732"/>
            <a:ext cx="52292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676400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bootstrap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0"/>
            <a:ext cx="82296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74023" y="3625334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bootstrap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5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&lt;!-- </a:t>
            </a:r>
            <a:r>
              <a:rPr lang="en-US" sz="2000" dirty="0">
                <a:solidFill>
                  <a:srgbClr val="FF0000"/>
                </a:solidFill>
              </a:rPr>
              <a:t>div class="container</a:t>
            </a:r>
            <a:r>
              <a:rPr lang="en-US" sz="2000" dirty="0"/>
              <a:t>" -&gt;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kontainer</a:t>
            </a:r>
            <a:r>
              <a:rPr lang="en-US" sz="2000" dirty="0"/>
              <a:t> (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menampung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menaruh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) --&gt; </a:t>
            </a:r>
          </a:p>
          <a:p>
            <a:r>
              <a:rPr lang="en-US" sz="2000" dirty="0"/>
              <a:t>&lt;!--  </a:t>
            </a:r>
            <a:r>
              <a:rPr lang="en-US" sz="2000" dirty="0">
                <a:solidFill>
                  <a:srgbClr val="FF0000"/>
                </a:solidFill>
              </a:rPr>
              <a:t>form group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membalut</a:t>
            </a:r>
            <a:r>
              <a:rPr lang="en-US" sz="2000" dirty="0"/>
              <a:t> element form </a:t>
            </a:r>
            <a:r>
              <a:rPr lang="en-US" sz="2000" dirty="0" err="1"/>
              <a:t>seperti</a:t>
            </a:r>
            <a:r>
              <a:rPr lang="en-US" sz="2000" dirty="0"/>
              <a:t> label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formnya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form-control </a:t>
            </a:r>
            <a:r>
              <a:rPr lang="en-US" sz="2000" dirty="0" smtClean="0"/>
              <a:t>--&gt;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Form-control</a:t>
            </a:r>
            <a:r>
              <a:rPr lang="en-US" sz="2000" dirty="0" smtClean="0"/>
              <a:t> :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form </a:t>
            </a:r>
            <a:r>
              <a:rPr lang="en-US" sz="2000" dirty="0" err="1" smtClean="0"/>
              <a:t>dgn</a:t>
            </a:r>
            <a:r>
              <a:rPr lang="en-US" sz="2000" dirty="0" smtClean="0"/>
              <a:t> bootstrap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class .form-control</a:t>
            </a:r>
          </a:p>
          <a:p>
            <a:r>
              <a:rPr lang="en-US" sz="2000" b="1" dirty="0"/>
              <a:t>Placeholder</a:t>
            </a:r>
            <a:r>
              <a:rPr lang="en-US" sz="2000" dirty="0"/>
              <a:t> 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 </a:t>
            </a:r>
            <a:r>
              <a:rPr lang="en-US" sz="2000" b="1" dirty="0"/>
              <a:t>HTML</a:t>
            </a:r>
            <a:r>
              <a:rPr lang="en-US" sz="2000" dirty="0"/>
              <a:t> yang </a:t>
            </a:r>
            <a:r>
              <a:rPr lang="en-US" sz="2000" dirty="0" err="1"/>
              <a:t>mendeskripsikan</a:t>
            </a:r>
            <a:r>
              <a:rPr lang="en-US" sz="2000" dirty="0"/>
              <a:t> </a:t>
            </a:r>
            <a:r>
              <a:rPr lang="en-US" sz="2000" dirty="0" err="1"/>
              <a:t>singkat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input agar </a:t>
            </a:r>
            <a:r>
              <a:rPr lang="en-US" sz="2000" dirty="0" err="1"/>
              <a:t>sesuai</a:t>
            </a:r>
            <a:r>
              <a:rPr lang="en-US" sz="2000" dirty="0"/>
              <a:t> format yang </a:t>
            </a:r>
            <a:r>
              <a:rPr lang="en-US" sz="2000" dirty="0" err="1"/>
              <a:t>diinginkan</a:t>
            </a:r>
            <a:r>
              <a:rPr lang="en-US" sz="2000" dirty="0"/>
              <a:t>. </a:t>
            </a:r>
            <a:r>
              <a:rPr lang="en-US" sz="2000" b="1" dirty="0"/>
              <a:t>Placeholder</a:t>
            </a:r>
            <a:r>
              <a:rPr lang="en-US" sz="2000" dirty="0"/>
              <a:t> 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value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input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melainkan</a:t>
            </a:r>
            <a:r>
              <a:rPr lang="en-US" sz="2000" dirty="0"/>
              <a:t> </a:t>
            </a:r>
            <a:r>
              <a:rPr lang="en-US" sz="2000" b="1" dirty="0"/>
              <a:t>placeholder</a:t>
            </a:r>
            <a:r>
              <a:rPr lang="en-US" sz="2000" dirty="0"/>
              <a:t> 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hilang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sendirinya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mengetik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input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17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61" y="152400"/>
            <a:ext cx="856143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&lt;!DOCTYPE HTML&gt;</a:t>
            </a:r>
          </a:p>
          <a:p>
            <a:r>
              <a:rPr lang="en-US" sz="1200" dirty="0" smtClean="0"/>
              <a:t>&lt;html&gt;</a:t>
            </a:r>
          </a:p>
          <a:p>
            <a:r>
              <a:rPr lang="en-US" sz="1200" dirty="0" smtClean="0"/>
              <a:t>&lt;head&gt;&lt;title&gt;</a:t>
            </a:r>
            <a:r>
              <a:rPr lang="en-US" sz="1200" dirty="0" err="1" smtClean="0"/>
              <a:t>Belajar</a:t>
            </a:r>
            <a:r>
              <a:rPr lang="en-US" sz="1200" dirty="0" smtClean="0"/>
              <a:t> Form Vertical </a:t>
            </a:r>
            <a:r>
              <a:rPr lang="en-US" sz="1200" dirty="0" err="1" smtClean="0"/>
              <a:t>atau</a:t>
            </a:r>
            <a:r>
              <a:rPr lang="en-US" sz="1200" dirty="0" smtClean="0"/>
              <a:t> default&lt;/title&gt;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&lt;meta name="viewport" content="width=device-width, initial-scale=1"&gt;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        </a:t>
            </a:r>
            <a:r>
              <a:rPr lang="en-US" sz="1200" b="1" dirty="0" smtClean="0">
                <a:solidFill>
                  <a:srgbClr val="FF0000"/>
                </a:solidFill>
              </a:rPr>
              <a:t>&lt;!-- </a:t>
            </a:r>
            <a:r>
              <a:rPr lang="en-US" sz="1200" b="1" dirty="0" err="1" smtClean="0">
                <a:solidFill>
                  <a:srgbClr val="FF0000"/>
                </a:solidFill>
              </a:rPr>
              <a:t>membuka</a:t>
            </a:r>
            <a:r>
              <a:rPr lang="en-US" sz="1200" b="1" dirty="0" smtClean="0">
                <a:solidFill>
                  <a:srgbClr val="FF0000"/>
                </a:solidFill>
              </a:rPr>
              <a:t> file2 bootstrap --&gt;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link </a:t>
            </a:r>
            <a:r>
              <a:rPr lang="en-US" sz="1200" dirty="0" err="1" smtClean="0"/>
              <a:t>rel</a:t>
            </a:r>
            <a:r>
              <a:rPr lang="en-US" sz="1200" dirty="0" smtClean="0"/>
              <a:t>="</a:t>
            </a:r>
            <a:r>
              <a:rPr lang="en-US" sz="1200" dirty="0" err="1" smtClean="0"/>
              <a:t>stylesheet</a:t>
            </a:r>
            <a:r>
              <a:rPr lang="en-US" sz="1200" dirty="0" smtClean="0"/>
              <a:t>" </a:t>
            </a:r>
            <a:r>
              <a:rPr lang="en-US" sz="1200" dirty="0" err="1" smtClean="0"/>
              <a:t>href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css</a:t>
            </a:r>
            <a:r>
              <a:rPr lang="en-US" sz="1200" dirty="0" smtClean="0"/>
              <a:t>/bootstrap.min.css"&gt;</a:t>
            </a:r>
          </a:p>
          <a:p>
            <a:r>
              <a:rPr lang="en-US" sz="1200" dirty="0" smtClean="0"/>
              <a:t>          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ajax</a:t>
            </a:r>
            <a:r>
              <a:rPr lang="en-US" sz="1200" dirty="0" smtClean="0"/>
              <a:t>/</a:t>
            </a:r>
            <a:r>
              <a:rPr lang="en-US" sz="1200" dirty="0" err="1" smtClean="0"/>
              <a:t>jquery</a:t>
            </a:r>
            <a:r>
              <a:rPr lang="en-US" sz="1200" dirty="0" smtClean="0"/>
              <a:t>/jquery.min.js"&gt;&lt;/script&gt;</a:t>
            </a:r>
          </a:p>
          <a:p>
            <a:r>
              <a:rPr lang="en-US" sz="1200" dirty="0" smtClean="0"/>
              <a:t>          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js</a:t>
            </a:r>
            <a:r>
              <a:rPr lang="en-US" sz="1200" dirty="0" smtClean="0"/>
              <a:t>/popper.min.js"&gt;&lt;/script</a:t>
            </a:r>
          </a:p>
          <a:p>
            <a:r>
              <a:rPr lang="en-US" sz="1200" dirty="0" smtClean="0"/>
              <a:t>         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js</a:t>
            </a:r>
            <a:r>
              <a:rPr lang="en-US" sz="1200" dirty="0" smtClean="0"/>
              <a:t>/bootstrap.min.js"&gt;&lt;/script&gt;</a:t>
            </a:r>
          </a:p>
          <a:p>
            <a:r>
              <a:rPr lang="en-US" sz="1200" dirty="0" smtClean="0"/>
              <a:t>        &lt;/style&gt;</a:t>
            </a:r>
          </a:p>
          <a:p>
            <a:r>
              <a:rPr lang="en-US" sz="1200" dirty="0" smtClean="0"/>
              <a:t>&lt;/head&gt;</a:t>
            </a:r>
          </a:p>
          <a:p>
            <a:r>
              <a:rPr lang="en-US" sz="1200" dirty="0" smtClean="0"/>
              <a:t>&lt;body&gt;</a:t>
            </a:r>
          </a:p>
          <a:p>
            <a:r>
              <a:rPr lang="en-US" sz="1200" dirty="0" smtClean="0"/>
              <a:t>&lt;!-- div class="container" -&gt;</a:t>
            </a:r>
            <a:r>
              <a:rPr lang="en-US" sz="1200" dirty="0" err="1" smtClean="0"/>
              <a:t>mulai</a:t>
            </a:r>
            <a:r>
              <a:rPr lang="en-US" sz="1200" dirty="0" smtClean="0"/>
              <a:t> </a:t>
            </a:r>
            <a:r>
              <a:rPr lang="en-US" sz="1200" dirty="0" err="1" smtClean="0"/>
              <a:t>kontainer</a:t>
            </a:r>
            <a:r>
              <a:rPr lang="en-US" sz="1200" dirty="0" smtClean="0"/>
              <a:t> (</a:t>
            </a:r>
            <a:r>
              <a:rPr lang="en-US" sz="1200" dirty="0" err="1" smtClean="0"/>
              <a:t>berarti</a:t>
            </a:r>
            <a:r>
              <a:rPr lang="en-US" sz="1200" dirty="0" smtClean="0"/>
              <a:t> </a:t>
            </a:r>
            <a:r>
              <a:rPr lang="en-US" sz="1200" dirty="0" err="1" smtClean="0"/>
              <a:t>tempat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menampung</a:t>
            </a:r>
            <a:r>
              <a:rPr lang="en-US" sz="1200" dirty="0" smtClean="0"/>
              <a:t>,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menaruh</a:t>
            </a:r>
            <a:r>
              <a:rPr lang="en-US" sz="1200" dirty="0" smtClean="0"/>
              <a:t> </a:t>
            </a:r>
            <a:r>
              <a:rPr lang="en-US" sz="1200" dirty="0" err="1" smtClean="0"/>
              <a:t>sesuatu</a:t>
            </a:r>
            <a:r>
              <a:rPr lang="en-US" sz="1200" dirty="0" smtClean="0"/>
              <a:t>) --&gt; </a:t>
            </a:r>
          </a:p>
          <a:p>
            <a:r>
              <a:rPr lang="en-US" sz="1200" dirty="0" smtClean="0"/>
              <a:t>&lt;div class="container"&gt;</a:t>
            </a:r>
          </a:p>
          <a:p>
            <a:r>
              <a:rPr lang="en-US" sz="1200" dirty="0" smtClean="0"/>
              <a:t>&lt;h2&gt;Vertical (basic) form&lt;/h2&gt;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  &lt;!--  form data </a:t>
            </a:r>
            <a:r>
              <a:rPr lang="en-US" sz="1200" dirty="0" err="1" smtClean="0">
                <a:solidFill>
                  <a:srgbClr val="FF0000"/>
                </a:solidFill>
              </a:rPr>
              <a:t>dikirim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ke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halaman</a:t>
            </a:r>
            <a:r>
              <a:rPr lang="en-US" sz="1200" dirty="0" smtClean="0">
                <a:solidFill>
                  <a:srgbClr val="FF0000"/>
                </a:solidFill>
              </a:rPr>
              <a:t> di server yang </a:t>
            </a:r>
            <a:r>
              <a:rPr lang="en-US" sz="1200" dirty="0" err="1" smtClean="0">
                <a:solidFill>
                  <a:srgbClr val="FF0000"/>
                </a:solidFill>
              </a:rPr>
              <a:t>bernama</a:t>
            </a:r>
            <a:r>
              <a:rPr lang="en-US" sz="1200" dirty="0" smtClean="0">
                <a:solidFill>
                  <a:srgbClr val="FF0000"/>
                </a:solidFill>
              </a:rPr>
              <a:t> "/</a:t>
            </a:r>
            <a:r>
              <a:rPr lang="en-US" sz="1200" dirty="0" err="1" smtClean="0">
                <a:solidFill>
                  <a:srgbClr val="FF0000"/>
                </a:solidFill>
              </a:rPr>
              <a:t>action_page.php</a:t>
            </a:r>
            <a:r>
              <a:rPr lang="en-US" sz="1200" dirty="0" smtClean="0">
                <a:solidFill>
                  <a:srgbClr val="FF0000"/>
                </a:solidFill>
              </a:rPr>
              <a:t>". --&gt;</a:t>
            </a:r>
          </a:p>
          <a:p>
            <a:r>
              <a:rPr lang="en-US" sz="1200" dirty="0" smtClean="0"/>
              <a:t>               &lt;form action="/</a:t>
            </a:r>
            <a:r>
              <a:rPr lang="en-US" sz="1200" dirty="0" err="1" smtClean="0"/>
              <a:t>action_page.php</a:t>
            </a:r>
            <a:r>
              <a:rPr lang="en-US" sz="1200" dirty="0" smtClean="0"/>
              <a:t>"&gt;</a:t>
            </a:r>
          </a:p>
          <a:p>
            <a:r>
              <a:rPr lang="en-US" sz="1200" dirty="0" smtClean="0"/>
              <a:t>                        &lt;!--  form group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membalut</a:t>
            </a:r>
            <a:r>
              <a:rPr lang="en-US" sz="1200" dirty="0" smtClean="0"/>
              <a:t> element form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label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formnya</a:t>
            </a:r>
            <a:r>
              <a:rPr lang="en-US" sz="1200" dirty="0" smtClean="0"/>
              <a:t> </a:t>
            </a:r>
            <a:r>
              <a:rPr lang="en-US" sz="1200" dirty="0" err="1" smtClean="0"/>
              <a:t>kemudian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form-control --&gt;</a:t>
            </a:r>
          </a:p>
          <a:p>
            <a:r>
              <a:rPr lang="en-US" sz="1200" dirty="0" smtClean="0"/>
              <a:t> 	&lt;div class="form-group"&gt;</a:t>
            </a:r>
          </a:p>
          <a:p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FF0000"/>
                </a:solidFill>
              </a:rPr>
              <a:t>&lt;!-- </a:t>
            </a:r>
            <a:r>
              <a:rPr lang="en-US" sz="1200" dirty="0" err="1" smtClean="0">
                <a:solidFill>
                  <a:srgbClr val="FF0000"/>
                </a:solidFill>
              </a:rPr>
              <a:t>membuat</a:t>
            </a:r>
            <a:r>
              <a:rPr lang="en-US" sz="1200" dirty="0" smtClean="0">
                <a:solidFill>
                  <a:srgbClr val="FF0000"/>
                </a:solidFill>
              </a:rPr>
              <a:t> label </a:t>
            </a:r>
            <a:r>
              <a:rPr lang="en-US" sz="1200" dirty="0" err="1" smtClean="0">
                <a:solidFill>
                  <a:srgbClr val="FF0000"/>
                </a:solidFill>
              </a:rPr>
              <a:t>atau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tulisan</a:t>
            </a:r>
            <a:r>
              <a:rPr lang="en-US" sz="1200" dirty="0" smtClean="0">
                <a:solidFill>
                  <a:srgbClr val="FF0000"/>
                </a:solidFill>
              </a:rPr>
              <a:t> di </a:t>
            </a:r>
            <a:r>
              <a:rPr lang="en-US" sz="1200" dirty="0" err="1" smtClean="0">
                <a:solidFill>
                  <a:srgbClr val="FF0000"/>
                </a:solidFill>
              </a:rPr>
              <a:t>layar</a:t>
            </a:r>
            <a:r>
              <a:rPr lang="en-US" sz="1200" dirty="0" smtClean="0">
                <a:solidFill>
                  <a:srgbClr val="FF0000"/>
                </a:solidFill>
              </a:rPr>
              <a:t> --&gt;</a:t>
            </a:r>
          </a:p>
          <a:p>
            <a:r>
              <a:rPr lang="en-US" sz="1200" dirty="0" smtClean="0"/>
              <a:t>	&lt;label for="email"&gt;Email:&lt;/label&gt;</a:t>
            </a:r>
          </a:p>
          <a:p>
            <a:r>
              <a:rPr lang="en-US" sz="1200" dirty="0" smtClean="0"/>
              <a:t>	&lt;input type="email" class="form-control" id="email" placeholder="Enter email" name="email"&gt;</a:t>
            </a:r>
          </a:p>
          <a:p>
            <a:r>
              <a:rPr lang="en-US" sz="1200" dirty="0" smtClean="0"/>
              <a:t>                              &lt;/div&gt;</a:t>
            </a:r>
          </a:p>
          <a:p>
            <a:r>
              <a:rPr lang="en-US" sz="1200" dirty="0" smtClean="0"/>
              <a:t>	&lt;div class="form-group"&gt;</a:t>
            </a:r>
          </a:p>
          <a:p>
            <a:r>
              <a:rPr lang="en-US" sz="1200" dirty="0" smtClean="0"/>
              <a:t>	&lt;label for="</a:t>
            </a:r>
            <a:r>
              <a:rPr lang="en-US" sz="1200" dirty="0" err="1" smtClean="0"/>
              <a:t>pwd</a:t>
            </a:r>
            <a:r>
              <a:rPr lang="en-US" sz="1200" dirty="0" smtClean="0"/>
              <a:t>"&gt;Password:&lt;/label&gt;</a:t>
            </a:r>
          </a:p>
          <a:p>
            <a:r>
              <a:rPr lang="en-US" sz="1200" dirty="0" smtClean="0"/>
              <a:t>	&lt;input type="password" class="form-control" id="</a:t>
            </a:r>
            <a:r>
              <a:rPr lang="en-US" sz="1200" dirty="0" err="1" smtClean="0"/>
              <a:t>pwd</a:t>
            </a:r>
            <a:r>
              <a:rPr lang="en-US" sz="1200" dirty="0" smtClean="0"/>
              <a:t>" placeholder="Enter password" name="</a:t>
            </a:r>
            <a:r>
              <a:rPr lang="en-US" sz="1200" dirty="0" err="1" smtClean="0"/>
              <a:t>pwd</a:t>
            </a:r>
            <a:r>
              <a:rPr lang="en-US" sz="1200" dirty="0" smtClean="0"/>
              <a:t>"&gt;</a:t>
            </a:r>
          </a:p>
          <a:p>
            <a:r>
              <a:rPr lang="en-US" sz="1200" dirty="0" smtClean="0"/>
              <a:t>	&lt;/div&gt;</a:t>
            </a:r>
          </a:p>
          <a:p>
            <a:r>
              <a:rPr lang="en-US" sz="1200" dirty="0" smtClean="0"/>
              <a:t>	&lt;div class="checkbox"&gt;</a:t>
            </a:r>
          </a:p>
          <a:p>
            <a:r>
              <a:rPr lang="en-US" sz="1200" dirty="0" smtClean="0"/>
              <a:t>	&lt;label&gt;&lt;input type="checkbox" name="remember"&gt; Remember me&lt;/label&gt;</a:t>
            </a:r>
          </a:p>
          <a:p>
            <a:r>
              <a:rPr lang="en-US" sz="1200" dirty="0" smtClean="0"/>
              <a:t>	&lt;/div&gt;</a:t>
            </a:r>
          </a:p>
          <a:p>
            <a:r>
              <a:rPr lang="en-US" sz="1200" dirty="0"/>
              <a:t>	</a:t>
            </a:r>
            <a:r>
              <a:rPr lang="en-US" sz="1200" dirty="0" smtClean="0">
                <a:solidFill>
                  <a:srgbClr val="FF0000"/>
                </a:solidFill>
              </a:rPr>
              <a:t>&lt;!– </a:t>
            </a:r>
            <a:r>
              <a:rPr lang="en-US" sz="1200" dirty="0" err="1" smtClean="0">
                <a:solidFill>
                  <a:srgbClr val="FF0000"/>
                </a:solidFill>
              </a:rPr>
              <a:t>membuat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tombol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 smtClean="0"/>
              <a:t>	&lt;button type="submit" class="</a:t>
            </a:r>
            <a:r>
              <a:rPr lang="en-US" sz="1200" dirty="0" err="1" smtClean="0"/>
              <a:t>btn</a:t>
            </a:r>
            <a:r>
              <a:rPr lang="en-US" sz="1200" dirty="0" smtClean="0"/>
              <a:t> </a:t>
            </a:r>
            <a:r>
              <a:rPr lang="en-US" sz="1200" dirty="0" err="1" smtClean="0"/>
              <a:t>btn</a:t>
            </a:r>
            <a:r>
              <a:rPr lang="en-US" sz="1200" dirty="0" smtClean="0"/>
              <a:t>-default"&gt;Submit&lt;/button&gt;</a:t>
            </a:r>
          </a:p>
          <a:p>
            <a:r>
              <a:rPr lang="en-US" sz="1200" dirty="0" smtClean="0"/>
              <a:t>	&lt;/form&gt;</a:t>
            </a:r>
          </a:p>
          <a:p>
            <a:r>
              <a:rPr lang="en-US" sz="1200" dirty="0" smtClean="0"/>
              <a:t>&lt;/div&gt;</a:t>
            </a:r>
          </a:p>
          <a:p>
            <a:r>
              <a:rPr lang="en-US" sz="1200" dirty="0" smtClean="0"/>
              <a:t>&lt;/body&gt;</a:t>
            </a:r>
          </a:p>
          <a:p>
            <a:r>
              <a:rPr lang="en-US" sz="1200" dirty="0" smtClean="0"/>
              <a:t>&lt;/html&gt;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19800" y="228600"/>
            <a:ext cx="2895600" cy="587009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Font typeface="Wingdings"/>
              <a:buNone/>
            </a:pPr>
            <a:r>
              <a:rPr lang="en-US" dirty="0" smtClean="0"/>
              <a:t>1. Form vertical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4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inline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Form inline:</a:t>
            </a:r>
            <a:r>
              <a:rPr lang="en-US" sz="2000" dirty="0"/>
              <a:t> Form inline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layar</a:t>
            </a:r>
            <a:r>
              <a:rPr lang="en-US" sz="2000" dirty="0"/>
              <a:t> minimal 768px.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ditampilkan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form </a:t>
            </a:r>
            <a:r>
              <a:rPr lang="en-US" sz="2000" dirty="0" err="1"/>
              <a:t>vertikal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/>
              <a:t>tambahan</a:t>
            </a:r>
            <a:r>
              <a:rPr lang="en-US" sz="2000" dirty="0"/>
              <a:t>: </a:t>
            </a:r>
            <a:r>
              <a:rPr lang="en-US" sz="2000" dirty="0" err="1"/>
              <a:t>gunakan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form-inline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form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998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" y="152400"/>
            <a:ext cx="882015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&lt;!DOCTYPE HTML&gt;</a:t>
            </a:r>
          </a:p>
          <a:p>
            <a:r>
              <a:rPr lang="en-US" sz="1200" dirty="0" smtClean="0"/>
              <a:t>&lt;html&gt;</a:t>
            </a:r>
          </a:p>
          <a:p>
            <a:r>
              <a:rPr lang="en-US" sz="1200" dirty="0" smtClean="0"/>
              <a:t>&lt;head&gt;&lt;title&gt;</a:t>
            </a:r>
            <a:r>
              <a:rPr lang="en-US" sz="1200" dirty="0" err="1" smtClean="0"/>
              <a:t>Belajar</a:t>
            </a:r>
            <a:r>
              <a:rPr lang="en-US" sz="1200" dirty="0" smtClean="0"/>
              <a:t> Form Vertical </a:t>
            </a:r>
            <a:r>
              <a:rPr lang="en-US" sz="1200" dirty="0" err="1" smtClean="0"/>
              <a:t>atau</a:t>
            </a:r>
            <a:r>
              <a:rPr lang="en-US" sz="1200" dirty="0" smtClean="0"/>
              <a:t> default&lt;/title&gt;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&lt;meta name="viewport" content="width=device-width, initial-scale=1"&gt;</a:t>
            </a:r>
          </a:p>
          <a:p>
            <a:r>
              <a:rPr lang="en-US" sz="1200" dirty="0" smtClean="0"/>
              <a:t>           &lt;!-- </a:t>
            </a:r>
            <a:r>
              <a:rPr lang="en-US" sz="1200" dirty="0" err="1" smtClean="0"/>
              <a:t>membuka</a:t>
            </a:r>
            <a:r>
              <a:rPr lang="en-US" sz="1200" dirty="0" smtClean="0"/>
              <a:t> file2 bootstrap --&gt;</a:t>
            </a:r>
          </a:p>
          <a:p>
            <a:r>
              <a:rPr lang="en-US" sz="1200" dirty="0" smtClean="0"/>
              <a:t>           &lt;link </a:t>
            </a:r>
            <a:r>
              <a:rPr lang="en-US" sz="1200" dirty="0" err="1" smtClean="0"/>
              <a:t>rel</a:t>
            </a:r>
            <a:r>
              <a:rPr lang="en-US" sz="1200" dirty="0" smtClean="0"/>
              <a:t>="</a:t>
            </a:r>
            <a:r>
              <a:rPr lang="en-US" sz="1200" dirty="0" err="1" smtClean="0"/>
              <a:t>stylesheet</a:t>
            </a:r>
            <a:r>
              <a:rPr lang="en-US" sz="1200" dirty="0" smtClean="0"/>
              <a:t>" </a:t>
            </a:r>
            <a:r>
              <a:rPr lang="en-US" sz="1200" dirty="0" err="1" smtClean="0"/>
              <a:t>href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css</a:t>
            </a:r>
            <a:r>
              <a:rPr lang="en-US" sz="1200" dirty="0" smtClean="0"/>
              <a:t>/bootstrap.min.css"&gt;</a:t>
            </a:r>
          </a:p>
          <a:p>
            <a:r>
              <a:rPr lang="en-US" sz="1200" dirty="0" smtClean="0"/>
              <a:t>            	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ajax</a:t>
            </a:r>
            <a:r>
              <a:rPr lang="en-US" sz="1200" dirty="0" smtClean="0"/>
              <a:t>/</a:t>
            </a:r>
            <a:r>
              <a:rPr lang="en-US" sz="1200" dirty="0" err="1" smtClean="0"/>
              <a:t>jquery</a:t>
            </a:r>
            <a:r>
              <a:rPr lang="en-US" sz="1200" dirty="0" smtClean="0"/>
              <a:t>/jquery.min.js"&gt;&lt;/script&gt;</a:t>
            </a:r>
          </a:p>
          <a:p>
            <a:r>
              <a:rPr lang="en-US" sz="1200" dirty="0" smtClean="0"/>
              <a:t>            	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js</a:t>
            </a:r>
            <a:r>
              <a:rPr lang="en-US" sz="1200" dirty="0" smtClean="0"/>
              <a:t>/popper.min.js"&gt;&lt;/script</a:t>
            </a:r>
          </a:p>
          <a:p>
            <a:r>
              <a:rPr lang="en-US" sz="1200" dirty="0" smtClean="0"/>
              <a:t>             	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="bootstrap/</a:t>
            </a:r>
            <a:r>
              <a:rPr lang="en-US" sz="1200" dirty="0" err="1" smtClean="0"/>
              <a:t>js</a:t>
            </a:r>
            <a:r>
              <a:rPr lang="en-US" sz="1200" dirty="0" smtClean="0"/>
              <a:t>/bootstrap.min.js"&gt;&lt;/script&gt;</a:t>
            </a:r>
          </a:p>
          <a:p>
            <a:r>
              <a:rPr lang="en-US" sz="1200" dirty="0" smtClean="0"/>
              <a:t>            &lt;/style&gt;</a:t>
            </a:r>
          </a:p>
          <a:p>
            <a:r>
              <a:rPr lang="en-US" sz="1200" dirty="0" smtClean="0"/>
              <a:t>&lt;/head&gt;</a:t>
            </a:r>
          </a:p>
          <a:p>
            <a:r>
              <a:rPr lang="en-US" sz="1200" dirty="0" smtClean="0"/>
              <a:t>&lt;body&gt;</a:t>
            </a:r>
          </a:p>
          <a:p>
            <a:r>
              <a:rPr lang="en-US" sz="1200" dirty="0" smtClean="0"/>
              <a:t>&lt;!-- div class="container" -&gt;</a:t>
            </a:r>
            <a:r>
              <a:rPr lang="en-US" sz="1200" dirty="0" err="1" smtClean="0"/>
              <a:t>mulai</a:t>
            </a:r>
            <a:r>
              <a:rPr lang="en-US" sz="1200" dirty="0" smtClean="0"/>
              <a:t> </a:t>
            </a:r>
            <a:r>
              <a:rPr lang="en-US" sz="1200" dirty="0" err="1" smtClean="0"/>
              <a:t>kontainer</a:t>
            </a:r>
            <a:r>
              <a:rPr lang="en-US" sz="1200" dirty="0" smtClean="0"/>
              <a:t> (</a:t>
            </a:r>
            <a:r>
              <a:rPr lang="en-US" sz="1200" dirty="0" err="1" smtClean="0"/>
              <a:t>berarti</a:t>
            </a:r>
            <a:r>
              <a:rPr lang="en-US" sz="1200" dirty="0" smtClean="0"/>
              <a:t> </a:t>
            </a:r>
            <a:r>
              <a:rPr lang="en-US" sz="1200" dirty="0" err="1" smtClean="0"/>
              <a:t>tempat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menampung</a:t>
            </a:r>
            <a:r>
              <a:rPr lang="en-US" sz="1200" dirty="0" smtClean="0"/>
              <a:t>,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menaruh</a:t>
            </a:r>
            <a:r>
              <a:rPr lang="en-US" sz="1200" dirty="0" smtClean="0"/>
              <a:t> </a:t>
            </a:r>
            <a:r>
              <a:rPr lang="en-US" sz="1200" dirty="0" err="1" smtClean="0"/>
              <a:t>sesuatu</a:t>
            </a:r>
            <a:r>
              <a:rPr lang="en-US" sz="1200" dirty="0" smtClean="0"/>
              <a:t>) --&gt; </a:t>
            </a:r>
          </a:p>
          <a:p>
            <a:r>
              <a:rPr lang="en-US" sz="1200" dirty="0" smtClean="0"/>
              <a:t>&lt;div class="container"&gt;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&lt;h2&gt;Inline form</a:t>
            </a:r>
          </a:p>
          <a:p>
            <a:r>
              <a:rPr lang="en-US" sz="1200" dirty="0" smtClean="0"/>
              <a:t>         &lt;small&gt;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berlaku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layar</a:t>
            </a:r>
            <a:r>
              <a:rPr lang="en-US" sz="1200" dirty="0" smtClean="0"/>
              <a:t> minimal 768px&lt;/small&gt;</a:t>
            </a:r>
          </a:p>
          <a:p>
            <a:r>
              <a:rPr lang="en-US" sz="1200" dirty="0" smtClean="0"/>
              <a:t>&lt;/h2&gt;</a:t>
            </a:r>
          </a:p>
          <a:p>
            <a:pPr lvl="1"/>
            <a:r>
              <a:rPr lang="en-US" sz="1200" dirty="0" smtClean="0"/>
              <a:t>&lt;form class="form-inline" action="/</a:t>
            </a:r>
            <a:r>
              <a:rPr lang="en-US" sz="1200" dirty="0" err="1" smtClean="0"/>
              <a:t>action_page.php</a:t>
            </a:r>
            <a:r>
              <a:rPr lang="en-US" sz="1200" dirty="0" smtClean="0"/>
              <a:t>"&gt;</a:t>
            </a:r>
          </a:p>
          <a:p>
            <a:pPr lvl="2"/>
            <a:r>
              <a:rPr lang="en-US" sz="1200" dirty="0" smtClean="0"/>
              <a:t>&lt;div class="form-group"&gt;</a:t>
            </a:r>
          </a:p>
          <a:p>
            <a:pPr lvl="2"/>
            <a:r>
              <a:rPr lang="en-US" sz="1200" dirty="0"/>
              <a:t> </a:t>
            </a:r>
            <a:r>
              <a:rPr lang="en-US" sz="1200" dirty="0" smtClean="0"/>
              <a:t>           &lt;label for="email"&gt;Email:&lt;/label&gt;</a:t>
            </a:r>
          </a:p>
          <a:p>
            <a:pPr lvl="2"/>
            <a:r>
              <a:rPr lang="en-US" sz="1200" dirty="0" smtClean="0"/>
              <a:t>            &lt;input type="email" class="form-control" id="email" placeholder="Enter email" name="email"&gt;</a:t>
            </a:r>
          </a:p>
          <a:p>
            <a:pPr lvl="2"/>
            <a:r>
              <a:rPr lang="en-US" sz="1200" dirty="0" smtClean="0"/>
              <a:t>&lt;/div&gt;</a:t>
            </a:r>
          </a:p>
          <a:p>
            <a:pPr lvl="2"/>
            <a:r>
              <a:rPr lang="en-US" sz="1200" dirty="0" smtClean="0"/>
              <a:t>&lt;div class="form-group"&gt;</a:t>
            </a:r>
          </a:p>
          <a:p>
            <a:pPr lvl="2"/>
            <a:r>
              <a:rPr lang="en-US" sz="1200" dirty="0" smtClean="0"/>
              <a:t>            &lt;label for="</a:t>
            </a:r>
            <a:r>
              <a:rPr lang="en-US" sz="1200" dirty="0" err="1" smtClean="0"/>
              <a:t>pwd</a:t>
            </a:r>
            <a:r>
              <a:rPr lang="en-US" sz="1200" dirty="0" smtClean="0"/>
              <a:t>"&gt;Password:&lt;/label&gt;</a:t>
            </a:r>
          </a:p>
          <a:p>
            <a:pPr lvl="2"/>
            <a:r>
              <a:rPr lang="en-US" sz="1200" dirty="0" smtClean="0"/>
              <a:t>             &lt;input type="password" class="form-control" id="</a:t>
            </a:r>
            <a:r>
              <a:rPr lang="en-US" sz="1200" dirty="0" err="1" smtClean="0"/>
              <a:t>pwd</a:t>
            </a:r>
            <a:r>
              <a:rPr lang="en-US" sz="1200" dirty="0" smtClean="0"/>
              <a:t>" placeholder="Enter password" name="</a:t>
            </a:r>
            <a:r>
              <a:rPr lang="en-US" sz="1200" dirty="0" err="1" smtClean="0"/>
              <a:t>pwd</a:t>
            </a:r>
            <a:r>
              <a:rPr lang="en-US" sz="1200" dirty="0" smtClean="0"/>
              <a:t>"&gt;</a:t>
            </a:r>
          </a:p>
          <a:p>
            <a:pPr lvl="2"/>
            <a:r>
              <a:rPr lang="en-US" sz="1200" dirty="0" smtClean="0"/>
              <a:t>&lt;/div&gt;</a:t>
            </a:r>
          </a:p>
          <a:p>
            <a:pPr lvl="2"/>
            <a:r>
              <a:rPr lang="en-US" sz="1200" dirty="0" smtClean="0"/>
              <a:t>&lt;div class="checkbox"&gt;</a:t>
            </a:r>
          </a:p>
          <a:p>
            <a:pPr lvl="2"/>
            <a:r>
              <a:rPr lang="en-US" sz="1200" dirty="0" smtClean="0"/>
              <a:t>            &lt;label&gt;&lt;input type="checkbox" name="remember"&gt;Remember me&lt;/label&gt;</a:t>
            </a:r>
          </a:p>
          <a:p>
            <a:pPr lvl="2"/>
            <a:r>
              <a:rPr lang="en-US" sz="1200" dirty="0" smtClean="0"/>
              <a:t>&lt;/div&gt;</a:t>
            </a:r>
          </a:p>
          <a:p>
            <a:pPr lvl="2"/>
            <a:r>
              <a:rPr lang="en-US" sz="1200" dirty="0" smtClean="0"/>
              <a:t>        &lt;button type="submit" class="</a:t>
            </a:r>
            <a:r>
              <a:rPr lang="en-US" sz="1200" dirty="0" err="1" smtClean="0"/>
              <a:t>btn</a:t>
            </a:r>
            <a:r>
              <a:rPr lang="en-US" sz="1200" dirty="0" smtClean="0"/>
              <a:t> </a:t>
            </a:r>
            <a:r>
              <a:rPr lang="en-US" sz="1200" dirty="0" err="1" smtClean="0"/>
              <a:t>btn</a:t>
            </a:r>
            <a:r>
              <a:rPr lang="en-US" sz="1200" dirty="0" smtClean="0"/>
              <a:t>-default"&gt;Submit&lt;/button&gt;</a:t>
            </a:r>
          </a:p>
          <a:p>
            <a:pPr lvl="1"/>
            <a:r>
              <a:rPr lang="en-US" sz="1200" dirty="0" smtClean="0"/>
              <a:t>&lt;/form&gt;</a:t>
            </a:r>
          </a:p>
          <a:p>
            <a:r>
              <a:rPr lang="en-US" sz="1200" dirty="0" smtClean="0"/>
              <a:t>&lt;/div&gt;</a:t>
            </a:r>
          </a:p>
          <a:p>
            <a:r>
              <a:rPr lang="en-US" sz="1200" dirty="0" smtClean="0"/>
              <a:t>&lt;/body&gt;</a:t>
            </a:r>
          </a:p>
          <a:p>
            <a:r>
              <a:rPr lang="en-US" sz="1200" dirty="0" smtClean="0"/>
              <a:t>&lt;/html&gt;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7349459" y="152400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Form inline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9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</a:t>
            </a:r>
            <a:r>
              <a:rPr lang="en-US" dirty="0" err="1"/>
              <a:t>H</a:t>
            </a:r>
            <a:r>
              <a:rPr lang="en-US" dirty="0" err="1" smtClean="0"/>
              <a:t>orisontal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layar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dibawah</a:t>
            </a:r>
            <a:r>
              <a:rPr lang="en-US" sz="2000" dirty="0"/>
              <a:t> 768px, form </a:t>
            </a:r>
            <a:r>
              <a:rPr lang="en-US" sz="2000" dirty="0" err="1"/>
              <a:t>horisontal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form </a:t>
            </a:r>
            <a:r>
              <a:rPr lang="en-US" sz="2000" dirty="0" err="1"/>
              <a:t>vertikal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/>
              <a:t>tambahan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o </a:t>
            </a:r>
            <a:r>
              <a:rPr lang="en-US" sz="2000" dirty="0" err="1"/>
              <a:t>Tambahkan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form-horizontal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form</a:t>
            </a:r>
            <a:br>
              <a:rPr lang="en-US" sz="2000" dirty="0"/>
            </a:br>
            <a:r>
              <a:rPr lang="en-US" sz="2000" dirty="0"/>
              <a:t>o </a:t>
            </a:r>
            <a:r>
              <a:rPr lang="en-US" sz="2000" dirty="0" err="1"/>
              <a:t>Tambahkan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control-label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label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1696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</TotalTime>
  <Words>701</Words>
  <Application>Microsoft Office PowerPoint</Application>
  <PresentationFormat>On-screen Show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Form, Tombol dan Stye form dgn Bootstrap </vt:lpstr>
      <vt:lpstr>Intro</vt:lpstr>
      <vt:lpstr>Intro</vt:lpstr>
      <vt:lpstr>PowerPoint Presentation</vt:lpstr>
      <vt:lpstr>PowerPoint Presentation</vt:lpstr>
      <vt:lpstr>PowerPoint Presentation</vt:lpstr>
      <vt:lpstr>Form inline</vt:lpstr>
      <vt:lpstr>PowerPoint Presentation</vt:lpstr>
      <vt:lpstr>Form Horisontal</vt:lpstr>
      <vt:lpstr>PowerPoint Presentation</vt:lpstr>
      <vt:lpstr>PowerPoint Presentation</vt:lpstr>
      <vt:lpstr>Tombol atau Button</vt:lpstr>
      <vt:lpstr> Berdasarkan ukuran, class button bootstrap terdiri dari empat jenis yaitu:</vt:lpstr>
      <vt:lpstr>Berdasarkan warna, bootstrap juga menyediakan beberapa jenis class, yaitu: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Form, Tombol dan Stye form dgn Bootstrap</dc:title>
  <dc:creator>tio</dc:creator>
  <cp:lastModifiedBy>tio</cp:lastModifiedBy>
  <cp:revision>45</cp:revision>
  <dcterms:created xsi:type="dcterms:W3CDTF">2020-03-22T01:00:04Z</dcterms:created>
  <dcterms:modified xsi:type="dcterms:W3CDTF">2020-04-08T06:48:57Z</dcterms:modified>
</cp:coreProperties>
</file>