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7CCB05-206E-4FC4-9FFE-DCEF708AEED8}" type="datetimeFigureOut">
              <a:rPr lang="id-ID" smtClean="0"/>
              <a:t>18/11/2013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AF994E-A31E-43D8-B91D-6A399824DDA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Tugas DFD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361333" y="2928934"/>
            <a:ext cx="499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dirty="0" smtClean="0"/>
              <a:t>Analisa dan Perancangan Sistem</a:t>
            </a:r>
            <a:endParaRPr lang="id-ID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Pelajari tentang sistem Pengambilan PA/TA di Fasilkom Udinus. Kenali dokumen-dokumen yang digunakan (input dan output dokumen), bagian-bagian yang berkepentingan dengan proses dan hasil sistem (terminator), dan prosedur dalam sistem (aliran data)</a:t>
            </a:r>
          </a:p>
          <a:p>
            <a:r>
              <a:rPr lang="id-ID" dirty="0" smtClean="0"/>
              <a:t>Buat DFD untuk sistem pengisian KRS tersebut</a:t>
            </a:r>
          </a:p>
          <a:p>
            <a:r>
              <a:rPr lang="id-ID" dirty="0" smtClean="0"/>
              <a:t>Kerjakan secara kelompok. Siapkan slide presentasi dan cetakan printer hasil tugas untuk pertemuan berikutnya.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Penjelasan Tugas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69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Tugas DFD </vt:lpstr>
      <vt:lpstr>Penjelasan Tugas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DFD </dc:title>
  <dc:creator>L. Erawan</dc:creator>
  <cp:lastModifiedBy>L. Erawan</cp:lastModifiedBy>
  <cp:revision>1</cp:revision>
  <dcterms:created xsi:type="dcterms:W3CDTF">2013-11-18T03:18:06Z</dcterms:created>
  <dcterms:modified xsi:type="dcterms:W3CDTF">2013-11-18T03:27:14Z</dcterms:modified>
</cp:coreProperties>
</file>