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5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6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6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2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2EDD-6EFC-4EA7-AD8A-688802189C2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8CBC-B82A-4179-81BF-97402AFD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Resume +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Begaiaman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4 – 6 variable </a:t>
            </a:r>
            <a:r>
              <a:rPr lang="en-US" dirty="0" err="1" smtClean="0"/>
              <a:t>dengan</a:t>
            </a:r>
            <a:r>
              <a:rPr lang="en-US" dirty="0" smtClean="0"/>
              <a:t> K-Map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 smtClean="0"/>
              <a:t>Bagaiman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dengen</a:t>
            </a:r>
            <a:r>
              <a:rPr lang="en-US" dirty="0" smtClean="0"/>
              <a:t> </a:t>
            </a:r>
            <a:r>
              <a:rPr lang="en-US" dirty="0" err="1" smtClean="0"/>
              <a:t>Mccluskey</a:t>
            </a:r>
            <a:r>
              <a:rPr lang="en-US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7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Tugas Resume + latihan soal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Resume</dc:title>
  <dc:creator>ThinkPad</dc:creator>
  <cp:lastModifiedBy>ThinkPad</cp:lastModifiedBy>
  <cp:revision>2</cp:revision>
  <dcterms:created xsi:type="dcterms:W3CDTF">2019-05-31T02:29:22Z</dcterms:created>
  <dcterms:modified xsi:type="dcterms:W3CDTF">2019-05-31T02:29:54Z</dcterms:modified>
</cp:coreProperties>
</file>