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68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2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CC7DBC-5893-4C65-96F3-66B4BCA5F66B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d-ID"/>
        </a:p>
      </dgm:t>
    </dgm:pt>
    <dgm:pt modelId="{D3C694EC-3AAE-444A-ACA8-13CA8B68FF53}">
      <dgm:prSet phldrT="[Text]" custT="1"/>
      <dgm:spPr/>
      <dgm:t>
        <a:bodyPr/>
        <a:lstStyle/>
        <a:p>
          <a:r>
            <a:rPr lang="en-US" sz="3200" dirty="0" err="1" smtClean="0">
              <a:latin typeface="Calibri" pitchFamily="34" charset="0"/>
              <a:cs typeface="Calibri" pitchFamily="34" charset="0"/>
            </a:rPr>
            <a:t>Pentingnya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Tata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Tulis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Karya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Ilmiah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8C0D6099-2616-4B48-AAE1-0528857BBB55}" type="parTrans" cxnId="{CE670737-11EC-41AB-B706-C45189B360DC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26B65DA0-D547-47E1-985B-D867005B80C0}" type="sibTrans" cxnId="{CE670737-11EC-41AB-B706-C45189B360DC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95AEAB9F-D960-49B6-8DCE-3D2D5C6560E8}">
      <dgm:prSet phldrT="[Text]" custT="1"/>
      <dgm:spPr/>
      <dgm:t>
        <a:bodyPr/>
        <a:lstStyle/>
        <a:p>
          <a:r>
            <a:rPr lang="en-US" sz="3200" dirty="0" err="1" smtClean="0">
              <a:latin typeface="Calibri" pitchFamily="34" charset="0"/>
              <a:cs typeface="Calibri" pitchFamily="34" charset="0"/>
            </a:rPr>
            <a:t>Syarat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Kebahasaan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AE08784B-A5A5-41DC-8AE0-3683D3388A43}" type="parTrans" cxnId="{A6713094-EAEE-47F5-B12E-33A297C54A11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BE0C028A-7B1D-4E53-9D41-697E525FA871}" type="sibTrans" cxnId="{A6713094-EAEE-47F5-B12E-33A297C54A11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5F72E49D-A4B4-423E-9053-6F5EDFBAF39A}">
      <dgm:prSet phldrT="[Text]" custT="1"/>
      <dgm:spPr/>
      <dgm:t>
        <a:bodyPr/>
        <a:lstStyle/>
        <a:p>
          <a:r>
            <a:rPr lang="en-US" sz="3200" dirty="0" err="1" smtClean="0">
              <a:latin typeface="Calibri" pitchFamily="34" charset="0"/>
              <a:cs typeface="Calibri" pitchFamily="34" charset="0"/>
            </a:rPr>
            <a:t>Jenis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Karya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Tulis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Ilmiah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4913862E-32F6-4979-AC6A-FDBAB7AD2923}" type="parTrans" cxnId="{829409EA-EC18-424F-9BC6-909EEE4F517C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E87E2875-8DB3-4ADB-942D-DE9091FE9BF2}" type="sibTrans" cxnId="{829409EA-EC18-424F-9BC6-909EEE4F517C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1CA47A5C-0721-4749-9F78-32FA1D5978E8}">
      <dgm:prSet phldrT="[Text]" custT="1"/>
      <dgm:spPr/>
      <dgm:t>
        <a:bodyPr/>
        <a:lstStyle/>
        <a:p>
          <a:r>
            <a:rPr lang="en-US" sz="3200" dirty="0" err="1" smtClean="0">
              <a:latin typeface="Calibri" pitchFamily="34" charset="0"/>
              <a:cs typeface="Calibri" pitchFamily="34" charset="0"/>
            </a:rPr>
            <a:t>Syarat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dan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Subjek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Tata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Tulis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Karya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ilmiah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E62FA17A-711C-41C4-803F-E068475A3C6C}" type="parTrans" cxnId="{B9665C69-E649-46FC-AEAB-FE0C5B6A608C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6E57CCB9-A571-41E4-BE42-778FBF7A4C9D}" type="sibTrans" cxnId="{B9665C69-E649-46FC-AEAB-FE0C5B6A608C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9E694A38-8F47-4CF1-9A69-829AE684F2AB}" type="pres">
      <dgm:prSet presAssocID="{22CC7DBC-5893-4C65-96F3-66B4BCA5F6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6D97019-950B-4448-81B9-1012DD79A28B}" type="pres">
      <dgm:prSet presAssocID="{D3C694EC-3AAE-444A-ACA8-13CA8B68FF5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C684BCF-1564-4E4E-8202-CF57D8B33DA8}" type="pres">
      <dgm:prSet presAssocID="{26B65DA0-D547-47E1-985B-D867005B80C0}" presName="spacer" presStyleCnt="0"/>
      <dgm:spPr/>
    </dgm:pt>
    <dgm:pt modelId="{FB3967C6-32B3-43BB-9C9D-BFC96F047DCE}" type="pres">
      <dgm:prSet presAssocID="{1CA47A5C-0721-4749-9F78-32FA1D5978E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64973E-BF63-4161-8160-EFB7275DF9B7}" type="pres">
      <dgm:prSet presAssocID="{6E57CCB9-A571-41E4-BE42-778FBF7A4C9D}" presName="spacer" presStyleCnt="0"/>
      <dgm:spPr/>
    </dgm:pt>
    <dgm:pt modelId="{0723ADC5-065E-4DA3-9688-FB189440A7A8}" type="pres">
      <dgm:prSet presAssocID="{95AEAB9F-D960-49B6-8DCE-3D2D5C6560E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7E4B89-7EA3-476E-BF12-979AB125E555}" type="pres">
      <dgm:prSet presAssocID="{BE0C028A-7B1D-4E53-9D41-697E525FA871}" presName="spacer" presStyleCnt="0"/>
      <dgm:spPr/>
    </dgm:pt>
    <dgm:pt modelId="{DAB3C816-C861-4677-AC70-2A33D0278A1E}" type="pres">
      <dgm:prSet presAssocID="{5F72E49D-A4B4-423E-9053-6F5EDFBAF39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80BC9F5-B1C9-485A-B99F-9B5792D2B35E}" type="presOf" srcId="{95AEAB9F-D960-49B6-8DCE-3D2D5C6560E8}" destId="{0723ADC5-065E-4DA3-9688-FB189440A7A8}" srcOrd="0" destOrd="0" presId="urn:microsoft.com/office/officeart/2005/8/layout/vList2"/>
    <dgm:cxn modelId="{7E4F56C8-B6C6-4DC1-A486-13AAD1E3F1DF}" type="presOf" srcId="{1CA47A5C-0721-4749-9F78-32FA1D5978E8}" destId="{FB3967C6-32B3-43BB-9C9D-BFC96F047DCE}" srcOrd="0" destOrd="0" presId="urn:microsoft.com/office/officeart/2005/8/layout/vList2"/>
    <dgm:cxn modelId="{B9665C69-E649-46FC-AEAB-FE0C5B6A608C}" srcId="{22CC7DBC-5893-4C65-96F3-66B4BCA5F66B}" destId="{1CA47A5C-0721-4749-9F78-32FA1D5978E8}" srcOrd="1" destOrd="0" parTransId="{E62FA17A-711C-41C4-803F-E068475A3C6C}" sibTransId="{6E57CCB9-A571-41E4-BE42-778FBF7A4C9D}"/>
    <dgm:cxn modelId="{4573FF4D-F77B-4C27-B2D2-CF6674133B55}" type="presOf" srcId="{D3C694EC-3AAE-444A-ACA8-13CA8B68FF53}" destId="{56D97019-950B-4448-81B9-1012DD79A28B}" srcOrd="0" destOrd="0" presId="urn:microsoft.com/office/officeart/2005/8/layout/vList2"/>
    <dgm:cxn modelId="{F50AE8C7-4AE5-482D-9E4F-1FA587075817}" type="presOf" srcId="{5F72E49D-A4B4-423E-9053-6F5EDFBAF39A}" destId="{DAB3C816-C861-4677-AC70-2A33D0278A1E}" srcOrd="0" destOrd="0" presId="urn:microsoft.com/office/officeart/2005/8/layout/vList2"/>
    <dgm:cxn modelId="{CE670737-11EC-41AB-B706-C45189B360DC}" srcId="{22CC7DBC-5893-4C65-96F3-66B4BCA5F66B}" destId="{D3C694EC-3AAE-444A-ACA8-13CA8B68FF53}" srcOrd="0" destOrd="0" parTransId="{8C0D6099-2616-4B48-AAE1-0528857BBB55}" sibTransId="{26B65DA0-D547-47E1-985B-D867005B80C0}"/>
    <dgm:cxn modelId="{A6713094-EAEE-47F5-B12E-33A297C54A11}" srcId="{22CC7DBC-5893-4C65-96F3-66B4BCA5F66B}" destId="{95AEAB9F-D960-49B6-8DCE-3D2D5C6560E8}" srcOrd="2" destOrd="0" parTransId="{AE08784B-A5A5-41DC-8AE0-3683D3388A43}" sibTransId="{BE0C028A-7B1D-4E53-9D41-697E525FA871}"/>
    <dgm:cxn modelId="{829409EA-EC18-424F-9BC6-909EEE4F517C}" srcId="{22CC7DBC-5893-4C65-96F3-66B4BCA5F66B}" destId="{5F72E49D-A4B4-423E-9053-6F5EDFBAF39A}" srcOrd="3" destOrd="0" parTransId="{4913862E-32F6-4979-AC6A-FDBAB7AD2923}" sibTransId="{E87E2875-8DB3-4ADB-942D-DE9091FE9BF2}"/>
    <dgm:cxn modelId="{948551EC-CC77-4394-B5E1-D1F1004126B8}" type="presOf" srcId="{22CC7DBC-5893-4C65-96F3-66B4BCA5F66B}" destId="{9E694A38-8F47-4CF1-9A69-829AE684F2AB}" srcOrd="0" destOrd="0" presId="urn:microsoft.com/office/officeart/2005/8/layout/vList2"/>
    <dgm:cxn modelId="{3A677D9C-F289-463A-8D36-C4071FD7E43F}" type="presParOf" srcId="{9E694A38-8F47-4CF1-9A69-829AE684F2AB}" destId="{56D97019-950B-4448-81B9-1012DD79A28B}" srcOrd="0" destOrd="0" presId="urn:microsoft.com/office/officeart/2005/8/layout/vList2"/>
    <dgm:cxn modelId="{EEAE09C3-F0C7-47CA-8A87-92EB949E0963}" type="presParOf" srcId="{9E694A38-8F47-4CF1-9A69-829AE684F2AB}" destId="{2C684BCF-1564-4E4E-8202-CF57D8B33DA8}" srcOrd="1" destOrd="0" presId="urn:microsoft.com/office/officeart/2005/8/layout/vList2"/>
    <dgm:cxn modelId="{C90664F5-C24C-473E-BF6E-FA79E7C34E7E}" type="presParOf" srcId="{9E694A38-8F47-4CF1-9A69-829AE684F2AB}" destId="{FB3967C6-32B3-43BB-9C9D-BFC96F047DCE}" srcOrd="2" destOrd="0" presId="urn:microsoft.com/office/officeart/2005/8/layout/vList2"/>
    <dgm:cxn modelId="{3206DD44-0E85-455E-88F1-ED5DAC4AB412}" type="presParOf" srcId="{9E694A38-8F47-4CF1-9A69-829AE684F2AB}" destId="{6964973E-BF63-4161-8160-EFB7275DF9B7}" srcOrd="3" destOrd="0" presId="urn:microsoft.com/office/officeart/2005/8/layout/vList2"/>
    <dgm:cxn modelId="{180F3CD2-A35F-4937-9586-7246F7A02D01}" type="presParOf" srcId="{9E694A38-8F47-4CF1-9A69-829AE684F2AB}" destId="{0723ADC5-065E-4DA3-9688-FB189440A7A8}" srcOrd="4" destOrd="0" presId="urn:microsoft.com/office/officeart/2005/8/layout/vList2"/>
    <dgm:cxn modelId="{838341D8-BC34-4237-8760-18B16612DFB8}" type="presParOf" srcId="{9E694A38-8F47-4CF1-9A69-829AE684F2AB}" destId="{297E4B89-7EA3-476E-BF12-979AB125E555}" srcOrd="5" destOrd="0" presId="urn:microsoft.com/office/officeart/2005/8/layout/vList2"/>
    <dgm:cxn modelId="{8426C88D-3ED1-4700-AFC8-53023E4465A7}" type="presParOf" srcId="{9E694A38-8F47-4CF1-9A69-829AE684F2AB}" destId="{DAB3C816-C861-4677-AC70-2A33D0278A1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AEB9D8-F272-4957-B44B-B68F3DAC56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7BB4BC5-A999-4483-A683-BEA6CF3BC32C}">
      <dgm:prSet phldrT="[Text]" custT="1"/>
      <dgm:spPr/>
      <dgm:t>
        <a:bodyPr/>
        <a:lstStyle/>
        <a:p>
          <a:r>
            <a:rPr lang="en-US" sz="2600" dirty="0" err="1" smtClean="0">
              <a:latin typeface="Calibri" pitchFamily="34" charset="0"/>
              <a:cs typeface="Calibri" pitchFamily="34" charset="0"/>
            </a:rPr>
            <a:t>Materi</a:t>
          </a:r>
          <a:r>
            <a:rPr lang="en-US" sz="2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dirty="0" err="1" smtClean="0">
              <a:latin typeface="Calibri" pitchFamily="34" charset="0"/>
              <a:cs typeface="Calibri" pitchFamily="34" charset="0"/>
            </a:rPr>
            <a:t>Kajian</a:t>
          </a:r>
          <a:endParaRPr lang="id-ID" sz="2600" dirty="0">
            <a:latin typeface="Calibri" pitchFamily="34" charset="0"/>
            <a:cs typeface="Calibri" pitchFamily="34" charset="0"/>
          </a:endParaRPr>
        </a:p>
      </dgm:t>
    </dgm:pt>
    <dgm:pt modelId="{C1971907-DB83-44D4-B2EE-6B22314D11AF}" type="parTrans" cxnId="{4FC43559-FE21-4291-83B5-480D31015699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DED3D51C-79AD-43AD-B898-AE8D4C00FD8B}" type="sibTrans" cxnId="{4FC43559-FE21-4291-83B5-480D31015699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22C866C8-12A4-4F60-8E2C-ED8014549FAD}">
      <dgm:prSet phldrT="[Text]" custT="1"/>
      <dgm:spPr/>
      <dgm:t>
        <a:bodyPr/>
        <a:lstStyle/>
        <a:p>
          <a:r>
            <a:rPr lang="en-US" sz="2600" dirty="0" smtClean="0">
              <a:latin typeface="Calibri" pitchFamily="34" charset="0"/>
              <a:cs typeface="Calibri" pitchFamily="34" charset="0"/>
            </a:rPr>
            <a:t>Cara </a:t>
          </a:r>
          <a:r>
            <a:rPr lang="en-US" sz="2600" dirty="0" err="1" smtClean="0">
              <a:latin typeface="Calibri" pitchFamily="34" charset="0"/>
              <a:cs typeface="Calibri" pitchFamily="34" charset="0"/>
            </a:rPr>
            <a:t>Pengkajian</a:t>
          </a:r>
          <a:endParaRPr lang="id-ID" sz="2600" dirty="0">
            <a:latin typeface="Calibri" pitchFamily="34" charset="0"/>
            <a:cs typeface="Calibri" pitchFamily="34" charset="0"/>
          </a:endParaRPr>
        </a:p>
      </dgm:t>
    </dgm:pt>
    <dgm:pt modelId="{F17CFD11-C7AC-46E2-896B-73277EC4E444}" type="parTrans" cxnId="{F105F5F5-FC6F-42FF-A463-94E4B6743090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B2AC7349-926F-4E8D-A80F-1026F48375B0}" type="sibTrans" cxnId="{F105F5F5-FC6F-42FF-A463-94E4B6743090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41D8BAE7-548B-4088-A6F0-EFD633589983}">
      <dgm:prSet phldrT="[Text]" custT="1"/>
      <dgm:spPr/>
      <dgm:t>
        <a:bodyPr/>
        <a:lstStyle/>
        <a:p>
          <a:r>
            <a:rPr lang="en-US" sz="2600" dirty="0" err="1" smtClean="0">
              <a:latin typeface="Calibri" pitchFamily="34" charset="0"/>
              <a:cs typeface="Calibri" pitchFamily="34" charset="0"/>
            </a:rPr>
            <a:t>Tujuan</a:t>
          </a:r>
          <a:r>
            <a:rPr lang="en-US" sz="2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dirty="0" err="1" smtClean="0">
              <a:latin typeface="Calibri" pitchFamily="34" charset="0"/>
              <a:cs typeface="Calibri" pitchFamily="34" charset="0"/>
            </a:rPr>
            <a:t>Pengkajian</a:t>
          </a:r>
          <a:endParaRPr lang="id-ID" sz="2600" dirty="0">
            <a:latin typeface="Calibri" pitchFamily="34" charset="0"/>
            <a:cs typeface="Calibri" pitchFamily="34" charset="0"/>
          </a:endParaRPr>
        </a:p>
      </dgm:t>
    </dgm:pt>
    <dgm:pt modelId="{C67BB005-EC85-4028-8D2F-BD97D5B99829}" type="parTrans" cxnId="{7159FAB4-9126-4D3B-8E34-81DCB816B6D4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7B5033A3-21A4-44E4-A35B-AD5262806C72}" type="sibTrans" cxnId="{7159FAB4-9126-4D3B-8E34-81DCB816B6D4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74FD9A0B-B668-49AD-B526-8BED17F81F9E}">
      <dgm:prSet phldrT="[Text]" custT="1"/>
      <dgm:spPr/>
      <dgm:t>
        <a:bodyPr/>
        <a:lstStyle/>
        <a:p>
          <a:r>
            <a:rPr lang="en-US" sz="2600" dirty="0" err="1" smtClean="0">
              <a:latin typeface="Calibri" pitchFamily="34" charset="0"/>
              <a:cs typeface="Calibri" pitchFamily="34" charset="0"/>
            </a:rPr>
            <a:t>Masalah</a:t>
          </a:r>
          <a:r>
            <a:rPr lang="en-US" sz="2600" dirty="0" smtClean="0">
              <a:latin typeface="Calibri" pitchFamily="34" charset="0"/>
              <a:cs typeface="Calibri" pitchFamily="34" charset="0"/>
            </a:rPr>
            <a:t> yang </a:t>
          </a:r>
          <a:r>
            <a:rPr lang="en-US" sz="2600" dirty="0" err="1" smtClean="0">
              <a:latin typeface="Calibri" pitchFamily="34" charset="0"/>
              <a:cs typeface="Calibri" pitchFamily="34" charset="0"/>
            </a:rPr>
            <a:t>terjadi</a:t>
          </a:r>
          <a:r>
            <a:rPr lang="en-US" sz="2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dirty="0" err="1" smtClean="0">
              <a:latin typeface="Calibri" pitchFamily="34" charset="0"/>
              <a:cs typeface="Calibri" pitchFamily="34" charset="0"/>
            </a:rPr>
            <a:t>dalam</a:t>
          </a:r>
          <a:r>
            <a:rPr lang="en-US" sz="2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dirty="0" err="1" smtClean="0">
              <a:latin typeface="Calibri" pitchFamily="34" charset="0"/>
              <a:cs typeface="Calibri" pitchFamily="34" charset="0"/>
            </a:rPr>
            <a:t>kehidupan</a:t>
          </a:r>
          <a:endParaRPr lang="id-ID" sz="2600" dirty="0">
            <a:latin typeface="Calibri" pitchFamily="34" charset="0"/>
            <a:cs typeface="Calibri" pitchFamily="34" charset="0"/>
          </a:endParaRPr>
        </a:p>
      </dgm:t>
    </dgm:pt>
    <dgm:pt modelId="{A5356BA6-F861-43A5-88BA-06AAE7273FFC}" type="parTrans" cxnId="{A3995C63-2EA7-4EBB-980A-2383F72507F9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2245F659-B134-4FC2-A95C-2CE996BBAA72}" type="sibTrans" cxnId="{A3995C63-2EA7-4EBB-980A-2383F72507F9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EBA26D8B-6C5F-45F0-BAE4-08A04164829D}">
      <dgm:prSet phldrT="[Text]" custT="1"/>
      <dgm:spPr/>
      <dgm:t>
        <a:bodyPr/>
        <a:lstStyle/>
        <a:p>
          <a:r>
            <a:rPr lang="en-US" sz="2600" dirty="0" err="1" smtClean="0">
              <a:latin typeface="Calibri" pitchFamily="34" charset="0"/>
              <a:cs typeface="Calibri" pitchFamily="34" charset="0"/>
            </a:rPr>
            <a:t>Metode</a:t>
          </a:r>
          <a:r>
            <a:rPr lang="en-US" sz="2600" dirty="0" smtClean="0">
              <a:latin typeface="Calibri" pitchFamily="34" charset="0"/>
              <a:cs typeface="Calibri" pitchFamily="34" charset="0"/>
            </a:rPr>
            <a:t> yang </a:t>
          </a:r>
          <a:r>
            <a:rPr lang="en-US" sz="2600" dirty="0" err="1" smtClean="0">
              <a:latin typeface="Calibri" pitchFamily="34" charset="0"/>
              <a:cs typeface="Calibri" pitchFamily="34" charset="0"/>
            </a:rPr>
            <a:t>digunakan</a:t>
          </a:r>
          <a:endParaRPr lang="id-ID" sz="2600" dirty="0">
            <a:latin typeface="Calibri" pitchFamily="34" charset="0"/>
            <a:cs typeface="Calibri" pitchFamily="34" charset="0"/>
          </a:endParaRPr>
        </a:p>
      </dgm:t>
    </dgm:pt>
    <dgm:pt modelId="{6DC6D5CA-2D8E-4AFB-8DC8-909B3057F507}" type="parTrans" cxnId="{A0487C3E-2BC1-4578-A065-9F456ED6986A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5BEDFE76-F886-43A1-ACD1-68DA47238D55}" type="sibTrans" cxnId="{A0487C3E-2BC1-4578-A065-9F456ED6986A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8A778E77-823C-4CE5-8E48-D290855F5029}">
      <dgm:prSet phldrT="[Text]" custT="1"/>
      <dgm:spPr/>
      <dgm:t>
        <a:bodyPr/>
        <a:lstStyle/>
        <a:p>
          <a:r>
            <a:rPr lang="en-US" sz="2600" dirty="0" err="1" smtClean="0">
              <a:latin typeface="Calibri" pitchFamily="34" charset="0"/>
              <a:cs typeface="Calibri" pitchFamily="34" charset="0"/>
            </a:rPr>
            <a:t>Memprediksi</a:t>
          </a:r>
          <a:r>
            <a:rPr lang="en-US" sz="2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dirty="0" err="1" smtClean="0">
              <a:latin typeface="Calibri" pitchFamily="34" charset="0"/>
              <a:cs typeface="Calibri" pitchFamily="34" charset="0"/>
            </a:rPr>
            <a:t>atau</a:t>
          </a:r>
          <a:r>
            <a:rPr lang="en-US" sz="2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dirty="0" err="1" smtClean="0">
              <a:latin typeface="Calibri" pitchFamily="34" charset="0"/>
              <a:cs typeface="Calibri" pitchFamily="34" charset="0"/>
            </a:rPr>
            <a:t>mengendalikan</a:t>
          </a:r>
          <a:r>
            <a:rPr lang="en-US" sz="26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dirty="0" err="1" smtClean="0">
              <a:latin typeface="Calibri" pitchFamily="34" charset="0"/>
              <a:cs typeface="Calibri" pitchFamily="34" charset="0"/>
            </a:rPr>
            <a:t>masalah</a:t>
          </a:r>
          <a:endParaRPr lang="id-ID" sz="2600" dirty="0">
            <a:latin typeface="Calibri" pitchFamily="34" charset="0"/>
            <a:cs typeface="Calibri" pitchFamily="34" charset="0"/>
          </a:endParaRPr>
        </a:p>
      </dgm:t>
    </dgm:pt>
    <dgm:pt modelId="{A6213EC1-9069-4F29-BF2C-0C76CBADA310}" type="parTrans" cxnId="{5298FDC6-E309-45B0-99F9-222DECF0DE64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689C440E-64BA-4D07-B7F4-80ADEAF89BF1}" type="sibTrans" cxnId="{5298FDC6-E309-45B0-99F9-222DECF0DE64}">
      <dgm:prSet/>
      <dgm:spPr/>
      <dgm:t>
        <a:bodyPr/>
        <a:lstStyle/>
        <a:p>
          <a:endParaRPr lang="id-ID" sz="2600">
            <a:latin typeface="Calibri" pitchFamily="34" charset="0"/>
            <a:cs typeface="Calibri" pitchFamily="34" charset="0"/>
          </a:endParaRPr>
        </a:p>
      </dgm:t>
    </dgm:pt>
    <dgm:pt modelId="{FD4BCF9E-EC5C-46B2-9CBA-B12373D2D063}" type="pres">
      <dgm:prSet presAssocID="{FAAEB9D8-F272-4957-B44B-B68F3DAC56B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142D603-003B-432F-9164-449CB9119C4E}" type="pres">
      <dgm:prSet presAssocID="{27BB4BC5-A999-4483-A683-BEA6CF3BC32C}" presName="parentLin" presStyleCnt="0"/>
      <dgm:spPr/>
    </dgm:pt>
    <dgm:pt modelId="{377A2C07-584C-4232-A484-A840483FF39D}" type="pres">
      <dgm:prSet presAssocID="{27BB4BC5-A999-4483-A683-BEA6CF3BC32C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07045A07-F2A6-404E-A7CA-99B093EA76C9}" type="pres">
      <dgm:prSet presAssocID="{27BB4BC5-A999-4483-A683-BEA6CF3BC32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2984F4-E420-4EB4-8485-4E76BCECEBB5}" type="pres">
      <dgm:prSet presAssocID="{27BB4BC5-A999-4483-A683-BEA6CF3BC32C}" presName="negativeSpace" presStyleCnt="0"/>
      <dgm:spPr/>
    </dgm:pt>
    <dgm:pt modelId="{4CF72874-C0CD-4AF0-801E-9D8DBBB3BD91}" type="pres">
      <dgm:prSet presAssocID="{27BB4BC5-A999-4483-A683-BEA6CF3BC32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CA924E-9B43-42F8-B016-D242D7456EB0}" type="pres">
      <dgm:prSet presAssocID="{DED3D51C-79AD-43AD-B898-AE8D4C00FD8B}" presName="spaceBetweenRectangles" presStyleCnt="0"/>
      <dgm:spPr/>
    </dgm:pt>
    <dgm:pt modelId="{2EBF9C5B-046B-4B47-97F5-3AEA38110085}" type="pres">
      <dgm:prSet presAssocID="{22C866C8-12A4-4F60-8E2C-ED8014549FAD}" presName="parentLin" presStyleCnt="0"/>
      <dgm:spPr/>
    </dgm:pt>
    <dgm:pt modelId="{51CB3175-9690-4E7A-ADB2-2D2329BDF186}" type="pres">
      <dgm:prSet presAssocID="{22C866C8-12A4-4F60-8E2C-ED8014549FAD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01851839-9273-4D34-8DDC-743DD5EA544A}" type="pres">
      <dgm:prSet presAssocID="{22C866C8-12A4-4F60-8E2C-ED8014549F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599075A-B305-4E5A-BEB4-203069A5C467}" type="pres">
      <dgm:prSet presAssocID="{22C866C8-12A4-4F60-8E2C-ED8014549FAD}" presName="negativeSpace" presStyleCnt="0"/>
      <dgm:spPr/>
    </dgm:pt>
    <dgm:pt modelId="{5A0F752F-3003-4F07-A71A-59039159384A}" type="pres">
      <dgm:prSet presAssocID="{22C866C8-12A4-4F60-8E2C-ED8014549FA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D38159-4DAC-4E0C-9CE7-5FF2FC4D6054}" type="pres">
      <dgm:prSet presAssocID="{B2AC7349-926F-4E8D-A80F-1026F48375B0}" presName="spaceBetweenRectangles" presStyleCnt="0"/>
      <dgm:spPr/>
    </dgm:pt>
    <dgm:pt modelId="{C804EC78-AB15-484C-A397-E18E87C4FB2C}" type="pres">
      <dgm:prSet presAssocID="{41D8BAE7-548B-4088-A6F0-EFD633589983}" presName="parentLin" presStyleCnt="0"/>
      <dgm:spPr/>
    </dgm:pt>
    <dgm:pt modelId="{66DC2736-8FA8-4874-BF40-7539F58BDCC2}" type="pres">
      <dgm:prSet presAssocID="{41D8BAE7-548B-4088-A6F0-EFD633589983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85D2EEBE-4D0E-4EE8-85C6-52B56FD35FC6}" type="pres">
      <dgm:prSet presAssocID="{41D8BAE7-548B-4088-A6F0-EFD63358998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A70C69-5F24-47DE-BB7D-81B2AC7F4AE1}" type="pres">
      <dgm:prSet presAssocID="{41D8BAE7-548B-4088-A6F0-EFD633589983}" presName="negativeSpace" presStyleCnt="0"/>
      <dgm:spPr/>
    </dgm:pt>
    <dgm:pt modelId="{1CBE148D-03FC-4D69-8F91-1FFBAD9BC011}" type="pres">
      <dgm:prSet presAssocID="{41D8BAE7-548B-4088-A6F0-EFD63358998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28011B6-3A8A-4250-854C-6C19408C771C}" type="presOf" srcId="{FAAEB9D8-F272-4957-B44B-B68F3DAC56BE}" destId="{FD4BCF9E-EC5C-46B2-9CBA-B12373D2D063}" srcOrd="0" destOrd="0" presId="urn:microsoft.com/office/officeart/2005/8/layout/list1"/>
    <dgm:cxn modelId="{DC0C96FA-4971-43E7-8111-E1008CFD505B}" type="presOf" srcId="{27BB4BC5-A999-4483-A683-BEA6CF3BC32C}" destId="{377A2C07-584C-4232-A484-A840483FF39D}" srcOrd="0" destOrd="0" presId="urn:microsoft.com/office/officeart/2005/8/layout/list1"/>
    <dgm:cxn modelId="{261759DC-74F2-4573-A187-0889E2CA595E}" type="presOf" srcId="{8A778E77-823C-4CE5-8E48-D290855F5029}" destId="{1CBE148D-03FC-4D69-8F91-1FFBAD9BC011}" srcOrd="0" destOrd="0" presId="urn:microsoft.com/office/officeart/2005/8/layout/list1"/>
    <dgm:cxn modelId="{4FC43559-FE21-4291-83B5-480D31015699}" srcId="{FAAEB9D8-F272-4957-B44B-B68F3DAC56BE}" destId="{27BB4BC5-A999-4483-A683-BEA6CF3BC32C}" srcOrd="0" destOrd="0" parTransId="{C1971907-DB83-44D4-B2EE-6B22314D11AF}" sibTransId="{DED3D51C-79AD-43AD-B898-AE8D4C00FD8B}"/>
    <dgm:cxn modelId="{707D6C96-D6D4-4254-9A0F-875871D9E155}" type="presOf" srcId="{EBA26D8B-6C5F-45F0-BAE4-08A04164829D}" destId="{5A0F752F-3003-4F07-A71A-59039159384A}" srcOrd="0" destOrd="0" presId="urn:microsoft.com/office/officeart/2005/8/layout/list1"/>
    <dgm:cxn modelId="{9F056154-7E46-432A-9A65-49C2B42A05F9}" type="presOf" srcId="{41D8BAE7-548B-4088-A6F0-EFD633589983}" destId="{66DC2736-8FA8-4874-BF40-7539F58BDCC2}" srcOrd="0" destOrd="0" presId="urn:microsoft.com/office/officeart/2005/8/layout/list1"/>
    <dgm:cxn modelId="{41683331-084C-4FB4-8D4C-93263659814F}" type="presOf" srcId="{22C866C8-12A4-4F60-8E2C-ED8014549FAD}" destId="{51CB3175-9690-4E7A-ADB2-2D2329BDF186}" srcOrd="0" destOrd="0" presId="urn:microsoft.com/office/officeart/2005/8/layout/list1"/>
    <dgm:cxn modelId="{748CF81C-9A3A-4DD4-92B3-2BD27C5D3898}" type="presOf" srcId="{74FD9A0B-B668-49AD-B526-8BED17F81F9E}" destId="{4CF72874-C0CD-4AF0-801E-9D8DBBB3BD91}" srcOrd="0" destOrd="0" presId="urn:microsoft.com/office/officeart/2005/8/layout/list1"/>
    <dgm:cxn modelId="{A0487C3E-2BC1-4578-A065-9F456ED6986A}" srcId="{22C866C8-12A4-4F60-8E2C-ED8014549FAD}" destId="{EBA26D8B-6C5F-45F0-BAE4-08A04164829D}" srcOrd="0" destOrd="0" parTransId="{6DC6D5CA-2D8E-4AFB-8DC8-909B3057F507}" sibTransId="{5BEDFE76-F886-43A1-ACD1-68DA47238D55}"/>
    <dgm:cxn modelId="{5298FDC6-E309-45B0-99F9-222DECF0DE64}" srcId="{41D8BAE7-548B-4088-A6F0-EFD633589983}" destId="{8A778E77-823C-4CE5-8E48-D290855F5029}" srcOrd="0" destOrd="0" parTransId="{A6213EC1-9069-4F29-BF2C-0C76CBADA310}" sibTransId="{689C440E-64BA-4D07-B7F4-80ADEAF89BF1}"/>
    <dgm:cxn modelId="{7159FAB4-9126-4D3B-8E34-81DCB816B6D4}" srcId="{FAAEB9D8-F272-4957-B44B-B68F3DAC56BE}" destId="{41D8BAE7-548B-4088-A6F0-EFD633589983}" srcOrd="2" destOrd="0" parTransId="{C67BB005-EC85-4028-8D2F-BD97D5B99829}" sibTransId="{7B5033A3-21A4-44E4-A35B-AD5262806C72}"/>
    <dgm:cxn modelId="{873C5106-4254-465C-9712-BB68D1FA6E5F}" type="presOf" srcId="{41D8BAE7-548B-4088-A6F0-EFD633589983}" destId="{85D2EEBE-4D0E-4EE8-85C6-52B56FD35FC6}" srcOrd="1" destOrd="0" presId="urn:microsoft.com/office/officeart/2005/8/layout/list1"/>
    <dgm:cxn modelId="{29543B3D-EF5A-4D90-A77E-E85F3D6086FF}" type="presOf" srcId="{27BB4BC5-A999-4483-A683-BEA6CF3BC32C}" destId="{07045A07-F2A6-404E-A7CA-99B093EA76C9}" srcOrd="1" destOrd="0" presId="urn:microsoft.com/office/officeart/2005/8/layout/list1"/>
    <dgm:cxn modelId="{F105F5F5-FC6F-42FF-A463-94E4B6743090}" srcId="{FAAEB9D8-F272-4957-B44B-B68F3DAC56BE}" destId="{22C866C8-12A4-4F60-8E2C-ED8014549FAD}" srcOrd="1" destOrd="0" parTransId="{F17CFD11-C7AC-46E2-896B-73277EC4E444}" sibTransId="{B2AC7349-926F-4E8D-A80F-1026F48375B0}"/>
    <dgm:cxn modelId="{A3995C63-2EA7-4EBB-980A-2383F72507F9}" srcId="{27BB4BC5-A999-4483-A683-BEA6CF3BC32C}" destId="{74FD9A0B-B668-49AD-B526-8BED17F81F9E}" srcOrd="0" destOrd="0" parTransId="{A5356BA6-F861-43A5-88BA-06AAE7273FFC}" sibTransId="{2245F659-B134-4FC2-A95C-2CE996BBAA72}"/>
    <dgm:cxn modelId="{6ED897E6-86CE-42FE-861A-C6E768F3232B}" type="presOf" srcId="{22C866C8-12A4-4F60-8E2C-ED8014549FAD}" destId="{01851839-9273-4D34-8DDC-743DD5EA544A}" srcOrd="1" destOrd="0" presId="urn:microsoft.com/office/officeart/2005/8/layout/list1"/>
    <dgm:cxn modelId="{1E8EE6B1-EB5E-452D-B14F-A91A887E79A4}" type="presParOf" srcId="{FD4BCF9E-EC5C-46B2-9CBA-B12373D2D063}" destId="{D142D603-003B-432F-9164-449CB9119C4E}" srcOrd="0" destOrd="0" presId="urn:microsoft.com/office/officeart/2005/8/layout/list1"/>
    <dgm:cxn modelId="{0299C847-7018-42A0-95F9-E9DC2F51BE75}" type="presParOf" srcId="{D142D603-003B-432F-9164-449CB9119C4E}" destId="{377A2C07-584C-4232-A484-A840483FF39D}" srcOrd="0" destOrd="0" presId="urn:microsoft.com/office/officeart/2005/8/layout/list1"/>
    <dgm:cxn modelId="{B11EDE0B-3ECB-453E-A41F-52C59F59F765}" type="presParOf" srcId="{D142D603-003B-432F-9164-449CB9119C4E}" destId="{07045A07-F2A6-404E-A7CA-99B093EA76C9}" srcOrd="1" destOrd="0" presId="urn:microsoft.com/office/officeart/2005/8/layout/list1"/>
    <dgm:cxn modelId="{BD1F3001-5985-4900-BC9E-9CCBF327393E}" type="presParOf" srcId="{FD4BCF9E-EC5C-46B2-9CBA-B12373D2D063}" destId="{612984F4-E420-4EB4-8485-4E76BCECEBB5}" srcOrd="1" destOrd="0" presId="urn:microsoft.com/office/officeart/2005/8/layout/list1"/>
    <dgm:cxn modelId="{A2179545-9B02-477E-A792-EAA453960661}" type="presParOf" srcId="{FD4BCF9E-EC5C-46B2-9CBA-B12373D2D063}" destId="{4CF72874-C0CD-4AF0-801E-9D8DBBB3BD91}" srcOrd="2" destOrd="0" presId="urn:microsoft.com/office/officeart/2005/8/layout/list1"/>
    <dgm:cxn modelId="{9E3F81B6-22A6-4D23-8853-7AC9195006CE}" type="presParOf" srcId="{FD4BCF9E-EC5C-46B2-9CBA-B12373D2D063}" destId="{94CA924E-9B43-42F8-B016-D242D7456EB0}" srcOrd="3" destOrd="0" presId="urn:microsoft.com/office/officeart/2005/8/layout/list1"/>
    <dgm:cxn modelId="{7DDA600C-813F-4044-9AB8-D1481BF6A832}" type="presParOf" srcId="{FD4BCF9E-EC5C-46B2-9CBA-B12373D2D063}" destId="{2EBF9C5B-046B-4B47-97F5-3AEA38110085}" srcOrd="4" destOrd="0" presId="urn:microsoft.com/office/officeart/2005/8/layout/list1"/>
    <dgm:cxn modelId="{89D79D01-5DCC-426D-8167-B69A8D1293B5}" type="presParOf" srcId="{2EBF9C5B-046B-4B47-97F5-3AEA38110085}" destId="{51CB3175-9690-4E7A-ADB2-2D2329BDF186}" srcOrd="0" destOrd="0" presId="urn:microsoft.com/office/officeart/2005/8/layout/list1"/>
    <dgm:cxn modelId="{8BE7A4AA-C40C-4E37-A78B-0349D3991A4F}" type="presParOf" srcId="{2EBF9C5B-046B-4B47-97F5-3AEA38110085}" destId="{01851839-9273-4D34-8DDC-743DD5EA544A}" srcOrd="1" destOrd="0" presId="urn:microsoft.com/office/officeart/2005/8/layout/list1"/>
    <dgm:cxn modelId="{7466EE6D-2D3C-448B-B0DD-0805E30E5F2E}" type="presParOf" srcId="{FD4BCF9E-EC5C-46B2-9CBA-B12373D2D063}" destId="{3599075A-B305-4E5A-BEB4-203069A5C467}" srcOrd="5" destOrd="0" presId="urn:microsoft.com/office/officeart/2005/8/layout/list1"/>
    <dgm:cxn modelId="{88533121-95BC-4351-955C-3940636215CB}" type="presParOf" srcId="{FD4BCF9E-EC5C-46B2-9CBA-B12373D2D063}" destId="{5A0F752F-3003-4F07-A71A-59039159384A}" srcOrd="6" destOrd="0" presId="urn:microsoft.com/office/officeart/2005/8/layout/list1"/>
    <dgm:cxn modelId="{AB7A3510-3883-4335-A548-21A66318BC65}" type="presParOf" srcId="{FD4BCF9E-EC5C-46B2-9CBA-B12373D2D063}" destId="{61D38159-4DAC-4E0C-9CE7-5FF2FC4D6054}" srcOrd="7" destOrd="0" presId="urn:microsoft.com/office/officeart/2005/8/layout/list1"/>
    <dgm:cxn modelId="{A1A9EDB7-B5C9-4078-9AF0-8558390084F0}" type="presParOf" srcId="{FD4BCF9E-EC5C-46B2-9CBA-B12373D2D063}" destId="{C804EC78-AB15-484C-A397-E18E87C4FB2C}" srcOrd="8" destOrd="0" presId="urn:microsoft.com/office/officeart/2005/8/layout/list1"/>
    <dgm:cxn modelId="{782728E7-814C-47BB-811B-626FC13C884F}" type="presParOf" srcId="{C804EC78-AB15-484C-A397-E18E87C4FB2C}" destId="{66DC2736-8FA8-4874-BF40-7539F58BDCC2}" srcOrd="0" destOrd="0" presId="urn:microsoft.com/office/officeart/2005/8/layout/list1"/>
    <dgm:cxn modelId="{947721C4-2A4E-4716-AC72-BB9D7A9B50E6}" type="presParOf" srcId="{C804EC78-AB15-484C-A397-E18E87C4FB2C}" destId="{85D2EEBE-4D0E-4EE8-85C6-52B56FD35FC6}" srcOrd="1" destOrd="0" presId="urn:microsoft.com/office/officeart/2005/8/layout/list1"/>
    <dgm:cxn modelId="{A1C3E0B8-6FAD-4DF3-9E33-89DDB3118F08}" type="presParOf" srcId="{FD4BCF9E-EC5C-46B2-9CBA-B12373D2D063}" destId="{23A70C69-5F24-47DE-BB7D-81B2AC7F4AE1}" srcOrd="9" destOrd="0" presId="urn:microsoft.com/office/officeart/2005/8/layout/list1"/>
    <dgm:cxn modelId="{8E48C01A-22EE-479F-9B89-5C5AE40F86C6}" type="presParOf" srcId="{FD4BCF9E-EC5C-46B2-9CBA-B12373D2D063}" destId="{1CBE148D-03FC-4D69-8F91-1FFBAD9BC01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FB3B13-CEB1-4ACE-AE75-61AFBDAFCA57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d-ID"/>
        </a:p>
      </dgm:t>
    </dgm:pt>
    <dgm:pt modelId="{98051AD0-A498-410E-AC79-2C8D17364FD9}">
      <dgm:prSet phldrT="[Text]" custT="1"/>
      <dgm:spPr/>
      <dgm:t>
        <a:bodyPr/>
        <a:lstStyle/>
        <a:p>
          <a:r>
            <a:rPr lang="en-US" sz="2800" dirty="0" err="1" smtClean="0"/>
            <a:t>Rasional</a:t>
          </a:r>
          <a:endParaRPr lang="id-ID" sz="2800" dirty="0"/>
        </a:p>
      </dgm:t>
    </dgm:pt>
    <dgm:pt modelId="{65B26523-B2DE-46F6-88B6-39BE19A5DB83}" type="parTrans" cxnId="{44A55A7F-DF9C-4E44-A947-8BEB0D3AFCD0}">
      <dgm:prSet/>
      <dgm:spPr/>
      <dgm:t>
        <a:bodyPr/>
        <a:lstStyle/>
        <a:p>
          <a:endParaRPr lang="id-ID" sz="2800"/>
        </a:p>
      </dgm:t>
    </dgm:pt>
    <dgm:pt modelId="{25631355-8D07-4C6C-883F-56751602D7A1}" type="sibTrans" cxnId="{44A55A7F-DF9C-4E44-A947-8BEB0D3AFCD0}">
      <dgm:prSet/>
      <dgm:spPr/>
      <dgm:t>
        <a:bodyPr/>
        <a:lstStyle/>
        <a:p>
          <a:endParaRPr lang="id-ID" sz="2800"/>
        </a:p>
      </dgm:t>
    </dgm:pt>
    <dgm:pt modelId="{7A3B28F8-0821-47B8-A80A-FAEFA01DA7E4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1"/>
              </a:solidFill>
            </a:rPr>
            <a:t>Data </a:t>
          </a:r>
          <a:r>
            <a:rPr lang="en-US" sz="2800" dirty="0" err="1" smtClean="0">
              <a:solidFill>
                <a:schemeClr val="accent1"/>
              </a:solidFill>
            </a:rPr>
            <a:t>diambil</a:t>
          </a:r>
          <a:r>
            <a:rPr lang="en-US" sz="2800" dirty="0" smtClean="0">
              <a:solidFill>
                <a:schemeClr val="accent1"/>
              </a:solidFill>
            </a:rPr>
            <a:t> </a:t>
          </a:r>
          <a:r>
            <a:rPr lang="en-US" sz="2800" dirty="0" err="1" smtClean="0">
              <a:solidFill>
                <a:schemeClr val="accent1"/>
              </a:solidFill>
            </a:rPr>
            <a:t>dari</a:t>
          </a:r>
          <a:r>
            <a:rPr lang="en-US" sz="2800" dirty="0" smtClean="0">
              <a:solidFill>
                <a:schemeClr val="accent1"/>
              </a:solidFill>
            </a:rPr>
            <a:t> </a:t>
          </a:r>
          <a:r>
            <a:rPr lang="en-US" sz="2800" dirty="0" err="1" smtClean="0">
              <a:solidFill>
                <a:schemeClr val="accent1"/>
              </a:solidFill>
            </a:rPr>
            <a:t>literatur</a:t>
          </a:r>
          <a:endParaRPr lang="id-ID" sz="2800" dirty="0">
            <a:solidFill>
              <a:schemeClr val="accent1"/>
            </a:solidFill>
          </a:endParaRPr>
        </a:p>
      </dgm:t>
    </dgm:pt>
    <dgm:pt modelId="{6C1253A4-289F-4775-AA1C-665267A5BFA4}" type="parTrans" cxnId="{25D3FC25-8B3A-4A1E-B125-BAB9E65BBDB8}">
      <dgm:prSet/>
      <dgm:spPr/>
      <dgm:t>
        <a:bodyPr/>
        <a:lstStyle/>
        <a:p>
          <a:endParaRPr lang="id-ID" sz="2800"/>
        </a:p>
      </dgm:t>
    </dgm:pt>
    <dgm:pt modelId="{49E54E97-93EE-4ED8-B9AC-A8203FD9DC3F}" type="sibTrans" cxnId="{25D3FC25-8B3A-4A1E-B125-BAB9E65BBDB8}">
      <dgm:prSet/>
      <dgm:spPr/>
      <dgm:t>
        <a:bodyPr/>
        <a:lstStyle/>
        <a:p>
          <a:endParaRPr lang="id-ID" sz="2800"/>
        </a:p>
      </dgm:t>
    </dgm:pt>
    <dgm:pt modelId="{32F759DA-44CC-454B-964C-52BD9A1C8EAF}">
      <dgm:prSet phldrT="[Text]" custT="1"/>
      <dgm:spPr/>
      <dgm:t>
        <a:bodyPr/>
        <a:lstStyle/>
        <a:p>
          <a:r>
            <a:rPr lang="en-US" sz="2800" dirty="0" err="1" smtClean="0"/>
            <a:t>Empiris</a:t>
          </a:r>
          <a:endParaRPr lang="id-ID" sz="2800" dirty="0"/>
        </a:p>
      </dgm:t>
    </dgm:pt>
    <dgm:pt modelId="{5F886D1E-FB6A-4DED-955D-8B85A7390F1E}" type="parTrans" cxnId="{180ABCC9-31DC-4507-AA92-4CEF53EBFEF5}">
      <dgm:prSet/>
      <dgm:spPr/>
      <dgm:t>
        <a:bodyPr/>
        <a:lstStyle/>
        <a:p>
          <a:endParaRPr lang="id-ID" sz="2800"/>
        </a:p>
      </dgm:t>
    </dgm:pt>
    <dgm:pt modelId="{8F162A28-F5B6-4F6A-A880-1AA7BB4CFAA1}" type="sibTrans" cxnId="{180ABCC9-31DC-4507-AA92-4CEF53EBFEF5}">
      <dgm:prSet/>
      <dgm:spPr/>
      <dgm:t>
        <a:bodyPr/>
        <a:lstStyle/>
        <a:p>
          <a:endParaRPr lang="id-ID" sz="2800"/>
        </a:p>
      </dgm:t>
    </dgm:pt>
    <dgm:pt modelId="{FF23DC65-2E9C-4F64-A2B4-A8CD5AB92089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1"/>
              </a:solidFill>
            </a:rPr>
            <a:t>Data </a:t>
          </a:r>
          <a:r>
            <a:rPr lang="en-US" sz="2800" dirty="0" err="1" smtClean="0">
              <a:solidFill>
                <a:schemeClr val="accent1"/>
              </a:solidFill>
            </a:rPr>
            <a:t>diambil</a:t>
          </a:r>
          <a:r>
            <a:rPr lang="en-US" sz="2800" dirty="0" smtClean="0">
              <a:solidFill>
                <a:schemeClr val="accent1"/>
              </a:solidFill>
            </a:rPr>
            <a:t> </a:t>
          </a:r>
          <a:r>
            <a:rPr lang="en-US" sz="2800" dirty="0" err="1" smtClean="0">
              <a:solidFill>
                <a:schemeClr val="accent1"/>
              </a:solidFill>
            </a:rPr>
            <a:t>dari</a:t>
          </a:r>
          <a:r>
            <a:rPr lang="en-US" sz="2800" dirty="0" smtClean="0">
              <a:solidFill>
                <a:schemeClr val="accent1"/>
              </a:solidFill>
            </a:rPr>
            <a:t> </a:t>
          </a:r>
          <a:r>
            <a:rPr lang="en-US" sz="2800" dirty="0" err="1" smtClean="0">
              <a:solidFill>
                <a:schemeClr val="accent1"/>
              </a:solidFill>
            </a:rPr>
            <a:t>teknik</a:t>
          </a:r>
          <a:r>
            <a:rPr lang="en-US" sz="2800" dirty="0" smtClean="0">
              <a:solidFill>
                <a:schemeClr val="accent1"/>
              </a:solidFill>
            </a:rPr>
            <a:t> </a:t>
          </a:r>
          <a:r>
            <a:rPr lang="en-US" sz="2800" dirty="0" smtClean="0">
              <a:solidFill>
                <a:srgbClr val="FF0000"/>
              </a:solidFill>
            </a:rPr>
            <a:t>survey</a:t>
          </a:r>
          <a:r>
            <a:rPr lang="en-US" sz="2800" dirty="0" smtClean="0">
              <a:solidFill>
                <a:schemeClr val="accent1"/>
              </a:solidFill>
            </a:rPr>
            <a:t>, </a:t>
          </a:r>
          <a:r>
            <a:rPr lang="en-US" sz="2800" dirty="0" err="1" smtClean="0">
              <a:solidFill>
                <a:srgbClr val="FF0000"/>
              </a:solidFill>
            </a:rPr>
            <a:t>percobaan</a:t>
          </a:r>
          <a:r>
            <a:rPr lang="en-US" sz="2800" dirty="0" smtClean="0">
              <a:solidFill>
                <a:schemeClr val="accent1"/>
              </a:solidFill>
            </a:rPr>
            <a:t>, </a:t>
          </a:r>
          <a:r>
            <a:rPr lang="en-US" sz="2800" dirty="0" err="1" smtClean="0">
              <a:solidFill>
                <a:schemeClr val="accent1"/>
              </a:solidFill>
            </a:rPr>
            <a:t>dan</a:t>
          </a:r>
          <a:r>
            <a:rPr lang="en-US" sz="2800" dirty="0" smtClean="0">
              <a:solidFill>
                <a:schemeClr val="accent1"/>
              </a:solidFill>
            </a:rPr>
            <a:t> </a:t>
          </a:r>
          <a:r>
            <a:rPr lang="en-US" sz="2800" dirty="0" err="1" smtClean="0">
              <a:solidFill>
                <a:srgbClr val="FF0000"/>
              </a:solidFill>
            </a:rPr>
            <a:t>partisipasi</a:t>
          </a:r>
          <a:endParaRPr lang="id-ID" sz="2800" dirty="0">
            <a:solidFill>
              <a:srgbClr val="FF0000"/>
            </a:solidFill>
          </a:endParaRPr>
        </a:p>
      </dgm:t>
    </dgm:pt>
    <dgm:pt modelId="{6A63CF1C-9E5F-4606-A400-86D05722B51A}" type="parTrans" cxnId="{A171FFA1-70E6-493F-AE12-C55C20568B4A}">
      <dgm:prSet/>
      <dgm:spPr/>
      <dgm:t>
        <a:bodyPr/>
        <a:lstStyle/>
        <a:p>
          <a:endParaRPr lang="id-ID" sz="2800"/>
        </a:p>
      </dgm:t>
    </dgm:pt>
    <dgm:pt modelId="{EAD150AE-2F50-4F25-B7F3-946DEA9887C4}" type="sibTrans" cxnId="{A171FFA1-70E6-493F-AE12-C55C20568B4A}">
      <dgm:prSet/>
      <dgm:spPr/>
      <dgm:t>
        <a:bodyPr/>
        <a:lstStyle/>
        <a:p>
          <a:endParaRPr lang="id-ID" sz="2800"/>
        </a:p>
      </dgm:t>
    </dgm:pt>
    <dgm:pt modelId="{044D42EE-711F-43A8-A7DE-F2CCAAA3880B}" type="pres">
      <dgm:prSet presAssocID="{FBFB3B13-CEB1-4ACE-AE75-61AFBDAFCA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ADEF125-3088-4487-A339-C790F3937C35}" type="pres">
      <dgm:prSet presAssocID="{98051AD0-A498-410E-AC79-2C8D17364FD9}" presName="linNode" presStyleCnt="0"/>
      <dgm:spPr/>
    </dgm:pt>
    <dgm:pt modelId="{154CEB24-3E6A-44A6-867F-7B1FFDEAF16C}" type="pres">
      <dgm:prSet presAssocID="{98051AD0-A498-410E-AC79-2C8D17364FD9}" presName="parentText" presStyleLbl="node1" presStyleIdx="0" presStyleCnt="2" custScaleX="7676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8FA9B6-B6A0-48C3-B0FA-697973EB4C74}" type="pres">
      <dgm:prSet presAssocID="{98051AD0-A498-410E-AC79-2C8D17364FD9}" presName="descendantText" presStyleLbl="alignAccFollowNode1" presStyleIdx="0" presStyleCnt="2" custScaleX="10738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583B410-E400-4D8D-95DE-031DC5E34286}" type="pres">
      <dgm:prSet presAssocID="{25631355-8D07-4C6C-883F-56751602D7A1}" presName="sp" presStyleCnt="0"/>
      <dgm:spPr/>
    </dgm:pt>
    <dgm:pt modelId="{C5546CC3-D403-494A-B31A-9E7CB0931795}" type="pres">
      <dgm:prSet presAssocID="{32F759DA-44CC-454B-964C-52BD9A1C8EAF}" presName="linNode" presStyleCnt="0"/>
      <dgm:spPr/>
    </dgm:pt>
    <dgm:pt modelId="{8FDDC8F5-5D5A-4ECA-BD3A-CA1EDB1B31C6}" type="pres">
      <dgm:prSet presAssocID="{32F759DA-44CC-454B-964C-52BD9A1C8EAF}" presName="parentText" presStyleLbl="node1" presStyleIdx="1" presStyleCnt="2" custScaleX="7676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416081-BDC2-4541-8E59-6F3866265BE8}" type="pres">
      <dgm:prSet presAssocID="{32F759DA-44CC-454B-964C-52BD9A1C8EAF}" presName="descendantText" presStyleLbl="alignAccFollowNode1" presStyleIdx="1" presStyleCnt="2" custScaleX="10738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4A55A7F-DF9C-4E44-A947-8BEB0D3AFCD0}" srcId="{FBFB3B13-CEB1-4ACE-AE75-61AFBDAFCA57}" destId="{98051AD0-A498-410E-AC79-2C8D17364FD9}" srcOrd="0" destOrd="0" parTransId="{65B26523-B2DE-46F6-88B6-39BE19A5DB83}" sibTransId="{25631355-8D07-4C6C-883F-56751602D7A1}"/>
    <dgm:cxn modelId="{A171FFA1-70E6-493F-AE12-C55C20568B4A}" srcId="{32F759DA-44CC-454B-964C-52BD9A1C8EAF}" destId="{FF23DC65-2E9C-4F64-A2B4-A8CD5AB92089}" srcOrd="0" destOrd="0" parTransId="{6A63CF1C-9E5F-4606-A400-86D05722B51A}" sibTransId="{EAD150AE-2F50-4F25-B7F3-946DEA9887C4}"/>
    <dgm:cxn modelId="{25D3FC25-8B3A-4A1E-B125-BAB9E65BBDB8}" srcId="{98051AD0-A498-410E-AC79-2C8D17364FD9}" destId="{7A3B28F8-0821-47B8-A80A-FAEFA01DA7E4}" srcOrd="0" destOrd="0" parTransId="{6C1253A4-289F-4775-AA1C-665267A5BFA4}" sibTransId="{49E54E97-93EE-4ED8-B9AC-A8203FD9DC3F}"/>
    <dgm:cxn modelId="{61CE51E4-960A-4FF4-ABB5-FFAB7522A0E7}" type="presOf" srcId="{32F759DA-44CC-454B-964C-52BD9A1C8EAF}" destId="{8FDDC8F5-5D5A-4ECA-BD3A-CA1EDB1B31C6}" srcOrd="0" destOrd="0" presId="urn:microsoft.com/office/officeart/2005/8/layout/vList5"/>
    <dgm:cxn modelId="{C4FB94F4-BFFC-4659-AB50-E241BE73060F}" type="presOf" srcId="{FBFB3B13-CEB1-4ACE-AE75-61AFBDAFCA57}" destId="{044D42EE-711F-43A8-A7DE-F2CCAAA3880B}" srcOrd="0" destOrd="0" presId="urn:microsoft.com/office/officeart/2005/8/layout/vList5"/>
    <dgm:cxn modelId="{5D9E2291-62A1-4683-8C7E-3D9BE4B7B37C}" type="presOf" srcId="{7A3B28F8-0821-47B8-A80A-FAEFA01DA7E4}" destId="{618FA9B6-B6A0-48C3-B0FA-697973EB4C74}" srcOrd="0" destOrd="0" presId="urn:microsoft.com/office/officeart/2005/8/layout/vList5"/>
    <dgm:cxn modelId="{7F68A2B6-35E3-4E3C-8085-E2F49D34DC72}" type="presOf" srcId="{98051AD0-A498-410E-AC79-2C8D17364FD9}" destId="{154CEB24-3E6A-44A6-867F-7B1FFDEAF16C}" srcOrd="0" destOrd="0" presId="urn:microsoft.com/office/officeart/2005/8/layout/vList5"/>
    <dgm:cxn modelId="{0B7F112B-2FC7-4D3A-802F-AB1002A06EFD}" type="presOf" srcId="{FF23DC65-2E9C-4F64-A2B4-A8CD5AB92089}" destId="{D1416081-BDC2-4541-8E59-6F3866265BE8}" srcOrd="0" destOrd="0" presId="urn:microsoft.com/office/officeart/2005/8/layout/vList5"/>
    <dgm:cxn modelId="{180ABCC9-31DC-4507-AA92-4CEF53EBFEF5}" srcId="{FBFB3B13-CEB1-4ACE-AE75-61AFBDAFCA57}" destId="{32F759DA-44CC-454B-964C-52BD9A1C8EAF}" srcOrd="1" destOrd="0" parTransId="{5F886D1E-FB6A-4DED-955D-8B85A7390F1E}" sibTransId="{8F162A28-F5B6-4F6A-A880-1AA7BB4CFAA1}"/>
    <dgm:cxn modelId="{94F16E8E-97A0-4B53-81A3-80CB4474FB06}" type="presParOf" srcId="{044D42EE-711F-43A8-A7DE-F2CCAAA3880B}" destId="{7ADEF125-3088-4487-A339-C790F3937C35}" srcOrd="0" destOrd="0" presId="urn:microsoft.com/office/officeart/2005/8/layout/vList5"/>
    <dgm:cxn modelId="{2AAEBF98-FEE6-44B4-8DD7-4C637DD6908C}" type="presParOf" srcId="{7ADEF125-3088-4487-A339-C790F3937C35}" destId="{154CEB24-3E6A-44A6-867F-7B1FFDEAF16C}" srcOrd="0" destOrd="0" presId="urn:microsoft.com/office/officeart/2005/8/layout/vList5"/>
    <dgm:cxn modelId="{BF79FF4D-CEA6-481A-A15B-758E5D61EC70}" type="presParOf" srcId="{7ADEF125-3088-4487-A339-C790F3937C35}" destId="{618FA9B6-B6A0-48C3-B0FA-697973EB4C74}" srcOrd="1" destOrd="0" presId="urn:microsoft.com/office/officeart/2005/8/layout/vList5"/>
    <dgm:cxn modelId="{FAEC2915-295E-425A-B001-E95662047A0D}" type="presParOf" srcId="{044D42EE-711F-43A8-A7DE-F2CCAAA3880B}" destId="{7583B410-E400-4D8D-95DE-031DC5E34286}" srcOrd="1" destOrd="0" presId="urn:microsoft.com/office/officeart/2005/8/layout/vList5"/>
    <dgm:cxn modelId="{912E56FC-E099-4AE5-9C83-AFB2E4D14069}" type="presParOf" srcId="{044D42EE-711F-43A8-A7DE-F2CCAAA3880B}" destId="{C5546CC3-D403-494A-B31A-9E7CB0931795}" srcOrd="2" destOrd="0" presId="urn:microsoft.com/office/officeart/2005/8/layout/vList5"/>
    <dgm:cxn modelId="{3DD7FB17-6DFD-4268-96D9-B1DABCBD807E}" type="presParOf" srcId="{C5546CC3-D403-494A-B31A-9E7CB0931795}" destId="{8FDDC8F5-5D5A-4ECA-BD3A-CA1EDB1B31C6}" srcOrd="0" destOrd="0" presId="urn:microsoft.com/office/officeart/2005/8/layout/vList5"/>
    <dgm:cxn modelId="{0AE3B22F-F472-427C-8944-2B2EDAB79EB2}" type="presParOf" srcId="{C5546CC3-D403-494A-B31A-9E7CB0931795}" destId="{D1416081-BDC2-4541-8E59-6F3866265BE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97019-950B-4448-81B9-1012DD79A28B}">
      <dsp:nvSpPr>
        <dsp:cNvPr id="0" name=""/>
        <dsp:cNvSpPr/>
      </dsp:nvSpPr>
      <dsp:spPr>
        <a:xfrm>
          <a:off x="0" y="37316"/>
          <a:ext cx="8229600" cy="101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Pentingnya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Tata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Tulis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Karya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Ilmiah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49347" y="86663"/>
        <a:ext cx="8130906" cy="912186"/>
      </dsp:txXfrm>
    </dsp:sp>
    <dsp:sp modelId="{FB3967C6-32B3-43BB-9C9D-BFC96F047DCE}">
      <dsp:nvSpPr>
        <dsp:cNvPr id="0" name=""/>
        <dsp:cNvSpPr/>
      </dsp:nvSpPr>
      <dsp:spPr>
        <a:xfrm>
          <a:off x="0" y="1203716"/>
          <a:ext cx="8229600" cy="101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Syarat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dan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Subjek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Tata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Tulis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Karya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ilmiah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49347" y="1253063"/>
        <a:ext cx="8130906" cy="912186"/>
      </dsp:txXfrm>
    </dsp:sp>
    <dsp:sp modelId="{0723ADC5-065E-4DA3-9688-FB189440A7A8}">
      <dsp:nvSpPr>
        <dsp:cNvPr id="0" name=""/>
        <dsp:cNvSpPr/>
      </dsp:nvSpPr>
      <dsp:spPr>
        <a:xfrm>
          <a:off x="0" y="2370116"/>
          <a:ext cx="8229600" cy="101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Syarat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Kebahasaan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49347" y="2419463"/>
        <a:ext cx="8130906" cy="912186"/>
      </dsp:txXfrm>
    </dsp:sp>
    <dsp:sp modelId="{DAB3C816-C861-4677-AC70-2A33D0278A1E}">
      <dsp:nvSpPr>
        <dsp:cNvPr id="0" name=""/>
        <dsp:cNvSpPr/>
      </dsp:nvSpPr>
      <dsp:spPr>
        <a:xfrm>
          <a:off x="0" y="3536516"/>
          <a:ext cx="8229600" cy="101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Jenis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Karya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Tulis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Ilmiah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49347" y="3585863"/>
        <a:ext cx="8130906" cy="912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72874-C0CD-4AF0-801E-9D8DBBB3BD91}">
      <dsp:nvSpPr>
        <dsp:cNvPr id="0" name=""/>
        <dsp:cNvSpPr/>
      </dsp:nvSpPr>
      <dsp:spPr>
        <a:xfrm>
          <a:off x="0" y="284370"/>
          <a:ext cx="6858048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2261" tIns="395732" rIns="532261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Masalah</a:t>
          </a:r>
          <a:r>
            <a:rPr lang="en-US" sz="2600" kern="1200" dirty="0" smtClean="0">
              <a:latin typeface="Calibri" pitchFamily="34" charset="0"/>
              <a:cs typeface="Calibri" pitchFamily="34" charset="0"/>
            </a:rPr>
            <a:t> yang </a:t>
          </a: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terjadi</a:t>
          </a:r>
          <a:r>
            <a:rPr lang="en-US" sz="26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dalam</a:t>
          </a:r>
          <a:r>
            <a:rPr lang="en-US" sz="26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kehidupan</a:t>
          </a:r>
          <a:endParaRPr lang="id-ID" sz="2600" kern="1200" dirty="0">
            <a:latin typeface="Calibri" pitchFamily="34" charset="0"/>
            <a:cs typeface="Calibri" pitchFamily="34" charset="0"/>
          </a:endParaRPr>
        </a:p>
      </dsp:txBody>
      <dsp:txXfrm>
        <a:off x="0" y="284370"/>
        <a:ext cx="6858048" cy="957600"/>
      </dsp:txXfrm>
    </dsp:sp>
    <dsp:sp modelId="{07045A07-F2A6-404E-A7CA-99B093EA76C9}">
      <dsp:nvSpPr>
        <dsp:cNvPr id="0" name=""/>
        <dsp:cNvSpPr/>
      </dsp:nvSpPr>
      <dsp:spPr>
        <a:xfrm>
          <a:off x="342902" y="3930"/>
          <a:ext cx="480063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Materi</a:t>
          </a:r>
          <a:r>
            <a:rPr lang="en-US" sz="26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Kajian</a:t>
          </a:r>
          <a:endParaRPr lang="id-ID" sz="2600" kern="1200" dirty="0">
            <a:latin typeface="Calibri" pitchFamily="34" charset="0"/>
            <a:cs typeface="Calibri" pitchFamily="34" charset="0"/>
          </a:endParaRPr>
        </a:p>
      </dsp:txBody>
      <dsp:txXfrm>
        <a:off x="370282" y="31310"/>
        <a:ext cx="4745873" cy="506120"/>
      </dsp:txXfrm>
    </dsp:sp>
    <dsp:sp modelId="{5A0F752F-3003-4F07-A71A-59039159384A}">
      <dsp:nvSpPr>
        <dsp:cNvPr id="0" name=""/>
        <dsp:cNvSpPr/>
      </dsp:nvSpPr>
      <dsp:spPr>
        <a:xfrm>
          <a:off x="0" y="1625010"/>
          <a:ext cx="6858048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2261" tIns="395732" rIns="532261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Metode</a:t>
          </a:r>
          <a:r>
            <a:rPr lang="en-US" sz="2600" kern="1200" dirty="0" smtClean="0">
              <a:latin typeface="Calibri" pitchFamily="34" charset="0"/>
              <a:cs typeface="Calibri" pitchFamily="34" charset="0"/>
            </a:rPr>
            <a:t> yang </a:t>
          </a: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digunakan</a:t>
          </a:r>
          <a:endParaRPr lang="id-ID" sz="2600" kern="1200" dirty="0">
            <a:latin typeface="Calibri" pitchFamily="34" charset="0"/>
            <a:cs typeface="Calibri" pitchFamily="34" charset="0"/>
          </a:endParaRPr>
        </a:p>
      </dsp:txBody>
      <dsp:txXfrm>
        <a:off x="0" y="1625010"/>
        <a:ext cx="6858048" cy="957600"/>
      </dsp:txXfrm>
    </dsp:sp>
    <dsp:sp modelId="{01851839-9273-4D34-8DDC-743DD5EA544A}">
      <dsp:nvSpPr>
        <dsp:cNvPr id="0" name=""/>
        <dsp:cNvSpPr/>
      </dsp:nvSpPr>
      <dsp:spPr>
        <a:xfrm>
          <a:off x="342902" y="1344570"/>
          <a:ext cx="480063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Calibri" pitchFamily="34" charset="0"/>
              <a:cs typeface="Calibri" pitchFamily="34" charset="0"/>
            </a:rPr>
            <a:t>Cara </a:t>
          </a: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Pengkajian</a:t>
          </a:r>
          <a:endParaRPr lang="id-ID" sz="2600" kern="1200" dirty="0">
            <a:latin typeface="Calibri" pitchFamily="34" charset="0"/>
            <a:cs typeface="Calibri" pitchFamily="34" charset="0"/>
          </a:endParaRPr>
        </a:p>
      </dsp:txBody>
      <dsp:txXfrm>
        <a:off x="370282" y="1371950"/>
        <a:ext cx="4745873" cy="506120"/>
      </dsp:txXfrm>
    </dsp:sp>
    <dsp:sp modelId="{1CBE148D-03FC-4D69-8F91-1FFBAD9BC011}">
      <dsp:nvSpPr>
        <dsp:cNvPr id="0" name=""/>
        <dsp:cNvSpPr/>
      </dsp:nvSpPr>
      <dsp:spPr>
        <a:xfrm>
          <a:off x="0" y="2965650"/>
          <a:ext cx="6858048" cy="1316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2261" tIns="395732" rIns="532261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Memprediksi</a:t>
          </a:r>
          <a:r>
            <a:rPr lang="en-US" sz="26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atau</a:t>
          </a:r>
          <a:r>
            <a:rPr lang="en-US" sz="26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mengendalikan</a:t>
          </a:r>
          <a:r>
            <a:rPr lang="en-US" sz="26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masalah</a:t>
          </a:r>
          <a:endParaRPr lang="id-ID" sz="2600" kern="1200" dirty="0">
            <a:latin typeface="Calibri" pitchFamily="34" charset="0"/>
            <a:cs typeface="Calibri" pitchFamily="34" charset="0"/>
          </a:endParaRPr>
        </a:p>
      </dsp:txBody>
      <dsp:txXfrm>
        <a:off x="0" y="2965650"/>
        <a:ext cx="6858048" cy="1316700"/>
      </dsp:txXfrm>
    </dsp:sp>
    <dsp:sp modelId="{85D2EEBE-4D0E-4EE8-85C6-52B56FD35FC6}">
      <dsp:nvSpPr>
        <dsp:cNvPr id="0" name=""/>
        <dsp:cNvSpPr/>
      </dsp:nvSpPr>
      <dsp:spPr>
        <a:xfrm>
          <a:off x="342902" y="2685210"/>
          <a:ext cx="480063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Tujuan</a:t>
          </a:r>
          <a:r>
            <a:rPr lang="en-US" sz="26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600" kern="1200" dirty="0" err="1" smtClean="0">
              <a:latin typeface="Calibri" pitchFamily="34" charset="0"/>
              <a:cs typeface="Calibri" pitchFamily="34" charset="0"/>
            </a:rPr>
            <a:t>Pengkajian</a:t>
          </a:r>
          <a:endParaRPr lang="id-ID" sz="2600" kern="1200" dirty="0">
            <a:latin typeface="Calibri" pitchFamily="34" charset="0"/>
            <a:cs typeface="Calibri" pitchFamily="34" charset="0"/>
          </a:endParaRPr>
        </a:p>
      </dsp:txBody>
      <dsp:txXfrm>
        <a:off x="370282" y="2712590"/>
        <a:ext cx="4745873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FA9B6-B6A0-48C3-B0FA-697973EB4C74}">
      <dsp:nvSpPr>
        <dsp:cNvPr id="0" name=""/>
        <dsp:cNvSpPr/>
      </dsp:nvSpPr>
      <dsp:spPr>
        <a:xfrm rot="5400000">
          <a:off x="4305628" y="-1813648"/>
          <a:ext cx="1418647" cy="54006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accent1"/>
              </a:solidFill>
            </a:rPr>
            <a:t>Data </a:t>
          </a:r>
          <a:r>
            <a:rPr lang="en-US" sz="2800" kern="1200" dirty="0" err="1" smtClean="0">
              <a:solidFill>
                <a:schemeClr val="accent1"/>
              </a:solidFill>
            </a:rPr>
            <a:t>diambil</a:t>
          </a:r>
          <a:r>
            <a:rPr lang="en-US" sz="2800" kern="1200" dirty="0" smtClean="0">
              <a:solidFill>
                <a:schemeClr val="accent1"/>
              </a:solidFill>
            </a:rPr>
            <a:t> </a:t>
          </a:r>
          <a:r>
            <a:rPr lang="en-US" sz="2800" kern="1200" dirty="0" err="1" smtClean="0">
              <a:solidFill>
                <a:schemeClr val="accent1"/>
              </a:solidFill>
            </a:rPr>
            <a:t>dari</a:t>
          </a:r>
          <a:r>
            <a:rPr lang="en-US" sz="2800" kern="1200" dirty="0" smtClean="0">
              <a:solidFill>
                <a:schemeClr val="accent1"/>
              </a:solidFill>
            </a:rPr>
            <a:t> </a:t>
          </a:r>
          <a:r>
            <a:rPr lang="en-US" sz="2800" kern="1200" dirty="0" err="1" smtClean="0">
              <a:solidFill>
                <a:schemeClr val="accent1"/>
              </a:solidFill>
            </a:rPr>
            <a:t>literatur</a:t>
          </a:r>
          <a:endParaRPr lang="id-ID" sz="2800" kern="1200" dirty="0">
            <a:solidFill>
              <a:schemeClr val="accent1"/>
            </a:solidFill>
          </a:endParaRPr>
        </a:p>
      </dsp:txBody>
      <dsp:txXfrm rot="-5400000">
        <a:off x="2314605" y="246628"/>
        <a:ext cx="5331441" cy="1280141"/>
      </dsp:txXfrm>
    </dsp:sp>
    <dsp:sp modelId="{154CEB24-3E6A-44A6-867F-7B1FFDEAF16C}">
      <dsp:nvSpPr>
        <dsp:cNvPr id="0" name=""/>
        <dsp:cNvSpPr/>
      </dsp:nvSpPr>
      <dsp:spPr>
        <a:xfrm>
          <a:off x="142880" y="44"/>
          <a:ext cx="2171724" cy="17733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Rasional</a:t>
          </a:r>
          <a:endParaRPr lang="id-ID" sz="2800" kern="1200" dirty="0"/>
        </a:p>
      </dsp:txBody>
      <dsp:txXfrm>
        <a:off x="229446" y="86610"/>
        <a:ext cx="1998592" cy="1600176"/>
      </dsp:txXfrm>
    </dsp:sp>
    <dsp:sp modelId="{D1416081-BDC2-4541-8E59-6F3866265BE8}">
      <dsp:nvSpPr>
        <dsp:cNvPr id="0" name=""/>
        <dsp:cNvSpPr/>
      </dsp:nvSpPr>
      <dsp:spPr>
        <a:xfrm rot="5400000">
          <a:off x="4305628" y="48325"/>
          <a:ext cx="1418647" cy="54006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accent1"/>
              </a:solidFill>
            </a:rPr>
            <a:t>Data </a:t>
          </a:r>
          <a:r>
            <a:rPr lang="en-US" sz="2800" kern="1200" dirty="0" err="1" smtClean="0">
              <a:solidFill>
                <a:schemeClr val="accent1"/>
              </a:solidFill>
            </a:rPr>
            <a:t>diambil</a:t>
          </a:r>
          <a:r>
            <a:rPr lang="en-US" sz="2800" kern="1200" dirty="0" smtClean="0">
              <a:solidFill>
                <a:schemeClr val="accent1"/>
              </a:solidFill>
            </a:rPr>
            <a:t> </a:t>
          </a:r>
          <a:r>
            <a:rPr lang="en-US" sz="2800" kern="1200" dirty="0" err="1" smtClean="0">
              <a:solidFill>
                <a:schemeClr val="accent1"/>
              </a:solidFill>
            </a:rPr>
            <a:t>dari</a:t>
          </a:r>
          <a:r>
            <a:rPr lang="en-US" sz="2800" kern="1200" dirty="0" smtClean="0">
              <a:solidFill>
                <a:schemeClr val="accent1"/>
              </a:solidFill>
            </a:rPr>
            <a:t> </a:t>
          </a:r>
          <a:r>
            <a:rPr lang="en-US" sz="2800" kern="1200" dirty="0" err="1" smtClean="0">
              <a:solidFill>
                <a:schemeClr val="accent1"/>
              </a:solidFill>
            </a:rPr>
            <a:t>teknik</a:t>
          </a:r>
          <a:r>
            <a:rPr lang="en-US" sz="2800" kern="1200" dirty="0" smtClean="0">
              <a:solidFill>
                <a:schemeClr val="accent1"/>
              </a:solidFill>
            </a:rPr>
            <a:t> </a:t>
          </a:r>
          <a:r>
            <a:rPr lang="en-US" sz="2800" kern="1200" dirty="0" smtClean="0">
              <a:solidFill>
                <a:srgbClr val="FF0000"/>
              </a:solidFill>
            </a:rPr>
            <a:t>survey</a:t>
          </a:r>
          <a:r>
            <a:rPr lang="en-US" sz="2800" kern="1200" dirty="0" smtClean="0">
              <a:solidFill>
                <a:schemeClr val="accent1"/>
              </a:solidFill>
            </a:rPr>
            <a:t>, </a:t>
          </a:r>
          <a:r>
            <a:rPr lang="en-US" sz="2800" kern="1200" dirty="0" err="1" smtClean="0">
              <a:solidFill>
                <a:srgbClr val="FF0000"/>
              </a:solidFill>
            </a:rPr>
            <a:t>percobaan</a:t>
          </a:r>
          <a:r>
            <a:rPr lang="en-US" sz="2800" kern="1200" dirty="0" smtClean="0">
              <a:solidFill>
                <a:schemeClr val="accent1"/>
              </a:solidFill>
            </a:rPr>
            <a:t>, </a:t>
          </a:r>
          <a:r>
            <a:rPr lang="en-US" sz="2800" kern="1200" dirty="0" err="1" smtClean="0">
              <a:solidFill>
                <a:schemeClr val="accent1"/>
              </a:solidFill>
            </a:rPr>
            <a:t>dan</a:t>
          </a:r>
          <a:r>
            <a:rPr lang="en-US" sz="2800" kern="1200" dirty="0" smtClean="0">
              <a:solidFill>
                <a:schemeClr val="accent1"/>
              </a:solidFill>
            </a:rPr>
            <a:t> </a:t>
          </a:r>
          <a:r>
            <a:rPr lang="en-US" sz="2800" kern="1200" dirty="0" err="1" smtClean="0">
              <a:solidFill>
                <a:srgbClr val="FF0000"/>
              </a:solidFill>
            </a:rPr>
            <a:t>partisipasi</a:t>
          </a:r>
          <a:endParaRPr lang="id-ID" sz="2800" kern="1200" dirty="0">
            <a:solidFill>
              <a:srgbClr val="FF0000"/>
            </a:solidFill>
          </a:endParaRPr>
        </a:p>
      </dsp:txBody>
      <dsp:txXfrm rot="-5400000">
        <a:off x="2314605" y="2108602"/>
        <a:ext cx="5331441" cy="1280141"/>
      </dsp:txXfrm>
    </dsp:sp>
    <dsp:sp modelId="{8FDDC8F5-5D5A-4ECA-BD3A-CA1EDB1B31C6}">
      <dsp:nvSpPr>
        <dsp:cNvPr id="0" name=""/>
        <dsp:cNvSpPr/>
      </dsp:nvSpPr>
      <dsp:spPr>
        <a:xfrm>
          <a:off x="142880" y="1862018"/>
          <a:ext cx="2171724" cy="17733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Empiris</a:t>
          </a:r>
          <a:endParaRPr lang="id-ID" sz="2800" kern="1200" dirty="0"/>
        </a:p>
      </dsp:txBody>
      <dsp:txXfrm>
        <a:off x="229446" y="1948584"/>
        <a:ext cx="1998592" cy="1600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02/10/2015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831" y="152384"/>
            <a:ext cx="707233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SYARAT DAN JENIS KARYA ILMIAH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Khafiizh</a:t>
            </a:r>
            <a:r>
              <a:rPr lang="en-US" b="1" dirty="0" smtClean="0"/>
              <a:t> </a:t>
            </a:r>
            <a:r>
              <a:rPr lang="en-US" b="1" dirty="0" err="1" smtClean="0"/>
              <a:t>Hastuti</a:t>
            </a:r>
            <a:endParaRPr lang="en-US" b="1" dirty="0" smtClean="0"/>
          </a:p>
          <a:p>
            <a:r>
              <a:rPr lang="en-US" dirty="0" err="1" smtClean="0"/>
              <a:t>afis@dsn.dinus.ac.id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Tata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Pengkajian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ilmiah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14348" y="2071678"/>
          <a:ext cx="7858180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Kebahasaan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menulis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karya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ilmiah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ragam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ilmiah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Syarat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Indonesia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ragam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ilmiah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Sesuai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kaidah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baku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Logis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Kuantitatif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Denotatif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Tepat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Ringkas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Runtun</a:t>
            </a: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endParaRPr lang="id-ID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Baku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Struktur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sesuai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kaidah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Indonesia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baku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baik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mengenai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struktur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maupun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kalimat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endParaRPr lang="en-US" i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d-ID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4929198"/>
            <a:ext cx="750099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kekurangan</a:t>
            </a:r>
            <a:r>
              <a:rPr lang="en-US" sz="2400" dirty="0" smtClean="0"/>
              <a:t> modal, </a:t>
            </a:r>
            <a:r>
              <a:rPr lang="en-US" sz="2400" dirty="0" err="1" smtClean="0"/>
              <a:t>tenaga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 – lain,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terpaksa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serahkan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3071810"/>
            <a:ext cx="750099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  <a:cs typeface="Calibri" pitchFamily="34" charset="0"/>
              </a:rPr>
              <a:t>dikarenakan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kekurangan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dana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, modal,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tenaga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Calibri" pitchFamily="34" charset="0"/>
              </a:rPr>
              <a:t>dan</a:t>
            </a:r>
            <a:r>
              <a:rPr lang="en-US" sz="2400" dirty="0" smtClean="0">
                <a:solidFill>
                  <a:srgbClr val="FF0000"/>
                </a:solidFill>
                <a:cs typeface="Calibri" pitchFamily="34" charset="0"/>
              </a:rPr>
              <a:t> lain </a:t>
            </a:r>
            <a:r>
              <a:rPr lang="en-US" sz="2400" dirty="0" err="1" smtClean="0">
                <a:solidFill>
                  <a:srgbClr val="FF0000"/>
                </a:solidFill>
                <a:cs typeface="Calibri" pitchFamily="34" charset="0"/>
              </a:rPr>
              <a:t>sebagainya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maka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proyek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itu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Calibri" pitchFamily="34" charset="0"/>
              </a:rPr>
              <a:t>kita</a:t>
            </a:r>
            <a:r>
              <a:rPr lang="en-US" sz="2400" dirty="0" smtClean="0"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Calibri" pitchFamily="34" charset="0"/>
              </a:rPr>
              <a:t>terpaksa</a:t>
            </a:r>
            <a:r>
              <a:rPr lang="en-US" sz="2400" dirty="0" smtClean="0"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Calibri" pitchFamily="34" charset="0"/>
              </a:rPr>
              <a:t>serahkan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pengusaha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asing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36841" y="4357694"/>
            <a:ext cx="484632" cy="50006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Ide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disampaikan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Indonesia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ragam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ilmiah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diterima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akal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0"/>
            <a:ext cx="60007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Orang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senang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alat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itu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harus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sering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diservis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supaya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cepat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rusak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312515"/>
            <a:ext cx="60007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alat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sering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digunakan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itu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harus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sering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diservis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supaya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cepat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rusak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8082" y="2714620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Mengacu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orang</a:t>
            </a:r>
            <a:endParaRPr lang="id-ID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4286256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Mengacu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ke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alat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Kuantitatif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Keterangan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dikemukakan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tulisan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diukur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pasti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 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0"/>
            <a:ext cx="60007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menanam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pohon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diperlukan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lubang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cukup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dalam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312515"/>
            <a:ext cx="60007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menanam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pohon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diperlukan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lubang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kedalaman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Calibri" pitchFamily="34" charset="0"/>
              </a:rPr>
              <a:t>satu</a:t>
            </a:r>
            <a:r>
              <a:rPr lang="en-US" sz="2400" dirty="0" smtClean="0">
                <a:solidFill>
                  <a:srgbClr val="FF0000"/>
                </a:solidFill>
                <a:cs typeface="Calibri" pitchFamily="34" charset="0"/>
              </a:rPr>
              <a:t> meter</a:t>
            </a:r>
            <a:endParaRPr lang="id-ID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8082" y="271462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perkiraan</a:t>
            </a:r>
            <a:endParaRPr lang="id-ID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4286256"/>
            <a:ext cx="1785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err="1" smtClean="0">
                <a:solidFill>
                  <a:srgbClr val="FF0000"/>
                </a:solidFill>
              </a:rPr>
              <a:t>Menunjukkan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</a:rPr>
              <a:t>ukuran</a:t>
            </a:r>
            <a:endParaRPr lang="id-ID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Tepat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Ide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diungkapkan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makna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ganda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0"/>
            <a:ext cx="60007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Atap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bangunan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sudah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rusak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itu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sirap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598267"/>
            <a:ext cx="60007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Bangunan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sudah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rusak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itu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atapnya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sirap</a:t>
            </a:r>
            <a:endParaRPr lang="id-ID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8082" y="2714620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Makna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ganda</a:t>
            </a:r>
            <a:endParaRPr lang="id-ID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4697236"/>
            <a:ext cx="178591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err="1" smtClean="0">
                <a:solidFill>
                  <a:srgbClr val="FF0000"/>
                </a:solidFill>
              </a:rPr>
              <a:t>Satu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</a:rPr>
              <a:t>makna</a:t>
            </a:r>
            <a:endParaRPr lang="id-ID" sz="23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3214686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Atap</a:t>
            </a:r>
            <a:r>
              <a:rPr lang="en-US" sz="2400" dirty="0" smtClean="0">
                <a:solidFill>
                  <a:schemeClr val="accent1"/>
                </a:solidFill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</a:rPr>
              <a:t>bangunan</a:t>
            </a:r>
            <a:r>
              <a:rPr lang="en-US" sz="2400" dirty="0" smtClean="0">
                <a:solidFill>
                  <a:schemeClr val="accent1"/>
                </a:solidFill>
              </a:rPr>
              <a:t> yang </a:t>
            </a:r>
            <a:r>
              <a:rPr lang="en-US" sz="2400" dirty="0" err="1" smtClean="0">
                <a:solidFill>
                  <a:schemeClr val="accent1"/>
                </a:solidFill>
              </a:rPr>
              <a:t>sudah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rusak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Atap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bangunan</a:t>
            </a:r>
            <a:r>
              <a:rPr lang="en-US" sz="2400" dirty="0" smtClean="0">
                <a:solidFill>
                  <a:schemeClr val="accent1"/>
                </a:solidFill>
              </a:rPr>
              <a:t> – yang </a:t>
            </a:r>
            <a:r>
              <a:rPr lang="en-US" sz="2400" dirty="0" err="1" smtClean="0">
                <a:solidFill>
                  <a:schemeClr val="accent1"/>
                </a:solidFill>
              </a:rPr>
              <a:t>sudah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rusak</a:t>
            </a:r>
            <a:endParaRPr lang="id-ID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Denotatif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dipilih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sesuai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arti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sesungguhnya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melibatkan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perasaan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0"/>
            <a:ext cx="60007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Kota –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kota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besar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Calibri" pitchFamily="34" charset="0"/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Calibri" pitchFamily="34" charset="0"/>
              </a:rPr>
              <a:t>pernah</a:t>
            </a:r>
            <a:r>
              <a:rPr lang="en-US" sz="2400" dirty="0" smtClean="0"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Calibri" pitchFamily="34" charset="0"/>
              </a:rPr>
              <a:t>tidur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312515"/>
            <a:ext cx="60007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Di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kota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kota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besar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hidup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pernah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berhenti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baik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siang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maupun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malam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endParaRPr lang="id-ID" sz="2400" dirty="0">
              <a:solidFill>
                <a:srgbClr val="FF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428992" y="3500438"/>
            <a:ext cx="484632" cy="50006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Ide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diungkapkan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sesuai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kebutuhan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pemakaian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seperlunya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0"/>
            <a:ext cx="778674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Sebaiknya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letak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rumah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dekat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rawa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rawa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sedapat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mungkin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letak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rumah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dekat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tempat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ramai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sebab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bila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dekat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tempat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ramai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kita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beristirahat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baik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5169771"/>
            <a:ext cx="778674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Sebaiknya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letak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rumah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jauh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rawa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tempat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ramai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agar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penghuninya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beristirahat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Calibri" pitchFamily="34" charset="0"/>
              </a:rPr>
              <a:t>baik</a:t>
            </a:r>
            <a:endParaRPr lang="id-ID" sz="2400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00496" y="4500570"/>
            <a:ext cx="628868" cy="50006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Capaian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Akademis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Disertasi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Tesis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Skripsi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Tugas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Akhir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makalah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Forum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Artikel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ilmiah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Makalah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, paper,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kertas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kerja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Buka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teks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buku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ajar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Laporan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Penelitian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id-ID" sz="23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RENCANA KEGIATAN PERKULIAHAN SEMESTER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14324" y="1357298"/>
          <a:ext cx="4186238" cy="417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8275"/>
                <a:gridCol w="37379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Overview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Tulis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Syarat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Jenis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Ejaan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Kata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Kalimat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Tata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Kalimat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Review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Pertemuan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Minggu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1 s/d 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Tengah Semester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714876" y="1357298"/>
          <a:ext cx="4186238" cy="417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8275"/>
                <a:gridCol w="37379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Silogisme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Definisi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Istilah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Pemaragrafan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Pemaragrafan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Wacana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Menyusun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Tulis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Proses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Menyusun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Karya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Tulis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Ilmiah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Presentasi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Tugas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Akhir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Semester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Objectives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Mengetahui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pentingnya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kemampuan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menulis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karya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ilmiah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penyebarluasan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ilmu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pengetahuan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seni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Menguasai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menerapkan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syarat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karya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tulis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ilmiah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Menerapkan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syarat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kebahasaan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penyusunan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karya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tulis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ilmiah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Membedakan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berbagai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jenis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karya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ilmiah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500174"/>
          <a:ext cx="8229600" cy="4584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Tata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80" cy="4937760"/>
          </a:xfrm>
        </p:spPr>
        <p:txBody>
          <a:bodyPr>
            <a:normAutofit/>
          </a:bodyPr>
          <a:lstStyle/>
          <a:p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Kemajuan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ilmu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pengetahuan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menjadikan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manusia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mengendalikan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memanfaatkan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alam</a:t>
            </a:r>
            <a:endParaRPr lang="en-US" sz="25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Kemajuan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ilmu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pengetahuan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terjadi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disebabkan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temuan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acuan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penemuan</a:t>
            </a:r>
            <a:endParaRPr lang="en-US" sz="25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Semua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temuan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bisa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dimanfaatkan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generasi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penerus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jika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dokumennya</a:t>
            </a:r>
            <a:endParaRPr lang="en-US" sz="25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Salah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bentuk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dokumen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penting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karya</a:t>
            </a:r>
            <a:r>
              <a:rPr lang="en-US" sz="2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tulis</a:t>
            </a:r>
            <a:r>
              <a:rPr lang="en-US" sz="2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ilmiah</a:t>
            </a:r>
            <a:endParaRPr lang="en-US" sz="25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Karya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tulis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ilmiah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juga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sarana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komunikasi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ilmiah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sangat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efektif</a:t>
            </a:r>
            <a:endParaRPr lang="en-US" sz="25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30" name="Picture 6" descr="http://t3.gstatic.com/images?q=tbn:ANd9GcS9FtUZZVzv5OkEYfJ57bdyQg28-66ftoDgXZ6HDY2ynnjAlfc0P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143512"/>
            <a:ext cx="2895597" cy="1194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Tata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tulis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karya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ilmiah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menyusun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tulisan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tentang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perencanaan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hasil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suatu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kajian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ilmiah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Penyusunan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tulisan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meliputi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sz="2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Penggunaan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bahasa</a:t>
            </a:r>
            <a:endParaRPr lang="en-US" sz="26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Pengurutan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materi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tulisan</a:t>
            </a:r>
            <a:endParaRPr lang="en-US" sz="26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sz="2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Bagaimana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cara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naskah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itu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ditampilkan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id-ID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Tata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Perencanaan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Kegiatan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menentukan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menyusun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langkah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langkah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beserta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objeknya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kegiatan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bagaimana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kegiatan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tahap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demi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tahap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Hasil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suatu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kajian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ilmiah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segala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dicapai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kegiatan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Pentingnya</a:t>
            </a:r>
            <a:r>
              <a:rPr lang="en-US" dirty="0" smtClean="0"/>
              <a:t> Tata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Kegiatan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ilmiah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3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aspek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071538" y="1857364"/>
          <a:ext cx="685804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Tata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tulis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ilmiah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Mengangkat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fenomena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terjadi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kehidupan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cara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pengkajian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tertentu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Menemukan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sesuatu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dijadikan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masukan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memprediksi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mengontrol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fenomena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kehidupan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Menyajikan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tulisan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cara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tertentu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221</TotalTime>
  <Words>704</Words>
  <Application>Microsoft Office PowerPoint</Application>
  <PresentationFormat>On-screen Show (4:3)</PresentationFormat>
  <Paragraphs>153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Bookman Old Style</vt:lpstr>
      <vt:lpstr>Calibri</vt:lpstr>
      <vt:lpstr>Gill Sans MT</vt:lpstr>
      <vt:lpstr>Wingdings</vt:lpstr>
      <vt:lpstr>Wingdings 3</vt:lpstr>
      <vt:lpstr>Presentation10</vt:lpstr>
      <vt:lpstr>SYARAT DAN JENIS KARYA ILMIAH</vt:lpstr>
      <vt:lpstr>RENCANA KEGIATAN PERKULIAHAN SEMESTER</vt:lpstr>
      <vt:lpstr>Objectives</vt:lpstr>
      <vt:lpstr>Outline</vt:lpstr>
      <vt:lpstr>Pentingnya Tata Tulis Karya Ilmiah</vt:lpstr>
      <vt:lpstr>Pentingnya Tata Tulis Karya Ilmiah</vt:lpstr>
      <vt:lpstr>Pentingnya Tata Tulis Karya Ilmiah</vt:lpstr>
      <vt:lpstr>Pentingnya Tata Tulis Karya Ilmiah</vt:lpstr>
      <vt:lpstr>Syarat dan Subjek Tata Tulis Karya Ilmiah</vt:lpstr>
      <vt:lpstr>Syarat dan Subjek Tata Tulis Karya Ilmiah</vt:lpstr>
      <vt:lpstr>Syarat Kebahasaan</vt:lpstr>
      <vt:lpstr>Baku</vt:lpstr>
      <vt:lpstr>Logis</vt:lpstr>
      <vt:lpstr>Kuantitatif</vt:lpstr>
      <vt:lpstr>Tepat</vt:lpstr>
      <vt:lpstr>Denotatif</vt:lpstr>
      <vt:lpstr>Ringkas</vt:lpstr>
      <vt:lpstr>Jenis Karya Tulis Ilmiah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SYARAT DAN JENIS KARYA ILMIAH</dc:title>
  <dc:creator>asus</dc:creator>
  <cp:lastModifiedBy>SONY</cp:lastModifiedBy>
  <cp:revision>37</cp:revision>
  <dcterms:created xsi:type="dcterms:W3CDTF">2014-09-17T13:09:14Z</dcterms:created>
  <dcterms:modified xsi:type="dcterms:W3CDTF">2015-10-02T00:42:18Z</dcterms:modified>
</cp:coreProperties>
</file>