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1"/>
  </p:handoutMasterIdLst>
  <p:sldIdLst>
    <p:sldId id="258" r:id="rId2"/>
    <p:sldId id="260" r:id="rId3"/>
    <p:sldId id="290" r:id="rId4"/>
    <p:sldId id="326" r:id="rId5"/>
    <p:sldId id="257" r:id="rId6"/>
    <p:sldId id="265" r:id="rId7"/>
    <p:sldId id="269" r:id="rId8"/>
    <p:sldId id="267" r:id="rId9"/>
    <p:sldId id="272" r:id="rId10"/>
    <p:sldId id="271" r:id="rId11"/>
    <p:sldId id="270" r:id="rId12"/>
    <p:sldId id="273" r:id="rId13"/>
    <p:sldId id="275" r:id="rId14"/>
    <p:sldId id="276" r:id="rId15"/>
    <p:sldId id="277" r:id="rId16"/>
    <p:sldId id="279" r:id="rId17"/>
    <p:sldId id="280" r:id="rId18"/>
    <p:sldId id="281" r:id="rId19"/>
    <p:sldId id="282" r:id="rId20"/>
    <p:sldId id="283" r:id="rId21"/>
    <p:sldId id="285" r:id="rId22"/>
    <p:sldId id="286" r:id="rId23"/>
    <p:sldId id="284" r:id="rId24"/>
    <p:sldId id="288" r:id="rId25"/>
    <p:sldId id="289" r:id="rId26"/>
    <p:sldId id="287" r:id="rId27"/>
    <p:sldId id="292" r:id="rId28"/>
    <p:sldId id="315" r:id="rId29"/>
    <p:sldId id="314" r:id="rId30"/>
    <p:sldId id="295" r:id="rId31"/>
    <p:sldId id="296" r:id="rId32"/>
    <p:sldId id="320" r:id="rId33"/>
    <p:sldId id="321" r:id="rId34"/>
    <p:sldId id="319" r:id="rId35"/>
    <p:sldId id="297" r:id="rId36"/>
    <p:sldId id="299" r:id="rId37"/>
    <p:sldId id="300" r:id="rId38"/>
    <p:sldId id="301" r:id="rId39"/>
    <p:sldId id="303" r:id="rId40"/>
    <p:sldId id="304" r:id="rId41"/>
    <p:sldId id="306" r:id="rId42"/>
    <p:sldId id="302" r:id="rId43"/>
    <p:sldId id="305" r:id="rId44"/>
    <p:sldId id="307" r:id="rId45"/>
    <p:sldId id="310" r:id="rId46"/>
    <p:sldId id="308" r:id="rId47"/>
    <p:sldId id="274" r:id="rId48"/>
    <p:sldId id="311" r:id="rId49"/>
    <p:sldId id="313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67E482-137B-4FDB-AC1F-894E3B38DF4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AD5D3D-22AE-4018-BB7B-2E150E2865FC}">
      <dgm:prSet phldrT="[Text]"/>
      <dgm:spPr/>
      <dgm:t>
        <a:bodyPr/>
        <a:lstStyle/>
        <a:p>
          <a:r>
            <a:rPr lang="en-US" b="0" dirty="0" smtClean="0"/>
            <a:t>1</a:t>
          </a:r>
          <a:endParaRPr lang="en-US" b="0" dirty="0"/>
        </a:p>
      </dgm:t>
    </dgm:pt>
    <dgm:pt modelId="{EB947E6B-EC34-428E-8BD0-81AD109FE4A6}" type="parTrans" cxnId="{B89C5719-8F06-455D-A8DB-8CA0E6A956A0}">
      <dgm:prSet/>
      <dgm:spPr/>
      <dgm:t>
        <a:bodyPr/>
        <a:lstStyle/>
        <a:p>
          <a:endParaRPr lang="en-US"/>
        </a:p>
      </dgm:t>
    </dgm:pt>
    <dgm:pt modelId="{593DEA86-129E-41B5-AFBC-BAEE5D929D6F}" type="sibTrans" cxnId="{B89C5719-8F06-455D-A8DB-8CA0E6A956A0}">
      <dgm:prSet/>
      <dgm:spPr/>
      <dgm:t>
        <a:bodyPr/>
        <a:lstStyle/>
        <a:p>
          <a:endParaRPr lang="en-US"/>
        </a:p>
      </dgm:t>
    </dgm:pt>
    <dgm:pt modelId="{297CB415-7200-4F28-ABF6-14639227FEBD}">
      <dgm:prSet phldrT="[Text]"/>
      <dgm:spPr/>
      <dgm:t>
        <a:bodyPr/>
        <a:lstStyle/>
        <a:p>
          <a:r>
            <a:rPr lang="id-ID" b="0" dirty="0" smtClean="0"/>
            <a:t>Alokasi Memory</a:t>
          </a:r>
          <a:endParaRPr lang="en-US" b="0" dirty="0"/>
        </a:p>
      </dgm:t>
    </dgm:pt>
    <dgm:pt modelId="{F1C0525E-B40C-4F84-A119-8C89614886A2}" type="parTrans" cxnId="{C027F1B2-DCCF-475A-9C34-DCECC5FCECE4}">
      <dgm:prSet/>
      <dgm:spPr/>
      <dgm:t>
        <a:bodyPr/>
        <a:lstStyle/>
        <a:p>
          <a:endParaRPr lang="en-US"/>
        </a:p>
      </dgm:t>
    </dgm:pt>
    <dgm:pt modelId="{C0DE6B57-F6FA-4A71-9DB9-80A6B63E3889}" type="sibTrans" cxnId="{C027F1B2-DCCF-475A-9C34-DCECC5FCECE4}">
      <dgm:prSet/>
      <dgm:spPr/>
      <dgm:t>
        <a:bodyPr/>
        <a:lstStyle/>
        <a:p>
          <a:endParaRPr lang="en-US"/>
        </a:p>
      </dgm:t>
    </dgm:pt>
    <dgm:pt modelId="{7863F9E1-6821-462F-A9AC-FAA7B569528E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693F7445-4C7C-41E1-A7C1-481B102F2D47}" type="parTrans" cxnId="{62918C08-F08B-4828-B016-019420EE43D4}">
      <dgm:prSet/>
      <dgm:spPr/>
      <dgm:t>
        <a:bodyPr/>
        <a:lstStyle/>
        <a:p>
          <a:endParaRPr lang="en-US"/>
        </a:p>
      </dgm:t>
    </dgm:pt>
    <dgm:pt modelId="{046A514F-626A-4E99-8007-18ABBE3BCD18}" type="sibTrans" cxnId="{62918C08-F08B-4828-B016-019420EE43D4}">
      <dgm:prSet/>
      <dgm:spPr/>
      <dgm:t>
        <a:bodyPr/>
        <a:lstStyle/>
        <a:p>
          <a:endParaRPr lang="en-US"/>
        </a:p>
      </dgm:t>
    </dgm:pt>
    <dgm:pt modelId="{889FD60B-B67C-4884-99F5-D7B7BB9C66D4}">
      <dgm:prSet phldrT="[Text]"/>
      <dgm:spPr/>
      <dgm:t>
        <a:bodyPr/>
        <a:lstStyle/>
        <a:p>
          <a:r>
            <a:rPr lang="id-ID" dirty="0" smtClean="0"/>
            <a:t>Linked List</a:t>
          </a:r>
          <a:endParaRPr lang="en-US" dirty="0"/>
        </a:p>
      </dgm:t>
    </dgm:pt>
    <dgm:pt modelId="{1F7B0C03-0611-4EBF-A884-126CB81B5DD9}" type="parTrans" cxnId="{15904DF9-1594-4388-862F-E71088C8AE6A}">
      <dgm:prSet/>
      <dgm:spPr/>
      <dgm:t>
        <a:bodyPr/>
        <a:lstStyle/>
        <a:p>
          <a:endParaRPr lang="en-US"/>
        </a:p>
      </dgm:t>
    </dgm:pt>
    <dgm:pt modelId="{6C1CCCD1-4658-41B6-8866-B2F0A9DD336D}" type="sibTrans" cxnId="{15904DF9-1594-4388-862F-E71088C8AE6A}">
      <dgm:prSet/>
      <dgm:spPr/>
      <dgm:t>
        <a:bodyPr/>
        <a:lstStyle/>
        <a:p>
          <a:endParaRPr lang="en-US"/>
        </a:p>
      </dgm:t>
    </dgm:pt>
    <dgm:pt modelId="{65C6D769-8AB4-466B-9A39-6AC775D88E2A}">
      <dgm:prSet phldrT="[Text]"/>
      <dgm:spPr/>
      <dgm:t>
        <a:bodyPr/>
        <a:lstStyle/>
        <a:p>
          <a:r>
            <a:rPr lang="id-ID" dirty="0" smtClean="0"/>
            <a:t>List Linier</a:t>
          </a:r>
          <a:endParaRPr lang="en-US" dirty="0"/>
        </a:p>
      </dgm:t>
    </dgm:pt>
    <dgm:pt modelId="{1537E004-8250-4CB6-9E3A-64825D29F632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E1A9F3C4-B00D-46A7-B0E1-EDF9E236E113}" type="sibTrans" cxnId="{C6A7B1B0-61C0-4573-9110-6851FCB6B276}">
      <dgm:prSet/>
      <dgm:spPr/>
      <dgm:t>
        <a:bodyPr/>
        <a:lstStyle/>
        <a:p>
          <a:endParaRPr lang="en-US"/>
        </a:p>
      </dgm:t>
    </dgm:pt>
    <dgm:pt modelId="{7067F42A-99BB-4B9C-A52E-37FC2995F2CA}" type="parTrans" cxnId="{C6A7B1B0-61C0-4573-9110-6851FCB6B276}">
      <dgm:prSet/>
      <dgm:spPr/>
      <dgm:t>
        <a:bodyPr/>
        <a:lstStyle/>
        <a:p>
          <a:endParaRPr lang="en-US"/>
        </a:p>
      </dgm:t>
    </dgm:pt>
    <dgm:pt modelId="{AF1DB7D4-A706-4DC4-AE0A-32D75EC4F758}" type="sibTrans" cxnId="{10EBFFFB-D08C-442E-8F13-A5A1070D9533}">
      <dgm:prSet/>
      <dgm:spPr/>
      <dgm:t>
        <a:bodyPr/>
        <a:lstStyle/>
        <a:p>
          <a:endParaRPr lang="en-US"/>
        </a:p>
      </dgm:t>
    </dgm:pt>
    <dgm:pt modelId="{B89685DB-DCD8-4CB4-A491-191B074B1392}" type="parTrans" cxnId="{10EBFFFB-D08C-442E-8F13-A5A1070D9533}">
      <dgm:prSet/>
      <dgm:spPr/>
      <dgm:t>
        <a:bodyPr/>
        <a:lstStyle/>
        <a:p>
          <a:endParaRPr lang="en-US"/>
        </a:p>
      </dgm:t>
    </dgm:pt>
    <dgm:pt modelId="{AA9B8D8E-0A24-4B38-9E47-52D9D7E9E5CF}" type="pres">
      <dgm:prSet presAssocID="{6467E482-137B-4FDB-AC1F-894E3B38DF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2D4B16-5D2B-4601-9B04-3245FF8CBC9A}" type="pres">
      <dgm:prSet presAssocID="{77AD5D3D-22AE-4018-BB7B-2E150E2865FC}" presName="linNode" presStyleCnt="0"/>
      <dgm:spPr/>
    </dgm:pt>
    <dgm:pt modelId="{511CB694-5835-4BF1-89D5-6BC3B7132837}" type="pres">
      <dgm:prSet presAssocID="{77AD5D3D-22AE-4018-BB7B-2E150E2865FC}" presName="parentText" presStyleLbl="node1" presStyleIdx="0" presStyleCnt="3" custScaleX="482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72D28-5F47-44AF-B784-A9528B27C9CF}" type="pres">
      <dgm:prSet presAssocID="{77AD5D3D-22AE-4018-BB7B-2E150E2865FC}" presName="descendantText" presStyleLbl="alignAccFollowNode1" presStyleIdx="0" presStyleCnt="3" custScaleX="120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0BF672-CE7B-4F3E-AABB-1CCEC7A4F12F}" type="pres">
      <dgm:prSet presAssocID="{593DEA86-129E-41B5-AFBC-BAEE5D929D6F}" presName="sp" presStyleCnt="0"/>
      <dgm:spPr/>
    </dgm:pt>
    <dgm:pt modelId="{A51AABDE-9393-4CD2-A73D-2A396BF08D8A}" type="pres">
      <dgm:prSet presAssocID="{7863F9E1-6821-462F-A9AC-FAA7B569528E}" presName="linNode" presStyleCnt="0"/>
      <dgm:spPr/>
    </dgm:pt>
    <dgm:pt modelId="{BDBEBA2F-61E5-4BB3-AA16-E134B536A7C6}" type="pres">
      <dgm:prSet presAssocID="{7863F9E1-6821-462F-A9AC-FAA7B569528E}" presName="parentText" presStyleLbl="node1" presStyleIdx="1" presStyleCnt="3" custScaleX="482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D289A-5B93-4B36-8FF8-7B2EEB3C11F9}" type="pres">
      <dgm:prSet presAssocID="{7863F9E1-6821-462F-A9AC-FAA7B569528E}" presName="descendantText" presStyleLbl="alignAccFollowNode1" presStyleIdx="1" presStyleCnt="3" custScaleX="120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AEDE5-D56A-4824-9E70-50403DDECB12}" type="pres">
      <dgm:prSet presAssocID="{046A514F-626A-4E99-8007-18ABBE3BCD18}" presName="sp" presStyleCnt="0"/>
      <dgm:spPr/>
    </dgm:pt>
    <dgm:pt modelId="{89F4A46B-C12C-41A8-BF86-A81CA1925AA7}" type="pres">
      <dgm:prSet presAssocID="{1537E004-8250-4CB6-9E3A-64825D29F632}" presName="linNode" presStyleCnt="0"/>
      <dgm:spPr/>
    </dgm:pt>
    <dgm:pt modelId="{18FB9D26-0DD2-4D7D-8D98-BBD9A8582334}" type="pres">
      <dgm:prSet presAssocID="{1537E004-8250-4CB6-9E3A-64825D29F632}" presName="parentText" presStyleLbl="node1" presStyleIdx="2" presStyleCnt="3" custScaleX="4856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2B056-7ECC-4E32-8F17-CC18643850F5}" type="pres">
      <dgm:prSet presAssocID="{1537E004-8250-4CB6-9E3A-64825D29F632}" presName="descendantText" presStyleLbl="alignAccFollowNode1" presStyleIdx="2" presStyleCnt="3" custScaleX="120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472575-338E-450D-9089-1BCBFCCBF2C8}" type="presOf" srcId="{65C6D769-8AB4-466B-9A39-6AC775D88E2A}" destId="{D332B056-7ECC-4E32-8F17-CC18643850F5}" srcOrd="0" destOrd="0" presId="urn:microsoft.com/office/officeart/2005/8/layout/vList5"/>
    <dgm:cxn modelId="{C718987E-3293-4536-BF02-86EC59958F11}" type="presOf" srcId="{7863F9E1-6821-462F-A9AC-FAA7B569528E}" destId="{BDBEBA2F-61E5-4BB3-AA16-E134B536A7C6}" srcOrd="0" destOrd="0" presId="urn:microsoft.com/office/officeart/2005/8/layout/vList5"/>
    <dgm:cxn modelId="{FBC33801-9B5D-4632-AA3C-854CC2FAF389}" type="presOf" srcId="{1537E004-8250-4CB6-9E3A-64825D29F632}" destId="{18FB9D26-0DD2-4D7D-8D98-BBD9A8582334}" srcOrd="0" destOrd="0" presId="urn:microsoft.com/office/officeart/2005/8/layout/vList5"/>
    <dgm:cxn modelId="{62918C08-F08B-4828-B016-019420EE43D4}" srcId="{6467E482-137B-4FDB-AC1F-894E3B38DF4B}" destId="{7863F9E1-6821-462F-A9AC-FAA7B569528E}" srcOrd="1" destOrd="0" parTransId="{693F7445-4C7C-41E1-A7C1-481B102F2D47}" sibTransId="{046A514F-626A-4E99-8007-18ABBE3BCD18}"/>
    <dgm:cxn modelId="{B89C5719-8F06-455D-A8DB-8CA0E6A956A0}" srcId="{6467E482-137B-4FDB-AC1F-894E3B38DF4B}" destId="{77AD5D3D-22AE-4018-BB7B-2E150E2865FC}" srcOrd="0" destOrd="0" parTransId="{EB947E6B-EC34-428E-8BD0-81AD109FE4A6}" sibTransId="{593DEA86-129E-41B5-AFBC-BAEE5D929D6F}"/>
    <dgm:cxn modelId="{F888D592-E481-40BF-B655-6114ABB70176}" type="presOf" srcId="{889FD60B-B67C-4884-99F5-D7B7BB9C66D4}" destId="{5B1D289A-5B93-4B36-8FF8-7B2EEB3C11F9}" srcOrd="0" destOrd="0" presId="urn:microsoft.com/office/officeart/2005/8/layout/vList5"/>
    <dgm:cxn modelId="{C6A7B1B0-61C0-4573-9110-6851FCB6B276}" srcId="{6467E482-137B-4FDB-AC1F-894E3B38DF4B}" destId="{1537E004-8250-4CB6-9E3A-64825D29F632}" srcOrd="2" destOrd="0" parTransId="{7067F42A-99BB-4B9C-A52E-37FC2995F2CA}" sibTransId="{E1A9F3C4-B00D-46A7-B0E1-EDF9E236E113}"/>
    <dgm:cxn modelId="{68BB6298-D337-4415-91FF-D56E9EB55A18}" type="presOf" srcId="{297CB415-7200-4F28-ABF6-14639227FEBD}" destId="{F5972D28-5F47-44AF-B784-A9528B27C9CF}" srcOrd="0" destOrd="0" presId="urn:microsoft.com/office/officeart/2005/8/layout/vList5"/>
    <dgm:cxn modelId="{791AE695-26FF-44AC-A828-8945FE9D4D5D}" type="presOf" srcId="{77AD5D3D-22AE-4018-BB7B-2E150E2865FC}" destId="{511CB694-5835-4BF1-89D5-6BC3B7132837}" srcOrd="0" destOrd="0" presId="urn:microsoft.com/office/officeart/2005/8/layout/vList5"/>
    <dgm:cxn modelId="{C027F1B2-DCCF-475A-9C34-DCECC5FCECE4}" srcId="{77AD5D3D-22AE-4018-BB7B-2E150E2865FC}" destId="{297CB415-7200-4F28-ABF6-14639227FEBD}" srcOrd="0" destOrd="0" parTransId="{F1C0525E-B40C-4F84-A119-8C89614886A2}" sibTransId="{C0DE6B57-F6FA-4A71-9DB9-80A6B63E3889}"/>
    <dgm:cxn modelId="{15904DF9-1594-4388-862F-E71088C8AE6A}" srcId="{7863F9E1-6821-462F-A9AC-FAA7B569528E}" destId="{889FD60B-B67C-4884-99F5-D7B7BB9C66D4}" srcOrd="0" destOrd="0" parTransId="{1F7B0C03-0611-4EBF-A884-126CB81B5DD9}" sibTransId="{6C1CCCD1-4658-41B6-8866-B2F0A9DD336D}"/>
    <dgm:cxn modelId="{160D849C-6215-46DE-A92B-56806B947F62}" type="presOf" srcId="{6467E482-137B-4FDB-AC1F-894E3B38DF4B}" destId="{AA9B8D8E-0A24-4B38-9E47-52D9D7E9E5CF}" srcOrd="0" destOrd="0" presId="urn:microsoft.com/office/officeart/2005/8/layout/vList5"/>
    <dgm:cxn modelId="{10EBFFFB-D08C-442E-8F13-A5A1070D9533}" srcId="{1537E004-8250-4CB6-9E3A-64825D29F632}" destId="{65C6D769-8AB4-466B-9A39-6AC775D88E2A}" srcOrd="0" destOrd="0" parTransId="{B89685DB-DCD8-4CB4-A491-191B074B1392}" sibTransId="{AF1DB7D4-A706-4DC4-AE0A-32D75EC4F758}"/>
    <dgm:cxn modelId="{5D7E2D2C-B953-4D8C-8CAB-0984407D47DA}" type="presParOf" srcId="{AA9B8D8E-0A24-4B38-9E47-52D9D7E9E5CF}" destId="{062D4B16-5D2B-4601-9B04-3245FF8CBC9A}" srcOrd="0" destOrd="0" presId="urn:microsoft.com/office/officeart/2005/8/layout/vList5"/>
    <dgm:cxn modelId="{345FFB60-198A-41AD-9EE1-9DF9D5641C4D}" type="presParOf" srcId="{062D4B16-5D2B-4601-9B04-3245FF8CBC9A}" destId="{511CB694-5835-4BF1-89D5-6BC3B7132837}" srcOrd="0" destOrd="0" presId="urn:microsoft.com/office/officeart/2005/8/layout/vList5"/>
    <dgm:cxn modelId="{50337A76-3C8D-4452-80A3-67CF229AC3C7}" type="presParOf" srcId="{062D4B16-5D2B-4601-9B04-3245FF8CBC9A}" destId="{F5972D28-5F47-44AF-B784-A9528B27C9CF}" srcOrd="1" destOrd="0" presId="urn:microsoft.com/office/officeart/2005/8/layout/vList5"/>
    <dgm:cxn modelId="{D0513994-623D-4458-A4BF-2D66687F007A}" type="presParOf" srcId="{AA9B8D8E-0A24-4B38-9E47-52D9D7E9E5CF}" destId="{A50BF672-CE7B-4F3E-AABB-1CCEC7A4F12F}" srcOrd="1" destOrd="0" presId="urn:microsoft.com/office/officeart/2005/8/layout/vList5"/>
    <dgm:cxn modelId="{65DE5521-EC4B-4E8A-8D23-38C7BBDD30BF}" type="presParOf" srcId="{AA9B8D8E-0A24-4B38-9E47-52D9D7E9E5CF}" destId="{A51AABDE-9393-4CD2-A73D-2A396BF08D8A}" srcOrd="2" destOrd="0" presId="urn:microsoft.com/office/officeart/2005/8/layout/vList5"/>
    <dgm:cxn modelId="{C5DE9999-A06E-4EFD-8430-07DEB492663D}" type="presParOf" srcId="{A51AABDE-9393-4CD2-A73D-2A396BF08D8A}" destId="{BDBEBA2F-61E5-4BB3-AA16-E134B536A7C6}" srcOrd="0" destOrd="0" presId="urn:microsoft.com/office/officeart/2005/8/layout/vList5"/>
    <dgm:cxn modelId="{D39DB835-4BB7-4B38-A107-2A95AFBDD93D}" type="presParOf" srcId="{A51AABDE-9393-4CD2-A73D-2A396BF08D8A}" destId="{5B1D289A-5B93-4B36-8FF8-7B2EEB3C11F9}" srcOrd="1" destOrd="0" presId="urn:microsoft.com/office/officeart/2005/8/layout/vList5"/>
    <dgm:cxn modelId="{C3E98D74-D06C-4F3A-8AF1-55F634B5B318}" type="presParOf" srcId="{AA9B8D8E-0A24-4B38-9E47-52D9D7E9E5CF}" destId="{662AEDE5-D56A-4824-9E70-50403DDECB12}" srcOrd="3" destOrd="0" presId="urn:microsoft.com/office/officeart/2005/8/layout/vList5"/>
    <dgm:cxn modelId="{18E3F8D4-CA24-41EB-B140-F7532FA75DE0}" type="presParOf" srcId="{AA9B8D8E-0A24-4B38-9E47-52D9D7E9E5CF}" destId="{89F4A46B-C12C-41A8-BF86-A81CA1925AA7}" srcOrd="4" destOrd="0" presId="urn:microsoft.com/office/officeart/2005/8/layout/vList5"/>
    <dgm:cxn modelId="{7893D08B-6624-4EE0-A35E-722B4FCD0C5F}" type="presParOf" srcId="{89F4A46B-C12C-41A8-BF86-A81CA1925AA7}" destId="{18FB9D26-0DD2-4D7D-8D98-BBD9A8582334}" srcOrd="0" destOrd="0" presId="urn:microsoft.com/office/officeart/2005/8/layout/vList5"/>
    <dgm:cxn modelId="{CB95D97B-26DA-494B-9493-92A8C5D5C94F}" type="presParOf" srcId="{89F4A46B-C12C-41A8-BF86-A81CA1925AA7}" destId="{D332B056-7ECC-4E32-8F17-CC18643850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72D28-5F47-44AF-B784-A9528B27C9CF}">
      <dsp:nvSpPr>
        <dsp:cNvPr id="0" name=""/>
        <dsp:cNvSpPr/>
      </dsp:nvSpPr>
      <dsp:spPr>
        <a:xfrm rot="5400000">
          <a:off x="4392490" y="-2633047"/>
          <a:ext cx="865627" cy="63514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4300" b="0" kern="1200" dirty="0" smtClean="0"/>
            <a:t>Alokasi Memory</a:t>
          </a:r>
          <a:endParaRPr lang="en-US" sz="4300" b="0" kern="1200" dirty="0"/>
        </a:p>
      </dsp:txBody>
      <dsp:txXfrm rot="-5400000">
        <a:off x="1649600" y="152099"/>
        <a:ext cx="6309151" cy="781115"/>
      </dsp:txXfrm>
    </dsp:sp>
    <dsp:sp modelId="{511CB694-5835-4BF1-89D5-6BC3B7132837}">
      <dsp:nvSpPr>
        <dsp:cNvPr id="0" name=""/>
        <dsp:cNvSpPr/>
      </dsp:nvSpPr>
      <dsp:spPr>
        <a:xfrm>
          <a:off x="219763" y="1639"/>
          <a:ext cx="1429837" cy="10820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0" kern="1200" dirty="0" smtClean="0"/>
            <a:t>1</a:t>
          </a:r>
          <a:endParaRPr lang="en-US" sz="5400" b="0" kern="1200" dirty="0"/>
        </a:p>
      </dsp:txBody>
      <dsp:txXfrm>
        <a:off x="272584" y="54460"/>
        <a:ext cx="1324195" cy="976392"/>
      </dsp:txXfrm>
    </dsp:sp>
    <dsp:sp modelId="{5B1D289A-5B93-4B36-8FF8-7B2EEB3C11F9}">
      <dsp:nvSpPr>
        <dsp:cNvPr id="0" name=""/>
        <dsp:cNvSpPr/>
      </dsp:nvSpPr>
      <dsp:spPr>
        <a:xfrm rot="5400000">
          <a:off x="4392490" y="-1496910"/>
          <a:ext cx="865627" cy="63514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4300" kern="1200" dirty="0" smtClean="0"/>
            <a:t>Linked List</a:t>
          </a:r>
          <a:endParaRPr lang="en-US" sz="4300" kern="1200" dirty="0"/>
        </a:p>
      </dsp:txBody>
      <dsp:txXfrm rot="-5400000">
        <a:off x="1649600" y="1288236"/>
        <a:ext cx="6309151" cy="781115"/>
      </dsp:txXfrm>
    </dsp:sp>
    <dsp:sp modelId="{BDBEBA2F-61E5-4BB3-AA16-E134B536A7C6}">
      <dsp:nvSpPr>
        <dsp:cNvPr id="0" name=""/>
        <dsp:cNvSpPr/>
      </dsp:nvSpPr>
      <dsp:spPr>
        <a:xfrm>
          <a:off x="219763" y="1137775"/>
          <a:ext cx="1429837" cy="10820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2</a:t>
          </a:r>
          <a:endParaRPr lang="en-US" sz="5400" kern="1200" dirty="0"/>
        </a:p>
      </dsp:txBody>
      <dsp:txXfrm>
        <a:off x="272584" y="1190596"/>
        <a:ext cx="1324195" cy="976392"/>
      </dsp:txXfrm>
    </dsp:sp>
    <dsp:sp modelId="{D332B056-7ECC-4E32-8F17-CC18643850F5}">
      <dsp:nvSpPr>
        <dsp:cNvPr id="0" name=""/>
        <dsp:cNvSpPr/>
      </dsp:nvSpPr>
      <dsp:spPr>
        <a:xfrm rot="5400000">
          <a:off x="4401319" y="-360774"/>
          <a:ext cx="865627" cy="63514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4300" kern="1200" dirty="0" smtClean="0"/>
            <a:t>List Linier</a:t>
          </a:r>
          <a:endParaRPr lang="en-US" sz="4300" kern="1200" dirty="0"/>
        </a:p>
      </dsp:txBody>
      <dsp:txXfrm rot="-5400000">
        <a:off x="1658429" y="2424372"/>
        <a:ext cx="6309151" cy="781115"/>
      </dsp:txXfrm>
    </dsp:sp>
    <dsp:sp modelId="{18FB9D26-0DD2-4D7D-8D98-BBD9A8582334}">
      <dsp:nvSpPr>
        <dsp:cNvPr id="0" name=""/>
        <dsp:cNvSpPr/>
      </dsp:nvSpPr>
      <dsp:spPr>
        <a:xfrm>
          <a:off x="219763" y="2273912"/>
          <a:ext cx="1438665" cy="10820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3</a:t>
          </a:r>
          <a:endParaRPr lang="en-US" sz="5400" kern="1200" dirty="0"/>
        </a:p>
      </dsp:txBody>
      <dsp:txXfrm>
        <a:off x="272584" y="2326733"/>
        <a:ext cx="1333023" cy="976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D57AE-30E4-455B-BAFB-D415F5081FAC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11E5-38E4-452B-B1D1-3AD9BEA48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6568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362200"/>
          </a:xfrm>
        </p:spPr>
        <p:txBody>
          <a:bodyPr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477000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dirty="0" smtClean="0">
                <a:solidFill>
                  <a:schemeClr val="bg1"/>
                </a:solidFill>
              </a:rPr>
              <a:t>Struktur Data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err="1" smtClean="0">
                <a:solidFill>
                  <a:schemeClr val="bg1"/>
                </a:solidFill>
              </a:rPr>
              <a:t>Defri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Kurnaiwan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</a:rPr>
              <a:t>M.Kom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Struktur Data </a:t>
            </a:r>
            <a:r>
              <a:rPr lang="en-US" sz="2800" dirty="0" smtClean="0"/>
              <a:t>– </a:t>
            </a:r>
            <a:r>
              <a:rPr lang="id-ID" sz="2800" dirty="0" smtClean="0"/>
              <a:t>Pertemuan 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id-ID" sz="5400" dirty="0" smtClean="0"/>
              <a:t>List Linier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612" y="3886200"/>
            <a:ext cx="5819788" cy="17526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Defri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Kurniawan</a:t>
            </a:r>
            <a:endParaRPr lang="en-US" sz="3600" b="1" dirty="0" smtClean="0"/>
          </a:p>
          <a:p>
            <a:r>
              <a:rPr lang="en-US" sz="2800" dirty="0" smtClean="0"/>
              <a:t>Defri.kurniawan@dsn.dinus.ac.id</a:t>
            </a:r>
          </a:p>
          <a:p>
            <a:r>
              <a:rPr lang="en-US" sz="2800" dirty="0" smtClean="0"/>
              <a:t>+6285 641 41 70 48</a:t>
            </a:r>
          </a:p>
          <a:p>
            <a:endParaRPr lang="en-US" sz="2800" dirty="0" smtClean="0"/>
          </a:p>
          <a:p>
            <a:pPr algn="r"/>
            <a:endParaRPr lang="en-US" sz="2800" dirty="0"/>
          </a:p>
        </p:txBody>
      </p:sp>
      <p:pic>
        <p:nvPicPr>
          <p:cNvPr id="7170" name="Picture 2" descr="http://techpubs.sgi.com/library/dynaweb_docs/0630/SGI_Developer/books/Perf_PG/sgi_html/figures/ASD.data.structur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7" y="3857628"/>
            <a:ext cx="2714611" cy="19108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0843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Connector 17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d-ID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=10;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0843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d-ID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=10;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0843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sz="2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0" name="Straight Connector 19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a[3]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0843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sz="2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9" name="Straight Connector 18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a[3]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611560" y="5013176"/>
            <a:ext cx="2520280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TextBox 24"/>
          <p:cNvSpPr txBox="1"/>
          <p:nvPr/>
        </p:nvSpPr>
        <p:spPr>
          <a:xfrm>
            <a:off x="467544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101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52252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a[3]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a[2]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=8;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611560" y="5013176"/>
            <a:ext cx="2520280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467544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101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52252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a[3]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a[2]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=8;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3284984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00B050"/>
                </a:solidFill>
              </a:rPr>
              <a:t>101+(2x4) = 109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043608" y="2924944"/>
            <a:ext cx="0" cy="36004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ectangle 26"/>
          <p:cNvSpPr/>
          <p:nvPr/>
        </p:nvSpPr>
        <p:spPr>
          <a:xfrm>
            <a:off x="611560" y="5013176"/>
            <a:ext cx="2520280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TextBox 28"/>
          <p:cNvSpPr txBox="1"/>
          <p:nvPr/>
        </p:nvSpPr>
        <p:spPr>
          <a:xfrm>
            <a:off x="467544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101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52252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a[3]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a[2]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=8;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3284984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00B050"/>
                </a:solidFill>
              </a:rPr>
              <a:t>101+(2x4) = 109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043608" y="2924944"/>
            <a:ext cx="0" cy="36004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ectangle 26"/>
          <p:cNvSpPr/>
          <p:nvPr/>
        </p:nvSpPr>
        <p:spPr>
          <a:xfrm>
            <a:off x="611560" y="5013176"/>
            <a:ext cx="2520280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>
            <a:off x="1652252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7544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101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67744" y="5013176"/>
            <a:ext cx="864096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23728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109</a:t>
            </a:r>
            <a:endParaRPr lang="id-ID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a[3]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a[2]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=8;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3284984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00B050"/>
                </a:solidFill>
              </a:rPr>
              <a:t>101+(2x4) = 109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043608" y="2924944"/>
            <a:ext cx="0" cy="36004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Rectangle 27"/>
          <p:cNvSpPr/>
          <p:nvPr/>
        </p:nvSpPr>
        <p:spPr>
          <a:xfrm>
            <a:off x="611560" y="5013176"/>
            <a:ext cx="2520280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TextBox 29"/>
          <p:cNvSpPr txBox="1"/>
          <p:nvPr/>
        </p:nvSpPr>
        <p:spPr>
          <a:xfrm>
            <a:off x="467544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101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67744" y="5013176"/>
            <a:ext cx="864096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23728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109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52252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a[3]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a[2]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=8;</a:t>
            </a:r>
            <a:endParaRPr lang="id-ID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611560" y="5013176"/>
            <a:ext cx="2520280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467544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101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67744" y="5013176"/>
            <a:ext cx="864096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23728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109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52252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Konten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85804" y="1928802"/>
          <a:ext cx="82296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a[5]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a[5]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115616" y="458112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 ?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a[5]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3923928" y="5013176"/>
            <a:ext cx="4176464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3779912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117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613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a[5]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3923928" y="5013176"/>
            <a:ext cx="4176464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3779912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117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613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5400" dirty="0" smtClean="0"/>
              <a:t/>
            </a:r>
            <a:br>
              <a:rPr lang="id-ID" sz="5400" dirty="0" smtClean="0"/>
            </a:br>
            <a:r>
              <a:rPr lang="id-ID" sz="5400" dirty="0" smtClean="0"/>
              <a:t>2. Linked List</a:t>
            </a:r>
            <a:endParaRPr lang="en-US" dirty="0"/>
          </a:p>
        </p:txBody>
      </p:sp>
      <p:pic>
        <p:nvPicPr>
          <p:cNvPr id="7170" name="Picture 2" descr="http://techpubs.sgi.com/library/dynaweb_docs/0630/SGI_Developer/books/Perf_PG/sgi_html/figures/ASD.data.structur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7" y="3857628"/>
            <a:ext cx="2714611" cy="1910844"/>
          </a:xfrm>
          <a:prstGeom prst="rect">
            <a:avLst/>
          </a:prstGeom>
          <a:noFill/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714612" y="3886200"/>
            <a:ext cx="5819788" cy="17526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Defri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Kurniawan</a:t>
            </a:r>
            <a:endParaRPr lang="en-US" sz="3600" b="1" dirty="0" smtClean="0"/>
          </a:p>
          <a:p>
            <a:r>
              <a:rPr lang="en-US" sz="2800" dirty="0" smtClean="0"/>
              <a:t>Defri.kurniawan@dsn.dinus.ac.id</a:t>
            </a:r>
          </a:p>
          <a:p>
            <a:r>
              <a:rPr lang="en-US" sz="2800" dirty="0" smtClean="0"/>
              <a:t>+6285 641 41 70 48</a:t>
            </a:r>
          </a:p>
          <a:p>
            <a:endParaRPr lang="en-US" sz="2800" dirty="0" smtClean="0"/>
          </a:p>
          <a:p>
            <a:pPr algn="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14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3848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89959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6516216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14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3848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89959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6516216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Arc 22"/>
          <p:cNvSpPr/>
          <p:nvPr/>
        </p:nvSpPr>
        <p:spPr>
          <a:xfrm>
            <a:off x="2267744" y="4293096"/>
            <a:ext cx="1224136" cy="1368152"/>
          </a:xfrm>
          <a:prstGeom prst="arc">
            <a:avLst>
              <a:gd name="adj1" fmla="val 10756976"/>
              <a:gd name="adj2" fmla="val 0"/>
            </a:avLst>
          </a:prstGeom>
          <a:ln w="381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14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3848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89959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6516216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Arc 22"/>
          <p:cNvSpPr/>
          <p:nvPr/>
        </p:nvSpPr>
        <p:spPr>
          <a:xfrm>
            <a:off x="2267744" y="4293096"/>
            <a:ext cx="1224136" cy="1368152"/>
          </a:xfrm>
          <a:prstGeom prst="arc">
            <a:avLst>
              <a:gd name="adj1" fmla="val 10756976"/>
              <a:gd name="adj2" fmla="val 0"/>
            </a:avLst>
          </a:prstGeom>
          <a:ln w="381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Arc 23"/>
          <p:cNvSpPr/>
          <p:nvPr/>
        </p:nvSpPr>
        <p:spPr>
          <a:xfrm>
            <a:off x="4572000" y="4293096"/>
            <a:ext cx="2304256" cy="1368152"/>
          </a:xfrm>
          <a:prstGeom prst="arc">
            <a:avLst>
              <a:gd name="adj1" fmla="val 10756976"/>
              <a:gd name="adj2" fmla="val 0"/>
            </a:avLst>
          </a:prstGeom>
          <a:ln w="381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5400" dirty="0" smtClean="0"/>
              <a:t/>
            </a:r>
            <a:br>
              <a:rPr lang="id-ID" sz="5400" dirty="0" smtClean="0"/>
            </a:br>
            <a:r>
              <a:rPr lang="id-ID" sz="5400" dirty="0" smtClean="0"/>
              <a:t>1. Alokasi Memory</a:t>
            </a:r>
            <a:endParaRPr lang="en-US" dirty="0"/>
          </a:p>
        </p:txBody>
      </p:sp>
      <p:pic>
        <p:nvPicPr>
          <p:cNvPr id="7170" name="Picture 2" descr="http://techpubs.sgi.com/library/dynaweb_docs/0630/SGI_Developer/books/Perf_PG/sgi_html/figures/ASD.data.structur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7" y="3857628"/>
            <a:ext cx="2714611" cy="1910844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14612" y="3886200"/>
            <a:ext cx="581978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err="1" smtClean="0"/>
              <a:t>Defri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Kurniawan</a:t>
            </a:r>
            <a:endParaRPr lang="en-US" sz="3600" b="1" dirty="0" smtClean="0"/>
          </a:p>
          <a:p>
            <a:r>
              <a:rPr lang="en-US" dirty="0" smtClean="0"/>
              <a:t>Defri.kurniawan@dsn.dinus.ac.id</a:t>
            </a:r>
          </a:p>
          <a:p>
            <a:r>
              <a:rPr lang="en-US" dirty="0" smtClean="0"/>
              <a:t>+6285 641 41 70 48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rgbClr val="00B050"/>
                          </a:solidFill>
                        </a:rPr>
                        <a:t>114</a:t>
                      </a:r>
                      <a:endParaRPr lang="id-ID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B050"/>
                          </a:solidFill>
                        </a:rPr>
                        <a:t>130</a:t>
                      </a:r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14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3848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89959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6516216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Arc 22"/>
          <p:cNvSpPr/>
          <p:nvPr/>
        </p:nvSpPr>
        <p:spPr>
          <a:xfrm>
            <a:off x="2267744" y="4293096"/>
            <a:ext cx="1224136" cy="1368152"/>
          </a:xfrm>
          <a:prstGeom prst="arc">
            <a:avLst>
              <a:gd name="adj1" fmla="val 10756976"/>
              <a:gd name="adj2" fmla="val 0"/>
            </a:avLst>
          </a:prstGeom>
          <a:ln w="381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Arc 23"/>
          <p:cNvSpPr/>
          <p:nvPr/>
        </p:nvSpPr>
        <p:spPr>
          <a:xfrm>
            <a:off x="4572000" y="4293096"/>
            <a:ext cx="2304256" cy="1368152"/>
          </a:xfrm>
          <a:prstGeom prst="arc">
            <a:avLst>
              <a:gd name="adj1" fmla="val 10756976"/>
              <a:gd name="adj2" fmla="val 0"/>
            </a:avLst>
          </a:prstGeom>
          <a:ln w="381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cs typeface="Courier New" pitchFamily="49" charset="0"/>
              </a:rPr>
              <a:t>Linked List adalah struktur data yang terdiri dari rangkaian node-node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rgbClr val="00B050"/>
                          </a:solidFill>
                        </a:rPr>
                        <a:t>114</a:t>
                      </a:r>
                      <a:endParaRPr lang="id-ID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B050"/>
                          </a:solidFill>
                        </a:rPr>
                        <a:t>130</a:t>
                      </a:r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14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3848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89959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6516216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Arc 22"/>
          <p:cNvSpPr/>
          <p:nvPr/>
        </p:nvSpPr>
        <p:spPr>
          <a:xfrm>
            <a:off x="2267744" y="4293096"/>
            <a:ext cx="1224136" cy="1368152"/>
          </a:xfrm>
          <a:prstGeom prst="arc">
            <a:avLst>
              <a:gd name="adj1" fmla="val 10756976"/>
              <a:gd name="adj2" fmla="val 0"/>
            </a:avLst>
          </a:prstGeom>
          <a:ln w="381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Arc 23"/>
          <p:cNvSpPr/>
          <p:nvPr/>
        </p:nvSpPr>
        <p:spPr>
          <a:xfrm>
            <a:off x="4572000" y="4293096"/>
            <a:ext cx="2304256" cy="1368152"/>
          </a:xfrm>
          <a:prstGeom prst="arc">
            <a:avLst>
              <a:gd name="adj1" fmla="val 10756976"/>
              <a:gd name="adj2" fmla="val 0"/>
            </a:avLst>
          </a:prstGeom>
          <a:ln w="381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5400" dirty="0" smtClean="0"/>
              <a:t/>
            </a:r>
            <a:br>
              <a:rPr lang="id-ID" sz="5400" dirty="0" smtClean="0"/>
            </a:br>
            <a:r>
              <a:rPr lang="id-ID" sz="5400" dirty="0" smtClean="0"/>
              <a:t>3. List Linier</a:t>
            </a:r>
            <a:endParaRPr lang="en-US" dirty="0"/>
          </a:p>
        </p:txBody>
      </p:sp>
      <p:pic>
        <p:nvPicPr>
          <p:cNvPr id="7170" name="Picture 2" descr="http://techpubs.sgi.com/library/dynaweb_docs/0630/SGI_Developer/books/Perf_PG/sgi_html/figures/ASD.data.structur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7" y="3857628"/>
            <a:ext cx="2714611" cy="1910844"/>
          </a:xfrm>
          <a:prstGeom prst="rect">
            <a:avLst/>
          </a:prstGeom>
          <a:noFill/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714612" y="3886200"/>
            <a:ext cx="5819788" cy="17526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Defri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Kurniawan</a:t>
            </a:r>
            <a:endParaRPr lang="en-US" sz="3600" b="1" dirty="0" smtClean="0"/>
          </a:p>
          <a:p>
            <a:r>
              <a:rPr lang="en-US" sz="2800" dirty="0" smtClean="0"/>
              <a:t>Defri.kurniawan@dsn.dinus.ac.id</a:t>
            </a:r>
          </a:p>
          <a:p>
            <a:r>
              <a:rPr lang="en-US" sz="2800" dirty="0" smtClean="0"/>
              <a:t>+6285 641 41 70 48</a:t>
            </a:r>
          </a:p>
          <a:p>
            <a:endParaRPr lang="en-US" sz="2800" dirty="0" smtClean="0"/>
          </a:p>
          <a:p>
            <a:pPr algn="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Sekumpulan elemen ber-type sama yang mempunyai keterurutan tertentu dan setiap elemen terdiri atas 2 bagian:</a:t>
            </a:r>
          </a:p>
          <a:p>
            <a:pPr lvl="1"/>
            <a:r>
              <a:rPr lang="id-ID" dirty="0" smtClean="0"/>
              <a:t>Informasi mengenai elemen (info)/data</a:t>
            </a:r>
          </a:p>
          <a:p>
            <a:pPr lvl="1"/>
            <a:r>
              <a:rPr lang="id-ID" dirty="0" smtClean="0"/>
              <a:t>Informasi mengenai alamat elemen suksesor (Next)/link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node</a:t>
            </a: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data</a:t>
            </a: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	node* next</a:t>
            </a: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79912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75656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92280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38" name="Rectangle 37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114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40" name="Rectangle 39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130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42" name="Rectangle 41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300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788024" y="5373216"/>
            <a:ext cx="187220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483768" y="5373216"/>
            <a:ext cx="864096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+mj-lt"/>
                <a:cs typeface="Courier New" pitchFamily="49" charset="0"/>
              </a:rPr>
              <a:t>Struktur data yang terdiri dari rangkaian </a:t>
            </a:r>
            <a:r>
              <a:rPr lang="id-ID" u="sng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node-node </a:t>
            </a:r>
          </a:p>
          <a:p>
            <a:pPr>
              <a:buNone/>
            </a:pPr>
            <a:endParaRPr lang="id-ID" dirty="0" smtClean="0">
              <a:latin typeface="+mj-lt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79912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2280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25" name="Rectangle 24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114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27" name="Rectangle 26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130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29" name="Rectangle 28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0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31" name="Straight Arrow Connector 30"/>
          <p:cNvCxnSpPr>
            <a:endCxn id="28" idx="1"/>
          </p:cNvCxnSpPr>
          <p:nvPr/>
        </p:nvCxnSpPr>
        <p:spPr>
          <a:xfrm>
            <a:off x="4788024" y="5373216"/>
            <a:ext cx="1872208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6" idx="1"/>
          </p:cNvCxnSpPr>
          <p:nvPr/>
        </p:nvCxnSpPr>
        <p:spPr>
          <a:xfrm>
            <a:off x="2483768" y="5373216"/>
            <a:ext cx="864096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395389" y="4509120"/>
            <a:ext cx="872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/>
              <a:t>Node</a:t>
            </a:r>
            <a:endParaRPr lang="id-ID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707904" y="4509120"/>
            <a:ext cx="872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/>
              <a:t>Node</a:t>
            </a:r>
            <a:endParaRPr lang="id-ID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020272" y="4509120"/>
            <a:ext cx="872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/>
              <a:t>Node</a:t>
            </a:r>
            <a:endParaRPr lang="id-ID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899592" y="4581128"/>
            <a:ext cx="1944216" cy="122413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Rounded Rectangle 41"/>
          <p:cNvSpPr/>
          <p:nvPr/>
        </p:nvSpPr>
        <p:spPr>
          <a:xfrm>
            <a:off x="3203848" y="4581128"/>
            <a:ext cx="1944216" cy="122413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Rounded Rectangle 42"/>
          <p:cNvSpPr/>
          <p:nvPr/>
        </p:nvSpPr>
        <p:spPr>
          <a:xfrm>
            <a:off x="6516216" y="4581128"/>
            <a:ext cx="1944216" cy="122413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45" name="Straight Arrow Connector 44"/>
          <p:cNvCxnSpPr>
            <a:endCxn id="41" idx="0"/>
          </p:cNvCxnSpPr>
          <p:nvPr/>
        </p:nvCxnSpPr>
        <p:spPr>
          <a:xfrm flipH="1">
            <a:off x="1871700" y="1412776"/>
            <a:ext cx="4860540" cy="3168352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2" idx="0"/>
          </p:cNvCxnSpPr>
          <p:nvPr/>
        </p:nvCxnSpPr>
        <p:spPr>
          <a:xfrm flipH="1">
            <a:off x="4175956" y="1412776"/>
            <a:ext cx="3060340" cy="3168352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3" idx="0"/>
          </p:cNvCxnSpPr>
          <p:nvPr/>
        </p:nvCxnSpPr>
        <p:spPr>
          <a:xfrm flipH="1">
            <a:off x="7488324" y="1412776"/>
            <a:ext cx="36004" cy="3168352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+mj-lt"/>
                <a:cs typeface="Courier New" pitchFamily="49" charset="0"/>
              </a:rPr>
              <a:t>Struktur data yang terdiri dari rangkaian node-node </a:t>
            </a:r>
          </a:p>
          <a:p>
            <a:r>
              <a:rPr lang="id-ID" dirty="0" smtClean="0">
                <a:latin typeface="+mj-lt"/>
                <a:cs typeface="Courier New" pitchFamily="49" charset="0"/>
              </a:rPr>
              <a:t>Node: terdiri dari </a:t>
            </a:r>
            <a:r>
              <a:rPr lang="id-ID" u="sng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data</a:t>
            </a:r>
            <a:r>
              <a:rPr lang="id-ID" dirty="0" smtClean="0">
                <a:latin typeface="+mj-lt"/>
                <a:cs typeface="Courier New" pitchFamily="49" charset="0"/>
              </a:rPr>
              <a:t> dan </a:t>
            </a:r>
            <a:r>
              <a:rPr lang="id-ID" u="sng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reference/link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79912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2280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25" name="Rectangle 24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114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27" name="Rectangle 26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130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29" name="Rectangle 28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0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21" name="Straight Arrow Connector 20"/>
          <p:cNvCxnSpPr>
            <a:endCxn id="26" idx="0"/>
          </p:cNvCxnSpPr>
          <p:nvPr/>
        </p:nvCxnSpPr>
        <p:spPr>
          <a:xfrm flipH="1">
            <a:off x="3743908" y="1916832"/>
            <a:ext cx="36004" cy="30963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7" idx="0"/>
          </p:cNvCxnSpPr>
          <p:nvPr/>
        </p:nvCxnSpPr>
        <p:spPr>
          <a:xfrm flipH="1">
            <a:off x="4572000" y="1916832"/>
            <a:ext cx="1080120" cy="30963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788024" y="5373216"/>
            <a:ext cx="187220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483768" y="5373216"/>
            <a:ext cx="864096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+mj-lt"/>
                <a:cs typeface="Courier New" pitchFamily="49" charset="0"/>
              </a:rPr>
              <a:t>Struktur data yang terdiri dari rangkaian node-node </a:t>
            </a:r>
          </a:p>
          <a:p>
            <a:r>
              <a:rPr lang="id-ID" dirty="0" smtClean="0">
                <a:latin typeface="+mj-lt"/>
                <a:cs typeface="Courier New" pitchFamily="49" charset="0"/>
              </a:rPr>
              <a:t>Node: terdiri dari data dan reference/link</a:t>
            </a:r>
          </a:p>
          <a:p>
            <a:pPr>
              <a:tabLst>
                <a:tab pos="633413" algn="l"/>
              </a:tabLst>
            </a:pPr>
            <a:r>
              <a:rPr lang="id-ID" u="sng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Head</a:t>
            </a:r>
            <a:r>
              <a:rPr lang="id-ID" dirty="0" smtClean="0">
                <a:latin typeface="+mj-lt"/>
                <a:cs typeface="Courier New" pitchFamily="49" charset="0"/>
              </a:rPr>
              <a:t>: alamat dari head-node yang memberikan 		      akses ke seluruh list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79912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2280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25" name="Rectangle 24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114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27" name="Rectangle 26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130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29" name="Rectangle 28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0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259632" y="2492896"/>
            <a:ext cx="0" cy="223224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788024" y="5373216"/>
            <a:ext cx="187220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483768" y="5373216"/>
            <a:ext cx="864096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18048" y="4623519"/>
            <a:ext cx="160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/>
              <a:t>Head = 103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+mj-lt"/>
                <a:cs typeface="Courier New" pitchFamily="49" charset="0"/>
              </a:rPr>
              <a:t>Penambahan node di </a:t>
            </a:r>
            <a:r>
              <a:rPr lang="id-ID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awal</a:t>
            </a:r>
            <a:r>
              <a:rPr lang="id-ID" dirty="0" smtClean="0">
                <a:latin typeface="+mj-lt"/>
                <a:cs typeface="Courier New" pitchFamily="49" charset="0"/>
              </a:rPr>
              <a:t>: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79912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2280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25" name="Rectangle 24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114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27" name="Rectangle 26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130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29" name="Rectangle 28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0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788024" y="5373216"/>
            <a:ext cx="187220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483768" y="5373216"/>
            <a:ext cx="864096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+mj-lt"/>
                <a:cs typeface="Courier New" pitchFamily="49" charset="0"/>
              </a:rPr>
              <a:t>Penambahan node di </a:t>
            </a:r>
            <a:r>
              <a:rPr lang="id-ID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awal</a:t>
            </a:r>
            <a:r>
              <a:rPr lang="id-ID" dirty="0" smtClean="0">
                <a:latin typeface="+mj-lt"/>
                <a:cs typeface="Courier New" pitchFamily="49" charset="0"/>
              </a:rPr>
              <a:t>: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79912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2280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25" name="Rectangle 24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114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27" name="Rectangle 26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130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29" name="Rectangle 28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0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788024" y="5373216"/>
            <a:ext cx="187220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483768" y="5373216"/>
            <a:ext cx="864096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79512" y="3284984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3</a:t>
            </a:r>
            <a:endParaRPr lang="id-ID" dirty="0"/>
          </a:p>
        </p:txBody>
      </p:sp>
      <p:sp>
        <p:nvSpPr>
          <p:cNvPr id="24" name="Rectangle 23"/>
          <p:cNvSpPr/>
          <p:nvPr/>
        </p:nvSpPr>
        <p:spPr>
          <a:xfrm>
            <a:off x="971600" y="3284984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1560" y="2852936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200</a:t>
            </a:r>
            <a:endParaRPr lang="id-ID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Variabel</a:t>
            </a: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814" t="25431" r="31660" b="16380"/>
          <a:stretch/>
        </p:blipFill>
        <p:spPr bwMode="auto">
          <a:xfrm>
            <a:off x="251520" y="1340768"/>
            <a:ext cx="850174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8602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+mj-lt"/>
                <a:cs typeface="Courier New" pitchFamily="49" charset="0"/>
              </a:rPr>
              <a:t>Penambahan node di </a:t>
            </a:r>
            <a:r>
              <a:rPr lang="id-ID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awal</a:t>
            </a:r>
            <a:r>
              <a:rPr lang="id-ID" dirty="0" smtClean="0">
                <a:latin typeface="+mj-lt"/>
                <a:cs typeface="Courier New" pitchFamily="49" charset="0"/>
              </a:rPr>
              <a:t>: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79912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2280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25" name="Rectangle 24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114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27" name="Rectangle 26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130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29" name="Rectangle 28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0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788024" y="5373216"/>
            <a:ext cx="187220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483768" y="5373216"/>
            <a:ext cx="864096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79512" y="3284984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3</a:t>
            </a:r>
            <a:endParaRPr lang="id-ID" dirty="0"/>
          </a:p>
        </p:txBody>
      </p:sp>
      <p:sp>
        <p:nvSpPr>
          <p:cNvPr id="24" name="Rectangle 23"/>
          <p:cNvSpPr/>
          <p:nvPr/>
        </p:nvSpPr>
        <p:spPr>
          <a:xfrm>
            <a:off x="971600" y="3284984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103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30" name="Straight Arrow Connector 29"/>
          <p:cNvCxnSpPr>
            <a:endCxn id="18" idx="0"/>
          </p:cNvCxnSpPr>
          <p:nvPr/>
        </p:nvCxnSpPr>
        <p:spPr>
          <a:xfrm>
            <a:off x="1403648" y="3789040"/>
            <a:ext cx="36004" cy="122413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1560" y="2852936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200</a:t>
            </a:r>
            <a:endParaRPr lang="id-ID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+mj-lt"/>
                <a:cs typeface="Courier New" pitchFamily="49" charset="0"/>
              </a:rPr>
              <a:t>Penambahan node di </a:t>
            </a:r>
            <a:r>
              <a:rPr lang="id-ID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tengah</a:t>
            </a:r>
            <a:r>
              <a:rPr lang="id-ID" dirty="0" smtClean="0">
                <a:latin typeface="+mj-lt"/>
                <a:cs typeface="Courier New" pitchFamily="49" charset="0"/>
              </a:rPr>
              <a:t>: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79912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2280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25" name="Rectangle 24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114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27" name="Rectangle 26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130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29" name="Rectangle 28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0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788024" y="5373216"/>
            <a:ext cx="187220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483768" y="5373216"/>
            <a:ext cx="864096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+mj-lt"/>
                <a:cs typeface="Courier New" pitchFamily="49" charset="0"/>
              </a:rPr>
              <a:t>Penambahan node di </a:t>
            </a:r>
            <a:r>
              <a:rPr lang="id-ID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tengah</a:t>
            </a:r>
            <a:r>
              <a:rPr lang="id-ID" dirty="0" smtClean="0">
                <a:latin typeface="+mj-lt"/>
                <a:cs typeface="Courier New" pitchFamily="49" charset="0"/>
              </a:rPr>
              <a:t>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32040" y="2852936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250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99992" y="3284984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3</a:t>
            </a:r>
            <a:endParaRPr lang="id-ID" dirty="0"/>
          </a:p>
        </p:txBody>
      </p:sp>
      <p:sp>
        <p:nvSpPr>
          <p:cNvPr id="24" name="Rectangle 23"/>
          <p:cNvSpPr/>
          <p:nvPr/>
        </p:nvSpPr>
        <p:spPr>
          <a:xfrm>
            <a:off x="5292080" y="3284984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79912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75656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92280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38" name="Rectangle 37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114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40" name="Rectangle 39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130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42" name="Rectangle 41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0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788024" y="5373216"/>
            <a:ext cx="187220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483768" y="5373216"/>
            <a:ext cx="864096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+mj-lt"/>
                <a:cs typeface="Courier New" pitchFamily="49" charset="0"/>
              </a:rPr>
              <a:t>Penambahan node di </a:t>
            </a:r>
            <a:r>
              <a:rPr lang="id-ID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tengah</a:t>
            </a:r>
            <a:r>
              <a:rPr lang="id-ID" dirty="0" smtClean="0">
                <a:latin typeface="+mj-lt"/>
                <a:cs typeface="Courier New" pitchFamily="49" charset="0"/>
              </a:rPr>
              <a:t>: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79912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2280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25" name="Rectangle 24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114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27" name="Rectangle 26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250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29" name="Rectangle 28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0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36" name="Straight Arrow Connector 35"/>
          <p:cNvCxnSpPr>
            <a:endCxn id="23" idx="2"/>
          </p:cNvCxnSpPr>
          <p:nvPr/>
        </p:nvCxnSpPr>
        <p:spPr>
          <a:xfrm flipV="1">
            <a:off x="4572000" y="4005064"/>
            <a:ext cx="324036" cy="122413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483768" y="5373216"/>
            <a:ext cx="864096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32040" y="2852936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250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99992" y="3284984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3</a:t>
            </a:r>
            <a:endParaRPr lang="id-ID" dirty="0"/>
          </a:p>
        </p:txBody>
      </p:sp>
      <p:sp>
        <p:nvSpPr>
          <p:cNvPr id="24" name="Rectangle 23"/>
          <p:cNvSpPr/>
          <p:nvPr/>
        </p:nvSpPr>
        <p:spPr>
          <a:xfrm>
            <a:off x="5292080" y="3284984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130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30" name="Straight Arrow Connector 29"/>
          <p:cNvCxnSpPr>
            <a:endCxn id="28" idx="0"/>
          </p:cNvCxnSpPr>
          <p:nvPr/>
        </p:nvCxnSpPr>
        <p:spPr>
          <a:xfrm>
            <a:off x="5724128" y="3789040"/>
            <a:ext cx="1332148" cy="122413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+mj-lt"/>
                <a:cs typeface="Courier New" pitchFamily="49" charset="0"/>
              </a:rPr>
              <a:t>Penambahan node di </a:t>
            </a:r>
            <a:r>
              <a:rPr lang="id-ID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akhir</a:t>
            </a:r>
            <a:r>
              <a:rPr lang="id-ID" dirty="0" smtClean="0">
                <a:latin typeface="+mj-lt"/>
                <a:cs typeface="Courier New" pitchFamily="49" charset="0"/>
              </a:rPr>
              <a:t>: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79912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75656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92280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38" name="Rectangle 37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114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40" name="Rectangle 39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130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42" name="Rectangle 41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0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788024" y="5373216"/>
            <a:ext cx="187220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483768" y="5373216"/>
            <a:ext cx="864096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+mj-lt"/>
                <a:cs typeface="Courier New" pitchFamily="49" charset="0"/>
              </a:rPr>
              <a:t>Penambahan node di </a:t>
            </a:r>
            <a:r>
              <a:rPr lang="id-ID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akhir</a:t>
            </a:r>
            <a:r>
              <a:rPr lang="id-ID" dirty="0" smtClean="0">
                <a:latin typeface="+mj-lt"/>
                <a:cs typeface="Courier New" pitchFamily="49" charset="0"/>
              </a:rPr>
              <a:t>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12360" y="2852936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300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80312" y="3284984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3</a:t>
            </a:r>
            <a:endParaRPr lang="id-ID" dirty="0"/>
          </a:p>
        </p:txBody>
      </p:sp>
      <p:sp>
        <p:nvSpPr>
          <p:cNvPr id="24" name="Rectangle 23"/>
          <p:cNvSpPr/>
          <p:nvPr/>
        </p:nvSpPr>
        <p:spPr>
          <a:xfrm>
            <a:off x="8172400" y="3284984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000" b="1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79912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75656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92280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38" name="Rectangle 37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114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40" name="Rectangle 39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130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42" name="Rectangle 41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0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788024" y="5373216"/>
            <a:ext cx="187220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483768" y="5373216"/>
            <a:ext cx="864096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+mj-lt"/>
                <a:cs typeface="Courier New" pitchFamily="49" charset="0"/>
              </a:rPr>
              <a:t>Penambahan node di </a:t>
            </a:r>
            <a:r>
              <a:rPr lang="id-ID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akhir</a:t>
            </a:r>
            <a:r>
              <a:rPr lang="id-ID" dirty="0" smtClean="0">
                <a:latin typeface="+mj-lt"/>
                <a:cs typeface="Courier New" pitchFamily="49" charset="0"/>
              </a:rPr>
              <a:t>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12360" y="2852936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300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80312" y="3284984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3</a:t>
            </a:r>
            <a:endParaRPr lang="id-ID" dirty="0"/>
          </a:p>
        </p:txBody>
      </p:sp>
      <p:sp>
        <p:nvSpPr>
          <p:cNvPr id="24" name="Rectangle 23"/>
          <p:cNvSpPr/>
          <p:nvPr/>
        </p:nvSpPr>
        <p:spPr>
          <a:xfrm>
            <a:off x="8172400" y="3284984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0</a:t>
            </a:r>
            <a:endParaRPr lang="id-ID" sz="2000" b="1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79912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75656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92280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38" name="Rectangle 37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114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40" name="Rectangle 39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130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42" name="Rectangle 41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300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788024" y="5373216"/>
            <a:ext cx="187220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483768" y="5373216"/>
            <a:ext cx="864096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23" idx="2"/>
          </p:cNvCxnSpPr>
          <p:nvPr/>
        </p:nvCxnSpPr>
        <p:spPr>
          <a:xfrm flipH="1" flipV="1">
            <a:off x="7776356" y="4005064"/>
            <a:ext cx="108012" cy="122413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Single Linked List (Non-circular)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Single Linked List (Circular)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979712" y="1844824"/>
            <a:ext cx="660073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2627784" y="1844824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3928" y="1844824"/>
            <a:ext cx="660073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4572000" y="1844824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987824" y="2204864"/>
            <a:ext cx="936104" cy="0"/>
          </a:xfrm>
          <a:prstGeom prst="straightConnector1">
            <a:avLst/>
          </a:prstGeom>
          <a:ln w="38100">
            <a:solidFill>
              <a:srgbClr val="FF0000"/>
            </a:solidFill>
            <a:headEnd type="oval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8144" y="1844824"/>
            <a:ext cx="660073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15" name="Rectangle 14"/>
          <p:cNvSpPr/>
          <p:nvPr/>
        </p:nvSpPr>
        <p:spPr>
          <a:xfrm>
            <a:off x="6516216" y="1844824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932040" y="2204864"/>
            <a:ext cx="936104" cy="0"/>
          </a:xfrm>
          <a:prstGeom prst="straightConnector1">
            <a:avLst/>
          </a:prstGeom>
          <a:ln w="38100">
            <a:solidFill>
              <a:srgbClr val="FF0000"/>
            </a:solidFill>
            <a:headEnd type="oval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979712" y="3861048"/>
            <a:ext cx="660073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24" name="Rectangle 23"/>
          <p:cNvSpPr/>
          <p:nvPr/>
        </p:nvSpPr>
        <p:spPr>
          <a:xfrm>
            <a:off x="2627784" y="3861048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23928" y="3861048"/>
            <a:ext cx="660073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26" name="Rectangle 25"/>
          <p:cNvSpPr/>
          <p:nvPr/>
        </p:nvSpPr>
        <p:spPr>
          <a:xfrm>
            <a:off x="4572000" y="3861048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987824" y="4221088"/>
            <a:ext cx="936104" cy="0"/>
          </a:xfrm>
          <a:prstGeom prst="straightConnector1">
            <a:avLst/>
          </a:prstGeom>
          <a:ln w="38100">
            <a:solidFill>
              <a:srgbClr val="FF0000"/>
            </a:solidFill>
            <a:headEnd type="oval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868144" y="3861048"/>
            <a:ext cx="660073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29" name="Rectangle 28"/>
          <p:cNvSpPr/>
          <p:nvPr/>
        </p:nvSpPr>
        <p:spPr>
          <a:xfrm>
            <a:off x="6516216" y="3861048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932040" y="4221088"/>
            <a:ext cx="936104" cy="0"/>
          </a:xfrm>
          <a:prstGeom prst="straightConnector1">
            <a:avLst/>
          </a:prstGeom>
          <a:ln w="38100">
            <a:solidFill>
              <a:srgbClr val="FF0000"/>
            </a:solidFill>
            <a:headEnd type="oval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/>
          <p:cNvSpPr/>
          <p:nvPr/>
        </p:nvSpPr>
        <p:spPr>
          <a:xfrm rot="10800000">
            <a:off x="2195736" y="3140968"/>
            <a:ext cx="4680520" cy="2088232"/>
          </a:xfrm>
          <a:prstGeom prst="arc">
            <a:avLst>
              <a:gd name="adj1" fmla="val 10808207"/>
              <a:gd name="adj2" fmla="val 21057821"/>
            </a:avLst>
          </a:prstGeom>
          <a:ln w="38100">
            <a:solidFill>
              <a:srgbClr val="FF0000"/>
            </a:solidFill>
            <a:headEnd type="oval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Double Linked List (Non-circular)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Double Linked List (Circular)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547664" y="1844824"/>
            <a:ext cx="660073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2195736" y="1844824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960" y="1844824"/>
            <a:ext cx="660073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4860032" y="1844824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76256" y="1844824"/>
            <a:ext cx="660073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15" name="Rectangle 14"/>
          <p:cNvSpPr/>
          <p:nvPr/>
        </p:nvSpPr>
        <p:spPr>
          <a:xfrm>
            <a:off x="7524328" y="1844824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99592" y="1844824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28184" y="1844824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63888" y="1844824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35" name="Arc 34"/>
          <p:cNvSpPr/>
          <p:nvPr/>
        </p:nvSpPr>
        <p:spPr>
          <a:xfrm>
            <a:off x="5148064" y="1916832"/>
            <a:ext cx="1152128" cy="864096"/>
          </a:xfrm>
          <a:prstGeom prst="arc">
            <a:avLst>
              <a:gd name="adj1" fmla="val 12059392"/>
              <a:gd name="adj2" fmla="val 20519625"/>
            </a:avLst>
          </a:prstGeom>
          <a:ln w="38100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Arc 35"/>
          <p:cNvSpPr/>
          <p:nvPr/>
        </p:nvSpPr>
        <p:spPr>
          <a:xfrm rot="10800000">
            <a:off x="5436096" y="1556793"/>
            <a:ext cx="1152128" cy="864096"/>
          </a:xfrm>
          <a:prstGeom prst="arc">
            <a:avLst>
              <a:gd name="adj1" fmla="val 12059392"/>
              <a:gd name="adj2" fmla="val 20519625"/>
            </a:avLst>
          </a:prstGeom>
          <a:ln w="38100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Arc 36"/>
          <p:cNvSpPr/>
          <p:nvPr/>
        </p:nvSpPr>
        <p:spPr>
          <a:xfrm>
            <a:off x="2483768" y="1916831"/>
            <a:ext cx="1152128" cy="864096"/>
          </a:xfrm>
          <a:prstGeom prst="arc">
            <a:avLst>
              <a:gd name="adj1" fmla="val 12059392"/>
              <a:gd name="adj2" fmla="val 20519625"/>
            </a:avLst>
          </a:prstGeom>
          <a:ln w="38100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Arc 37"/>
          <p:cNvSpPr/>
          <p:nvPr/>
        </p:nvSpPr>
        <p:spPr>
          <a:xfrm rot="10800000">
            <a:off x="2771800" y="1556792"/>
            <a:ext cx="1152128" cy="864096"/>
          </a:xfrm>
          <a:prstGeom prst="arc">
            <a:avLst>
              <a:gd name="adj1" fmla="val 12059392"/>
              <a:gd name="adj2" fmla="val 20519625"/>
            </a:avLst>
          </a:prstGeom>
          <a:ln w="38100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Rectangle 38"/>
          <p:cNvSpPr/>
          <p:nvPr/>
        </p:nvSpPr>
        <p:spPr>
          <a:xfrm>
            <a:off x="1547664" y="4509120"/>
            <a:ext cx="660073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40" name="Rectangle 39"/>
          <p:cNvSpPr/>
          <p:nvPr/>
        </p:nvSpPr>
        <p:spPr>
          <a:xfrm>
            <a:off x="2195736" y="4509120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211960" y="4509120"/>
            <a:ext cx="660073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42" name="Rectangle 41"/>
          <p:cNvSpPr/>
          <p:nvPr/>
        </p:nvSpPr>
        <p:spPr>
          <a:xfrm>
            <a:off x="4860032" y="4509120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876256" y="4509120"/>
            <a:ext cx="660073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44" name="Rectangle 43"/>
          <p:cNvSpPr/>
          <p:nvPr/>
        </p:nvSpPr>
        <p:spPr>
          <a:xfrm>
            <a:off x="7524328" y="4509120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99592" y="4509120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228184" y="4509120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563888" y="4509120"/>
            <a:ext cx="648072" cy="648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48" name="Arc 47"/>
          <p:cNvSpPr/>
          <p:nvPr/>
        </p:nvSpPr>
        <p:spPr>
          <a:xfrm>
            <a:off x="5148064" y="4581128"/>
            <a:ext cx="1152128" cy="864096"/>
          </a:xfrm>
          <a:prstGeom prst="arc">
            <a:avLst>
              <a:gd name="adj1" fmla="val 12059392"/>
              <a:gd name="adj2" fmla="val 20519625"/>
            </a:avLst>
          </a:prstGeom>
          <a:ln w="38100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9" name="Arc 48"/>
          <p:cNvSpPr/>
          <p:nvPr/>
        </p:nvSpPr>
        <p:spPr>
          <a:xfrm rot="10800000">
            <a:off x="5436096" y="4221089"/>
            <a:ext cx="1152128" cy="864096"/>
          </a:xfrm>
          <a:prstGeom prst="arc">
            <a:avLst>
              <a:gd name="adj1" fmla="val 12059392"/>
              <a:gd name="adj2" fmla="val 20519625"/>
            </a:avLst>
          </a:prstGeom>
          <a:ln w="38100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Arc 49"/>
          <p:cNvSpPr/>
          <p:nvPr/>
        </p:nvSpPr>
        <p:spPr>
          <a:xfrm>
            <a:off x="2483768" y="4581127"/>
            <a:ext cx="1152128" cy="864096"/>
          </a:xfrm>
          <a:prstGeom prst="arc">
            <a:avLst>
              <a:gd name="adj1" fmla="val 12059392"/>
              <a:gd name="adj2" fmla="val 20519625"/>
            </a:avLst>
          </a:prstGeom>
          <a:ln w="38100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1" name="Arc 50"/>
          <p:cNvSpPr/>
          <p:nvPr/>
        </p:nvSpPr>
        <p:spPr>
          <a:xfrm rot="10800000">
            <a:off x="2771800" y="4221088"/>
            <a:ext cx="1152128" cy="864096"/>
          </a:xfrm>
          <a:prstGeom prst="arc">
            <a:avLst>
              <a:gd name="adj1" fmla="val 12059392"/>
              <a:gd name="adj2" fmla="val 20519625"/>
            </a:avLst>
          </a:prstGeom>
          <a:ln w="38100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Arc 30"/>
          <p:cNvSpPr/>
          <p:nvPr/>
        </p:nvSpPr>
        <p:spPr>
          <a:xfrm rot="10800000">
            <a:off x="1043608" y="3789039"/>
            <a:ext cx="6840760" cy="2088232"/>
          </a:xfrm>
          <a:prstGeom prst="arc">
            <a:avLst>
              <a:gd name="adj1" fmla="val 10808207"/>
              <a:gd name="adj2" fmla="val 21248754"/>
            </a:avLst>
          </a:prstGeom>
          <a:ln w="38100">
            <a:solidFill>
              <a:srgbClr val="FF0000"/>
            </a:solidFill>
            <a:headEnd type="oval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2" name="Arc 51"/>
          <p:cNvSpPr/>
          <p:nvPr/>
        </p:nvSpPr>
        <p:spPr>
          <a:xfrm>
            <a:off x="1196008" y="3789040"/>
            <a:ext cx="6840760" cy="2088232"/>
          </a:xfrm>
          <a:prstGeom prst="arc">
            <a:avLst>
              <a:gd name="adj1" fmla="val 10808207"/>
              <a:gd name="adj2" fmla="val 21248754"/>
            </a:avLst>
          </a:prstGeom>
          <a:ln w="38100">
            <a:solidFill>
              <a:srgbClr val="FF0000"/>
            </a:solidFill>
            <a:headEnd type="oval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Sekian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9600" b="1" dirty="0" smtClean="0"/>
          </a:p>
          <a:p>
            <a:pPr algn="ctr">
              <a:buNone/>
            </a:pPr>
            <a:r>
              <a:rPr lang="en-US" sz="9600" b="1" dirty="0" smtClean="0">
                <a:solidFill>
                  <a:srgbClr val="0070C0"/>
                </a:solidFill>
              </a:rPr>
              <a:t>TERIMAKASIH</a:t>
            </a:r>
            <a:endParaRPr lang="en-US" sz="9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Memory adalah sumber daya yang sangat penting dalam komputer</a:t>
            </a:r>
          </a:p>
          <a:p>
            <a:r>
              <a:rPr lang="id-ID" dirty="0" smtClean="0"/>
              <a:t>Semua aplikasi komputer menggunakan memory komputer</a:t>
            </a:r>
          </a:p>
          <a:p>
            <a:r>
              <a:rPr lang="id-ID" dirty="0" smtClean="0"/>
              <a:t>Komputer perlu mengatur memory supaya efisien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101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83568" y="4878452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190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102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9959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A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PWA-Template</Template>
  <TotalTime>667</TotalTime>
  <Words>758</Words>
  <Application>Microsoft Office PowerPoint</Application>
  <PresentationFormat>On-screen Show (4:3)</PresentationFormat>
  <Paragraphs>437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PWA-Template</vt:lpstr>
      <vt:lpstr>Struktur Data – Pertemuan 4 List Linier</vt:lpstr>
      <vt:lpstr>Konten</vt:lpstr>
      <vt:lpstr> 1. Alokasi Memory</vt:lpstr>
      <vt:lpstr>Variabel</vt:lpstr>
      <vt:lpstr>Memory</vt:lpstr>
      <vt:lpstr>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 2. Linked List</vt:lpstr>
      <vt:lpstr>Linked List</vt:lpstr>
      <vt:lpstr>Linked List</vt:lpstr>
      <vt:lpstr>Linked List</vt:lpstr>
      <vt:lpstr>Linked List</vt:lpstr>
      <vt:lpstr>Linked List</vt:lpstr>
      <vt:lpstr>Linked List</vt:lpstr>
      <vt:lpstr> 3. List Linier</vt:lpstr>
      <vt:lpstr>List Linier</vt:lpstr>
      <vt:lpstr>List Linier</vt:lpstr>
      <vt:lpstr>List Linier</vt:lpstr>
      <vt:lpstr>List Linier</vt:lpstr>
      <vt:lpstr>List Linier</vt:lpstr>
      <vt:lpstr>List Linier</vt:lpstr>
      <vt:lpstr>List Linier</vt:lpstr>
      <vt:lpstr>List Linier</vt:lpstr>
      <vt:lpstr>List Linier</vt:lpstr>
      <vt:lpstr>List Linier</vt:lpstr>
      <vt:lpstr>List Linier</vt:lpstr>
      <vt:lpstr>List Linier</vt:lpstr>
      <vt:lpstr>List Linier</vt:lpstr>
      <vt:lpstr>List Linier</vt:lpstr>
      <vt:lpstr>List Linier</vt:lpstr>
      <vt:lpstr>List Linier</vt:lpstr>
      <vt:lpstr>Sekian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Prajanto</dc:creator>
  <cp:lastModifiedBy>USER</cp:lastModifiedBy>
  <cp:revision>76</cp:revision>
  <dcterms:created xsi:type="dcterms:W3CDTF">2014-10-08T02:01:45Z</dcterms:created>
  <dcterms:modified xsi:type="dcterms:W3CDTF">2016-10-20T01:59:34Z</dcterms:modified>
</cp:coreProperties>
</file>