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0" r:id="rId3"/>
    <p:sldId id="261" r:id="rId4"/>
    <p:sldId id="257" r:id="rId5"/>
    <p:sldId id="268" r:id="rId6"/>
    <p:sldId id="258" r:id="rId7"/>
    <p:sldId id="259" r:id="rId8"/>
    <p:sldId id="269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7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3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322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6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652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30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5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7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7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1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8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4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6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9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2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7D2E1-4CBC-422C-A853-83E54559A3C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  <p:sp>
        <p:nvSpPr>
          <p:cNvPr id="36" name="TextBox 35"/>
          <p:cNvSpPr txBox="1"/>
          <p:nvPr userDrawn="1"/>
        </p:nvSpPr>
        <p:spPr>
          <a:xfrm>
            <a:off x="7796464" y="6173302"/>
            <a:ext cx="370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Tim </a:t>
            </a:r>
            <a:r>
              <a:rPr lang="en-US" b="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Algoritma</a:t>
            </a:r>
            <a:r>
              <a:rPr lang="en-US" b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b="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Pemrograman</a:t>
            </a:r>
            <a:r>
              <a:rPr lang="en-US" b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TI</a:t>
            </a:r>
            <a:r>
              <a:rPr lang="en-US" b="0" baseline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– S1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Universitas</a:t>
            </a:r>
            <a:r>
              <a:rPr lang="en-US" b="0" baseline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Dian </a:t>
            </a:r>
            <a:r>
              <a:rPr lang="en-US" b="0" baseline="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Nuswantoro</a:t>
            </a:r>
            <a:endParaRPr lang="en-US" b="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4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anang.wu@dsn.dinus.ac.i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SEQUENTIAL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err="1" smtClean="0"/>
              <a:t>Defri</a:t>
            </a:r>
            <a:r>
              <a:rPr lang="en-US" dirty="0" smtClean="0"/>
              <a:t> </a:t>
            </a:r>
            <a:r>
              <a:rPr lang="en-US" dirty="0" err="1" smtClean="0"/>
              <a:t>Kurniawan</a:t>
            </a:r>
            <a:endParaRPr lang="en-US" dirty="0" smtClean="0"/>
          </a:p>
          <a:p>
            <a:pPr algn="r"/>
            <a:r>
              <a:rPr lang="en-US" dirty="0" smtClean="0">
                <a:hlinkClick r:id="rId2"/>
              </a:rPr>
              <a:t>defri.kurniawan@dsn.dinus.ac.id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31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smtClean="0"/>
              <a:t>2 (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11579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Diberikan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tabel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berisi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integer A[0..n] yang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telah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diisi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	n=5,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Tabel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berisi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{3,1,2,4,6}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nilai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kunci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adalah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K= 5</a:t>
            </a: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Diberikan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tabel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berisi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integer A[0..n] yang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telah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diisi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	n=5,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tabel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berisi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{10,12,9,7,20}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nilai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kunci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adalah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K=9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Gunakan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Algoritma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Sorting (selection Sort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Bubble sort)</a:t>
            </a: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Dalam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proses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pencarian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jelaskan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outputnya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Search </a:t>
            </a:r>
            <a:r>
              <a:rPr lang="en-US" dirty="0" err="1" smtClean="0"/>
              <a:t>dengan</a:t>
            </a:r>
            <a:r>
              <a:rPr lang="en-US" dirty="0" smtClean="0"/>
              <a:t> Sentinel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Sequential search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teknik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sentinel,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yaitu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menambahkan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elemen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array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setelah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elemen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terakhir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tabel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Sering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disebut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elemen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fiktif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dimana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nilainya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sama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elemen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dicari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yaitu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kunci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K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Prosedurnya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pencarian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elemen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selalu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ditemukan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/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cocok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namun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harus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diperiksa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lagi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apakah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posisinya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cocok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diantara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elemen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tabel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atau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sesudah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elemen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terakhir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 (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elemen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tidak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ketemu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)</a:t>
            </a:r>
            <a:endParaRPr lang="en-US" sz="2400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 Sequential Search </a:t>
            </a:r>
            <a:r>
              <a:rPr lang="en-US" dirty="0" err="1" smtClean="0"/>
              <a:t>dengan</a:t>
            </a:r>
            <a:r>
              <a:rPr lang="en-US" dirty="0" smtClean="0"/>
              <a:t> Sentinel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89212" y="2117557"/>
            <a:ext cx="8915400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implementasi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sequential search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sebagai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sentinel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//Input: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sebuah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Array A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dari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element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pencarian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K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//output: index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dari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elemen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A[0..n-1]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dimana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A[n] ← K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← 0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A[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≠ K do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n return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 return -1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Diberikan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tabel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berisi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integer A[0..n] yang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telah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diisi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	n=5,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Tabel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berisi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{3,1,2,4,6}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nilai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kunci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adalah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K= 5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Lakukan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proses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pencarian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sequential search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dengan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menggunakan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teknik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sentinel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dari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contoh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diatas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dan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jelaskan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outputnya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3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5351630" cy="377762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Anany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Levitin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–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introduction to the Design &amp; Analysis of Algorithm3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rd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Edition (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2012)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208" y="2133600"/>
            <a:ext cx="3249254" cy="40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RENCANA KEGIATAN PERKULIAHAN SEMESTER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157413"/>
              </p:ext>
            </p:extLst>
          </p:nvPr>
        </p:nvGraphicFramePr>
        <p:xfrm>
          <a:off x="2713845" y="2133600"/>
          <a:ext cx="4055923" cy="33629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19651"/>
                <a:gridCol w="353627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Pokok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Bahasan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Review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Fungsi</a:t>
                      </a:r>
                      <a:endParaRPr lang="id-ID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Parameter &amp; </a:t>
                      </a:r>
                      <a:r>
                        <a:rPr lang="en-US" sz="1800" dirty="0" err="1" smtClean="0">
                          <a:latin typeface="Calibri" pitchFamily="34" charset="0"/>
                          <a:cs typeface="Calibri" pitchFamily="34" charset="0"/>
                        </a:rPr>
                        <a:t>Tipe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Calibri" pitchFamily="34" charset="0"/>
                          <a:cs typeface="Calibri" pitchFamily="34" charset="0"/>
                        </a:rPr>
                        <a:t>Kembalian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Calibri" pitchFamily="34" charset="0"/>
                          <a:cs typeface="Calibri" pitchFamily="34" charset="0"/>
                        </a:rPr>
                        <a:t>Fungsi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Sorting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Searching</a:t>
                      </a:r>
                      <a:endParaRPr lang="id-ID" sz="18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Review 1-6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Ujian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Tengah Semester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799544"/>
              </p:ext>
            </p:extLst>
          </p:nvPr>
        </p:nvGraphicFramePr>
        <p:xfrm>
          <a:off x="7411457" y="2133600"/>
          <a:ext cx="4143404" cy="33629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55869"/>
                <a:gridCol w="358753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Pokok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Bahasan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err="1" smtClean="0">
                          <a:latin typeface="Calibri" pitchFamily="34" charset="0"/>
                          <a:cs typeface="Calibri" pitchFamily="34" charset="0"/>
                        </a:rPr>
                        <a:t>Analisa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Calibri" pitchFamily="34" charset="0"/>
                          <a:cs typeface="Calibri" pitchFamily="34" charset="0"/>
                        </a:rPr>
                        <a:t>Rekuren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err="1" smtClean="0">
                          <a:latin typeface="Calibri" pitchFamily="34" charset="0"/>
                          <a:cs typeface="Calibri" pitchFamily="34" charset="0"/>
                        </a:rPr>
                        <a:t>Struct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 &amp; ADT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Pointer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id-ID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Presentasi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Proyek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Akhir</a:t>
                      </a:r>
                      <a:endParaRPr lang="id-ID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Ujian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Akhir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Semester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1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Introduction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Sequential Search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melakukan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proses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pencarian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membandingkan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nilai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Kunci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semua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elemen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nilai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Membandingkan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nilai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Kunci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elemen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pertama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sampai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elemen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terakhir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atau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Proses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terhenti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jika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nilai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kunci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cocok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nilai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elemen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tanpa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harus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membandingkan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semua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elemen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Introduction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03042"/>
            <a:ext cx="8915400" cy="448184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Sequential search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dapat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digunakan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melakukan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pencarian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data yang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telah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terurut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maupun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belum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terurut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Pencarian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Sequential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dilakukan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proses:</a:t>
            </a:r>
          </a:p>
          <a:p>
            <a:pPr lvl="1"/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Membaca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data array</a:t>
            </a:r>
          </a:p>
          <a:p>
            <a:pPr lvl="1"/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Menentukan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data yang </a:t>
            </a:r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dicari</a:t>
            </a:r>
            <a:endParaRPr lang="en-US" sz="2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Mulai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dari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data </a:t>
            </a:r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pertama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sampai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dengan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data </a:t>
            </a:r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terakhir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data yang </a:t>
            </a:r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dicari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dibandingkan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dengan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masing-masing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data </a:t>
            </a:r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pada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array</a:t>
            </a:r>
          </a:p>
          <a:p>
            <a:pPr lvl="2"/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Jika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data yang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dicari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tidak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ditemukan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maka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semua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data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elemen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array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dibandingkan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sampai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selesai</a:t>
            </a:r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/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Jika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data yang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dicari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ditemukan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maka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perbandingan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akan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dihentikan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Search – Case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745063"/>
              </p:ext>
            </p:extLst>
          </p:nvPr>
        </p:nvGraphicFramePr>
        <p:xfrm>
          <a:off x="2143443" y="2133600"/>
          <a:ext cx="89154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3080"/>
                <a:gridCol w="1783080"/>
                <a:gridCol w="1783080"/>
                <a:gridCol w="1783080"/>
                <a:gridCol w="1783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92925" y="3752850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10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50125" y="2819400"/>
            <a:ext cx="0" cy="7429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840825" y="2819400"/>
            <a:ext cx="0" cy="7429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584218" y="2819400"/>
            <a:ext cx="0" cy="7429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365075" y="2819400"/>
            <a:ext cx="0" cy="7429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174825" y="2800350"/>
            <a:ext cx="0" cy="7429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717625" y="3752850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10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733800" y="4210050"/>
            <a:ext cx="5638800" cy="0"/>
          </a:xfrm>
          <a:prstGeom prst="line">
            <a:avLst/>
          </a:prstGeom>
          <a:ln w="38100">
            <a:prstDash val="lgDash"/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36947" y="5598467"/>
            <a:ext cx="10023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Membandingkan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nilai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Kunci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dengan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elemen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pertama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sampai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elemen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terakhir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8401" y="4667250"/>
            <a:ext cx="88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Kunci</a:t>
            </a:r>
            <a:endParaRPr lang="en-US" sz="2400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6947" y="1664048"/>
            <a:ext cx="179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Tabel</a:t>
            </a:r>
            <a:r>
              <a:rPr lang="en-US" sz="24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 A[0..n]</a:t>
            </a:r>
            <a:endParaRPr lang="en-US" sz="2400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Search – Case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746411"/>
              </p:ext>
            </p:extLst>
          </p:nvPr>
        </p:nvGraphicFramePr>
        <p:xfrm>
          <a:off x="2143443" y="2133600"/>
          <a:ext cx="89154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3080"/>
                <a:gridCol w="1783080"/>
                <a:gridCol w="1783080"/>
                <a:gridCol w="1783080"/>
                <a:gridCol w="1783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</a:rPr>
                        <a:t>10</a:t>
                      </a:r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92925" y="3752850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10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50125" y="2819400"/>
            <a:ext cx="0" cy="7429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840825" y="2819400"/>
            <a:ext cx="0" cy="7429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584218" y="2819400"/>
            <a:ext cx="0" cy="7429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127018" y="3752850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10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733800" y="4191000"/>
            <a:ext cx="2209800" cy="0"/>
          </a:xfrm>
          <a:prstGeom prst="line">
            <a:avLst/>
          </a:prstGeom>
          <a:ln w="38100">
            <a:prstDash val="lgDash"/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92925" y="5309942"/>
            <a:ext cx="8917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Proses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pencarian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berhenti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jika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nilai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kunci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cocok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dengan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nilai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elemen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tanpa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harus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membandingkan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semua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elemen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8401" y="4667250"/>
            <a:ext cx="88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Kunci</a:t>
            </a:r>
            <a:endParaRPr lang="en-US" sz="2400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6947" y="1664048"/>
            <a:ext cx="179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Tabel</a:t>
            </a:r>
            <a:r>
              <a:rPr lang="en-US" sz="24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 A[0..n]</a:t>
            </a:r>
            <a:endParaRPr lang="en-US" sz="2400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27893"/>
            <a:ext cx="8911687" cy="1280890"/>
          </a:xfrm>
        </p:spPr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 Sequential </a:t>
            </a:r>
            <a:r>
              <a:rPr lang="en-US" dirty="0" smtClean="0"/>
              <a:t>Search (Data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Terurut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89212" y="1582517"/>
            <a:ext cx="8812926" cy="496770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SequentialSearch</a:t>
            </a: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(A[0..n-1], K)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</a:t>
            </a:r>
            <a:r>
              <a:rPr lang="en-US" sz="16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pencarian</a:t>
            </a: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diimplementasikan</a:t>
            </a: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dalam</a:t>
            </a: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array </a:t>
            </a:r>
            <a:r>
              <a:rPr lang="en-US" sz="16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menggunakan</a:t>
            </a: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sequential search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//input: </a:t>
            </a:r>
            <a:r>
              <a:rPr lang="en-US" sz="16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sebuah</a:t>
            </a: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array A[0..n-1] </a:t>
            </a:r>
            <a:r>
              <a:rPr lang="en-US" sz="16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dan</a:t>
            </a: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kunci</a:t>
            </a: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pencarian</a:t>
            </a: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K</a:t>
            </a:r>
            <a:endParaRPr lang="en-US" sz="16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//output: index </a:t>
            </a:r>
            <a:r>
              <a:rPr lang="en-US" sz="16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elemen</a:t>
            </a: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awal</a:t>
            </a: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pada</a:t>
            </a: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A </a:t>
            </a:r>
            <a:r>
              <a:rPr lang="en-US" sz="16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cocok</a:t>
            </a: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dengan</a:t>
            </a: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K </a:t>
            </a:r>
            <a:r>
              <a:rPr lang="en-US" sz="1600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dengan</a:t>
            </a:r>
            <a:r>
              <a:rPr lang="en-US" sz="16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memunculkan</a:t>
            </a:r>
            <a:r>
              <a:rPr lang="en-US" sz="16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index/</a:t>
            </a:r>
            <a:r>
              <a:rPr lang="en-US" sz="1600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posisi</a:t>
            </a:r>
            <a:endParaRPr lang="en-US" sz="16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i="1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ketemu</a:t>
            </a:r>
            <a:r>
              <a:rPr lang="en-US" sz="1600" i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=0; </a:t>
            </a:r>
            <a:r>
              <a:rPr lang="en-US" sz="1600" i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//status 0 data </a:t>
            </a:r>
            <a:r>
              <a:rPr lang="en-US" sz="1600" i="1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belum</a:t>
            </a:r>
            <a:r>
              <a:rPr lang="en-US" sz="1600" i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ketemu</a:t>
            </a:r>
            <a:endParaRPr lang="en-US" sz="1600" i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i="1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1600" i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=0</a:t>
            </a:r>
            <a:r>
              <a:rPr lang="en-US" sz="1600" i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 //index </a:t>
            </a:r>
            <a:r>
              <a:rPr lang="en-US" sz="1600" i="1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awal</a:t>
            </a:r>
            <a:r>
              <a:rPr lang="en-US" sz="1600" i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pencarian</a:t>
            </a:r>
            <a:r>
              <a:rPr lang="en-US" sz="1600" i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data </a:t>
            </a:r>
            <a:r>
              <a:rPr lang="en-US" sz="1600" i="1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dari</a:t>
            </a:r>
            <a:r>
              <a:rPr lang="en-US" sz="1600" i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index </a:t>
            </a:r>
            <a:r>
              <a:rPr lang="en-US" sz="1600" i="1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ke</a:t>
            </a:r>
            <a:r>
              <a:rPr lang="en-US" sz="1600" i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0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i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while</a:t>
            </a:r>
            <a:r>
              <a:rPr lang="en-US" sz="1600" i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((</a:t>
            </a:r>
            <a:r>
              <a:rPr lang="en-US" sz="1600" i="1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ketemu</a:t>
            </a:r>
            <a:r>
              <a:rPr lang="en-US" sz="1600" i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==0)&amp;&amp;(</a:t>
            </a:r>
            <a:r>
              <a:rPr lang="en-US" sz="1600" i="1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1600" i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&lt;n)) {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i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1600" i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if(A[</a:t>
            </a:r>
            <a:r>
              <a:rPr lang="en-US" sz="1600" i="1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1600" i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]==</a:t>
            </a:r>
            <a:r>
              <a:rPr lang="en-US" sz="1600" i="1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kunci</a:t>
            </a:r>
            <a:r>
              <a:rPr lang="en-US" sz="1600" i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   {</a:t>
            </a:r>
            <a:endParaRPr lang="en-US" sz="1600" i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i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1600" i="1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ketemu</a:t>
            </a:r>
            <a:r>
              <a:rPr lang="en-US" sz="1600" i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=1; 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i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1600" i="1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posisi</a:t>
            </a:r>
            <a:r>
              <a:rPr lang="en-US" sz="1600" i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</a:t>
            </a:r>
            <a:r>
              <a:rPr lang="en-US" sz="1600" i="1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1600" i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</a:t>
            </a:r>
            <a:endParaRPr lang="en-US" sz="1600" i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i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}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i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else </a:t>
            </a:r>
            <a:r>
              <a:rPr lang="en-US" sz="1600" i="1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1600" i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=i+1;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i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}</a:t>
            </a:r>
            <a:endParaRPr lang="en-US" sz="16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48589"/>
            <a:ext cx="8915400" cy="4170947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Diberikan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tabel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berisi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integer A[0..n] yang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telah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diisi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n=5,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Tabel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berisi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{3,1,2,4,6}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nilai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kunci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K= 5</a:t>
            </a: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Diberikan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tabel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berisi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integer A[0..n] yang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telah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diisi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n=5,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tabel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berisi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{10,12,9,7,20}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nilai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kunci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K=9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Lakukan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proses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pencarian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sequential search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dari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contoh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diatas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jelaskan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outputnya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579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591</TotalTime>
  <Words>506</Words>
  <Application>Microsoft Office PowerPoint</Application>
  <PresentationFormat>Widescreen</PresentationFormat>
  <Paragraphs>125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Wingdings 3</vt:lpstr>
      <vt:lpstr>Wisp</vt:lpstr>
      <vt:lpstr>SEQUENTIAL SEARCH</vt:lpstr>
      <vt:lpstr>Referensi</vt:lpstr>
      <vt:lpstr>RENCANA KEGIATAN PERKULIAHAN SEMESTER</vt:lpstr>
      <vt:lpstr>Introduction</vt:lpstr>
      <vt:lpstr>Introduction</vt:lpstr>
      <vt:lpstr>Sequential Search – Case 1</vt:lpstr>
      <vt:lpstr>Sequential Search – Case 2</vt:lpstr>
      <vt:lpstr>Pseudocode Sequential Search (Data Tidak Terurut)</vt:lpstr>
      <vt:lpstr>Latihan 1</vt:lpstr>
      <vt:lpstr>Latihan 2 (Sebagai Tugas)</vt:lpstr>
      <vt:lpstr>Sequential Search dengan Sentinel </vt:lpstr>
      <vt:lpstr>Pseudocode Sequential Search dengan Sentinel</vt:lpstr>
      <vt:lpstr>Latihan 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SEQUENTIAL SEARCH</dc:title>
  <dc:creator>asus</dc:creator>
  <cp:lastModifiedBy>Microsoft account</cp:lastModifiedBy>
  <cp:revision>30</cp:revision>
  <dcterms:created xsi:type="dcterms:W3CDTF">2016-02-18T02:56:38Z</dcterms:created>
  <dcterms:modified xsi:type="dcterms:W3CDTF">2018-03-28T02:44:35Z</dcterms:modified>
</cp:coreProperties>
</file>