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7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4660"/>
  </p:normalViewPr>
  <p:slideViewPr>
    <p:cSldViewPr>
      <p:cViewPr>
        <p:scale>
          <a:sx n="60" d="100"/>
          <a:sy n="60" d="100"/>
        </p:scale>
        <p:origin x="-174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07841-EF74-483A-B99C-6430F18F37ED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d-ID"/>
        </a:p>
      </dgm:t>
    </dgm:pt>
    <dgm:pt modelId="{83D6316F-72A2-498A-8623-3017EA626B07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Paradigma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Pemrograman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AA86E1B1-05D1-4858-895F-D723C6964199}" type="parTrans" cxnId="{0FEBD2E5-3D7E-4654-BE4E-E8768B6845C4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A10BCA62-CCCF-4B9F-9177-30D25D2295B4}" type="sibTrans" cxnId="{0FEBD2E5-3D7E-4654-BE4E-E8768B6845C4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09F4F62E-8A38-415C-A96A-AC6731FCA06E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Prosedural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, Imperative, Declarative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EE6DB7A7-C7A2-417B-BB90-FF6C6CC2B27C}" type="parTrans" cxnId="{CE45674A-86B0-4558-8FDD-2B47D8A2D80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DE8DB398-85FC-45F6-913E-C916145F252F}" type="sibTrans" cxnId="{CE45674A-86B0-4558-8FDD-2B47D8A2D80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F40451CC-845A-4114-9D25-D9E2F449F93D}">
      <dgm:prSet phldrT="[Text]" custT="1"/>
      <dgm:spPr/>
      <dgm:t>
        <a:bodyPr/>
        <a:lstStyle/>
        <a:p>
          <a:r>
            <a:rPr lang="en-US" sz="3200" dirty="0" smtClean="0">
              <a:latin typeface="Calibri" pitchFamily="34" charset="0"/>
              <a:cs typeface="Calibri" pitchFamily="34" charset="0"/>
            </a:rPr>
            <a:t>Object Oriented Programming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936D05C0-1A89-43D0-9730-C3BE56FEDBFF}" type="parTrans" cxnId="{288351B3-DB8C-47ED-9BC3-CAEFA6B3F06A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4CB29532-3C68-436B-A66E-DA7835223DB6}" type="sibTrans" cxnId="{288351B3-DB8C-47ED-9BC3-CAEFA6B3F06A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1AA5380A-F105-43C2-9846-1759627D7589}" type="pres">
      <dgm:prSet presAssocID="{57F07841-EF74-483A-B99C-6430F18F37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A8D1EB2-0449-4BE1-8C5E-3746781473B3}" type="pres">
      <dgm:prSet presAssocID="{83D6316F-72A2-498A-8623-3017EA626B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F7AD64-36A1-4C7E-A59D-6D0837266FED}" type="pres">
      <dgm:prSet presAssocID="{A10BCA62-CCCF-4B9F-9177-30D25D2295B4}" presName="spacer" presStyleCnt="0"/>
      <dgm:spPr/>
    </dgm:pt>
    <dgm:pt modelId="{59B484F7-9D23-4795-A623-6B417FC10947}" type="pres">
      <dgm:prSet presAssocID="{09F4F62E-8A38-415C-A96A-AC6731FCA0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4F19A0-E636-472B-ACEA-761A55A6933C}" type="pres">
      <dgm:prSet presAssocID="{DE8DB398-85FC-45F6-913E-C916145F252F}" presName="spacer" presStyleCnt="0"/>
      <dgm:spPr/>
    </dgm:pt>
    <dgm:pt modelId="{B54DFBEF-FC74-49ED-884D-F298F30B03EE}" type="pres">
      <dgm:prSet presAssocID="{F40451CC-845A-4114-9D25-D9E2F449F9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A48C7ED-D592-48E3-B58B-DCAD36D4B7B1}" type="presOf" srcId="{83D6316F-72A2-498A-8623-3017EA626B07}" destId="{FA8D1EB2-0449-4BE1-8C5E-3746781473B3}" srcOrd="0" destOrd="0" presId="urn:microsoft.com/office/officeart/2005/8/layout/vList2"/>
    <dgm:cxn modelId="{CE45674A-86B0-4558-8FDD-2B47D8A2D80C}" srcId="{57F07841-EF74-483A-B99C-6430F18F37ED}" destId="{09F4F62E-8A38-415C-A96A-AC6731FCA06E}" srcOrd="1" destOrd="0" parTransId="{EE6DB7A7-C7A2-417B-BB90-FF6C6CC2B27C}" sibTransId="{DE8DB398-85FC-45F6-913E-C916145F252F}"/>
    <dgm:cxn modelId="{562AF3E3-5529-4145-AB53-A9F83ED338E9}" type="presOf" srcId="{F40451CC-845A-4114-9D25-D9E2F449F93D}" destId="{B54DFBEF-FC74-49ED-884D-F298F30B03EE}" srcOrd="0" destOrd="0" presId="urn:microsoft.com/office/officeart/2005/8/layout/vList2"/>
    <dgm:cxn modelId="{AB5EB61D-4307-4FAE-90A8-45338634D677}" type="presOf" srcId="{57F07841-EF74-483A-B99C-6430F18F37ED}" destId="{1AA5380A-F105-43C2-9846-1759627D7589}" srcOrd="0" destOrd="0" presId="urn:microsoft.com/office/officeart/2005/8/layout/vList2"/>
    <dgm:cxn modelId="{0FEBD2E5-3D7E-4654-BE4E-E8768B6845C4}" srcId="{57F07841-EF74-483A-B99C-6430F18F37ED}" destId="{83D6316F-72A2-498A-8623-3017EA626B07}" srcOrd="0" destOrd="0" parTransId="{AA86E1B1-05D1-4858-895F-D723C6964199}" sibTransId="{A10BCA62-CCCF-4B9F-9177-30D25D2295B4}"/>
    <dgm:cxn modelId="{288351B3-DB8C-47ED-9BC3-CAEFA6B3F06A}" srcId="{57F07841-EF74-483A-B99C-6430F18F37ED}" destId="{F40451CC-845A-4114-9D25-D9E2F449F93D}" srcOrd="2" destOrd="0" parTransId="{936D05C0-1A89-43D0-9730-C3BE56FEDBFF}" sibTransId="{4CB29532-3C68-436B-A66E-DA7835223DB6}"/>
    <dgm:cxn modelId="{EC9718E7-D826-4A76-9B5B-C888E2C5EBD6}" type="presOf" srcId="{09F4F62E-8A38-415C-A96A-AC6731FCA06E}" destId="{59B484F7-9D23-4795-A623-6B417FC10947}" srcOrd="0" destOrd="0" presId="urn:microsoft.com/office/officeart/2005/8/layout/vList2"/>
    <dgm:cxn modelId="{44AD50B8-BC82-431F-B0DE-41C325189B79}" type="presParOf" srcId="{1AA5380A-F105-43C2-9846-1759627D7589}" destId="{FA8D1EB2-0449-4BE1-8C5E-3746781473B3}" srcOrd="0" destOrd="0" presId="urn:microsoft.com/office/officeart/2005/8/layout/vList2"/>
    <dgm:cxn modelId="{A2A4997F-6CB4-42E3-AA91-BCC6965687D2}" type="presParOf" srcId="{1AA5380A-F105-43C2-9846-1759627D7589}" destId="{0BF7AD64-36A1-4C7E-A59D-6D0837266FED}" srcOrd="1" destOrd="0" presId="urn:microsoft.com/office/officeart/2005/8/layout/vList2"/>
    <dgm:cxn modelId="{1D3B23FF-11FB-4755-ACA5-312449E3B039}" type="presParOf" srcId="{1AA5380A-F105-43C2-9846-1759627D7589}" destId="{59B484F7-9D23-4795-A623-6B417FC10947}" srcOrd="2" destOrd="0" presId="urn:microsoft.com/office/officeart/2005/8/layout/vList2"/>
    <dgm:cxn modelId="{30356660-BC30-421B-A46E-BCE677626D5A}" type="presParOf" srcId="{1AA5380A-F105-43C2-9846-1759627D7589}" destId="{544F19A0-E636-472B-ACEA-761A55A6933C}" srcOrd="3" destOrd="0" presId="urn:microsoft.com/office/officeart/2005/8/layout/vList2"/>
    <dgm:cxn modelId="{04639E75-515A-4744-8E1A-D18F5389F76E}" type="presParOf" srcId="{1AA5380A-F105-43C2-9846-1759627D7589}" destId="{B54DFBEF-FC74-49ED-884D-F298F30B03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D1EB2-0449-4BE1-8C5E-3746781473B3}">
      <dsp:nvSpPr>
        <dsp:cNvPr id="0" name=""/>
        <dsp:cNvSpPr/>
      </dsp:nvSpPr>
      <dsp:spPr>
        <a:xfrm>
          <a:off x="0" y="23582"/>
          <a:ext cx="6357981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Paradigma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Pemrograman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59399" y="82981"/>
        <a:ext cx="6239183" cy="1098002"/>
      </dsp:txXfrm>
    </dsp:sp>
    <dsp:sp modelId="{59B484F7-9D23-4795-A623-6B417FC10947}">
      <dsp:nvSpPr>
        <dsp:cNvPr id="0" name=""/>
        <dsp:cNvSpPr/>
      </dsp:nvSpPr>
      <dsp:spPr>
        <a:xfrm>
          <a:off x="0" y="1427583"/>
          <a:ext cx="6357981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Prosedural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, Imperative, Declarative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59399" y="1486982"/>
        <a:ext cx="6239183" cy="1098002"/>
      </dsp:txXfrm>
    </dsp:sp>
    <dsp:sp modelId="{B54DFBEF-FC74-49ED-884D-F298F30B03EE}">
      <dsp:nvSpPr>
        <dsp:cNvPr id="0" name=""/>
        <dsp:cNvSpPr/>
      </dsp:nvSpPr>
      <dsp:spPr>
        <a:xfrm>
          <a:off x="0" y="2831583"/>
          <a:ext cx="6357981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  <a:cs typeface="Calibri" pitchFamily="34" charset="0"/>
            </a:rPr>
            <a:t>Object Oriented Programming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59399" y="2890982"/>
        <a:ext cx="6239183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PARADIGMA PEMROGRAMAN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/>
              <a:t>&lt;&lt;Nama Dosen&gt;&gt;</a:t>
            </a:r>
            <a:endParaRPr lang="en-US" b="1" dirty="0"/>
          </a:p>
          <a:p>
            <a:r>
              <a:rPr lang="id-ID" dirty="0"/>
              <a:t>&lt;&lt;email dosen&gt;&gt;</a:t>
            </a:r>
            <a:endParaRPr lang="en-US" dirty="0"/>
          </a:p>
          <a:p>
            <a:r>
              <a:rPr lang="id-ID" dirty="0"/>
              <a:t>&lt;&lt;no kontak&gt;&gt;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entitas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menerima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Sebuah program dibangun dengan menghubungkan unit program yang lebih kecil (fungsi yang telah didefinisikan sebelumnya), sehingga setiap unit output digunakan oleh unit input yang lain sedemikian hingga keseluruhan hubungan input-output diperoleh.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Paradigma ini membangun fungsi sebagai komplek bersarang dari fungsi-fungsi sederhana.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dipandang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kumpulan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unit,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terkait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meminta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–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berkait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d-ID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4381" y="307181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ooper Black" pitchFamily="18" charset="0"/>
              </a:rPr>
              <a:t>TERIMA KASIH</a:t>
            </a:r>
            <a:endParaRPr lang="id-ID" sz="66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00034" y="1428736"/>
          <a:ext cx="3679041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9651"/>
                <a:gridCol w="31593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W</a:t>
                      </a:r>
                      <a:endParaRPr lang="id-ID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/>
                        <a:t>Pokok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Bahasan</a:t>
                      </a:r>
                      <a:endParaRPr lang="id-ID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2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Konsep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Komputer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Keras</a:t>
                      </a:r>
                      <a:endParaRPr lang="id-ID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3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4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Data Storage</a:t>
                      </a:r>
                      <a:endParaRPr lang="id-ID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5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Lunak</a:t>
                      </a:r>
                      <a:endParaRPr lang="id-ID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6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7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Data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Informasi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8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Tengah Semester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0" y="1428736"/>
          <a:ext cx="4143404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5869"/>
                <a:gridCol w="35875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W</a:t>
                      </a:r>
                      <a:endParaRPr lang="id-ID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/>
                        <a:t>Pokok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Bahasan</a:t>
                      </a:r>
                      <a:endParaRPr lang="id-ID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9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Komputasi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Pemrograman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11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/>
                        <a:t>Rekayasa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Perangkat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Lunak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12</a:t>
                      </a:r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/>
                        <a:t>Komunikasi</a:t>
                      </a:r>
                      <a:r>
                        <a:rPr lang="en-US" sz="2000" dirty="0" smtClean="0"/>
                        <a:t> data &amp; </a:t>
                      </a:r>
                      <a:r>
                        <a:rPr lang="en-US" sz="2000" dirty="0" err="1" smtClean="0"/>
                        <a:t>Jaringan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Komputer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13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Etika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15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Teknologi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Terkini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/ Advance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Topik</a:t>
                      </a:r>
                      <a:endParaRPr lang="id-ID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16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Semester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00684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Bruce K William, Stacey C. Sawyer – Using Information Technology : A Practical Introduction to Computers &amp; Communications 9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(2010)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J. Glenn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Computer Science : An Overview 11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(2011)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C:\Users\asus\Documents\using information technology 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14422"/>
            <a:ext cx="1928826" cy="2500330"/>
          </a:xfrm>
          <a:prstGeom prst="rect">
            <a:avLst/>
          </a:prstGeom>
          <a:noFill/>
        </p:spPr>
      </p:pic>
      <p:pic>
        <p:nvPicPr>
          <p:cNvPr id="7" name="Picture 2" descr="C:\Users\asus\Documents\comp sci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2882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42910" y="1500175"/>
          <a:ext cx="635798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encode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numeric digit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Encoding system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machine language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Assembly language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pemrograman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pertama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machine language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6010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Imperative Paradigm / Procedural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Declarative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Functional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Oriented Paradigm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/ Procedural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tradisional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pemrograman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dikembangkan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diikuti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manipulasi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diinginkan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mencari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solusi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mengekspresikannya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Menekankan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pendeskripsian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dibandingkan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mengikuti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diikuti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Paradigma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umum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muncul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2081</TotalTime>
  <Words>337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Presentation10</vt:lpstr>
      <vt:lpstr>PARADIGMA PEMROGRAMAN</vt:lpstr>
      <vt:lpstr>RENCANA KEGIATAN PERKULIAHAN SEMESTER</vt:lpstr>
      <vt:lpstr>Reference</vt:lpstr>
      <vt:lpstr>Content</vt:lpstr>
      <vt:lpstr>Historical Perspective</vt:lpstr>
      <vt:lpstr>Evolusi Paradigma</vt:lpstr>
      <vt:lpstr>Paradigma Pemrograman</vt:lpstr>
      <vt:lpstr>Imperative / Procedural</vt:lpstr>
      <vt:lpstr>Declarative</vt:lpstr>
      <vt:lpstr>Functional</vt:lpstr>
      <vt:lpstr>Object Oriented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KOMPUTER</dc:title>
  <dc:creator>asus</dc:creator>
  <cp:lastModifiedBy>USER</cp:lastModifiedBy>
  <cp:revision>331</cp:revision>
  <dcterms:created xsi:type="dcterms:W3CDTF">2014-09-13T12:26:08Z</dcterms:created>
  <dcterms:modified xsi:type="dcterms:W3CDTF">2016-09-12T13:58:14Z</dcterms:modified>
</cp:coreProperties>
</file>