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51" r:id="rId3"/>
    <p:sldId id="352" r:id="rId4"/>
    <p:sldId id="353" r:id="rId5"/>
    <p:sldId id="338" r:id="rId6"/>
    <p:sldId id="355" r:id="rId7"/>
    <p:sldId id="340" r:id="rId8"/>
    <p:sldId id="341" r:id="rId9"/>
    <p:sldId id="342" r:id="rId10"/>
    <p:sldId id="349" r:id="rId11"/>
    <p:sldId id="339" r:id="rId12"/>
    <p:sldId id="344" r:id="rId13"/>
    <p:sldId id="346" r:id="rId14"/>
    <p:sldId id="345" r:id="rId15"/>
    <p:sldId id="343" r:id="rId16"/>
    <p:sldId id="347" r:id="rId17"/>
    <p:sldId id="34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>
      <p:cViewPr>
        <p:scale>
          <a:sx n="70" d="100"/>
          <a:sy n="70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E1F5-1FFD-464D-87D4-E66C63D7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1ED6-B5FC-4863-8F65-4F5E26AD7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3711-4C2F-4C75-8B45-6B142603A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8B55-DCDC-416C-B21A-B335457A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D78-33E6-4FC1-A5C8-B33F9245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E238-F0EE-43B1-BE8B-397B3925D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35D7-7343-42C6-BD3F-7AF59568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3C7C-234C-4875-A9B3-ED52EAC0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264B-6CFA-4999-8A31-004CBAB5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72C4-9742-49C0-9785-FDD8BF4CC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FCCF-B4E0-450E-83E1-7E76AB82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C52D7C-1F60-4877-A971-B135A8795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Refleksi,</a:t>
            </a:r>
            <a:r>
              <a:rPr lang="id-ID" sz="240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Refraksi, </a:t>
            </a:r>
            <a:r>
              <a:rPr lang="id-ID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Difraksi dan Interferensi Gelombang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d-ID" sz="300" smtClean="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Refleksi (pantulan)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akan terjadi jika gelombang e.m. menabrak bumi/tanah, gunung, benda logam, dan bangunan beton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Pantulan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ini mirip dengan pantulan yang terjadi pada cahaya yang menabrak permukaan cermin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Jika pemantul terbuat dari konduktor yang ideal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semua energi dipantulkan. Jika tidak  sebagian energi akan diserap dan didisipasikan menjadi panas, diradiasikan kembali, atau terjadi refraksi.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4638"/>
            <a:ext cx="5254811" cy="19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16670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3962400"/>
            <a:ext cx="4025933" cy="227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962399"/>
            <a:ext cx="3048000" cy="230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95400" y="457200"/>
            <a:ext cx="6085832" cy="3191870"/>
            <a:chOff x="1295400" y="457200"/>
            <a:chExt cx="6085832" cy="319187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57200"/>
              <a:ext cx="6085832" cy="319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609600"/>
              <a:ext cx="1124272" cy="252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968295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0772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Frekuensi sinyal gelombang angkasa : 3 – 30 MHz (pita HF).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Implementasi : komunikasi jarak jauh di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pita HF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(baik untuk penyiaran maupun komunikasi personal).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8674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56805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Ionosfir</a:t>
            </a: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Merupakan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lapisan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teratas dari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atmosfir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menerima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sinar matahari lebih banyak dibanding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lapisan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lain di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bawahnya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terjadi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proses pemanasan dan ionisasi sebagai efek dari sinar-sinar </a:t>
            </a:r>
            <a:r>
              <a:rPr lang="en-US" sz="1900" i="1">
                <a:solidFill>
                  <a:srgbClr val="00FF00"/>
                </a:solidFill>
                <a:latin typeface="Symbol" pitchFamily="18" charset="2"/>
              </a:rPr>
              <a:t>a, b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dan </a:t>
            </a:r>
            <a:r>
              <a:rPr lang="en-US" sz="1900" i="1">
                <a:solidFill>
                  <a:srgbClr val="00FF00"/>
                </a:solidFill>
                <a:latin typeface="Symbol" pitchFamily="18" charset="2"/>
              </a:rPr>
              <a:t>g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dari matahari.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Lapisan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ionosfir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terbagi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dalam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lapisan</a:t>
            </a:r>
            <a:r>
              <a:rPr lang="en-US" sz="1900" i="1" smtClean="0">
                <a:solidFill>
                  <a:srgbClr val="00FF00"/>
                </a:solidFill>
                <a:latin typeface="Comic Sans MS" pitchFamily="66" charset="0"/>
              </a:rPr>
              <a:t>D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E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en-US" sz="1900" i="1" smtClean="0">
                <a:solidFill>
                  <a:srgbClr val="00FF00"/>
                </a:solidFill>
                <a:latin typeface="Comic Sans MS" pitchFamily="66" charset="0"/>
              </a:rPr>
              <a:t>F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. Lapisan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F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terdiri dari lapisan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F</a:t>
            </a:r>
            <a:r>
              <a:rPr lang="en-US" sz="1900" baseline="-25000">
                <a:solidFill>
                  <a:srgbClr val="00FF00"/>
                </a:solidFill>
                <a:latin typeface="Comic Sans MS" pitchFamily="66" charset="0"/>
              </a:rPr>
              <a:t>1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dan </a:t>
            </a:r>
            <a:r>
              <a:rPr lang="en-US" sz="1900" i="1" smtClean="0">
                <a:solidFill>
                  <a:srgbClr val="00FF00"/>
                </a:solidFill>
                <a:latin typeface="Comic Sans MS" pitchFamily="66" charset="0"/>
              </a:rPr>
              <a:t>F</a:t>
            </a:r>
            <a:r>
              <a:rPr lang="en-US" sz="1900" baseline="-25000" smtClean="0">
                <a:solidFill>
                  <a:srgbClr val="00FF00"/>
                </a:solidFill>
                <a:latin typeface="Comic Sans MS" pitchFamily="66" charset="0"/>
              </a:rPr>
              <a:t>2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.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 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 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103945"/>
            <a:ext cx="6300788" cy="360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86693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05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Lapisan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D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(ketinggian 70 km,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tebal </a:t>
            </a:r>
            <a:r>
              <a:rPr lang="id-ID" sz="1900" u="sng">
                <a:solidFill>
                  <a:srgbClr val="00FF00"/>
                </a:solidFill>
                <a:latin typeface="Comic Sans MS" pitchFamily="66" charset="0"/>
              </a:rPr>
              <a:t>+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10 km)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muncul pada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siang hari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,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merugikan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transmisi sinyal MF dan HF karena akan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menyerapnya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.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 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800">
              <a:solidFill>
                <a:srgbClr val="00FF00"/>
              </a:solidFill>
              <a:latin typeface="Comic Sans MS" pitchFamily="66" charset="0"/>
            </a:endParaRPr>
          </a:p>
          <a:p>
            <a:pPr marL="342900" lvl="1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J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arak lompatan dipengaruhi oleh ketinggian ionosfir : pada siang hari ionosfir lebih tinggi dibanding pada malam hari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jarak lompatan pada siang hari lebih jauh dibanding pada malam hari, namun energi yang hilang juga lebih banyak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(diserap lapisan D) sehingga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sulit untuk mendapatkan lompatan jamak  jarak lebih pendek.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57188" lvl="1" indent="-34290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Secara teoritis, jarak lompatan-tunggal maksimum </a:t>
            </a:r>
            <a:r>
              <a:rPr lang="id-ID" sz="1900" u="sng" smtClean="0">
                <a:solidFill>
                  <a:srgbClr val="00FF00"/>
                </a:solidFill>
                <a:latin typeface="Comic Sans MS" pitchFamily="66" charset="0"/>
              </a:rPr>
              <a:t>+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4.000 km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untuk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bisa mengelilingi bumi diperlukan lima kali lompatan-ganda. 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003" y="1143000"/>
            <a:ext cx="5214193" cy="292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01074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0580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4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Gelombang Ruang (</a:t>
            </a:r>
            <a:r>
              <a:rPr lang="id-ID" sz="24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space wave</a:t>
            </a:r>
            <a:r>
              <a:rPr lang="id-ID" sz="24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)</a:t>
            </a:r>
            <a:endParaRPr lang="id-ID" sz="200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Gelombang ruang merambat seperti garis lurus seperti garis pandang mata (</a:t>
            </a:r>
            <a:r>
              <a:rPr lang="id-ID" sz="19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line of sight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, LOS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terpantul oleh objek padat (bangunan, bukit, logam, dlsb).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Jarak pancar dipengaruhi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ketinggian antena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pemancar dan antena penerima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semakin tinggi semakin jauh.</a:t>
            </a:r>
          </a:p>
          <a:p>
            <a:pPr marL="58293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Frekuensi sinyal gelombang ruang : 30 MHz ke atas (VHF, UHF, SHF, EHF).</a:t>
            </a:r>
          </a:p>
          <a:p>
            <a:pPr marL="58293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Implementasi : komunikasi radio titik-ke-titik jarak dekat, radio siaran FM, siaran televisi.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67" y="2841724"/>
            <a:ext cx="5486400" cy="36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09541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0772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Perambatan Hambur Tropo (</a:t>
            </a:r>
            <a:r>
              <a:rPr lang="id-ID" sz="24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tropo-scatter</a:t>
            </a:r>
            <a:r>
              <a:rPr lang="id-ID" sz="24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)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Gelombang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merambat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di angkasa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sebagai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akibat dari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efek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penghamburan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 oleh troposfir : gelombangnya disebut sebagai </a:t>
            </a:r>
            <a:r>
              <a:rPr lang="en-US" sz="1900" i="1">
                <a:solidFill>
                  <a:srgbClr val="00FF00"/>
                </a:solidFill>
                <a:latin typeface="Comic Sans MS" pitchFamily="66" charset="0"/>
              </a:rPr>
              <a:t>gelombang hambur-tropo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Digunakan pada pita UHF/SHF (300 MHz ~ 5 GHz) untuk berkomunikasi jarak jauh dengan memanfaatkan pantulan di troposfir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AutoShape 8" descr="Hasil gambar untuk isotropic anten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5" descr="Hasil gambar untuk monopole anten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2" descr="File:Erdfunkstelle Raisting 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81" y="3352800"/>
            <a:ext cx="416161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276600"/>
            <a:ext cx="4724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65193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Hasil gambar untuk isotropic anten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5" descr="Hasil gambar untuk monopole anten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2" descr="File:Erdfunkstelle Raisting 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172" name="Picture 4" descr="Image result for troposcatter wav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932" y="3944694"/>
            <a:ext cx="3896778" cy="29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296" y="1"/>
            <a:ext cx="519367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roposcatter wa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932" y="-12558"/>
            <a:ext cx="3896778" cy="394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4296446"/>
            <a:ext cx="5139084" cy="254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51460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0772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Beberapa jenis perambatan dengan hamburan :</a:t>
            </a: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AutoShape 8" descr="Hasil gambar untuk isotropic anten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5" descr="Hasil gambar untuk monopole anten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2" descr="File:Erdfunkstelle Raisting 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716572" cy="500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3337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9" y="1294239"/>
            <a:ext cx="23812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6115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Refraksi (pembelokan/pembiasan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)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terjadi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bila gelombang e.m.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menabrak lapisan tak padat seperti gas (misalnya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lapisan-lapisan atmosfir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yang memiliki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tingkat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kepadatan gas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yang berbeda-beda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Efek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yang terjadi mirip dengan efek </a:t>
            </a:r>
            <a:r>
              <a:rPr lang="en-US" sz="19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pembiasan cahaya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yang melewati dua medium atau lebih yang berbeda indeks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biasnya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4491038" lvl="8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Besarnya pembelokan  ditentu-kan oleh indeks refraksi (Hukum Snell) :</a:t>
            </a:r>
          </a:p>
          <a:p>
            <a:pPr marL="4491038" lvl="8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4491038" lvl="8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4491038" lvl="8" indent="-342900">
              <a:spcBef>
                <a:spcPts val="600"/>
              </a:spcBef>
              <a:spcAft>
                <a:spcPts val="600"/>
              </a:spcAft>
              <a:buFont typeface="Wingdings"/>
              <a:buChar char="à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di mana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k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= tetapan dielektrik untuk masing-masing medium.</a:t>
            </a:r>
          </a:p>
          <a:p>
            <a:pPr marL="725488" lvl="8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Jika lapisan gas ini cukup banyak, maka gelombang datang bisa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direfraksikan berkali-kali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sehingga hasilnya mirip dengan efek pantulan  gelombang seakan-akan dipantulkan oleh lapisan gas.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66" y="2362200"/>
            <a:ext cx="377791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1219200" cy="70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30925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Difraksi (penguraian)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terjadi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jika gelombang e.m. mengenai suatu benda padat/logam yang bersisi tajam (misalnya bangunan tinggi) atau menerobos suatu celah kecil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(lebih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kecil dibanding panjang gelombangnya).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Gelombang akan ter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urai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(terdifraksi) ke segala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arah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pada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titik masuk seakan-akan ada sumber gelombang baru yang memancarkan energi ke semua arah.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Efek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difraksi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bisa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menguntungkan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: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sinyal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bisa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ditangkap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dari balik bangunan.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4" y="1828800"/>
            <a:ext cx="662025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20201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Interferensi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terjadi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jika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dua buah gelombang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yang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berfrekuensi sama saling mencampur.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Pada perambatan gelombang e.m. : radiasi gelombang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dari antena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menempuh jalan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dan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jarak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yang berbeda dan tiba pada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penerima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yang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sama.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Interferensi menyebabkan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timbulnya efek penjumlahan dan pengurangan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sehingga </a:t>
            </a:r>
            <a:r>
              <a:rPr lang="en-US" sz="1900">
                <a:solidFill>
                  <a:srgbClr val="00FF00"/>
                </a:solidFill>
                <a:latin typeface="Comic Sans MS" pitchFamily="66" charset="0"/>
              </a:rPr>
              <a:t>timbul pola </a:t>
            </a:r>
            <a:r>
              <a:rPr lang="en-US" sz="1900" smtClean="0">
                <a:solidFill>
                  <a:srgbClr val="00FF00"/>
                </a:solidFill>
                <a:latin typeface="Comic Sans MS" pitchFamily="66" charset="0"/>
              </a:rPr>
              <a:t>radiasi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Banyak terjadi pada perambatan gelombang HF.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682121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8862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" y="-17060"/>
            <a:ext cx="9112155" cy="68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Perambatan</a:t>
            </a:r>
          </a:p>
          <a:p>
            <a:r>
              <a:rPr lang="id-ID" sz="28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Gelombang Radio</a:t>
            </a:r>
            <a:endParaRPr lang="id-ID" sz="2800">
              <a:solidFill>
                <a:schemeClr val="bg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0534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0772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8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Perambatan Gelombang Radio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Gelombang radio yang dipancarkan antena akan merambat di udara/ruang bebas dengan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kecepatan cahaya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Perambatan gelombang radio mengikuti pola tertentu yang dipengaruhi oleh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frekuensi kerjanya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Secara umum ada 4 jenis perambatan gelombang radio 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merambat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di </a:t>
            </a:r>
            <a:r>
              <a:rPr lang="en-US" sz="200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atas permukaan bumi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: gelombangnya disebut sebagai gelombang-permukaan 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 sz="20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surface wave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). Kadang disebut juga sebagai gelombang-bumi (</a:t>
            </a:r>
            <a:r>
              <a:rPr lang="id-ID" sz="20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ground wave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).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merambat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di </a:t>
            </a:r>
            <a:r>
              <a:rPr lang="en-US" sz="200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angkasa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 : gelombangnya disebut sebagai gelombang-angkasa</a:t>
            </a:r>
            <a:r>
              <a:rPr lang="en-US" sz="2000" i="1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 sz="2000" i="1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sky wave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. </a:t>
            </a: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smtClean="0">
                <a:solidFill>
                  <a:srgbClr val="00FF00"/>
                </a:solidFill>
                <a:latin typeface="Comic Sans MS" pitchFamily="66" charset="0"/>
              </a:rPr>
              <a:t>merambat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di </a:t>
            </a:r>
            <a:r>
              <a:rPr lang="id-ID" sz="200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ruang bebas</a:t>
            </a:r>
            <a:r>
              <a:rPr lang="en-US" sz="200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>
                <a:solidFill>
                  <a:srgbClr val="00FF00"/>
                </a:solidFill>
                <a:latin typeface="Comic Sans MS" pitchFamily="66" charset="0"/>
              </a:rPr>
              <a:t>: gelombangnya disebut sebagai gelombang-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ruang (</a:t>
            </a:r>
            <a:r>
              <a:rPr lang="id-ID" sz="2000" i="1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space wave</a:t>
            </a:r>
            <a:r>
              <a:rPr lang="id-ID" sz="2000">
                <a:solidFill>
                  <a:srgbClr val="00FF00"/>
                </a:solidFill>
                <a:latin typeface="Comic Sans MS" pitchFamily="66" charset="0"/>
              </a:rPr>
              <a:t>).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0499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07975" y="609600"/>
            <a:ext cx="8565796" cy="5105400"/>
            <a:chOff x="307975" y="7937"/>
            <a:chExt cx="8565796" cy="5683180"/>
          </a:xfrm>
        </p:grpSpPr>
        <p:sp>
          <p:nvSpPr>
            <p:cNvPr id="4" name="AutoShape 5" descr="Hasil gambar untuk monopole antenna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/>
            <p:nvPr/>
          </p:nvSpPr>
          <p:spPr>
            <a:xfrm flipH="1">
              <a:off x="859809" y="3969988"/>
              <a:ext cx="7983940" cy="1211612"/>
            </a:xfrm>
            <a:custGeom>
              <a:avLst/>
              <a:gdLst>
                <a:gd name="connsiteX0" fmla="*/ 0 w 7983940"/>
                <a:gd name="connsiteY0" fmla="*/ 736024 h 984372"/>
                <a:gd name="connsiteX1" fmla="*/ 887104 w 7983940"/>
                <a:gd name="connsiteY1" fmla="*/ 654137 h 984372"/>
                <a:gd name="connsiteX2" fmla="*/ 1214651 w 7983940"/>
                <a:gd name="connsiteY2" fmla="*/ 722376 h 984372"/>
                <a:gd name="connsiteX3" fmla="*/ 1856095 w 7983940"/>
                <a:gd name="connsiteY3" fmla="*/ 67284 h 984372"/>
                <a:gd name="connsiteX4" fmla="*/ 2129051 w 7983940"/>
                <a:gd name="connsiteY4" fmla="*/ 53636 h 984372"/>
                <a:gd name="connsiteX5" fmla="*/ 2947916 w 7983940"/>
                <a:gd name="connsiteY5" fmla="*/ 353887 h 984372"/>
                <a:gd name="connsiteX6" fmla="*/ 3084394 w 7983940"/>
                <a:gd name="connsiteY6" fmla="*/ 681433 h 984372"/>
                <a:gd name="connsiteX7" fmla="*/ 3411940 w 7983940"/>
                <a:gd name="connsiteY7" fmla="*/ 981684 h 984372"/>
                <a:gd name="connsiteX8" fmla="*/ 3739487 w 7983940"/>
                <a:gd name="connsiteY8" fmla="*/ 817910 h 984372"/>
                <a:gd name="connsiteX9" fmla="*/ 4244454 w 7983940"/>
                <a:gd name="connsiteY9" fmla="*/ 626842 h 984372"/>
                <a:gd name="connsiteX10" fmla="*/ 4244454 w 7983940"/>
                <a:gd name="connsiteY10" fmla="*/ 626842 h 984372"/>
                <a:gd name="connsiteX11" fmla="*/ 4872251 w 7983940"/>
                <a:gd name="connsiteY11" fmla="*/ 585899 h 984372"/>
                <a:gd name="connsiteX12" fmla="*/ 5186149 w 7983940"/>
                <a:gd name="connsiteY12" fmla="*/ 572251 h 984372"/>
                <a:gd name="connsiteX13" fmla="*/ 5827594 w 7983940"/>
                <a:gd name="connsiteY13" fmla="*/ 326591 h 984372"/>
                <a:gd name="connsiteX14" fmla="*/ 6100549 w 7983940"/>
                <a:gd name="connsiteY14" fmla="*/ 476716 h 984372"/>
                <a:gd name="connsiteX15" fmla="*/ 6455391 w 7983940"/>
                <a:gd name="connsiteY15" fmla="*/ 504012 h 984372"/>
                <a:gd name="connsiteX16" fmla="*/ 7001301 w 7983940"/>
                <a:gd name="connsiteY16" fmla="*/ 544955 h 984372"/>
                <a:gd name="connsiteX17" fmla="*/ 7560860 w 7983940"/>
                <a:gd name="connsiteY17" fmla="*/ 558603 h 984372"/>
                <a:gd name="connsiteX18" fmla="*/ 7983940 w 7983940"/>
                <a:gd name="connsiteY18" fmla="*/ 544955 h 984372"/>
                <a:gd name="connsiteX0" fmla="*/ 0 w 7983940"/>
                <a:gd name="connsiteY0" fmla="*/ 963264 h 1211612"/>
                <a:gd name="connsiteX1" fmla="*/ 887104 w 7983940"/>
                <a:gd name="connsiteY1" fmla="*/ 881377 h 1211612"/>
                <a:gd name="connsiteX2" fmla="*/ 1214651 w 7983940"/>
                <a:gd name="connsiteY2" fmla="*/ 949616 h 1211612"/>
                <a:gd name="connsiteX3" fmla="*/ 1856095 w 7983940"/>
                <a:gd name="connsiteY3" fmla="*/ 294524 h 1211612"/>
                <a:gd name="connsiteX4" fmla="*/ 2320120 w 7983940"/>
                <a:gd name="connsiteY4" fmla="*/ 7921 h 1211612"/>
                <a:gd name="connsiteX5" fmla="*/ 2947916 w 7983940"/>
                <a:gd name="connsiteY5" fmla="*/ 581127 h 1211612"/>
                <a:gd name="connsiteX6" fmla="*/ 3084394 w 7983940"/>
                <a:gd name="connsiteY6" fmla="*/ 908673 h 1211612"/>
                <a:gd name="connsiteX7" fmla="*/ 3411940 w 7983940"/>
                <a:gd name="connsiteY7" fmla="*/ 1208924 h 1211612"/>
                <a:gd name="connsiteX8" fmla="*/ 3739487 w 7983940"/>
                <a:gd name="connsiteY8" fmla="*/ 1045150 h 1211612"/>
                <a:gd name="connsiteX9" fmla="*/ 4244454 w 7983940"/>
                <a:gd name="connsiteY9" fmla="*/ 854082 h 1211612"/>
                <a:gd name="connsiteX10" fmla="*/ 4244454 w 7983940"/>
                <a:gd name="connsiteY10" fmla="*/ 854082 h 1211612"/>
                <a:gd name="connsiteX11" fmla="*/ 4872251 w 7983940"/>
                <a:gd name="connsiteY11" fmla="*/ 813139 h 1211612"/>
                <a:gd name="connsiteX12" fmla="*/ 5186149 w 7983940"/>
                <a:gd name="connsiteY12" fmla="*/ 799491 h 1211612"/>
                <a:gd name="connsiteX13" fmla="*/ 5827594 w 7983940"/>
                <a:gd name="connsiteY13" fmla="*/ 553831 h 1211612"/>
                <a:gd name="connsiteX14" fmla="*/ 6100549 w 7983940"/>
                <a:gd name="connsiteY14" fmla="*/ 703956 h 1211612"/>
                <a:gd name="connsiteX15" fmla="*/ 6455391 w 7983940"/>
                <a:gd name="connsiteY15" fmla="*/ 731252 h 1211612"/>
                <a:gd name="connsiteX16" fmla="*/ 7001301 w 7983940"/>
                <a:gd name="connsiteY16" fmla="*/ 772195 h 1211612"/>
                <a:gd name="connsiteX17" fmla="*/ 7560860 w 7983940"/>
                <a:gd name="connsiteY17" fmla="*/ 785843 h 1211612"/>
                <a:gd name="connsiteX18" fmla="*/ 7983940 w 7983940"/>
                <a:gd name="connsiteY18" fmla="*/ 772195 h 1211612"/>
                <a:gd name="connsiteX0" fmla="*/ 0 w 7983940"/>
                <a:gd name="connsiteY0" fmla="*/ 963264 h 1211612"/>
                <a:gd name="connsiteX1" fmla="*/ 887104 w 7983940"/>
                <a:gd name="connsiteY1" fmla="*/ 881377 h 1211612"/>
                <a:gd name="connsiteX2" fmla="*/ 1214651 w 7983940"/>
                <a:gd name="connsiteY2" fmla="*/ 949616 h 1211612"/>
                <a:gd name="connsiteX3" fmla="*/ 1856095 w 7983940"/>
                <a:gd name="connsiteY3" fmla="*/ 294524 h 1211612"/>
                <a:gd name="connsiteX4" fmla="*/ 2320120 w 7983940"/>
                <a:gd name="connsiteY4" fmla="*/ 7921 h 1211612"/>
                <a:gd name="connsiteX5" fmla="*/ 2947916 w 7983940"/>
                <a:gd name="connsiteY5" fmla="*/ 581127 h 1211612"/>
                <a:gd name="connsiteX6" fmla="*/ 3084394 w 7983940"/>
                <a:gd name="connsiteY6" fmla="*/ 908673 h 1211612"/>
                <a:gd name="connsiteX7" fmla="*/ 3411940 w 7983940"/>
                <a:gd name="connsiteY7" fmla="*/ 1208924 h 1211612"/>
                <a:gd name="connsiteX8" fmla="*/ 3739487 w 7983940"/>
                <a:gd name="connsiteY8" fmla="*/ 1045150 h 1211612"/>
                <a:gd name="connsiteX9" fmla="*/ 4244454 w 7983940"/>
                <a:gd name="connsiteY9" fmla="*/ 854082 h 1211612"/>
                <a:gd name="connsiteX10" fmla="*/ 4244454 w 7983940"/>
                <a:gd name="connsiteY10" fmla="*/ 854082 h 1211612"/>
                <a:gd name="connsiteX11" fmla="*/ 4872251 w 7983940"/>
                <a:gd name="connsiteY11" fmla="*/ 813139 h 1211612"/>
                <a:gd name="connsiteX12" fmla="*/ 5186149 w 7983940"/>
                <a:gd name="connsiteY12" fmla="*/ 799491 h 1211612"/>
                <a:gd name="connsiteX13" fmla="*/ 5800299 w 7983940"/>
                <a:gd name="connsiteY13" fmla="*/ 376410 h 1211612"/>
                <a:gd name="connsiteX14" fmla="*/ 6100549 w 7983940"/>
                <a:gd name="connsiteY14" fmla="*/ 703956 h 1211612"/>
                <a:gd name="connsiteX15" fmla="*/ 6455391 w 7983940"/>
                <a:gd name="connsiteY15" fmla="*/ 731252 h 1211612"/>
                <a:gd name="connsiteX16" fmla="*/ 7001301 w 7983940"/>
                <a:gd name="connsiteY16" fmla="*/ 772195 h 1211612"/>
                <a:gd name="connsiteX17" fmla="*/ 7560860 w 7983940"/>
                <a:gd name="connsiteY17" fmla="*/ 785843 h 1211612"/>
                <a:gd name="connsiteX18" fmla="*/ 7983940 w 7983940"/>
                <a:gd name="connsiteY18" fmla="*/ 772195 h 1211612"/>
                <a:gd name="connsiteX0" fmla="*/ 0 w 7983940"/>
                <a:gd name="connsiteY0" fmla="*/ 963264 h 1211612"/>
                <a:gd name="connsiteX1" fmla="*/ 887104 w 7983940"/>
                <a:gd name="connsiteY1" fmla="*/ 881377 h 1211612"/>
                <a:gd name="connsiteX2" fmla="*/ 1214651 w 7983940"/>
                <a:gd name="connsiteY2" fmla="*/ 949616 h 1211612"/>
                <a:gd name="connsiteX3" fmla="*/ 1856095 w 7983940"/>
                <a:gd name="connsiteY3" fmla="*/ 294524 h 1211612"/>
                <a:gd name="connsiteX4" fmla="*/ 2320120 w 7983940"/>
                <a:gd name="connsiteY4" fmla="*/ 7921 h 1211612"/>
                <a:gd name="connsiteX5" fmla="*/ 2947916 w 7983940"/>
                <a:gd name="connsiteY5" fmla="*/ 581127 h 1211612"/>
                <a:gd name="connsiteX6" fmla="*/ 3084394 w 7983940"/>
                <a:gd name="connsiteY6" fmla="*/ 908673 h 1211612"/>
                <a:gd name="connsiteX7" fmla="*/ 3411940 w 7983940"/>
                <a:gd name="connsiteY7" fmla="*/ 1208924 h 1211612"/>
                <a:gd name="connsiteX8" fmla="*/ 3739487 w 7983940"/>
                <a:gd name="connsiteY8" fmla="*/ 1045150 h 1211612"/>
                <a:gd name="connsiteX9" fmla="*/ 4244454 w 7983940"/>
                <a:gd name="connsiteY9" fmla="*/ 854082 h 1211612"/>
                <a:gd name="connsiteX10" fmla="*/ 4244454 w 7983940"/>
                <a:gd name="connsiteY10" fmla="*/ 854082 h 1211612"/>
                <a:gd name="connsiteX11" fmla="*/ 4872251 w 7983940"/>
                <a:gd name="connsiteY11" fmla="*/ 813139 h 1211612"/>
                <a:gd name="connsiteX12" fmla="*/ 5186149 w 7983940"/>
                <a:gd name="connsiteY12" fmla="*/ 799491 h 1211612"/>
                <a:gd name="connsiteX13" fmla="*/ 5431809 w 7983940"/>
                <a:gd name="connsiteY13" fmla="*/ 561069 h 1211612"/>
                <a:gd name="connsiteX14" fmla="*/ 5800299 w 7983940"/>
                <a:gd name="connsiteY14" fmla="*/ 376410 h 1211612"/>
                <a:gd name="connsiteX15" fmla="*/ 6100549 w 7983940"/>
                <a:gd name="connsiteY15" fmla="*/ 703956 h 1211612"/>
                <a:gd name="connsiteX16" fmla="*/ 6455391 w 7983940"/>
                <a:gd name="connsiteY16" fmla="*/ 731252 h 1211612"/>
                <a:gd name="connsiteX17" fmla="*/ 7001301 w 7983940"/>
                <a:gd name="connsiteY17" fmla="*/ 772195 h 1211612"/>
                <a:gd name="connsiteX18" fmla="*/ 7560860 w 7983940"/>
                <a:gd name="connsiteY18" fmla="*/ 785843 h 1211612"/>
                <a:gd name="connsiteX19" fmla="*/ 7983940 w 7983940"/>
                <a:gd name="connsiteY19" fmla="*/ 772195 h 1211612"/>
                <a:gd name="connsiteX0" fmla="*/ 0 w 7983940"/>
                <a:gd name="connsiteY0" fmla="*/ 963264 h 1211612"/>
                <a:gd name="connsiteX1" fmla="*/ 887104 w 7983940"/>
                <a:gd name="connsiteY1" fmla="*/ 881377 h 1211612"/>
                <a:gd name="connsiteX2" fmla="*/ 1214651 w 7983940"/>
                <a:gd name="connsiteY2" fmla="*/ 949616 h 1211612"/>
                <a:gd name="connsiteX3" fmla="*/ 1856095 w 7983940"/>
                <a:gd name="connsiteY3" fmla="*/ 294524 h 1211612"/>
                <a:gd name="connsiteX4" fmla="*/ 2320120 w 7983940"/>
                <a:gd name="connsiteY4" fmla="*/ 7921 h 1211612"/>
                <a:gd name="connsiteX5" fmla="*/ 2947916 w 7983940"/>
                <a:gd name="connsiteY5" fmla="*/ 581127 h 1211612"/>
                <a:gd name="connsiteX6" fmla="*/ 3084394 w 7983940"/>
                <a:gd name="connsiteY6" fmla="*/ 908673 h 1211612"/>
                <a:gd name="connsiteX7" fmla="*/ 3411940 w 7983940"/>
                <a:gd name="connsiteY7" fmla="*/ 1208924 h 1211612"/>
                <a:gd name="connsiteX8" fmla="*/ 3739487 w 7983940"/>
                <a:gd name="connsiteY8" fmla="*/ 1045150 h 1211612"/>
                <a:gd name="connsiteX9" fmla="*/ 4244454 w 7983940"/>
                <a:gd name="connsiteY9" fmla="*/ 854082 h 1211612"/>
                <a:gd name="connsiteX10" fmla="*/ 4244454 w 7983940"/>
                <a:gd name="connsiteY10" fmla="*/ 854082 h 1211612"/>
                <a:gd name="connsiteX11" fmla="*/ 4872251 w 7983940"/>
                <a:gd name="connsiteY11" fmla="*/ 813139 h 1211612"/>
                <a:gd name="connsiteX12" fmla="*/ 5186149 w 7983940"/>
                <a:gd name="connsiteY12" fmla="*/ 799491 h 1211612"/>
                <a:gd name="connsiteX13" fmla="*/ 5431809 w 7983940"/>
                <a:gd name="connsiteY13" fmla="*/ 561069 h 1211612"/>
                <a:gd name="connsiteX14" fmla="*/ 5800299 w 7983940"/>
                <a:gd name="connsiteY14" fmla="*/ 376410 h 1211612"/>
                <a:gd name="connsiteX15" fmla="*/ 6100549 w 7983940"/>
                <a:gd name="connsiteY15" fmla="*/ 703956 h 1211612"/>
                <a:gd name="connsiteX16" fmla="*/ 6455391 w 7983940"/>
                <a:gd name="connsiteY16" fmla="*/ 731252 h 1211612"/>
                <a:gd name="connsiteX17" fmla="*/ 7001301 w 7983940"/>
                <a:gd name="connsiteY17" fmla="*/ 772195 h 1211612"/>
                <a:gd name="connsiteX18" fmla="*/ 7560860 w 7983940"/>
                <a:gd name="connsiteY18" fmla="*/ 717604 h 1211612"/>
                <a:gd name="connsiteX19" fmla="*/ 7983940 w 7983940"/>
                <a:gd name="connsiteY19" fmla="*/ 772195 h 12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83940" h="1211612">
                  <a:moveTo>
                    <a:pt x="0" y="963264"/>
                  </a:moveTo>
                  <a:cubicBezTo>
                    <a:pt x="342331" y="923458"/>
                    <a:pt x="684662" y="883652"/>
                    <a:pt x="887104" y="881377"/>
                  </a:cubicBezTo>
                  <a:cubicBezTo>
                    <a:pt x="1089546" y="879102"/>
                    <a:pt x="1053153" y="1047425"/>
                    <a:pt x="1214651" y="949616"/>
                  </a:cubicBezTo>
                  <a:cubicBezTo>
                    <a:pt x="1376149" y="851807"/>
                    <a:pt x="1671850" y="451473"/>
                    <a:pt x="1856095" y="294524"/>
                  </a:cubicBezTo>
                  <a:cubicBezTo>
                    <a:pt x="2040340" y="137575"/>
                    <a:pt x="2138150" y="-39846"/>
                    <a:pt x="2320120" y="7921"/>
                  </a:cubicBezTo>
                  <a:cubicBezTo>
                    <a:pt x="2502090" y="55688"/>
                    <a:pt x="2820537" y="431002"/>
                    <a:pt x="2947916" y="581127"/>
                  </a:cubicBezTo>
                  <a:cubicBezTo>
                    <a:pt x="3075295" y="731252"/>
                    <a:pt x="3007057" y="804040"/>
                    <a:pt x="3084394" y="908673"/>
                  </a:cubicBezTo>
                  <a:cubicBezTo>
                    <a:pt x="3161731" y="1013306"/>
                    <a:pt x="3302758" y="1186178"/>
                    <a:pt x="3411940" y="1208924"/>
                  </a:cubicBezTo>
                  <a:cubicBezTo>
                    <a:pt x="3521122" y="1231670"/>
                    <a:pt x="3600735" y="1104290"/>
                    <a:pt x="3739487" y="1045150"/>
                  </a:cubicBezTo>
                  <a:cubicBezTo>
                    <a:pt x="3878239" y="986010"/>
                    <a:pt x="4244454" y="854082"/>
                    <a:pt x="4244454" y="854082"/>
                  </a:cubicBezTo>
                  <a:lnTo>
                    <a:pt x="4244454" y="854082"/>
                  </a:lnTo>
                  <a:lnTo>
                    <a:pt x="4872251" y="813139"/>
                  </a:lnTo>
                  <a:cubicBezTo>
                    <a:pt x="5029200" y="804041"/>
                    <a:pt x="5092889" y="841503"/>
                    <a:pt x="5186149" y="799491"/>
                  </a:cubicBezTo>
                  <a:cubicBezTo>
                    <a:pt x="5279409" y="757479"/>
                    <a:pt x="5329451" y="631582"/>
                    <a:pt x="5431809" y="561069"/>
                  </a:cubicBezTo>
                  <a:cubicBezTo>
                    <a:pt x="5534167" y="490556"/>
                    <a:pt x="5688842" y="352596"/>
                    <a:pt x="5800299" y="376410"/>
                  </a:cubicBezTo>
                  <a:cubicBezTo>
                    <a:pt x="5911756" y="400224"/>
                    <a:pt x="5991367" y="644816"/>
                    <a:pt x="6100549" y="703956"/>
                  </a:cubicBezTo>
                  <a:cubicBezTo>
                    <a:pt x="6209731" y="763096"/>
                    <a:pt x="6455391" y="731252"/>
                    <a:pt x="6455391" y="731252"/>
                  </a:cubicBezTo>
                  <a:cubicBezTo>
                    <a:pt x="6605516" y="742625"/>
                    <a:pt x="6817056" y="774470"/>
                    <a:pt x="7001301" y="772195"/>
                  </a:cubicBezTo>
                  <a:cubicBezTo>
                    <a:pt x="7185546" y="769920"/>
                    <a:pt x="7397087" y="717604"/>
                    <a:pt x="7560860" y="717604"/>
                  </a:cubicBezTo>
                  <a:cubicBezTo>
                    <a:pt x="7724633" y="717604"/>
                    <a:pt x="7854286" y="779019"/>
                    <a:pt x="7983940" y="77219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reeform 8"/>
            <p:cNvSpPr/>
            <p:nvPr/>
          </p:nvSpPr>
          <p:spPr>
            <a:xfrm>
              <a:off x="1119116" y="886650"/>
              <a:ext cx="7219666" cy="713550"/>
            </a:xfrm>
            <a:custGeom>
              <a:avLst/>
              <a:gdLst>
                <a:gd name="connsiteX0" fmla="*/ 0 w 7219666"/>
                <a:gd name="connsiteY0" fmla="*/ 618015 h 713550"/>
                <a:gd name="connsiteX1" fmla="*/ 2333768 w 7219666"/>
                <a:gd name="connsiteY1" fmla="*/ 44809 h 713550"/>
                <a:gd name="connsiteX2" fmla="*/ 4981433 w 7219666"/>
                <a:gd name="connsiteY2" fmla="*/ 113048 h 713550"/>
                <a:gd name="connsiteX3" fmla="*/ 7219666 w 7219666"/>
                <a:gd name="connsiteY3" fmla="*/ 713550 h 71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9666" h="713550">
                  <a:moveTo>
                    <a:pt x="0" y="618015"/>
                  </a:moveTo>
                  <a:cubicBezTo>
                    <a:pt x="751764" y="373492"/>
                    <a:pt x="1503529" y="128970"/>
                    <a:pt x="2333768" y="44809"/>
                  </a:cubicBezTo>
                  <a:cubicBezTo>
                    <a:pt x="3164007" y="-39352"/>
                    <a:pt x="4167117" y="1591"/>
                    <a:pt x="4981433" y="113048"/>
                  </a:cubicBezTo>
                  <a:cubicBezTo>
                    <a:pt x="5795749" y="224505"/>
                    <a:pt x="6507707" y="469027"/>
                    <a:pt x="7219666" y="71355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26" name="Picture 2" descr="Image result for antenna tower clipart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086" y="2843687"/>
              <a:ext cx="474114" cy="1880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Image result for antenna tower clipart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1000" y="3029631"/>
              <a:ext cx="474114" cy="1880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1676400" y="3200400"/>
              <a:ext cx="6324600" cy="76200"/>
            </a:xfrm>
            <a:prstGeom prst="straightConnector1">
              <a:avLst/>
            </a:prstGeom>
            <a:ln>
              <a:headEnd type="none" w="lg" len="lg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1624084" y="914386"/>
              <a:ext cx="6318913" cy="2170008"/>
            </a:xfrm>
            <a:custGeom>
              <a:avLst/>
              <a:gdLst>
                <a:gd name="connsiteX0" fmla="*/ 0 w 6318913"/>
                <a:gd name="connsiteY0" fmla="*/ 2142713 h 2170008"/>
                <a:gd name="connsiteX1" fmla="*/ 3125337 w 6318913"/>
                <a:gd name="connsiteY1" fmla="*/ 14 h 2170008"/>
                <a:gd name="connsiteX2" fmla="*/ 6318913 w 6318913"/>
                <a:gd name="connsiteY2" fmla="*/ 2170008 h 217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18913" h="2170008">
                  <a:moveTo>
                    <a:pt x="0" y="2142713"/>
                  </a:moveTo>
                  <a:cubicBezTo>
                    <a:pt x="1036092" y="1069089"/>
                    <a:pt x="2072185" y="-4535"/>
                    <a:pt x="3125337" y="14"/>
                  </a:cubicBezTo>
                  <a:cubicBezTo>
                    <a:pt x="4178489" y="4563"/>
                    <a:pt x="5248701" y="1087285"/>
                    <a:pt x="6318913" y="2170008"/>
                  </a:cubicBezTo>
                </a:path>
              </a:pathLst>
            </a:custGeom>
            <a:ln>
              <a:headEnd type="none" w="lg" len="lg"/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583140" y="3289110"/>
              <a:ext cx="6441744" cy="1749100"/>
            </a:xfrm>
            <a:custGeom>
              <a:avLst/>
              <a:gdLst>
                <a:gd name="connsiteX0" fmla="*/ 0 w 6441744"/>
                <a:gd name="connsiteY0" fmla="*/ 0 h 1749100"/>
                <a:gd name="connsiteX1" fmla="*/ 341194 w 6441744"/>
                <a:gd name="connsiteY1" fmla="*/ 614150 h 1749100"/>
                <a:gd name="connsiteX2" fmla="*/ 641445 w 6441744"/>
                <a:gd name="connsiteY2" fmla="*/ 1269242 h 1749100"/>
                <a:gd name="connsiteX3" fmla="*/ 1037230 w 6441744"/>
                <a:gd name="connsiteY3" fmla="*/ 1323833 h 1749100"/>
                <a:gd name="connsiteX4" fmla="*/ 1201003 w 6441744"/>
                <a:gd name="connsiteY4" fmla="*/ 1201003 h 1749100"/>
                <a:gd name="connsiteX5" fmla="*/ 1378424 w 6441744"/>
                <a:gd name="connsiteY5" fmla="*/ 996287 h 1749100"/>
                <a:gd name="connsiteX6" fmla="*/ 1555845 w 6441744"/>
                <a:gd name="connsiteY6" fmla="*/ 982639 h 1749100"/>
                <a:gd name="connsiteX7" fmla="*/ 1746914 w 6441744"/>
                <a:gd name="connsiteY7" fmla="*/ 1050878 h 1749100"/>
                <a:gd name="connsiteX8" fmla="*/ 1897039 w 6441744"/>
                <a:gd name="connsiteY8" fmla="*/ 1201003 h 1749100"/>
                <a:gd name="connsiteX9" fmla="*/ 2047164 w 6441744"/>
                <a:gd name="connsiteY9" fmla="*/ 1323833 h 1749100"/>
                <a:gd name="connsiteX10" fmla="*/ 2224585 w 6441744"/>
                <a:gd name="connsiteY10" fmla="*/ 1392072 h 1749100"/>
                <a:gd name="connsiteX11" fmla="*/ 2688609 w 6441744"/>
                <a:gd name="connsiteY11" fmla="*/ 1419368 h 1749100"/>
                <a:gd name="connsiteX12" fmla="*/ 3098042 w 6441744"/>
                <a:gd name="connsiteY12" fmla="*/ 1446663 h 1749100"/>
                <a:gd name="connsiteX13" fmla="*/ 3275463 w 6441744"/>
                <a:gd name="connsiteY13" fmla="*/ 1528550 h 1749100"/>
                <a:gd name="connsiteX14" fmla="*/ 3643953 w 6441744"/>
                <a:gd name="connsiteY14" fmla="*/ 1651380 h 1749100"/>
                <a:gd name="connsiteX15" fmla="*/ 3835021 w 6441744"/>
                <a:gd name="connsiteY15" fmla="*/ 1746914 h 1749100"/>
                <a:gd name="connsiteX16" fmla="*/ 4039738 w 6441744"/>
                <a:gd name="connsiteY16" fmla="*/ 1555845 h 1749100"/>
                <a:gd name="connsiteX17" fmla="*/ 4148920 w 6441744"/>
                <a:gd name="connsiteY17" fmla="*/ 1282890 h 1749100"/>
                <a:gd name="connsiteX18" fmla="*/ 4394579 w 6441744"/>
                <a:gd name="connsiteY18" fmla="*/ 941696 h 1749100"/>
                <a:gd name="connsiteX19" fmla="*/ 4776717 w 6441744"/>
                <a:gd name="connsiteY19" fmla="*/ 682389 h 1749100"/>
                <a:gd name="connsiteX20" fmla="*/ 5104263 w 6441744"/>
                <a:gd name="connsiteY20" fmla="*/ 586854 h 1749100"/>
                <a:gd name="connsiteX21" fmla="*/ 5377218 w 6441744"/>
                <a:gd name="connsiteY21" fmla="*/ 723332 h 1749100"/>
                <a:gd name="connsiteX22" fmla="*/ 5595582 w 6441744"/>
                <a:gd name="connsiteY22" fmla="*/ 968991 h 1749100"/>
                <a:gd name="connsiteX23" fmla="*/ 5827594 w 6441744"/>
                <a:gd name="connsiteY23" fmla="*/ 1228299 h 1749100"/>
                <a:gd name="connsiteX24" fmla="*/ 6059606 w 6441744"/>
                <a:gd name="connsiteY24" fmla="*/ 1405720 h 1749100"/>
                <a:gd name="connsiteX25" fmla="*/ 6318914 w 6441744"/>
                <a:gd name="connsiteY25" fmla="*/ 1473959 h 1749100"/>
                <a:gd name="connsiteX26" fmla="*/ 6441744 w 6441744"/>
                <a:gd name="connsiteY26" fmla="*/ 1460311 h 174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441744" h="1749100">
                  <a:moveTo>
                    <a:pt x="0" y="0"/>
                  </a:moveTo>
                  <a:cubicBezTo>
                    <a:pt x="117143" y="201305"/>
                    <a:pt x="234286" y="402610"/>
                    <a:pt x="341194" y="614150"/>
                  </a:cubicBezTo>
                  <a:cubicBezTo>
                    <a:pt x="448102" y="825690"/>
                    <a:pt x="525439" y="1150962"/>
                    <a:pt x="641445" y="1269242"/>
                  </a:cubicBezTo>
                  <a:cubicBezTo>
                    <a:pt x="757451" y="1387522"/>
                    <a:pt x="943970" y="1335206"/>
                    <a:pt x="1037230" y="1323833"/>
                  </a:cubicBezTo>
                  <a:cubicBezTo>
                    <a:pt x="1130490" y="1312460"/>
                    <a:pt x="1144137" y="1255594"/>
                    <a:pt x="1201003" y="1201003"/>
                  </a:cubicBezTo>
                  <a:cubicBezTo>
                    <a:pt x="1257869" y="1146412"/>
                    <a:pt x="1319284" y="1032681"/>
                    <a:pt x="1378424" y="996287"/>
                  </a:cubicBezTo>
                  <a:cubicBezTo>
                    <a:pt x="1437564" y="959893"/>
                    <a:pt x="1494430" y="973540"/>
                    <a:pt x="1555845" y="982639"/>
                  </a:cubicBezTo>
                  <a:cubicBezTo>
                    <a:pt x="1617260" y="991738"/>
                    <a:pt x="1690048" y="1014484"/>
                    <a:pt x="1746914" y="1050878"/>
                  </a:cubicBezTo>
                  <a:cubicBezTo>
                    <a:pt x="1803780" y="1087272"/>
                    <a:pt x="1846997" y="1155511"/>
                    <a:pt x="1897039" y="1201003"/>
                  </a:cubicBezTo>
                  <a:cubicBezTo>
                    <a:pt x="1947081" y="1246496"/>
                    <a:pt x="1992573" y="1291988"/>
                    <a:pt x="2047164" y="1323833"/>
                  </a:cubicBezTo>
                  <a:cubicBezTo>
                    <a:pt x="2101755" y="1355678"/>
                    <a:pt x="2117678" y="1376150"/>
                    <a:pt x="2224585" y="1392072"/>
                  </a:cubicBezTo>
                  <a:cubicBezTo>
                    <a:pt x="2331493" y="1407995"/>
                    <a:pt x="2688609" y="1419368"/>
                    <a:pt x="2688609" y="1419368"/>
                  </a:cubicBezTo>
                  <a:cubicBezTo>
                    <a:pt x="2834185" y="1428466"/>
                    <a:pt x="3000233" y="1428466"/>
                    <a:pt x="3098042" y="1446663"/>
                  </a:cubicBezTo>
                  <a:cubicBezTo>
                    <a:pt x="3195851" y="1464860"/>
                    <a:pt x="3184478" y="1494431"/>
                    <a:pt x="3275463" y="1528550"/>
                  </a:cubicBezTo>
                  <a:cubicBezTo>
                    <a:pt x="3366448" y="1562669"/>
                    <a:pt x="3550693" y="1614986"/>
                    <a:pt x="3643953" y="1651380"/>
                  </a:cubicBezTo>
                  <a:cubicBezTo>
                    <a:pt x="3737213" y="1687774"/>
                    <a:pt x="3769057" y="1762837"/>
                    <a:pt x="3835021" y="1746914"/>
                  </a:cubicBezTo>
                  <a:cubicBezTo>
                    <a:pt x="3900985" y="1730991"/>
                    <a:pt x="3987422" y="1633182"/>
                    <a:pt x="4039738" y="1555845"/>
                  </a:cubicBezTo>
                  <a:cubicBezTo>
                    <a:pt x="4092055" y="1478508"/>
                    <a:pt x="4089780" y="1385248"/>
                    <a:pt x="4148920" y="1282890"/>
                  </a:cubicBezTo>
                  <a:cubicBezTo>
                    <a:pt x="4208060" y="1180532"/>
                    <a:pt x="4289946" y="1041779"/>
                    <a:pt x="4394579" y="941696"/>
                  </a:cubicBezTo>
                  <a:cubicBezTo>
                    <a:pt x="4499212" y="841613"/>
                    <a:pt x="4658436" y="741529"/>
                    <a:pt x="4776717" y="682389"/>
                  </a:cubicBezTo>
                  <a:cubicBezTo>
                    <a:pt x="4894998" y="623249"/>
                    <a:pt x="5004180" y="580030"/>
                    <a:pt x="5104263" y="586854"/>
                  </a:cubicBezTo>
                  <a:cubicBezTo>
                    <a:pt x="5204346" y="593678"/>
                    <a:pt x="5295331" y="659642"/>
                    <a:pt x="5377218" y="723332"/>
                  </a:cubicBezTo>
                  <a:cubicBezTo>
                    <a:pt x="5459105" y="787022"/>
                    <a:pt x="5595582" y="968991"/>
                    <a:pt x="5595582" y="968991"/>
                  </a:cubicBezTo>
                  <a:cubicBezTo>
                    <a:pt x="5670645" y="1053152"/>
                    <a:pt x="5750257" y="1155511"/>
                    <a:pt x="5827594" y="1228299"/>
                  </a:cubicBezTo>
                  <a:cubicBezTo>
                    <a:pt x="5904931" y="1301087"/>
                    <a:pt x="5977719" y="1364777"/>
                    <a:pt x="6059606" y="1405720"/>
                  </a:cubicBezTo>
                  <a:cubicBezTo>
                    <a:pt x="6141493" y="1446663"/>
                    <a:pt x="6255224" y="1464861"/>
                    <a:pt x="6318914" y="1473959"/>
                  </a:cubicBezTo>
                  <a:cubicBezTo>
                    <a:pt x="6382604" y="1483057"/>
                    <a:pt x="6412174" y="1471684"/>
                    <a:pt x="6441744" y="1460311"/>
                  </a:cubicBezTo>
                </a:path>
              </a:pathLst>
            </a:custGeom>
            <a:ln>
              <a:headEnd type="none" w="lg" len="lg"/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59557" y="3968484"/>
              <a:ext cx="8314214" cy="1722633"/>
            </a:xfrm>
            <a:custGeom>
              <a:avLst/>
              <a:gdLst>
                <a:gd name="connsiteX0" fmla="*/ 0 w 8000316"/>
                <a:gd name="connsiteY0" fmla="*/ 780937 h 1695337"/>
                <a:gd name="connsiteX1" fmla="*/ 395785 w 8000316"/>
                <a:gd name="connsiteY1" fmla="*/ 739994 h 1695337"/>
                <a:gd name="connsiteX2" fmla="*/ 928047 w 8000316"/>
                <a:gd name="connsiteY2" fmla="*/ 794585 h 1695337"/>
                <a:gd name="connsiteX3" fmla="*/ 1460310 w 8000316"/>
                <a:gd name="connsiteY3" fmla="*/ 753641 h 1695337"/>
                <a:gd name="connsiteX4" fmla="*/ 1705970 w 8000316"/>
                <a:gd name="connsiteY4" fmla="*/ 739994 h 1695337"/>
                <a:gd name="connsiteX5" fmla="*/ 1897039 w 8000316"/>
                <a:gd name="connsiteY5" fmla="*/ 685403 h 1695337"/>
                <a:gd name="connsiteX6" fmla="*/ 2129050 w 8000316"/>
                <a:gd name="connsiteY6" fmla="*/ 385152 h 1695337"/>
                <a:gd name="connsiteX7" fmla="*/ 2347415 w 8000316"/>
                <a:gd name="connsiteY7" fmla="*/ 439743 h 1695337"/>
                <a:gd name="connsiteX8" fmla="*/ 2593074 w 8000316"/>
                <a:gd name="connsiteY8" fmla="*/ 589868 h 1695337"/>
                <a:gd name="connsiteX9" fmla="*/ 2756847 w 8000316"/>
                <a:gd name="connsiteY9" fmla="*/ 808232 h 1695337"/>
                <a:gd name="connsiteX10" fmla="*/ 3084394 w 8000316"/>
                <a:gd name="connsiteY10" fmla="*/ 835528 h 1695337"/>
                <a:gd name="connsiteX11" fmla="*/ 3684895 w 8000316"/>
                <a:gd name="connsiteY11" fmla="*/ 862823 h 1695337"/>
                <a:gd name="connsiteX12" fmla="*/ 4107976 w 8000316"/>
                <a:gd name="connsiteY12" fmla="*/ 999301 h 1695337"/>
                <a:gd name="connsiteX13" fmla="*/ 4462818 w 8000316"/>
                <a:gd name="connsiteY13" fmla="*/ 1190370 h 1695337"/>
                <a:gd name="connsiteX14" fmla="*/ 4585647 w 8000316"/>
                <a:gd name="connsiteY14" fmla="*/ 1244961 h 1695337"/>
                <a:gd name="connsiteX15" fmla="*/ 4885898 w 8000316"/>
                <a:gd name="connsiteY15" fmla="*/ 890119 h 1695337"/>
                <a:gd name="connsiteX16" fmla="*/ 4967785 w 8000316"/>
                <a:gd name="connsiteY16" fmla="*/ 630812 h 1695337"/>
                <a:gd name="connsiteX17" fmla="*/ 5295331 w 8000316"/>
                <a:gd name="connsiteY17" fmla="*/ 289617 h 1695337"/>
                <a:gd name="connsiteX18" fmla="*/ 5500047 w 8000316"/>
                <a:gd name="connsiteY18" fmla="*/ 84901 h 1695337"/>
                <a:gd name="connsiteX19" fmla="*/ 5718412 w 8000316"/>
                <a:gd name="connsiteY19" fmla="*/ 3015 h 1695337"/>
                <a:gd name="connsiteX20" fmla="*/ 5977719 w 8000316"/>
                <a:gd name="connsiteY20" fmla="*/ 180435 h 1695337"/>
                <a:gd name="connsiteX21" fmla="*/ 6550925 w 8000316"/>
                <a:gd name="connsiteY21" fmla="*/ 753641 h 1695337"/>
                <a:gd name="connsiteX22" fmla="*/ 6741994 w 8000316"/>
                <a:gd name="connsiteY22" fmla="*/ 944710 h 1695337"/>
                <a:gd name="connsiteX23" fmla="*/ 6851176 w 8000316"/>
                <a:gd name="connsiteY23" fmla="*/ 999301 h 1695337"/>
                <a:gd name="connsiteX24" fmla="*/ 7055892 w 8000316"/>
                <a:gd name="connsiteY24" fmla="*/ 903767 h 1695337"/>
                <a:gd name="connsiteX25" fmla="*/ 7287904 w 8000316"/>
                <a:gd name="connsiteY25" fmla="*/ 917415 h 1695337"/>
                <a:gd name="connsiteX26" fmla="*/ 7724633 w 8000316"/>
                <a:gd name="connsiteY26" fmla="*/ 931062 h 1695337"/>
                <a:gd name="connsiteX27" fmla="*/ 7970292 w 8000316"/>
                <a:gd name="connsiteY27" fmla="*/ 985653 h 1695337"/>
                <a:gd name="connsiteX28" fmla="*/ 7983940 w 8000316"/>
                <a:gd name="connsiteY28" fmla="*/ 1627098 h 1695337"/>
                <a:gd name="connsiteX29" fmla="*/ 7915701 w 8000316"/>
                <a:gd name="connsiteY29" fmla="*/ 1681689 h 1695337"/>
                <a:gd name="connsiteX30" fmla="*/ 7124131 w 8000316"/>
                <a:gd name="connsiteY30" fmla="*/ 1681689 h 1695337"/>
                <a:gd name="connsiteX31" fmla="*/ 5595582 w 8000316"/>
                <a:gd name="connsiteY31" fmla="*/ 1695337 h 1695337"/>
                <a:gd name="connsiteX0" fmla="*/ 0 w 8027611"/>
                <a:gd name="connsiteY0" fmla="*/ 767289 h 1695337"/>
                <a:gd name="connsiteX1" fmla="*/ 423080 w 8027611"/>
                <a:gd name="connsiteY1" fmla="*/ 739994 h 1695337"/>
                <a:gd name="connsiteX2" fmla="*/ 955342 w 8027611"/>
                <a:gd name="connsiteY2" fmla="*/ 794585 h 1695337"/>
                <a:gd name="connsiteX3" fmla="*/ 1487605 w 8027611"/>
                <a:gd name="connsiteY3" fmla="*/ 753641 h 1695337"/>
                <a:gd name="connsiteX4" fmla="*/ 1733265 w 8027611"/>
                <a:gd name="connsiteY4" fmla="*/ 739994 h 1695337"/>
                <a:gd name="connsiteX5" fmla="*/ 1924334 w 8027611"/>
                <a:gd name="connsiteY5" fmla="*/ 685403 h 1695337"/>
                <a:gd name="connsiteX6" fmla="*/ 2156345 w 8027611"/>
                <a:gd name="connsiteY6" fmla="*/ 385152 h 1695337"/>
                <a:gd name="connsiteX7" fmla="*/ 2374710 w 8027611"/>
                <a:gd name="connsiteY7" fmla="*/ 439743 h 1695337"/>
                <a:gd name="connsiteX8" fmla="*/ 2620369 w 8027611"/>
                <a:gd name="connsiteY8" fmla="*/ 589868 h 1695337"/>
                <a:gd name="connsiteX9" fmla="*/ 2784142 w 8027611"/>
                <a:gd name="connsiteY9" fmla="*/ 808232 h 1695337"/>
                <a:gd name="connsiteX10" fmla="*/ 3111689 w 8027611"/>
                <a:gd name="connsiteY10" fmla="*/ 835528 h 1695337"/>
                <a:gd name="connsiteX11" fmla="*/ 3712190 w 8027611"/>
                <a:gd name="connsiteY11" fmla="*/ 862823 h 1695337"/>
                <a:gd name="connsiteX12" fmla="*/ 4135271 w 8027611"/>
                <a:gd name="connsiteY12" fmla="*/ 999301 h 1695337"/>
                <a:gd name="connsiteX13" fmla="*/ 4490113 w 8027611"/>
                <a:gd name="connsiteY13" fmla="*/ 1190370 h 1695337"/>
                <a:gd name="connsiteX14" fmla="*/ 4612942 w 8027611"/>
                <a:gd name="connsiteY14" fmla="*/ 1244961 h 1695337"/>
                <a:gd name="connsiteX15" fmla="*/ 4913193 w 8027611"/>
                <a:gd name="connsiteY15" fmla="*/ 890119 h 1695337"/>
                <a:gd name="connsiteX16" fmla="*/ 4995080 w 8027611"/>
                <a:gd name="connsiteY16" fmla="*/ 630812 h 1695337"/>
                <a:gd name="connsiteX17" fmla="*/ 5322626 w 8027611"/>
                <a:gd name="connsiteY17" fmla="*/ 289617 h 1695337"/>
                <a:gd name="connsiteX18" fmla="*/ 5527342 w 8027611"/>
                <a:gd name="connsiteY18" fmla="*/ 84901 h 1695337"/>
                <a:gd name="connsiteX19" fmla="*/ 5745707 w 8027611"/>
                <a:gd name="connsiteY19" fmla="*/ 3015 h 1695337"/>
                <a:gd name="connsiteX20" fmla="*/ 6005014 w 8027611"/>
                <a:gd name="connsiteY20" fmla="*/ 180435 h 1695337"/>
                <a:gd name="connsiteX21" fmla="*/ 6578220 w 8027611"/>
                <a:gd name="connsiteY21" fmla="*/ 753641 h 1695337"/>
                <a:gd name="connsiteX22" fmla="*/ 6769289 w 8027611"/>
                <a:gd name="connsiteY22" fmla="*/ 944710 h 1695337"/>
                <a:gd name="connsiteX23" fmla="*/ 6878471 w 8027611"/>
                <a:gd name="connsiteY23" fmla="*/ 999301 h 1695337"/>
                <a:gd name="connsiteX24" fmla="*/ 7083187 w 8027611"/>
                <a:gd name="connsiteY24" fmla="*/ 903767 h 1695337"/>
                <a:gd name="connsiteX25" fmla="*/ 7315199 w 8027611"/>
                <a:gd name="connsiteY25" fmla="*/ 917415 h 1695337"/>
                <a:gd name="connsiteX26" fmla="*/ 7751928 w 8027611"/>
                <a:gd name="connsiteY26" fmla="*/ 931062 h 1695337"/>
                <a:gd name="connsiteX27" fmla="*/ 7997587 w 8027611"/>
                <a:gd name="connsiteY27" fmla="*/ 985653 h 1695337"/>
                <a:gd name="connsiteX28" fmla="*/ 8011235 w 8027611"/>
                <a:gd name="connsiteY28" fmla="*/ 1627098 h 1695337"/>
                <a:gd name="connsiteX29" fmla="*/ 7942996 w 8027611"/>
                <a:gd name="connsiteY29" fmla="*/ 1681689 h 1695337"/>
                <a:gd name="connsiteX30" fmla="*/ 7151426 w 8027611"/>
                <a:gd name="connsiteY30" fmla="*/ 1681689 h 1695337"/>
                <a:gd name="connsiteX31" fmla="*/ 5622877 w 8027611"/>
                <a:gd name="connsiteY31" fmla="*/ 1695337 h 1695337"/>
                <a:gd name="connsiteX0" fmla="*/ 0 w 8273270"/>
                <a:gd name="connsiteY0" fmla="*/ 821880 h 1695337"/>
                <a:gd name="connsiteX1" fmla="*/ 668739 w 8273270"/>
                <a:gd name="connsiteY1" fmla="*/ 739994 h 1695337"/>
                <a:gd name="connsiteX2" fmla="*/ 1201001 w 8273270"/>
                <a:gd name="connsiteY2" fmla="*/ 794585 h 1695337"/>
                <a:gd name="connsiteX3" fmla="*/ 1733264 w 8273270"/>
                <a:gd name="connsiteY3" fmla="*/ 753641 h 1695337"/>
                <a:gd name="connsiteX4" fmla="*/ 1978924 w 8273270"/>
                <a:gd name="connsiteY4" fmla="*/ 739994 h 1695337"/>
                <a:gd name="connsiteX5" fmla="*/ 2169993 w 8273270"/>
                <a:gd name="connsiteY5" fmla="*/ 685403 h 1695337"/>
                <a:gd name="connsiteX6" fmla="*/ 2402004 w 8273270"/>
                <a:gd name="connsiteY6" fmla="*/ 385152 h 1695337"/>
                <a:gd name="connsiteX7" fmla="*/ 2620369 w 8273270"/>
                <a:gd name="connsiteY7" fmla="*/ 439743 h 1695337"/>
                <a:gd name="connsiteX8" fmla="*/ 2866028 w 8273270"/>
                <a:gd name="connsiteY8" fmla="*/ 589868 h 1695337"/>
                <a:gd name="connsiteX9" fmla="*/ 3029801 w 8273270"/>
                <a:gd name="connsiteY9" fmla="*/ 808232 h 1695337"/>
                <a:gd name="connsiteX10" fmla="*/ 3357348 w 8273270"/>
                <a:gd name="connsiteY10" fmla="*/ 835528 h 1695337"/>
                <a:gd name="connsiteX11" fmla="*/ 3957849 w 8273270"/>
                <a:gd name="connsiteY11" fmla="*/ 862823 h 1695337"/>
                <a:gd name="connsiteX12" fmla="*/ 4380930 w 8273270"/>
                <a:gd name="connsiteY12" fmla="*/ 999301 h 1695337"/>
                <a:gd name="connsiteX13" fmla="*/ 4735772 w 8273270"/>
                <a:gd name="connsiteY13" fmla="*/ 1190370 h 1695337"/>
                <a:gd name="connsiteX14" fmla="*/ 4858601 w 8273270"/>
                <a:gd name="connsiteY14" fmla="*/ 1244961 h 1695337"/>
                <a:gd name="connsiteX15" fmla="*/ 5158852 w 8273270"/>
                <a:gd name="connsiteY15" fmla="*/ 890119 h 1695337"/>
                <a:gd name="connsiteX16" fmla="*/ 5240739 w 8273270"/>
                <a:gd name="connsiteY16" fmla="*/ 630812 h 1695337"/>
                <a:gd name="connsiteX17" fmla="*/ 5568285 w 8273270"/>
                <a:gd name="connsiteY17" fmla="*/ 289617 h 1695337"/>
                <a:gd name="connsiteX18" fmla="*/ 5773001 w 8273270"/>
                <a:gd name="connsiteY18" fmla="*/ 84901 h 1695337"/>
                <a:gd name="connsiteX19" fmla="*/ 5991366 w 8273270"/>
                <a:gd name="connsiteY19" fmla="*/ 3015 h 1695337"/>
                <a:gd name="connsiteX20" fmla="*/ 6250673 w 8273270"/>
                <a:gd name="connsiteY20" fmla="*/ 180435 h 1695337"/>
                <a:gd name="connsiteX21" fmla="*/ 6823879 w 8273270"/>
                <a:gd name="connsiteY21" fmla="*/ 753641 h 1695337"/>
                <a:gd name="connsiteX22" fmla="*/ 7014948 w 8273270"/>
                <a:gd name="connsiteY22" fmla="*/ 944710 h 1695337"/>
                <a:gd name="connsiteX23" fmla="*/ 7124130 w 8273270"/>
                <a:gd name="connsiteY23" fmla="*/ 999301 h 1695337"/>
                <a:gd name="connsiteX24" fmla="*/ 7328846 w 8273270"/>
                <a:gd name="connsiteY24" fmla="*/ 903767 h 1695337"/>
                <a:gd name="connsiteX25" fmla="*/ 7560858 w 8273270"/>
                <a:gd name="connsiteY25" fmla="*/ 917415 h 1695337"/>
                <a:gd name="connsiteX26" fmla="*/ 7997587 w 8273270"/>
                <a:gd name="connsiteY26" fmla="*/ 931062 h 1695337"/>
                <a:gd name="connsiteX27" fmla="*/ 8243246 w 8273270"/>
                <a:gd name="connsiteY27" fmla="*/ 985653 h 1695337"/>
                <a:gd name="connsiteX28" fmla="*/ 8256894 w 8273270"/>
                <a:gd name="connsiteY28" fmla="*/ 1627098 h 1695337"/>
                <a:gd name="connsiteX29" fmla="*/ 8188655 w 8273270"/>
                <a:gd name="connsiteY29" fmla="*/ 1681689 h 1695337"/>
                <a:gd name="connsiteX30" fmla="*/ 7397085 w 8273270"/>
                <a:gd name="connsiteY30" fmla="*/ 1681689 h 1695337"/>
                <a:gd name="connsiteX31" fmla="*/ 5868536 w 8273270"/>
                <a:gd name="connsiteY31" fmla="*/ 1695337 h 1695337"/>
                <a:gd name="connsiteX0" fmla="*/ 13649 w 8286919"/>
                <a:gd name="connsiteY0" fmla="*/ 821880 h 1708985"/>
                <a:gd name="connsiteX1" fmla="*/ 682388 w 8286919"/>
                <a:gd name="connsiteY1" fmla="*/ 739994 h 1708985"/>
                <a:gd name="connsiteX2" fmla="*/ 1214650 w 8286919"/>
                <a:gd name="connsiteY2" fmla="*/ 794585 h 1708985"/>
                <a:gd name="connsiteX3" fmla="*/ 1746913 w 8286919"/>
                <a:gd name="connsiteY3" fmla="*/ 753641 h 1708985"/>
                <a:gd name="connsiteX4" fmla="*/ 1992573 w 8286919"/>
                <a:gd name="connsiteY4" fmla="*/ 739994 h 1708985"/>
                <a:gd name="connsiteX5" fmla="*/ 2183642 w 8286919"/>
                <a:gd name="connsiteY5" fmla="*/ 685403 h 1708985"/>
                <a:gd name="connsiteX6" fmla="*/ 2415653 w 8286919"/>
                <a:gd name="connsiteY6" fmla="*/ 385152 h 1708985"/>
                <a:gd name="connsiteX7" fmla="*/ 2634018 w 8286919"/>
                <a:gd name="connsiteY7" fmla="*/ 439743 h 1708985"/>
                <a:gd name="connsiteX8" fmla="*/ 2879677 w 8286919"/>
                <a:gd name="connsiteY8" fmla="*/ 589868 h 1708985"/>
                <a:gd name="connsiteX9" fmla="*/ 3043450 w 8286919"/>
                <a:gd name="connsiteY9" fmla="*/ 808232 h 1708985"/>
                <a:gd name="connsiteX10" fmla="*/ 3370997 w 8286919"/>
                <a:gd name="connsiteY10" fmla="*/ 835528 h 1708985"/>
                <a:gd name="connsiteX11" fmla="*/ 3971498 w 8286919"/>
                <a:gd name="connsiteY11" fmla="*/ 862823 h 1708985"/>
                <a:gd name="connsiteX12" fmla="*/ 4394579 w 8286919"/>
                <a:gd name="connsiteY12" fmla="*/ 999301 h 1708985"/>
                <a:gd name="connsiteX13" fmla="*/ 4749421 w 8286919"/>
                <a:gd name="connsiteY13" fmla="*/ 1190370 h 1708985"/>
                <a:gd name="connsiteX14" fmla="*/ 4872250 w 8286919"/>
                <a:gd name="connsiteY14" fmla="*/ 1244961 h 1708985"/>
                <a:gd name="connsiteX15" fmla="*/ 5172501 w 8286919"/>
                <a:gd name="connsiteY15" fmla="*/ 890119 h 1708985"/>
                <a:gd name="connsiteX16" fmla="*/ 5254388 w 8286919"/>
                <a:gd name="connsiteY16" fmla="*/ 630812 h 1708985"/>
                <a:gd name="connsiteX17" fmla="*/ 5581934 w 8286919"/>
                <a:gd name="connsiteY17" fmla="*/ 289617 h 1708985"/>
                <a:gd name="connsiteX18" fmla="*/ 5786650 w 8286919"/>
                <a:gd name="connsiteY18" fmla="*/ 84901 h 1708985"/>
                <a:gd name="connsiteX19" fmla="*/ 6005015 w 8286919"/>
                <a:gd name="connsiteY19" fmla="*/ 3015 h 1708985"/>
                <a:gd name="connsiteX20" fmla="*/ 6264322 w 8286919"/>
                <a:gd name="connsiteY20" fmla="*/ 180435 h 1708985"/>
                <a:gd name="connsiteX21" fmla="*/ 6837528 w 8286919"/>
                <a:gd name="connsiteY21" fmla="*/ 753641 h 1708985"/>
                <a:gd name="connsiteX22" fmla="*/ 7028597 w 8286919"/>
                <a:gd name="connsiteY22" fmla="*/ 944710 h 1708985"/>
                <a:gd name="connsiteX23" fmla="*/ 7137779 w 8286919"/>
                <a:gd name="connsiteY23" fmla="*/ 999301 h 1708985"/>
                <a:gd name="connsiteX24" fmla="*/ 7342495 w 8286919"/>
                <a:gd name="connsiteY24" fmla="*/ 903767 h 1708985"/>
                <a:gd name="connsiteX25" fmla="*/ 7574507 w 8286919"/>
                <a:gd name="connsiteY25" fmla="*/ 917415 h 1708985"/>
                <a:gd name="connsiteX26" fmla="*/ 8011236 w 8286919"/>
                <a:gd name="connsiteY26" fmla="*/ 931062 h 1708985"/>
                <a:gd name="connsiteX27" fmla="*/ 8256895 w 8286919"/>
                <a:gd name="connsiteY27" fmla="*/ 985653 h 1708985"/>
                <a:gd name="connsiteX28" fmla="*/ 8270543 w 8286919"/>
                <a:gd name="connsiteY28" fmla="*/ 1627098 h 1708985"/>
                <a:gd name="connsiteX29" fmla="*/ 8202304 w 8286919"/>
                <a:gd name="connsiteY29" fmla="*/ 1681689 h 1708985"/>
                <a:gd name="connsiteX30" fmla="*/ 7410734 w 8286919"/>
                <a:gd name="connsiteY30" fmla="*/ 1681689 h 1708985"/>
                <a:gd name="connsiteX31" fmla="*/ 0 w 8286919"/>
                <a:gd name="connsiteY31" fmla="*/ 1708985 h 1708985"/>
                <a:gd name="connsiteX0" fmla="*/ 13649 w 8286919"/>
                <a:gd name="connsiteY0" fmla="*/ 821880 h 1708985"/>
                <a:gd name="connsiteX1" fmla="*/ 682388 w 8286919"/>
                <a:gd name="connsiteY1" fmla="*/ 739994 h 1708985"/>
                <a:gd name="connsiteX2" fmla="*/ 1214650 w 8286919"/>
                <a:gd name="connsiteY2" fmla="*/ 794585 h 1708985"/>
                <a:gd name="connsiteX3" fmla="*/ 1746913 w 8286919"/>
                <a:gd name="connsiteY3" fmla="*/ 753641 h 1708985"/>
                <a:gd name="connsiteX4" fmla="*/ 1992573 w 8286919"/>
                <a:gd name="connsiteY4" fmla="*/ 739994 h 1708985"/>
                <a:gd name="connsiteX5" fmla="*/ 2183642 w 8286919"/>
                <a:gd name="connsiteY5" fmla="*/ 685403 h 1708985"/>
                <a:gd name="connsiteX6" fmla="*/ 2415653 w 8286919"/>
                <a:gd name="connsiteY6" fmla="*/ 385152 h 1708985"/>
                <a:gd name="connsiteX7" fmla="*/ 2634018 w 8286919"/>
                <a:gd name="connsiteY7" fmla="*/ 439743 h 1708985"/>
                <a:gd name="connsiteX8" fmla="*/ 2879677 w 8286919"/>
                <a:gd name="connsiteY8" fmla="*/ 589868 h 1708985"/>
                <a:gd name="connsiteX9" fmla="*/ 3043450 w 8286919"/>
                <a:gd name="connsiteY9" fmla="*/ 808232 h 1708985"/>
                <a:gd name="connsiteX10" fmla="*/ 3370997 w 8286919"/>
                <a:gd name="connsiteY10" fmla="*/ 835528 h 1708985"/>
                <a:gd name="connsiteX11" fmla="*/ 3971498 w 8286919"/>
                <a:gd name="connsiteY11" fmla="*/ 862823 h 1708985"/>
                <a:gd name="connsiteX12" fmla="*/ 4394579 w 8286919"/>
                <a:gd name="connsiteY12" fmla="*/ 999301 h 1708985"/>
                <a:gd name="connsiteX13" fmla="*/ 4749421 w 8286919"/>
                <a:gd name="connsiteY13" fmla="*/ 1190370 h 1708985"/>
                <a:gd name="connsiteX14" fmla="*/ 4872250 w 8286919"/>
                <a:gd name="connsiteY14" fmla="*/ 1244961 h 1708985"/>
                <a:gd name="connsiteX15" fmla="*/ 5172501 w 8286919"/>
                <a:gd name="connsiteY15" fmla="*/ 890119 h 1708985"/>
                <a:gd name="connsiteX16" fmla="*/ 5254388 w 8286919"/>
                <a:gd name="connsiteY16" fmla="*/ 630812 h 1708985"/>
                <a:gd name="connsiteX17" fmla="*/ 5581934 w 8286919"/>
                <a:gd name="connsiteY17" fmla="*/ 289617 h 1708985"/>
                <a:gd name="connsiteX18" fmla="*/ 5786650 w 8286919"/>
                <a:gd name="connsiteY18" fmla="*/ 84901 h 1708985"/>
                <a:gd name="connsiteX19" fmla="*/ 6005015 w 8286919"/>
                <a:gd name="connsiteY19" fmla="*/ 3015 h 1708985"/>
                <a:gd name="connsiteX20" fmla="*/ 6264322 w 8286919"/>
                <a:gd name="connsiteY20" fmla="*/ 180435 h 1708985"/>
                <a:gd name="connsiteX21" fmla="*/ 6837528 w 8286919"/>
                <a:gd name="connsiteY21" fmla="*/ 753641 h 1708985"/>
                <a:gd name="connsiteX22" fmla="*/ 7028597 w 8286919"/>
                <a:gd name="connsiteY22" fmla="*/ 944710 h 1708985"/>
                <a:gd name="connsiteX23" fmla="*/ 7137779 w 8286919"/>
                <a:gd name="connsiteY23" fmla="*/ 999301 h 1708985"/>
                <a:gd name="connsiteX24" fmla="*/ 7342495 w 8286919"/>
                <a:gd name="connsiteY24" fmla="*/ 903767 h 1708985"/>
                <a:gd name="connsiteX25" fmla="*/ 7574507 w 8286919"/>
                <a:gd name="connsiteY25" fmla="*/ 917415 h 1708985"/>
                <a:gd name="connsiteX26" fmla="*/ 8011236 w 8286919"/>
                <a:gd name="connsiteY26" fmla="*/ 931062 h 1708985"/>
                <a:gd name="connsiteX27" fmla="*/ 8256895 w 8286919"/>
                <a:gd name="connsiteY27" fmla="*/ 985653 h 1708985"/>
                <a:gd name="connsiteX28" fmla="*/ 8270543 w 8286919"/>
                <a:gd name="connsiteY28" fmla="*/ 1627098 h 1708985"/>
                <a:gd name="connsiteX29" fmla="*/ 8202304 w 8286919"/>
                <a:gd name="connsiteY29" fmla="*/ 1681689 h 1708985"/>
                <a:gd name="connsiteX30" fmla="*/ 7410734 w 8286919"/>
                <a:gd name="connsiteY30" fmla="*/ 1681689 h 1708985"/>
                <a:gd name="connsiteX31" fmla="*/ 0 w 8286919"/>
                <a:gd name="connsiteY31" fmla="*/ 1708985 h 1708985"/>
                <a:gd name="connsiteX0" fmla="*/ 40944 w 8314214"/>
                <a:gd name="connsiteY0" fmla="*/ 821880 h 1722633"/>
                <a:gd name="connsiteX1" fmla="*/ 709683 w 8314214"/>
                <a:gd name="connsiteY1" fmla="*/ 739994 h 1722633"/>
                <a:gd name="connsiteX2" fmla="*/ 1241945 w 8314214"/>
                <a:gd name="connsiteY2" fmla="*/ 794585 h 1722633"/>
                <a:gd name="connsiteX3" fmla="*/ 1774208 w 8314214"/>
                <a:gd name="connsiteY3" fmla="*/ 753641 h 1722633"/>
                <a:gd name="connsiteX4" fmla="*/ 2019868 w 8314214"/>
                <a:gd name="connsiteY4" fmla="*/ 739994 h 1722633"/>
                <a:gd name="connsiteX5" fmla="*/ 2210937 w 8314214"/>
                <a:gd name="connsiteY5" fmla="*/ 685403 h 1722633"/>
                <a:gd name="connsiteX6" fmla="*/ 2442948 w 8314214"/>
                <a:gd name="connsiteY6" fmla="*/ 385152 h 1722633"/>
                <a:gd name="connsiteX7" fmla="*/ 2661313 w 8314214"/>
                <a:gd name="connsiteY7" fmla="*/ 439743 h 1722633"/>
                <a:gd name="connsiteX8" fmla="*/ 2906972 w 8314214"/>
                <a:gd name="connsiteY8" fmla="*/ 589868 h 1722633"/>
                <a:gd name="connsiteX9" fmla="*/ 3070745 w 8314214"/>
                <a:gd name="connsiteY9" fmla="*/ 808232 h 1722633"/>
                <a:gd name="connsiteX10" fmla="*/ 3398292 w 8314214"/>
                <a:gd name="connsiteY10" fmla="*/ 835528 h 1722633"/>
                <a:gd name="connsiteX11" fmla="*/ 3998793 w 8314214"/>
                <a:gd name="connsiteY11" fmla="*/ 862823 h 1722633"/>
                <a:gd name="connsiteX12" fmla="*/ 4421874 w 8314214"/>
                <a:gd name="connsiteY12" fmla="*/ 999301 h 1722633"/>
                <a:gd name="connsiteX13" fmla="*/ 4776716 w 8314214"/>
                <a:gd name="connsiteY13" fmla="*/ 1190370 h 1722633"/>
                <a:gd name="connsiteX14" fmla="*/ 4899545 w 8314214"/>
                <a:gd name="connsiteY14" fmla="*/ 1244961 h 1722633"/>
                <a:gd name="connsiteX15" fmla="*/ 5199796 w 8314214"/>
                <a:gd name="connsiteY15" fmla="*/ 890119 h 1722633"/>
                <a:gd name="connsiteX16" fmla="*/ 5281683 w 8314214"/>
                <a:gd name="connsiteY16" fmla="*/ 630812 h 1722633"/>
                <a:gd name="connsiteX17" fmla="*/ 5609229 w 8314214"/>
                <a:gd name="connsiteY17" fmla="*/ 289617 h 1722633"/>
                <a:gd name="connsiteX18" fmla="*/ 5813945 w 8314214"/>
                <a:gd name="connsiteY18" fmla="*/ 84901 h 1722633"/>
                <a:gd name="connsiteX19" fmla="*/ 6032310 w 8314214"/>
                <a:gd name="connsiteY19" fmla="*/ 3015 h 1722633"/>
                <a:gd name="connsiteX20" fmla="*/ 6291617 w 8314214"/>
                <a:gd name="connsiteY20" fmla="*/ 180435 h 1722633"/>
                <a:gd name="connsiteX21" fmla="*/ 6864823 w 8314214"/>
                <a:gd name="connsiteY21" fmla="*/ 753641 h 1722633"/>
                <a:gd name="connsiteX22" fmla="*/ 7055892 w 8314214"/>
                <a:gd name="connsiteY22" fmla="*/ 944710 h 1722633"/>
                <a:gd name="connsiteX23" fmla="*/ 7165074 w 8314214"/>
                <a:gd name="connsiteY23" fmla="*/ 999301 h 1722633"/>
                <a:gd name="connsiteX24" fmla="*/ 7369790 w 8314214"/>
                <a:gd name="connsiteY24" fmla="*/ 903767 h 1722633"/>
                <a:gd name="connsiteX25" fmla="*/ 7601802 w 8314214"/>
                <a:gd name="connsiteY25" fmla="*/ 917415 h 1722633"/>
                <a:gd name="connsiteX26" fmla="*/ 8038531 w 8314214"/>
                <a:gd name="connsiteY26" fmla="*/ 931062 h 1722633"/>
                <a:gd name="connsiteX27" fmla="*/ 8284190 w 8314214"/>
                <a:gd name="connsiteY27" fmla="*/ 985653 h 1722633"/>
                <a:gd name="connsiteX28" fmla="*/ 8297838 w 8314214"/>
                <a:gd name="connsiteY28" fmla="*/ 1627098 h 1722633"/>
                <a:gd name="connsiteX29" fmla="*/ 8229599 w 8314214"/>
                <a:gd name="connsiteY29" fmla="*/ 1681689 h 1722633"/>
                <a:gd name="connsiteX30" fmla="*/ 7438029 w 8314214"/>
                <a:gd name="connsiteY30" fmla="*/ 1681689 h 1722633"/>
                <a:gd name="connsiteX31" fmla="*/ 0 w 8314214"/>
                <a:gd name="connsiteY31" fmla="*/ 1722633 h 1722633"/>
                <a:gd name="connsiteX0" fmla="*/ 40944 w 8314214"/>
                <a:gd name="connsiteY0" fmla="*/ 821880 h 1722633"/>
                <a:gd name="connsiteX1" fmla="*/ 709683 w 8314214"/>
                <a:gd name="connsiteY1" fmla="*/ 739994 h 1722633"/>
                <a:gd name="connsiteX2" fmla="*/ 1241945 w 8314214"/>
                <a:gd name="connsiteY2" fmla="*/ 794585 h 1722633"/>
                <a:gd name="connsiteX3" fmla="*/ 1774208 w 8314214"/>
                <a:gd name="connsiteY3" fmla="*/ 753641 h 1722633"/>
                <a:gd name="connsiteX4" fmla="*/ 2019868 w 8314214"/>
                <a:gd name="connsiteY4" fmla="*/ 739994 h 1722633"/>
                <a:gd name="connsiteX5" fmla="*/ 2210937 w 8314214"/>
                <a:gd name="connsiteY5" fmla="*/ 685403 h 1722633"/>
                <a:gd name="connsiteX6" fmla="*/ 2442948 w 8314214"/>
                <a:gd name="connsiteY6" fmla="*/ 385152 h 1722633"/>
                <a:gd name="connsiteX7" fmla="*/ 2661313 w 8314214"/>
                <a:gd name="connsiteY7" fmla="*/ 439743 h 1722633"/>
                <a:gd name="connsiteX8" fmla="*/ 2906972 w 8314214"/>
                <a:gd name="connsiteY8" fmla="*/ 589868 h 1722633"/>
                <a:gd name="connsiteX9" fmla="*/ 3070745 w 8314214"/>
                <a:gd name="connsiteY9" fmla="*/ 808232 h 1722633"/>
                <a:gd name="connsiteX10" fmla="*/ 3398292 w 8314214"/>
                <a:gd name="connsiteY10" fmla="*/ 835528 h 1722633"/>
                <a:gd name="connsiteX11" fmla="*/ 3998793 w 8314214"/>
                <a:gd name="connsiteY11" fmla="*/ 862823 h 1722633"/>
                <a:gd name="connsiteX12" fmla="*/ 4421874 w 8314214"/>
                <a:gd name="connsiteY12" fmla="*/ 999301 h 1722633"/>
                <a:gd name="connsiteX13" fmla="*/ 4776716 w 8314214"/>
                <a:gd name="connsiteY13" fmla="*/ 1190370 h 1722633"/>
                <a:gd name="connsiteX14" fmla="*/ 4899545 w 8314214"/>
                <a:gd name="connsiteY14" fmla="*/ 1244961 h 1722633"/>
                <a:gd name="connsiteX15" fmla="*/ 5199796 w 8314214"/>
                <a:gd name="connsiteY15" fmla="*/ 890119 h 1722633"/>
                <a:gd name="connsiteX16" fmla="*/ 5281683 w 8314214"/>
                <a:gd name="connsiteY16" fmla="*/ 630812 h 1722633"/>
                <a:gd name="connsiteX17" fmla="*/ 5609229 w 8314214"/>
                <a:gd name="connsiteY17" fmla="*/ 289617 h 1722633"/>
                <a:gd name="connsiteX18" fmla="*/ 5813945 w 8314214"/>
                <a:gd name="connsiteY18" fmla="*/ 84901 h 1722633"/>
                <a:gd name="connsiteX19" fmla="*/ 6032310 w 8314214"/>
                <a:gd name="connsiteY19" fmla="*/ 3015 h 1722633"/>
                <a:gd name="connsiteX20" fmla="*/ 6291617 w 8314214"/>
                <a:gd name="connsiteY20" fmla="*/ 180435 h 1722633"/>
                <a:gd name="connsiteX21" fmla="*/ 6864823 w 8314214"/>
                <a:gd name="connsiteY21" fmla="*/ 753641 h 1722633"/>
                <a:gd name="connsiteX22" fmla="*/ 7055892 w 8314214"/>
                <a:gd name="connsiteY22" fmla="*/ 944710 h 1722633"/>
                <a:gd name="connsiteX23" fmla="*/ 7165074 w 8314214"/>
                <a:gd name="connsiteY23" fmla="*/ 999301 h 1722633"/>
                <a:gd name="connsiteX24" fmla="*/ 7369790 w 8314214"/>
                <a:gd name="connsiteY24" fmla="*/ 903767 h 1722633"/>
                <a:gd name="connsiteX25" fmla="*/ 7601802 w 8314214"/>
                <a:gd name="connsiteY25" fmla="*/ 917415 h 1722633"/>
                <a:gd name="connsiteX26" fmla="*/ 8038531 w 8314214"/>
                <a:gd name="connsiteY26" fmla="*/ 931062 h 1722633"/>
                <a:gd name="connsiteX27" fmla="*/ 8284190 w 8314214"/>
                <a:gd name="connsiteY27" fmla="*/ 985653 h 1722633"/>
                <a:gd name="connsiteX28" fmla="*/ 8297838 w 8314214"/>
                <a:gd name="connsiteY28" fmla="*/ 1627098 h 1722633"/>
                <a:gd name="connsiteX29" fmla="*/ 8229599 w 8314214"/>
                <a:gd name="connsiteY29" fmla="*/ 1681689 h 1722633"/>
                <a:gd name="connsiteX30" fmla="*/ 7438029 w 8314214"/>
                <a:gd name="connsiteY30" fmla="*/ 1681689 h 1722633"/>
                <a:gd name="connsiteX31" fmla="*/ 0 w 8314214"/>
                <a:gd name="connsiteY31" fmla="*/ 1722633 h 172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314214" h="1722633">
                  <a:moveTo>
                    <a:pt x="40944" y="821880"/>
                  </a:moveTo>
                  <a:cubicBezTo>
                    <a:pt x="161499" y="800271"/>
                    <a:pt x="509516" y="744543"/>
                    <a:pt x="709683" y="739994"/>
                  </a:cubicBezTo>
                  <a:cubicBezTo>
                    <a:pt x="909850" y="735445"/>
                    <a:pt x="1064524" y="792311"/>
                    <a:pt x="1241945" y="794585"/>
                  </a:cubicBezTo>
                  <a:cubicBezTo>
                    <a:pt x="1419366" y="796859"/>
                    <a:pt x="1644554" y="762740"/>
                    <a:pt x="1774208" y="753641"/>
                  </a:cubicBezTo>
                  <a:cubicBezTo>
                    <a:pt x="1903862" y="744542"/>
                    <a:pt x="1947080" y="751367"/>
                    <a:pt x="2019868" y="739994"/>
                  </a:cubicBezTo>
                  <a:cubicBezTo>
                    <a:pt x="2092656" y="728621"/>
                    <a:pt x="2140424" y="744543"/>
                    <a:pt x="2210937" y="685403"/>
                  </a:cubicBezTo>
                  <a:cubicBezTo>
                    <a:pt x="2281450" y="626263"/>
                    <a:pt x="2367885" y="426095"/>
                    <a:pt x="2442948" y="385152"/>
                  </a:cubicBezTo>
                  <a:cubicBezTo>
                    <a:pt x="2518011" y="344209"/>
                    <a:pt x="2583976" y="405624"/>
                    <a:pt x="2661313" y="439743"/>
                  </a:cubicBezTo>
                  <a:cubicBezTo>
                    <a:pt x="2738650" y="473862"/>
                    <a:pt x="2838733" y="528453"/>
                    <a:pt x="2906972" y="589868"/>
                  </a:cubicBezTo>
                  <a:cubicBezTo>
                    <a:pt x="2975211" y="651283"/>
                    <a:pt x="2988858" y="767289"/>
                    <a:pt x="3070745" y="808232"/>
                  </a:cubicBezTo>
                  <a:cubicBezTo>
                    <a:pt x="3152632" y="849175"/>
                    <a:pt x="3243617" y="826429"/>
                    <a:pt x="3398292" y="835528"/>
                  </a:cubicBezTo>
                  <a:cubicBezTo>
                    <a:pt x="3552967" y="844627"/>
                    <a:pt x="3828196" y="835527"/>
                    <a:pt x="3998793" y="862823"/>
                  </a:cubicBezTo>
                  <a:cubicBezTo>
                    <a:pt x="4169390" y="890119"/>
                    <a:pt x="4292220" y="944710"/>
                    <a:pt x="4421874" y="999301"/>
                  </a:cubicBezTo>
                  <a:cubicBezTo>
                    <a:pt x="4551528" y="1053892"/>
                    <a:pt x="4697104" y="1149427"/>
                    <a:pt x="4776716" y="1190370"/>
                  </a:cubicBezTo>
                  <a:cubicBezTo>
                    <a:pt x="4856328" y="1231313"/>
                    <a:pt x="4829032" y="1295003"/>
                    <a:pt x="4899545" y="1244961"/>
                  </a:cubicBezTo>
                  <a:cubicBezTo>
                    <a:pt x="4970058" y="1194919"/>
                    <a:pt x="5136106" y="992477"/>
                    <a:pt x="5199796" y="890119"/>
                  </a:cubicBezTo>
                  <a:cubicBezTo>
                    <a:pt x="5263486" y="787761"/>
                    <a:pt x="5213444" y="730896"/>
                    <a:pt x="5281683" y="630812"/>
                  </a:cubicBezTo>
                  <a:cubicBezTo>
                    <a:pt x="5349922" y="530728"/>
                    <a:pt x="5520519" y="380602"/>
                    <a:pt x="5609229" y="289617"/>
                  </a:cubicBezTo>
                  <a:cubicBezTo>
                    <a:pt x="5697939" y="198632"/>
                    <a:pt x="5743431" y="132668"/>
                    <a:pt x="5813945" y="84901"/>
                  </a:cubicBezTo>
                  <a:cubicBezTo>
                    <a:pt x="5884459" y="37134"/>
                    <a:pt x="5952698" y="-12907"/>
                    <a:pt x="6032310" y="3015"/>
                  </a:cubicBezTo>
                  <a:cubicBezTo>
                    <a:pt x="6111922" y="18937"/>
                    <a:pt x="6152865" y="55331"/>
                    <a:pt x="6291617" y="180435"/>
                  </a:cubicBezTo>
                  <a:cubicBezTo>
                    <a:pt x="6430369" y="305539"/>
                    <a:pt x="6864823" y="753641"/>
                    <a:pt x="6864823" y="753641"/>
                  </a:cubicBezTo>
                  <a:cubicBezTo>
                    <a:pt x="6992202" y="881020"/>
                    <a:pt x="7005850" y="903767"/>
                    <a:pt x="7055892" y="944710"/>
                  </a:cubicBezTo>
                  <a:cubicBezTo>
                    <a:pt x="7105934" y="985653"/>
                    <a:pt x="7112758" y="1006125"/>
                    <a:pt x="7165074" y="999301"/>
                  </a:cubicBezTo>
                  <a:cubicBezTo>
                    <a:pt x="7217390" y="992477"/>
                    <a:pt x="7297002" y="917415"/>
                    <a:pt x="7369790" y="903767"/>
                  </a:cubicBezTo>
                  <a:cubicBezTo>
                    <a:pt x="7442578" y="890119"/>
                    <a:pt x="7601802" y="917415"/>
                    <a:pt x="7601802" y="917415"/>
                  </a:cubicBezTo>
                  <a:cubicBezTo>
                    <a:pt x="7713259" y="921964"/>
                    <a:pt x="7924800" y="919689"/>
                    <a:pt x="8038531" y="931062"/>
                  </a:cubicBezTo>
                  <a:cubicBezTo>
                    <a:pt x="8152262" y="942435"/>
                    <a:pt x="8240972" y="869647"/>
                    <a:pt x="8284190" y="985653"/>
                  </a:cubicBezTo>
                  <a:cubicBezTo>
                    <a:pt x="8327408" y="1101659"/>
                    <a:pt x="8306937" y="1511092"/>
                    <a:pt x="8297838" y="1627098"/>
                  </a:cubicBezTo>
                  <a:cubicBezTo>
                    <a:pt x="8288740" y="1743104"/>
                    <a:pt x="8372900" y="1672591"/>
                    <a:pt x="8229599" y="1681689"/>
                  </a:cubicBezTo>
                  <a:cubicBezTo>
                    <a:pt x="8086298" y="1690787"/>
                    <a:pt x="8809629" y="1674865"/>
                    <a:pt x="7438029" y="1681689"/>
                  </a:cubicBezTo>
                  <a:lnTo>
                    <a:pt x="0" y="1722633"/>
                  </a:lnTo>
                </a:path>
              </a:pathLst>
            </a:cu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81219" y="353796"/>
              <a:ext cx="7589434" cy="1186057"/>
            </a:xfrm>
            <a:custGeom>
              <a:avLst/>
              <a:gdLst>
                <a:gd name="connsiteX0" fmla="*/ 278841 w 7715344"/>
                <a:gd name="connsiteY0" fmla="*/ 1079217 h 1265319"/>
                <a:gd name="connsiteX1" fmla="*/ 3895497 w 7715344"/>
                <a:gd name="connsiteY1" fmla="*/ 465067 h 1265319"/>
                <a:gd name="connsiteX2" fmla="*/ 7471211 w 7715344"/>
                <a:gd name="connsiteY2" fmla="*/ 1202047 h 1265319"/>
                <a:gd name="connsiteX3" fmla="*/ 7402972 w 7715344"/>
                <a:gd name="connsiteY3" fmla="*/ 1161103 h 1265319"/>
                <a:gd name="connsiteX4" fmla="*/ 7443915 w 7715344"/>
                <a:gd name="connsiteY4" fmla="*/ 628841 h 1265319"/>
                <a:gd name="connsiteX5" fmla="*/ 5587820 w 7715344"/>
                <a:gd name="connsiteY5" fmla="*/ 123873 h 1265319"/>
                <a:gd name="connsiteX6" fmla="*/ 3690781 w 7715344"/>
                <a:gd name="connsiteY6" fmla="*/ 1044 h 1265319"/>
                <a:gd name="connsiteX7" fmla="*/ 1643617 w 7715344"/>
                <a:gd name="connsiteY7" fmla="*/ 164817 h 1265319"/>
                <a:gd name="connsiteX8" fmla="*/ 101420 w 7715344"/>
                <a:gd name="connsiteY8" fmla="*/ 615193 h 1265319"/>
                <a:gd name="connsiteX9" fmla="*/ 156011 w 7715344"/>
                <a:gd name="connsiteY9" fmla="*/ 1065569 h 1265319"/>
                <a:gd name="connsiteX10" fmla="*/ 224250 w 7715344"/>
                <a:gd name="connsiteY10" fmla="*/ 1133808 h 1265319"/>
                <a:gd name="connsiteX0" fmla="*/ 278841 w 7713330"/>
                <a:gd name="connsiteY0" fmla="*/ 1079217 h 1262346"/>
                <a:gd name="connsiteX1" fmla="*/ 3922792 w 7713330"/>
                <a:gd name="connsiteY1" fmla="*/ 506010 h 1262346"/>
                <a:gd name="connsiteX2" fmla="*/ 7471211 w 7713330"/>
                <a:gd name="connsiteY2" fmla="*/ 1202047 h 1262346"/>
                <a:gd name="connsiteX3" fmla="*/ 7402972 w 7713330"/>
                <a:gd name="connsiteY3" fmla="*/ 1161103 h 1262346"/>
                <a:gd name="connsiteX4" fmla="*/ 7443915 w 7713330"/>
                <a:gd name="connsiteY4" fmla="*/ 628841 h 1262346"/>
                <a:gd name="connsiteX5" fmla="*/ 5587820 w 7713330"/>
                <a:gd name="connsiteY5" fmla="*/ 123873 h 1262346"/>
                <a:gd name="connsiteX6" fmla="*/ 3690781 w 7713330"/>
                <a:gd name="connsiteY6" fmla="*/ 1044 h 1262346"/>
                <a:gd name="connsiteX7" fmla="*/ 1643617 w 7713330"/>
                <a:gd name="connsiteY7" fmla="*/ 164817 h 1262346"/>
                <a:gd name="connsiteX8" fmla="*/ 101420 w 7713330"/>
                <a:gd name="connsiteY8" fmla="*/ 615193 h 1262346"/>
                <a:gd name="connsiteX9" fmla="*/ 156011 w 7713330"/>
                <a:gd name="connsiteY9" fmla="*/ 1065569 h 1262346"/>
                <a:gd name="connsiteX10" fmla="*/ 224250 w 7713330"/>
                <a:gd name="connsiteY10" fmla="*/ 1133808 h 1262346"/>
                <a:gd name="connsiteX0" fmla="*/ 278841 w 7589434"/>
                <a:gd name="connsiteY0" fmla="*/ 1079217 h 1186057"/>
                <a:gd name="connsiteX1" fmla="*/ 3922792 w 7589434"/>
                <a:gd name="connsiteY1" fmla="*/ 506010 h 1186057"/>
                <a:gd name="connsiteX2" fmla="*/ 6870710 w 7589434"/>
                <a:gd name="connsiteY2" fmla="*/ 1038274 h 1186057"/>
                <a:gd name="connsiteX3" fmla="*/ 7402972 w 7589434"/>
                <a:gd name="connsiteY3" fmla="*/ 1161103 h 1186057"/>
                <a:gd name="connsiteX4" fmla="*/ 7443915 w 7589434"/>
                <a:gd name="connsiteY4" fmla="*/ 628841 h 1186057"/>
                <a:gd name="connsiteX5" fmla="*/ 5587820 w 7589434"/>
                <a:gd name="connsiteY5" fmla="*/ 123873 h 1186057"/>
                <a:gd name="connsiteX6" fmla="*/ 3690781 w 7589434"/>
                <a:gd name="connsiteY6" fmla="*/ 1044 h 1186057"/>
                <a:gd name="connsiteX7" fmla="*/ 1643617 w 7589434"/>
                <a:gd name="connsiteY7" fmla="*/ 164817 h 1186057"/>
                <a:gd name="connsiteX8" fmla="*/ 101420 w 7589434"/>
                <a:gd name="connsiteY8" fmla="*/ 615193 h 1186057"/>
                <a:gd name="connsiteX9" fmla="*/ 156011 w 7589434"/>
                <a:gd name="connsiteY9" fmla="*/ 1065569 h 1186057"/>
                <a:gd name="connsiteX10" fmla="*/ 224250 w 7589434"/>
                <a:gd name="connsiteY10" fmla="*/ 1133808 h 118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89434" h="1186057">
                  <a:moveTo>
                    <a:pt x="278841" y="1079217"/>
                  </a:moveTo>
                  <a:cubicBezTo>
                    <a:pt x="1487805" y="761906"/>
                    <a:pt x="2824147" y="512834"/>
                    <a:pt x="3922792" y="506010"/>
                  </a:cubicBezTo>
                  <a:cubicBezTo>
                    <a:pt x="5021437" y="499186"/>
                    <a:pt x="6290680" y="929092"/>
                    <a:pt x="6870710" y="1038274"/>
                  </a:cubicBezTo>
                  <a:cubicBezTo>
                    <a:pt x="7450740" y="1147456"/>
                    <a:pt x="7307438" y="1229342"/>
                    <a:pt x="7402972" y="1161103"/>
                  </a:cubicBezTo>
                  <a:cubicBezTo>
                    <a:pt x="7498506" y="1092864"/>
                    <a:pt x="7746440" y="801713"/>
                    <a:pt x="7443915" y="628841"/>
                  </a:cubicBezTo>
                  <a:cubicBezTo>
                    <a:pt x="7141390" y="455969"/>
                    <a:pt x="6213342" y="228506"/>
                    <a:pt x="5587820" y="123873"/>
                  </a:cubicBezTo>
                  <a:cubicBezTo>
                    <a:pt x="4962298" y="19240"/>
                    <a:pt x="4348148" y="-5780"/>
                    <a:pt x="3690781" y="1044"/>
                  </a:cubicBezTo>
                  <a:cubicBezTo>
                    <a:pt x="3033414" y="7868"/>
                    <a:pt x="2241844" y="62459"/>
                    <a:pt x="1643617" y="164817"/>
                  </a:cubicBezTo>
                  <a:cubicBezTo>
                    <a:pt x="1045390" y="267175"/>
                    <a:pt x="349354" y="465068"/>
                    <a:pt x="101420" y="615193"/>
                  </a:cubicBezTo>
                  <a:cubicBezTo>
                    <a:pt x="-146514" y="765318"/>
                    <a:pt x="135539" y="979133"/>
                    <a:pt x="156011" y="1065569"/>
                  </a:cubicBezTo>
                  <a:cubicBezTo>
                    <a:pt x="176483" y="1152005"/>
                    <a:pt x="200366" y="1142906"/>
                    <a:pt x="224250" y="1133808"/>
                  </a:cubicBezTo>
                </a:path>
              </a:pathLst>
            </a:cu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71900" y="1002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smtClean="0"/>
              <a:t>IONOSPHERE</a:t>
            </a:r>
            <a:endParaRPr lang="id-ID" b="1"/>
          </a:p>
        </p:txBody>
      </p:sp>
      <p:sp>
        <p:nvSpPr>
          <p:cNvPr id="30" name="TextBox 29"/>
          <p:cNvSpPr txBox="1"/>
          <p:nvPr/>
        </p:nvSpPr>
        <p:spPr>
          <a:xfrm>
            <a:off x="3048000" y="1992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smtClean="0">
                <a:solidFill>
                  <a:schemeClr val="bg1">
                    <a:lumMod val="85000"/>
                  </a:schemeClr>
                </a:solidFill>
              </a:rPr>
              <a:t>Sky wave</a:t>
            </a:r>
            <a:endParaRPr lang="id-ID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6200" y="3124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smtClean="0">
                <a:solidFill>
                  <a:schemeClr val="bg1">
                    <a:lumMod val="85000"/>
                  </a:schemeClr>
                </a:solidFill>
              </a:rPr>
              <a:t>Space wave</a:t>
            </a:r>
            <a:endParaRPr lang="id-ID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3800" y="4431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smtClean="0">
                <a:solidFill>
                  <a:schemeClr val="bg1">
                    <a:lumMod val="85000"/>
                  </a:schemeClr>
                </a:solidFill>
              </a:rPr>
              <a:t>Surface wave</a:t>
            </a:r>
            <a:endParaRPr lang="id-ID" b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600" y="5269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smtClean="0">
                <a:solidFill>
                  <a:schemeClr val="bg1">
                    <a:lumMod val="85000"/>
                  </a:schemeClr>
                </a:solidFill>
              </a:rPr>
              <a:t>Ground</a:t>
            </a:r>
            <a:endParaRPr lang="id-ID" b="1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8143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07720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Gelombang permukaan (surface wave)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Merambat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mengikuti kontur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bumi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tidak terpengaruh bentuk kontur bumi.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Bisa merambat sangat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jauh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 bisa antar benua, bahkan bisa mengelilingi bumi  tergantung pada besarnya daya pancar.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Frekuensi sinyal gelombang permukaan : 30 kHz – 3 MHz (pita LF dan MF)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Contoh implementasi : komunikasi/navigasi kapal laut  di pita LF dan stasiun penyiaran radio AM di pita MF (MW).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6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4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Gelombang Angkasa (sky wave)</a:t>
            </a:r>
            <a:endParaRPr lang="id-ID" sz="2400">
              <a:solidFill>
                <a:schemeClr val="bg1">
                  <a:lumMod val="85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Merambat ke angkasa dan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dipantulkan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oleh lapisan atmosfir bagian atas (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ionosfir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Pantulan bisa berkali-kali (jamak) : bumi  ionosfir  bumi  ionosfir dst.  bisa menempuh jarak yang sangat jauh, bahkan mengelilingi bumi.</a:t>
            </a: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32848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Image result for atmosphere 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9788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PE-Kuliah Sinyal dan Sistem 2012">
  <a:themeElements>
    <a:clrScheme name="YEPE-Kuliah Sinyal dan Sistem 201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EPE-Kuliah Sinyal dan Sistem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EPE-Kuliah Sinyal dan Sistem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YEPE-Kuliah Sinyal dan Sistem 2012</Template>
  <TotalTime>54317</TotalTime>
  <Words>764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YEPE-Kuliah Sinyal dan Sistem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tvku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Sinyal dan Sistem</dc:title>
  <dc:creator>yp</dc:creator>
  <cp:lastModifiedBy>FT</cp:lastModifiedBy>
  <cp:revision>762</cp:revision>
  <dcterms:created xsi:type="dcterms:W3CDTF">2012-03-23T11:16:14Z</dcterms:created>
  <dcterms:modified xsi:type="dcterms:W3CDTF">2020-09-24T09:39:08Z</dcterms:modified>
</cp:coreProperties>
</file>