
<file path=[Content_Types].xml><?xml version="1.0" encoding="utf-8"?>
<Types xmlns="http://schemas.openxmlformats.org/package/2006/content-types">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3" r:id="rId4"/>
    <p:sldId id="260" r:id="rId5"/>
    <p:sldId id="258" r:id="rId6"/>
    <p:sldId id="265" r:id="rId7"/>
    <p:sldId id="266" r:id="rId8"/>
    <p:sldId id="259" r:id="rId9"/>
    <p:sldId id="261" r:id="rId10"/>
    <p:sldId id="262" r:id="rId11"/>
    <p:sldId id="268" r:id="rId12"/>
    <p:sldId id="269" r:id="rId13"/>
    <p:sldId id="272" r:id="rId14"/>
    <p:sldId id="274" r:id="rId15"/>
    <p:sldId id="270" r:id="rId16"/>
    <p:sldId id="271" r:id="rId17"/>
    <p:sldId id="263" r:id="rId18"/>
    <p:sldId id="264" r:id="rId19"/>
    <p:sldId id="275" r:id="rId20"/>
    <p:sldId id="276" r:id="rId21"/>
    <p:sldId id="277" r:id="rId22"/>
    <p:sldId id="278" r:id="rId23"/>
    <p:sldId id="279" r:id="rId24"/>
    <p:sldId id="283" r:id="rId25"/>
    <p:sldId id="280" r:id="rId26"/>
    <p:sldId id="281"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55" d="100"/>
          <a:sy n="55" d="100"/>
        </p:scale>
        <p:origin x="442" y="5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F4F48F-E9E7-41EE-BD55-E989CC7043AF}"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id-ID"/>
        </a:p>
      </dgm:t>
    </dgm:pt>
    <dgm:pt modelId="{AA04457F-8187-4DBC-A172-2BC6B7703B67}">
      <dgm:prSet phldrT="[Text]"/>
      <dgm:spPr/>
      <dgm:t>
        <a:bodyPr/>
        <a:lstStyle/>
        <a:p>
          <a:r>
            <a:rPr lang="id-ID" dirty="0" smtClean="0"/>
            <a:t>Compare data Registration Card dengan Guest Bill</a:t>
          </a:r>
          <a:endParaRPr lang="id-ID" dirty="0"/>
        </a:p>
      </dgm:t>
    </dgm:pt>
    <dgm:pt modelId="{266D89DC-94E2-4277-BA39-E91873EE470E}" type="parTrans" cxnId="{09DABD12-C735-4488-88FD-2B0C63D953FE}">
      <dgm:prSet/>
      <dgm:spPr/>
      <dgm:t>
        <a:bodyPr/>
        <a:lstStyle/>
        <a:p>
          <a:endParaRPr lang="id-ID"/>
        </a:p>
      </dgm:t>
    </dgm:pt>
    <dgm:pt modelId="{DA7B2CA4-7EF1-41FC-A22E-5137956905B3}" type="sibTrans" cxnId="{09DABD12-C735-4488-88FD-2B0C63D953FE}">
      <dgm:prSet/>
      <dgm:spPr/>
      <dgm:t>
        <a:bodyPr/>
        <a:lstStyle/>
        <a:p>
          <a:endParaRPr lang="id-ID"/>
        </a:p>
      </dgm:t>
    </dgm:pt>
    <dgm:pt modelId="{1A58781B-03E3-4B56-B74F-487AFA4C8DFC}">
      <dgm:prSet phldrT="[Text]"/>
      <dgm:spPr/>
      <dgm:t>
        <a:bodyPr/>
        <a:lstStyle/>
        <a:p>
          <a:r>
            <a:rPr lang="id-ID" dirty="0" smtClean="0"/>
            <a:t>Lihat Pada akhir transaksi apakah sudah dilakukan pembayaran secara tunai</a:t>
          </a:r>
          <a:endParaRPr lang="id-ID" dirty="0"/>
        </a:p>
      </dgm:t>
    </dgm:pt>
    <dgm:pt modelId="{A91FEADD-6A65-4654-87C6-7262EB96F81D}" type="parTrans" cxnId="{8F8C9237-9DC9-45D7-B720-FE571FDAD137}">
      <dgm:prSet/>
      <dgm:spPr/>
      <dgm:t>
        <a:bodyPr/>
        <a:lstStyle/>
        <a:p>
          <a:endParaRPr lang="id-ID"/>
        </a:p>
      </dgm:t>
    </dgm:pt>
    <dgm:pt modelId="{0AB529A0-723E-47DA-98FA-8338DA3477B2}" type="sibTrans" cxnId="{8F8C9237-9DC9-45D7-B720-FE571FDAD137}">
      <dgm:prSet/>
      <dgm:spPr/>
      <dgm:t>
        <a:bodyPr/>
        <a:lstStyle/>
        <a:p>
          <a:endParaRPr lang="id-ID"/>
        </a:p>
      </dgm:t>
    </dgm:pt>
    <dgm:pt modelId="{73FCCE86-BDB8-405D-8B85-0EB47C2DBE27}">
      <dgm:prSet phldrT="[Text]"/>
      <dgm:spPr/>
      <dgm:t>
        <a:bodyPr/>
        <a:lstStyle/>
        <a:p>
          <a:r>
            <a:rPr lang="id-ID" dirty="0" smtClean="0"/>
            <a:t>Setelah itu,urutkan support documennya dengan urutan,Guest Bill,RC dan Bill Outlet kemudian berikan kepada General Cashier</a:t>
          </a:r>
          <a:endParaRPr lang="id-ID" dirty="0"/>
        </a:p>
      </dgm:t>
    </dgm:pt>
    <dgm:pt modelId="{988CA2A0-56D0-475E-A605-3B84274D2775}" type="sibTrans" cxnId="{A3582050-CE13-4C4B-8557-4F144D76F248}">
      <dgm:prSet/>
      <dgm:spPr/>
      <dgm:t>
        <a:bodyPr/>
        <a:lstStyle/>
        <a:p>
          <a:endParaRPr lang="id-ID"/>
        </a:p>
      </dgm:t>
    </dgm:pt>
    <dgm:pt modelId="{0402B7D3-BBED-4103-8AD1-3BDD8E7A3F7A}" type="parTrans" cxnId="{A3582050-CE13-4C4B-8557-4F144D76F248}">
      <dgm:prSet/>
      <dgm:spPr/>
      <dgm:t>
        <a:bodyPr/>
        <a:lstStyle/>
        <a:p>
          <a:endParaRPr lang="id-ID"/>
        </a:p>
      </dgm:t>
    </dgm:pt>
    <dgm:pt modelId="{D528B173-B999-4FEC-AAF1-1F26D47B5E47}">
      <dgm:prSet phldrT="[Text]"/>
      <dgm:spPr/>
      <dgm:t>
        <a:bodyPr/>
        <a:lstStyle/>
        <a:p>
          <a:r>
            <a:rPr lang="id-ID" dirty="0" smtClean="0"/>
            <a:t>Jika sudah sesuai antara support dokumen dengan guest bill,lakukan proses balancing</a:t>
          </a:r>
          <a:endParaRPr lang="id-ID" dirty="0"/>
        </a:p>
      </dgm:t>
    </dgm:pt>
    <dgm:pt modelId="{9CA3BBE2-D9F9-428A-A1AE-EA9BCD557B7B}" type="sibTrans" cxnId="{4C848725-1E97-430F-B668-D54A3E6604CB}">
      <dgm:prSet/>
      <dgm:spPr/>
      <dgm:t>
        <a:bodyPr/>
        <a:lstStyle/>
        <a:p>
          <a:endParaRPr lang="id-ID"/>
        </a:p>
      </dgm:t>
    </dgm:pt>
    <dgm:pt modelId="{8F101034-4230-467E-90D4-DE7B22B13660}" type="parTrans" cxnId="{4C848725-1E97-430F-B668-D54A3E6604CB}">
      <dgm:prSet/>
      <dgm:spPr/>
      <dgm:t>
        <a:bodyPr/>
        <a:lstStyle/>
        <a:p>
          <a:endParaRPr lang="id-ID"/>
        </a:p>
      </dgm:t>
    </dgm:pt>
    <dgm:pt modelId="{CF148026-E796-4544-934E-85874A3B06D3}">
      <dgm:prSet phldrT="[Text]"/>
      <dgm:spPr/>
      <dgm:t>
        <a:bodyPr/>
        <a:lstStyle/>
        <a:p>
          <a:r>
            <a:rPr lang="id-ID" dirty="0" smtClean="0"/>
            <a:t>Jika tidak sesuai antara support dokumen dengan guest bill , lakukan proses koreksi</a:t>
          </a:r>
          <a:endParaRPr lang="id-ID" dirty="0"/>
        </a:p>
      </dgm:t>
    </dgm:pt>
    <dgm:pt modelId="{0234D69D-D281-4CDF-8B2E-B43830840D9E}" type="sibTrans" cxnId="{EB42BB16-25BC-4095-97D4-9D49CE855A95}">
      <dgm:prSet/>
      <dgm:spPr/>
      <dgm:t>
        <a:bodyPr/>
        <a:lstStyle/>
        <a:p>
          <a:endParaRPr lang="id-ID"/>
        </a:p>
      </dgm:t>
    </dgm:pt>
    <dgm:pt modelId="{67F92C90-4E7A-4D77-96C1-ED5D6D04FF7C}" type="parTrans" cxnId="{EB42BB16-25BC-4095-97D4-9D49CE855A95}">
      <dgm:prSet/>
      <dgm:spPr/>
      <dgm:t>
        <a:bodyPr/>
        <a:lstStyle/>
        <a:p>
          <a:endParaRPr lang="id-ID"/>
        </a:p>
      </dgm:t>
    </dgm:pt>
    <dgm:pt modelId="{F511CE09-B05C-4253-B891-5D76CD805DBE}" type="pres">
      <dgm:prSet presAssocID="{27F4F48F-E9E7-41EE-BD55-E989CC7043AF}" presName="Name0" presStyleCnt="0">
        <dgm:presLayoutVars>
          <dgm:dir/>
          <dgm:resizeHandles val="exact"/>
        </dgm:presLayoutVars>
      </dgm:prSet>
      <dgm:spPr/>
      <dgm:t>
        <a:bodyPr/>
        <a:lstStyle/>
        <a:p>
          <a:endParaRPr lang="id-ID"/>
        </a:p>
      </dgm:t>
    </dgm:pt>
    <dgm:pt modelId="{4CAFFAEE-A940-4DC8-8E9B-E6F26ADC3D04}" type="pres">
      <dgm:prSet presAssocID="{AA04457F-8187-4DBC-A172-2BC6B7703B67}" presName="node" presStyleLbl="node1" presStyleIdx="0" presStyleCnt="5">
        <dgm:presLayoutVars>
          <dgm:bulletEnabled val="1"/>
        </dgm:presLayoutVars>
      </dgm:prSet>
      <dgm:spPr/>
      <dgm:t>
        <a:bodyPr/>
        <a:lstStyle/>
        <a:p>
          <a:endParaRPr lang="id-ID"/>
        </a:p>
      </dgm:t>
    </dgm:pt>
    <dgm:pt modelId="{4E96FD3A-B6AD-4F85-BD03-4F546E07CFC5}" type="pres">
      <dgm:prSet presAssocID="{DA7B2CA4-7EF1-41FC-A22E-5137956905B3}" presName="sibTrans" presStyleLbl="sibTrans1D1" presStyleIdx="0" presStyleCnt="4"/>
      <dgm:spPr/>
      <dgm:t>
        <a:bodyPr/>
        <a:lstStyle/>
        <a:p>
          <a:endParaRPr lang="id-ID"/>
        </a:p>
      </dgm:t>
    </dgm:pt>
    <dgm:pt modelId="{3F4D11BB-3ED2-4875-B8E3-CFA7EDED364A}" type="pres">
      <dgm:prSet presAssocID="{DA7B2CA4-7EF1-41FC-A22E-5137956905B3}" presName="connectorText" presStyleLbl="sibTrans1D1" presStyleIdx="0" presStyleCnt="4"/>
      <dgm:spPr/>
      <dgm:t>
        <a:bodyPr/>
        <a:lstStyle/>
        <a:p>
          <a:endParaRPr lang="id-ID"/>
        </a:p>
      </dgm:t>
    </dgm:pt>
    <dgm:pt modelId="{358525E3-0C54-4E78-A0CF-2D2F0E0A825B}" type="pres">
      <dgm:prSet presAssocID="{1A58781B-03E3-4B56-B74F-487AFA4C8DFC}" presName="node" presStyleLbl="node1" presStyleIdx="1" presStyleCnt="5">
        <dgm:presLayoutVars>
          <dgm:bulletEnabled val="1"/>
        </dgm:presLayoutVars>
      </dgm:prSet>
      <dgm:spPr/>
      <dgm:t>
        <a:bodyPr/>
        <a:lstStyle/>
        <a:p>
          <a:endParaRPr lang="id-ID"/>
        </a:p>
      </dgm:t>
    </dgm:pt>
    <dgm:pt modelId="{DEEA1C76-E8A5-44DF-9700-FB7FDC9577ED}" type="pres">
      <dgm:prSet presAssocID="{0AB529A0-723E-47DA-98FA-8338DA3477B2}" presName="sibTrans" presStyleLbl="sibTrans1D1" presStyleIdx="1" presStyleCnt="4"/>
      <dgm:spPr/>
      <dgm:t>
        <a:bodyPr/>
        <a:lstStyle/>
        <a:p>
          <a:endParaRPr lang="id-ID"/>
        </a:p>
      </dgm:t>
    </dgm:pt>
    <dgm:pt modelId="{DB18F849-974E-4D03-AD12-5B08BDEBC4E4}" type="pres">
      <dgm:prSet presAssocID="{0AB529A0-723E-47DA-98FA-8338DA3477B2}" presName="connectorText" presStyleLbl="sibTrans1D1" presStyleIdx="1" presStyleCnt="4"/>
      <dgm:spPr/>
      <dgm:t>
        <a:bodyPr/>
        <a:lstStyle/>
        <a:p>
          <a:endParaRPr lang="id-ID"/>
        </a:p>
      </dgm:t>
    </dgm:pt>
    <dgm:pt modelId="{0D69F005-DD74-4897-A210-EEE46628023F}" type="pres">
      <dgm:prSet presAssocID="{CF148026-E796-4544-934E-85874A3B06D3}" presName="node" presStyleLbl="node1" presStyleIdx="2" presStyleCnt="5">
        <dgm:presLayoutVars>
          <dgm:bulletEnabled val="1"/>
        </dgm:presLayoutVars>
      </dgm:prSet>
      <dgm:spPr/>
      <dgm:t>
        <a:bodyPr/>
        <a:lstStyle/>
        <a:p>
          <a:endParaRPr lang="id-ID"/>
        </a:p>
      </dgm:t>
    </dgm:pt>
    <dgm:pt modelId="{3A5FDD70-4CCB-4044-BCCF-FC50362B36CD}" type="pres">
      <dgm:prSet presAssocID="{0234D69D-D281-4CDF-8B2E-B43830840D9E}" presName="sibTrans" presStyleLbl="sibTrans1D1" presStyleIdx="2" presStyleCnt="4"/>
      <dgm:spPr/>
      <dgm:t>
        <a:bodyPr/>
        <a:lstStyle/>
        <a:p>
          <a:endParaRPr lang="id-ID"/>
        </a:p>
      </dgm:t>
    </dgm:pt>
    <dgm:pt modelId="{B084D56C-7036-4B33-BF6A-00BC83B82A30}" type="pres">
      <dgm:prSet presAssocID="{0234D69D-D281-4CDF-8B2E-B43830840D9E}" presName="connectorText" presStyleLbl="sibTrans1D1" presStyleIdx="2" presStyleCnt="4"/>
      <dgm:spPr/>
      <dgm:t>
        <a:bodyPr/>
        <a:lstStyle/>
        <a:p>
          <a:endParaRPr lang="id-ID"/>
        </a:p>
      </dgm:t>
    </dgm:pt>
    <dgm:pt modelId="{76999327-0953-494A-A268-E71B8DCFD770}" type="pres">
      <dgm:prSet presAssocID="{D528B173-B999-4FEC-AAF1-1F26D47B5E47}" presName="node" presStyleLbl="node1" presStyleIdx="3" presStyleCnt="5">
        <dgm:presLayoutVars>
          <dgm:bulletEnabled val="1"/>
        </dgm:presLayoutVars>
      </dgm:prSet>
      <dgm:spPr/>
      <dgm:t>
        <a:bodyPr/>
        <a:lstStyle/>
        <a:p>
          <a:endParaRPr lang="id-ID"/>
        </a:p>
      </dgm:t>
    </dgm:pt>
    <dgm:pt modelId="{36581D80-1A77-491B-93AE-804C943847F0}" type="pres">
      <dgm:prSet presAssocID="{9CA3BBE2-D9F9-428A-A1AE-EA9BCD557B7B}" presName="sibTrans" presStyleLbl="sibTrans1D1" presStyleIdx="3" presStyleCnt="4"/>
      <dgm:spPr/>
      <dgm:t>
        <a:bodyPr/>
        <a:lstStyle/>
        <a:p>
          <a:endParaRPr lang="id-ID"/>
        </a:p>
      </dgm:t>
    </dgm:pt>
    <dgm:pt modelId="{69B2E61D-6967-49D6-9CA2-58EDCEC1CF76}" type="pres">
      <dgm:prSet presAssocID="{9CA3BBE2-D9F9-428A-A1AE-EA9BCD557B7B}" presName="connectorText" presStyleLbl="sibTrans1D1" presStyleIdx="3" presStyleCnt="4"/>
      <dgm:spPr/>
      <dgm:t>
        <a:bodyPr/>
        <a:lstStyle/>
        <a:p>
          <a:endParaRPr lang="id-ID"/>
        </a:p>
      </dgm:t>
    </dgm:pt>
    <dgm:pt modelId="{8A720A90-EA3B-4CBC-BFB5-0870D3F5F096}" type="pres">
      <dgm:prSet presAssocID="{73FCCE86-BDB8-405D-8B85-0EB47C2DBE27}" presName="node" presStyleLbl="node1" presStyleIdx="4" presStyleCnt="5" custLinFactNeighborX="2491" custLinFactNeighborY="1038">
        <dgm:presLayoutVars>
          <dgm:bulletEnabled val="1"/>
        </dgm:presLayoutVars>
      </dgm:prSet>
      <dgm:spPr/>
      <dgm:t>
        <a:bodyPr/>
        <a:lstStyle/>
        <a:p>
          <a:endParaRPr lang="id-ID"/>
        </a:p>
      </dgm:t>
    </dgm:pt>
  </dgm:ptLst>
  <dgm:cxnLst>
    <dgm:cxn modelId="{84F8064F-8215-4077-8DE2-1F30CD4F324C}" type="presOf" srcId="{0AB529A0-723E-47DA-98FA-8338DA3477B2}" destId="{DEEA1C76-E8A5-44DF-9700-FB7FDC9577ED}" srcOrd="0" destOrd="0" presId="urn:microsoft.com/office/officeart/2005/8/layout/bProcess3"/>
    <dgm:cxn modelId="{8B3B83F0-2EA8-481E-8657-27778DE4489C}" type="presOf" srcId="{0234D69D-D281-4CDF-8B2E-B43830840D9E}" destId="{B084D56C-7036-4B33-BF6A-00BC83B82A30}" srcOrd="1" destOrd="0" presId="urn:microsoft.com/office/officeart/2005/8/layout/bProcess3"/>
    <dgm:cxn modelId="{EA37B682-8B6B-471E-9021-FB8F6B7A4220}" type="presOf" srcId="{DA7B2CA4-7EF1-41FC-A22E-5137956905B3}" destId="{3F4D11BB-3ED2-4875-B8E3-CFA7EDED364A}" srcOrd="1" destOrd="0" presId="urn:microsoft.com/office/officeart/2005/8/layout/bProcess3"/>
    <dgm:cxn modelId="{09DABD12-C735-4488-88FD-2B0C63D953FE}" srcId="{27F4F48F-E9E7-41EE-BD55-E989CC7043AF}" destId="{AA04457F-8187-4DBC-A172-2BC6B7703B67}" srcOrd="0" destOrd="0" parTransId="{266D89DC-94E2-4277-BA39-E91873EE470E}" sibTransId="{DA7B2CA4-7EF1-41FC-A22E-5137956905B3}"/>
    <dgm:cxn modelId="{A3582050-CE13-4C4B-8557-4F144D76F248}" srcId="{27F4F48F-E9E7-41EE-BD55-E989CC7043AF}" destId="{73FCCE86-BDB8-405D-8B85-0EB47C2DBE27}" srcOrd="4" destOrd="0" parTransId="{0402B7D3-BBED-4103-8AD1-3BDD8E7A3F7A}" sibTransId="{988CA2A0-56D0-475E-A605-3B84274D2775}"/>
    <dgm:cxn modelId="{EB42BB16-25BC-4095-97D4-9D49CE855A95}" srcId="{27F4F48F-E9E7-41EE-BD55-E989CC7043AF}" destId="{CF148026-E796-4544-934E-85874A3B06D3}" srcOrd="2" destOrd="0" parTransId="{67F92C90-4E7A-4D77-96C1-ED5D6D04FF7C}" sibTransId="{0234D69D-D281-4CDF-8B2E-B43830840D9E}"/>
    <dgm:cxn modelId="{8A79CA86-1F17-4FFD-8A13-1E1D1AAD6265}" type="presOf" srcId="{CF148026-E796-4544-934E-85874A3B06D3}" destId="{0D69F005-DD74-4897-A210-EEE46628023F}" srcOrd="0" destOrd="0" presId="urn:microsoft.com/office/officeart/2005/8/layout/bProcess3"/>
    <dgm:cxn modelId="{E506E806-568D-490C-A33A-70E9B75B0254}" type="presOf" srcId="{0AB529A0-723E-47DA-98FA-8338DA3477B2}" destId="{DB18F849-974E-4D03-AD12-5B08BDEBC4E4}" srcOrd="1" destOrd="0" presId="urn:microsoft.com/office/officeart/2005/8/layout/bProcess3"/>
    <dgm:cxn modelId="{2EE74067-A49F-485A-9631-375409A3F6B4}" type="presOf" srcId="{9CA3BBE2-D9F9-428A-A1AE-EA9BCD557B7B}" destId="{36581D80-1A77-491B-93AE-804C943847F0}" srcOrd="0" destOrd="0" presId="urn:microsoft.com/office/officeart/2005/8/layout/bProcess3"/>
    <dgm:cxn modelId="{28F59529-0966-4638-BA6E-0ADF52512FBA}" type="presOf" srcId="{1A58781B-03E3-4B56-B74F-487AFA4C8DFC}" destId="{358525E3-0C54-4E78-A0CF-2D2F0E0A825B}" srcOrd="0" destOrd="0" presId="urn:microsoft.com/office/officeart/2005/8/layout/bProcess3"/>
    <dgm:cxn modelId="{D30E6A8E-AE82-4A09-A482-23AABD25E3E2}" type="presOf" srcId="{0234D69D-D281-4CDF-8B2E-B43830840D9E}" destId="{3A5FDD70-4CCB-4044-BCCF-FC50362B36CD}" srcOrd="0" destOrd="0" presId="urn:microsoft.com/office/officeart/2005/8/layout/bProcess3"/>
    <dgm:cxn modelId="{84DD90B9-50D6-49A8-B674-56C9183C530F}" type="presOf" srcId="{D528B173-B999-4FEC-AAF1-1F26D47B5E47}" destId="{76999327-0953-494A-A268-E71B8DCFD770}" srcOrd="0" destOrd="0" presId="urn:microsoft.com/office/officeart/2005/8/layout/bProcess3"/>
    <dgm:cxn modelId="{D3D3AADE-6DAF-45F4-AEB5-82FA0F42866F}" type="presOf" srcId="{73FCCE86-BDB8-405D-8B85-0EB47C2DBE27}" destId="{8A720A90-EA3B-4CBC-BFB5-0870D3F5F096}" srcOrd="0" destOrd="0" presId="urn:microsoft.com/office/officeart/2005/8/layout/bProcess3"/>
    <dgm:cxn modelId="{8295E74A-AE1F-4662-A582-9752C7D3961E}" type="presOf" srcId="{9CA3BBE2-D9F9-428A-A1AE-EA9BCD557B7B}" destId="{69B2E61D-6967-49D6-9CA2-58EDCEC1CF76}" srcOrd="1" destOrd="0" presId="urn:microsoft.com/office/officeart/2005/8/layout/bProcess3"/>
    <dgm:cxn modelId="{4C848725-1E97-430F-B668-D54A3E6604CB}" srcId="{27F4F48F-E9E7-41EE-BD55-E989CC7043AF}" destId="{D528B173-B999-4FEC-AAF1-1F26D47B5E47}" srcOrd="3" destOrd="0" parTransId="{8F101034-4230-467E-90D4-DE7B22B13660}" sibTransId="{9CA3BBE2-D9F9-428A-A1AE-EA9BCD557B7B}"/>
    <dgm:cxn modelId="{776582F0-73D0-42AC-A5D1-A950F9DB5281}" type="presOf" srcId="{DA7B2CA4-7EF1-41FC-A22E-5137956905B3}" destId="{4E96FD3A-B6AD-4F85-BD03-4F546E07CFC5}" srcOrd="0" destOrd="0" presId="urn:microsoft.com/office/officeart/2005/8/layout/bProcess3"/>
    <dgm:cxn modelId="{F68510AA-E990-46C9-B3CF-A0E54D4DD36A}" type="presOf" srcId="{27F4F48F-E9E7-41EE-BD55-E989CC7043AF}" destId="{F511CE09-B05C-4253-B891-5D76CD805DBE}" srcOrd="0" destOrd="0" presId="urn:microsoft.com/office/officeart/2005/8/layout/bProcess3"/>
    <dgm:cxn modelId="{D344F689-BD0F-434A-BBCB-C44FD509CAFB}" type="presOf" srcId="{AA04457F-8187-4DBC-A172-2BC6B7703B67}" destId="{4CAFFAEE-A940-4DC8-8E9B-E6F26ADC3D04}" srcOrd="0" destOrd="0" presId="urn:microsoft.com/office/officeart/2005/8/layout/bProcess3"/>
    <dgm:cxn modelId="{8F8C9237-9DC9-45D7-B720-FE571FDAD137}" srcId="{27F4F48F-E9E7-41EE-BD55-E989CC7043AF}" destId="{1A58781B-03E3-4B56-B74F-487AFA4C8DFC}" srcOrd="1" destOrd="0" parTransId="{A91FEADD-6A65-4654-87C6-7262EB96F81D}" sibTransId="{0AB529A0-723E-47DA-98FA-8338DA3477B2}"/>
    <dgm:cxn modelId="{59A3F0C7-8898-4E5D-9AB0-6D228F2DB860}" type="presParOf" srcId="{F511CE09-B05C-4253-B891-5D76CD805DBE}" destId="{4CAFFAEE-A940-4DC8-8E9B-E6F26ADC3D04}" srcOrd="0" destOrd="0" presId="urn:microsoft.com/office/officeart/2005/8/layout/bProcess3"/>
    <dgm:cxn modelId="{9AB8AB19-729C-45EE-9E23-1904292F8027}" type="presParOf" srcId="{F511CE09-B05C-4253-B891-5D76CD805DBE}" destId="{4E96FD3A-B6AD-4F85-BD03-4F546E07CFC5}" srcOrd="1" destOrd="0" presId="urn:microsoft.com/office/officeart/2005/8/layout/bProcess3"/>
    <dgm:cxn modelId="{FAFF9E97-E131-4A35-9907-29BAFE674230}" type="presParOf" srcId="{4E96FD3A-B6AD-4F85-BD03-4F546E07CFC5}" destId="{3F4D11BB-3ED2-4875-B8E3-CFA7EDED364A}" srcOrd="0" destOrd="0" presId="urn:microsoft.com/office/officeart/2005/8/layout/bProcess3"/>
    <dgm:cxn modelId="{2AB83442-3123-479D-B45E-0BB3CD7001DF}" type="presParOf" srcId="{F511CE09-B05C-4253-B891-5D76CD805DBE}" destId="{358525E3-0C54-4E78-A0CF-2D2F0E0A825B}" srcOrd="2" destOrd="0" presId="urn:microsoft.com/office/officeart/2005/8/layout/bProcess3"/>
    <dgm:cxn modelId="{30BF4CD8-4BB1-4BB0-9B25-7F71C245FA86}" type="presParOf" srcId="{F511CE09-B05C-4253-B891-5D76CD805DBE}" destId="{DEEA1C76-E8A5-44DF-9700-FB7FDC9577ED}" srcOrd="3" destOrd="0" presId="urn:microsoft.com/office/officeart/2005/8/layout/bProcess3"/>
    <dgm:cxn modelId="{65FFE408-DC5D-4C43-8650-906C0C7777E6}" type="presParOf" srcId="{DEEA1C76-E8A5-44DF-9700-FB7FDC9577ED}" destId="{DB18F849-974E-4D03-AD12-5B08BDEBC4E4}" srcOrd="0" destOrd="0" presId="urn:microsoft.com/office/officeart/2005/8/layout/bProcess3"/>
    <dgm:cxn modelId="{4B5C22EE-8838-43FB-89D3-BC8D262CFF53}" type="presParOf" srcId="{F511CE09-B05C-4253-B891-5D76CD805DBE}" destId="{0D69F005-DD74-4897-A210-EEE46628023F}" srcOrd="4" destOrd="0" presId="urn:microsoft.com/office/officeart/2005/8/layout/bProcess3"/>
    <dgm:cxn modelId="{F98B5FA1-9975-484B-A415-AEA6EBC00C1F}" type="presParOf" srcId="{F511CE09-B05C-4253-B891-5D76CD805DBE}" destId="{3A5FDD70-4CCB-4044-BCCF-FC50362B36CD}" srcOrd="5" destOrd="0" presId="urn:microsoft.com/office/officeart/2005/8/layout/bProcess3"/>
    <dgm:cxn modelId="{09ACF7E2-B7C1-4E2B-9823-11A9D5047CEB}" type="presParOf" srcId="{3A5FDD70-4CCB-4044-BCCF-FC50362B36CD}" destId="{B084D56C-7036-4B33-BF6A-00BC83B82A30}" srcOrd="0" destOrd="0" presId="urn:microsoft.com/office/officeart/2005/8/layout/bProcess3"/>
    <dgm:cxn modelId="{E0D01BEB-E6D7-4CF5-9ECE-3A63E0284ED8}" type="presParOf" srcId="{F511CE09-B05C-4253-B891-5D76CD805DBE}" destId="{76999327-0953-494A-A268-E71B8DCFD770}" srcOrd="6" destOrd="0" presId="urn:microsoft.com/office/officeart/2005/8/layout/bProcess3"/>
    <dgm:cxn modelId="{5422B494-E946-4097-8ACF-70AEDBD5C49A}" type="presParOf" srcId="{F511CE09-B05C-4253-B891-5D76CD805DBE}" destId="{36581D80-1A77-491B-93AE-804C943847F0}" srcOrd="7" destOrd="0" presId="urn:microsoft.com/office/officeart/2005/8/layout/bProcess3"/>
    <dgm:cxn modelId="{C2E57C66-0E41-4E91-8947-4F010B91973E}" type="presParOf" srcId="{36581D80-1A77-491B-93AE-804C943847F0}" destId="{69B2E61D-6967-49D6-9CA2-58EDCEC1CF76}" srcOrd="0" destOrd="0" presId="urn:microsoft.com/office/officeart/2005/8/layout/bProcess3"/>
    <dgm:cxn modelId="{7AD34532-6609-4D03-8EE9-73BFCCB3ACBB}" type="presParOf" srcId="{F511CE09-B05C-4253-B891-5D76CD805DBE}" destId="{8A720A90-EA3B-4CBC-BFB5-0870D3F5F096}" srcOrd="8"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BC687F4-8851-4BE1-907E-FED388A5CB84}" type="doc">
      <dgm:prSet loTypeId="urn:microsoft.com/office/officeart/2005/8/layout/process2" loCatId="process" qsTypeId="urn:microsoft.com/office/officeart/2005/8/quickstyle/simple1" qsCatId="simple" csTypeId="urn:microsoft.com/office/officeart/2005/8/colors/accent1_2" csCatId="accent1" phldr="1"/>
      <dgm:spPr/>
    </dgm:pt>
    <dgm:pt modelId="{6B2102AA-19F8-4EE2-80F7-AC65F1503E16}">
      <dgm:prSet phldrT="[Text]"/>
      <dgm:spPr/>
      <dgm:t>
        <a:bodyPr/>
        <a:lstStyle/>
        <a:p>
          <a:r>
            <a:rPr lang="id-ID"/>
            <a:t>Mulai</a:t>
          </a:r>
        </a:p>
      </dgm:t>
    </dgm:pt>
    <dgm:pt modelId="{B63F7B54-583D-4947-8A08-9F9F2DFEB09C}" type="parTrans" cxnId="{D1E349E7-6032-4190-A82E-BEA3577FB354}">
      <dgm:prSet/>
      <dgm:spPr/>
      <dgm:t>
        <a:bodyPr/>
        <a:lstStyle/>
        <a:p>
          <a:endParaRPr lang="id-ID"/>
        </a:p>
      </dgm:t>
    </dgm:pt>
    <dgm:pt modelId="{2B7C170C-BF6C-45EE-A0FE-EB2B516F5211}" type="sibTrans" cxnId="{D1E349E7-6032-4190-A82E-BEA3577FB354}">
      <dgm:prSet/>
      <dgm:spPr/>
      <dgm:t>
        <a:bodyPr/>
        <a:lstStyle/>
        <a:p>
          <a:endParaRPr lang="id-ID"/>
        </a:p>
      </dgm:t>
    </dgm:pt>
    <dgm:pt modelId="{21ACCDBD-7CA0-4832-B76D-FB71CB9422B6}">
      <dgm:prSet phldrT="[Text]"/>
      <dgm:spPr/>
      <dgm:t>
        <a:bodyPr/>
        <a:lstStyle/>
        <a:p>
          <a:r>
            <a:rPr lang="id-ID"/>
            <a:t>Membuat RF &amp; GL</a:t>
          </a:r>
        </a:p>
      </dgm:t>
    </dgm:pt>
    <dgm:pt modelId="{C1222EA8-1C69-41A8-8E94-ADA36BBF0B27}" type="parTrans" cxnId="{F6F218DE-AB66-4CF9-AC17-3DBECD463772}">
      <dgm:prSet/>
      <dgm:spPr/>
      <dgm:t>
        <a:bodyPr/>
        <a:lstStyle/>
        <a:p>
          <a:endParaRPr lang="id-ID"/>
        </a:p>
      </dgm:t>
    </dgm:pt>
    <dgm:pt modelId="{5CF5425C-80A0-4C2C-95B9-6DA34F7080A1}" type="sibTrans" cxnId="{F6F218DE-AB66-4CF9-AC17-3DBECD463772}">
      <dgm:prSet/>
      <dgm:spPr/>
      <dgm:t>
        <a:bodyPr/>
        <a:lstStyle/>
        <a:p>
          <a:endParaRPr lang="id-ID"/>
        </a:p>
      </dgm:t>
    </dgm:pt>
    <dgm:pt modelId="{B7FABF70-7A6F-41F8-A2C2-16252A4BAF5B}">
      <dgm:prSet phldrT="[Text]"/>
      <dgm:spPr/>
      <dgm:t>
        <a:bodyPr/>
        <a:lstStyle/>
        <a:p>
          <a:r>
            <a:rPr lang="id-ID" dirty="0" smtClean="0"/>
            <a:t>RF(1)</a:t>
          </a:r>
          <a:endParaRPr lang="id-ID" dirty="0"/>
        </a:p>
      </dgm:t>
    </dgm:pt>
    <dgm:pt modelId="{693B9CD0-A6A8-4C23-9BD4-592F7551E585}" type="parTrans" cxnId="{46EEA4D2-7546-4AC0-88B3-84E0D2CD694A}">
      <dgm:prSet/>
      <dgm:spPr/>
      <dgm:t>
        <a:bodyPr/>
        <a:lstStyle/>
        <a:p>
          <a:endParaRPr lang="id-ID"/>
        </a:p>
      </dgm:t>
    </dgm:pt>
    <dgm:pt modelId="{92BE8525-9B23-4BD1-A8D4-7EBF8044DC10}" type="sibTrans" cxnId="{46EEA4D2-7546-4AC0-88B3-84E0D2CD694A}">
      <dgm:prSet/>
      <dgm:spPr/>
      <dgm:t>
        <a:bodyPr/>
        <a:lstStyle/>
        <a:p>
          <a:endParaRPr lang="id-ID"/>
        </a:p>
      </dgm:t>
    </dgm:pt>
    <dgm:pt modelId="{D116349D-B7F5-4808-AB94-A0DAFA4570D1}" type="pres">
      <dgm:prSet presAssocID="{1BC687F4-8851-4BE1-907E-FED388A5CB84}" presName="linearFlow" presStyleCnt="0">
        <dgm:presLayoutVars>
          <dgm:resizeHandles val="exact"/>
        </dgm:presLayoutVars>
      </dgm:prSet>
      <dgm:spPr/>
    </dgm:pt>
    <dgm:pt modelId="{B70C51CC-BFC7-4FD5-BAE4-69FD1D25CC5C}" type="pres">
      <dgm:prSet presAssocID="{6B2102AA-19F8-4EE2-80F7-AC65F1503E16}" presName="node" presStyleLbl="node1" presStyleIdx="0" presStyleCnt="3" custScaleX="58185" custScaleY="28405">
        <dgm:presLayoutVars>
          <dgm:bulletEnabled val="1"/>
        </dgm:presLayoutVars>
      </dgm:prSet>
      <dgm:spPr/>
      <dgm:t>
        <a:bodyPr/>
        <a:lstStyle/>
        <a:p>
          <a:endParaRPr lang="id-ID"/>
        </a:p>
      </dgm:t>
    </dgm:pt>
    <dgm:pt modelId="{D16DB14E-2D3B-420D-88CE-6D310A24DFDD}" type="pres">
      <dgm:prSet presAssocID="{2B7C170C-BF6C-45EE-A0FE-EB2B516F5211}" presName="sibTrans" presStyleLbl="sibTrans2D1" presStyleIdx="0" presStyleCnt="2" custLinFactNeighborX="4446" custLinFactNeighborY="2470"/>
      <dgm:spPr/>
      <dgm:t>
        <a:bodyPr/>
        <a:lstStyle/>
        <a:p>
          <a:endParaRPr lang="id-ID"/>
        </a:p>
      </dgm:t>
    </dgm:pt>
    <dgm:pt modelId="{4C3DCFB9-2792-4EBD-BB53-A41F1035BF9A}" type="pres">
      <dgm:prSet presAssocID="{2B7C170C-BF6C-45EE-A0FE-EB2B516F5211}" presName="connectorText" presStyleLbl="sibTrans2D1" presStyleIdx="0" presStyleCnt="2"/>
      <dgm:spPr/>
      <dgm:t>
        <a:bodyPr/>
        <a:lstStyle/>
        <a:p>
          <a:endParaRPr lang="id-ID"/>
        </a:p>
      </dgm:t>
    </dgm:pt>
    <dgm:pt modelId="{96AD5756-C26F-478B-B644-97857BD6E1C2}" type="pres">
      <dgm:prSet presAssocID="{21ACCDBD-7CA0-4832-B76D-FB71CB9422B6}" presName="node" presStyleLbl="node1" presStyleIdx="1" presStyleCnt="3" custScaleX="55399" custScaleY="30359">
        <dgm:presLayoutVars>
          <dgm:bulletEnabled val="1"/>
        </dgm:presLayoutVars>
      </dgm:prSet>
      <dgm:spPr/>
      <dgm:t>
        <a:bodyPr/>
        <a:lstStyle/>
        <a:p>
          <a:endParaRPr lang="id-ID"/>
        </a:p>
      </dgm:t>
    </dgm:pt>
    <dgm:pt modelId="{B8E3C6EF-DE73-4795-9907-8474014D12B0}" type="pres">
      <dgm:prSet presAssocID="{5CF5425C-80A0-4C2C-95B9-6DA34F7080A1}" presName="sibTrans" presStyleLbl="sibTrans2D1" presStyleIdx="1" presStyleCnt="2"/>
      <dgm:spPr/>
      <dgm:t>
        <a:bodyPr/>
        <a:lstStyle/>
        <a:p>
          <a:endParaRPr lang="id-ID"/>
        </a:p>
      </dgm:t>
    </dgm:pt>
    <dgm:pt modelId="{CEE4576A-8ABC-4220-833D-9167D1066499}" type="pres">
      <dgm:prSet presAssocID="{5CF5425C-80A0-4C2C-95B9-6DA34F7080A1}" presName="connectorText" presStyleLbl="sibTrans2D1" presStyleIdx="1" presStyleCnt="2"/>
      <dgm:spPr/>
      <dgm:t>
        <a:bodyPr/>
        <a:lstStyle/>
        <a:p>
          <a:endParaRPr lang="id-ID"/>
        </a:p>
      </dgm:t>
    </dgm:pt>
    <dgm:pt modelId="{5ADA75C6-24DB-4496-AA44-B629FF5E8239}" type="pres">
      <dgm:prSet presAssocID="{B7FABF70-7A6F-41F8-A2C2-16252A4BAF5B}" presName="node" presStyleLbl="node1" presStyleIdx="2" presStyleCnt="3" custScaleX="58369" custScaleY="18285" custLinFactNeighborX="252" custLinFactNeighborY="-11566">
        <dgm:presLayoutVars>
          <dgm:bulletEnabled val="1"/>
        </dgm:presLayoutVars>
      </dgm:prSet>
      <dgm:spPr/>
      <dgm:t>
        <a:bodyPr/>
        <a:lstStyle/>
        <a:p>
          <a:endParaRPr lang="id-ID"/>
        </a:p>
      </dgm:t>
    </dgm:pt>
  </dgm:ptLst>
  <dgm:cxnLst>
    <dgm:cxn modelId="{D1E349E7-6032-4190-A82E-BEA3577FB354}" srcId="{1BC687F4-8851-4BE1-907E-FED388A5CB84}" destId="{6B2102AA-19F8-4EE2-80F7-AC65F1503E16}" srcOrd="0" destOrd="0" parTransId="{B63F7B54-583D-4947-8A08-9F9F2DFEB09C}" sibTransId="{2B7C170C-BF6C-45EE-A0FE-EB2B516F5211}"/>
    <dgm:cxn modelId="{A58B3298-1C20-4E49-B50B-A4BF8AC6D1BD}" type="presOf" srcId="{2B7C170C-BF6C-45EE-A0FE-EB2B516F5211}" destId="{4C3DCFB9-2792-4EBD-BB53-A41F1035BF9A}" srcOrd="1" destOrd="0" presId="urn:microsoft.com/office/officeart/2005/8/layout/process2"/>
    <dgm:cxn modelId="{46EEA4D2-7546-4AC0-88B3-84E0D2CD694A}" srcId="{1BC687F4-8851-4BE1-907E-FED388A5CB84}" destId="{B7FABF70-7A6F-41F8-A2C2-16252A4BAF5B}" srcOrd="2" destOrd="0" parTransId="{693B9CD0-A6A8-4C23-9BD4-592F7551E585}" sibTransId="{92BE8525-9B23-4BD1-A8D4-7EBF8044DC10}"/>
    <dgm:cxn modelId="{CF3EFF7C-1B65-4022-BF9A-7DA036D2F190}" type="presOf" srcId="{21ACCDBD-7CA0-4832-B76D-FB71CB9422B6}" destId="{96AD5756-C26F-478B-B644-97857BD6E1C2}" srcOrd="0" destOrd="0" presId="urn:microsoft.com/office/officeart/2005/8/layout/process2"/>
    <dgm:cxn modelId="{A2A81898-FE78-43BE-A3DA-BB9E16553103}" type="presOf" srcId="{5CF5425C-80A0-4C2C-95B9-6DA34F7080A1}" destId="{CEE4576A-8ABC-4220-833D-9167D1066499}" srcOrd="1" destOrd="0" presId="urn:microsoft.com/office/officeart/2005/8/layout/process2"/>
    <dgm:cxn modelId="{6558BD8A-A27D-4305-A039-F8322D94AAF6}" type="presOf" srcId="{1BC687F4-8851-4BE1-907E-FED388A5CB84}" destId="{D116349D-B7F5-4808-AB94-A0DAFA4570D1}" srcOrd="0" destOrd="0" presId="urn:microsoft.com/office/officeart/2005/8/layout/process2"/>
    <dgm:cxn modelId="{498EBB40-DD08-4BAF-A93D-CC7634FC0260}" type="presOf" srcId="{5CF5425C-80A0-4C2C-95B9-6DA34F7080A1}" destId="{B8E3C6EF-DE73-4795-9907-8474014D12B0}" srcOrd="0" destOrd="0" presId="urn:microsoft.com/office/officeart/2005/8/layout/process2"/>
    <dgm:cxn modelId="{0FB9911B-A63E-4C9D-AE52-11274E9418F7}" type="presOf" srcId="{B7FABF70-7A6F-41F8-A2C2-16252A4BAF5B}" destId="{5ADA75C6-24DB-4496-AA44-B629FF5E8239}" srcOrd="0" destOrd="0" presId="urn:microsoft.com/office/officeart/2005/8/layout/process2"/>
    <dgm:cxn modelId="{F6F218DE-AB66-4CF9-AC17-3DBECD463772}" srcId="{1BC687F4-8851-4BE1-907E-FED388A5CB84}" destId="{21ACCDBD-7CA0-4832-B76D-FB71CB9422B6}" srcOrd="1" destOrd="0" parTransId="{C1222EA8-1C69-41A8-8E94-ADA36BBF0B27}" sibTransId="{5CF5425C-80A0-4C2C-95B9-6DA34F7080A1}"/>
    <dgm:cxn modelId="{77A073FD-1048-40D6-BF38-D35B98CABB9F}" type="presOf" srcId="{6B2102AA-19F8-4EE2-80F7-AC65F1503E16}" destId="{B70C51CC-BFC7-4FD5-BAE4-69FD1D25CC5C}" srcOrd="0" destOrd="0" presId="urn:microsoft.com/office/officeart/2005/8/layout/process2"/>
    <dgm:cxn modelId="{99DD2DDF-42D4-49DC-89E3-7CF1037A5023}" type="presOf" srcId="{2B7C170C-BF6C-45EE-A0FE-EB2B516F5211}" destId="{D16DB14E-2D3B-420D-88CE-6D310A24DFDD}" srcOrd="0" destOrd="0" presId="urn:microsoft.com/office/officeart/2005/8/layout/process2"/>
    <dgm:cxn modelId="{70DE9C80-2258-4EA0-B39A-464AF666EC81}" type="presParOf" srcId="{D116349D-B7F5-4808-AB94-A0DAFA4570D1}" destId="{B70C51CC-BFC7-4FD5-BAE4-69FD1D25CC5C}" srcOrd="0" destOrd="0" presId="urn:microsoft.com/office/officeart/2005/8/layout/process2"/>
    <dgm:cxn modelId="{94BB86E3-9022-4551-B837-AE8D9577B47D}" type="presParOf" srcId="{D116349D-B7F5-4808-AB94-A0DAFA4570D1}" destId="{D16DB14E-2D3B-420D-88CE-6D310A24DFDD}" srcOrd="1" destOrd="0" presId="urn:microsoft.com/office/officeart/2005/8/layout/process2"/>
    <dgm:cxn modelId="{4DA5F416-35EB-432A-8AAC-4EE155F9109E}" type="presParOf" srcId="{D16DB14E-2D3B-420D-88CE-6D310A24DFDD}" destId="{4C3DCFB9-2792-4EBD-BB53-A41F1035BF9A}" srcOrd="0" destOrd="0" presId="urn:microsoft.com/office/officeart/2005/8/layout/process2"/>
    <dgm:cxn modelId="{62C7AE5E-563D-4D40-A7C3-8A91F10BBC9C}" type="presParOf" srcId="{D116349D-B7F5-4808-AB94-A0DAFA4570D1}" destId="{96AD5756-C26F-478B-B644-97857BD6E1C2}" srcOrd="2" destOrd="0" presId="urn:microsoft.com/office/officeart/2005/8/layout/process2"/>
    <dgm:cxn modelId="{581404B5-73DE-4B23-8A77-54B819CB464F}" type="presParOf" srcId="{D116349D-B7F5-4808-AB94-A0DAFA4570D1}" destId="{B8E3C6EF-DE73-4795-9907-8474014D12B0}" srcOrd="3" destOrd="0" presId="urn:microsoft.com/office/officeart/2005/8/layout/process2"/>
    <dgm:cxn modelId="{970DB3C2-A56A-4FB4-B7E4-855CEE9AC135}" type="presParOf" srcId="{B8E3C6EF-DE73-4795-9907-8474014D12B0}" destId="{CEE4576A-8ABC-4220-833D-9167D1066499}" srcOrd="0" destOrd="0" presId="urn:microsoft.com/office/officeart/2005/8/layout/process2"/>
    <dgm:cxn modelId="{0F394CE4-004E-4692-9F25-C6CD07B90A8C}" type="presParOf" srcId="{D116349D-B7F5-4808-AB94-A0DAFA4570D1}" destId="{5ADA75C6-24DB-4496-AA44-B629FF5E8239}"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BC687F4-8851-4BE1-907E-FED388A5CB84}" type="doc">
      <dgm:prSet loTypeId="urn:microsoft.com/office/officeart/2005/8/layout/process2" loCatId="process" qsTypeId="urn:microsoft.com/office/officeart/2005/8/quickstyle/simple1" qsCatId="simple" csTypeId="urn:microsoft.com/office/officeart/2005/8/colors/accent1_2" csCatId="accent1" phldr="1"/>
      <dgm:spPr/>
    </dgm:pt>
    <dgm:pt modelId="{6B2102AA-19F8-4EE2-80F7-AC65F1503E16}">
      <dgm:prSet phldrT="[Text]"/>
      <dgm:spPr/>
      <dgm:t>
        <a:bodyPr/>
        <a:lstStyle/>
        <a:p>
          <a:r>
            <a:rPr lang="id-ID"/>
            <a:t>RF (2)</a:t>
          </a:r>
        </a:p>
      </dgm:t>
    </dgm:pt>
    <dgm:pt modelId="{B63F7B54-583D-4947-8A08-9F9F2DFEB09C}" type="parTrans" cxnId="{D1E349E7-6032-4190-A82E-BEA3577FB354}">
      <dgm:prSet/>
      <dgm:spPr/>
      <dgm:t>
        <a:bodyPr/>
        <a:lstStyle/>
        <a:p>
          <a:endParaRPr lang="id-ID"/>
        </a:p>
      </dgm:t>
    </dgm:pt>
    <dgm:pt modelId="{2B7C170C-BF6C-45EE-A0FE-EB2B516F5211}" type="sibTrans" cxnId="{D1E349E7-6032-4190-A82E-BEA3577FB354}">
      <dgm:prSet/>
      <dgm:spPr/>
      <dgm:t>
        <a:bodyPr/>
        <a:lstStyle/>
        <a:p>
          <a:endParaRPr lang="id-ID"/>
        </a:p>
      </dgm:t>
    </dgm:pt>
    <dgm:pt modelId="{A4409DA1-6C27-4390-8912-1EF1B42BB5FF}">
      <dgm:prSet/>
      <dgm:spPr/>
      <dgm:t>
        <a:bodyPr/>
        <a:lstStyle/>
        <a:p>
          <a:r>
            <a:rPr lang="id-ID"/>
            <a:t>1</a:t>
          </a:r>
        </a:p>
      </dgm:t>
    </dgm:pt>
    <dgm:pt modelId="{DDA497D5-4F07-4295-9C54-1F9CEFF40259}" type="sibTrans" cxnId="{8FDC3A47-7452-4C41-B6EB-00CB7F8F5663}">
      <dgm:prSet/>
      <dgm:spPr/>
      <dgm:t>
        <a:bodyPr/>
        <a:lstStyle/>
        <a:p>
          <a:endParaRPr lang="id-ID"/>
        </a:p>
      </dgm:t>
    </dgm:pt>
    <dgm:pt modelId="{8EF3723C-9222-4DB2-81E2-026FAD411927}" type="parTrans" cxnId="{8FDC3A47-7452-4C41-B6EB-00CB7F8F5663}">
      <dgm:prSet/>
      <dgm:spPr/>
      <dgm:t>
        <a:bodyPr/>
        <a:lstStyle/>
        <a:p>
          <a:endParaRPr lang="id-ID"/>
        </a:p>
      </dgm:t>
    </dgm:pt>
    <dgm:pt modelId="{21ACCDBD-7CA0-4832-B76D-FB71CB9422B6}">
      <dgm:prSet phldrT="[Text]"/>
      <dgm:spPr/>
      <dgm:t>
        <a:bodyPr/>
        <a:lstStyle/>
        <a:p>
          <a:r>
            <a:rPr lang="id-ID" dirty="0" smtClean="0"/>
            <a:t>Membuat </a:t>
          </a:r>
          <a:r>
            <a:rPr lang="id-ID" dirty="0"/>
            <a:t>GB</a:t>
          </a:r>
        </a:p>
      </dgm:t>
    </dgm:pt>
    <dgm:pt modelId="{5CF5425C-80A0-4C2C-95B9-6DA34F7080A1}" type="sibTrans" cxnId="{F6F218DE-AB66-4CF9-AC17-3DBECD463772}">
      <dgm:prSet/>
      <dgm:spPr/>
      <dgm:t>
        <a:bodyPr/>
        <a:lstStyle/>
        <a:p>
          <a:endParaRPr lang="id-ID"/>
        </a:p>
      </dgm:t>
    </dgm:pt>
    <dgm:pt modelId="{C1222EA8-1C69-41A8-8E94-ADA36BBF0B27}" type="parTrans" cxnId="{F6F218DE-AB66-4CF9-AC17-3DBECD463772}">
      <dgm:prSet/>
      <dgm:spPr/>
      <dgm:t>
        <a:bodyPr/>
        <a:lstStyle/>
        <a:p>
          <a:endParaRPr lang="id-ID"/>
        </a:p>
      </dgm:t>
    </dgm:pt>
    <dgm:pt modelId="{B7FABF70-7A6F-41F8-A2C2-16252A4BAF5B}">
      <dgm:prSet phldrT="[Text]"/>
      <dgm:spPr/>
      <dgm:t>
        <a:bodyPr/>
        <a:lstStyle/>
        <a:p>
          <a:r>
            <a:rPr lang="id-ID" dirty="0"/>
            <a:t>membuat CR</a:t>
          </a:r>
        </a:p>
      </dgm:t>
    </dgm:pt>
    <dgm:pt modelId="{92BE8525-9B23-4BD1-A8D4-7EBF8044DC10}" type="sibTrans" cxnId="{46EEA4D2-7546-4AC0-88B3-84E0D2CD694A}">
      <dgm:prSet/>
      <dgm:spPr/>
      <dgm:t>
        <a:bodyPr/>
        <a:lstStyle/>
        <a:p>
          <a:endParaRPr lang="id-ID"/>
        </a:p>
      </dgm:t>
    </dgm:pt>
    <dgm:pt modelId="{693B9CD0-A6A8-4C23-9BD4-592F7551E585}" type="parTrans" cxnId="{46EEA4D2-7546-4AC0-88B3-84E0D2CD694A}">
      <dgm:prSet/>
      <dgm:spPr/>
      <dgm:t>
        <a:bodyPr/>
        <a:lstStyle/>
        <a:p>
          <a:endParaRPr lang="id-ID"/>
        </a:p>
      </dgm:t>
    </dgm:pt>
    <dgm:pt modelId="{D116349D-B7F5-4808-AB94-A0DAFA4570D1}" type="pres">
      <dgm:prSet presAssocID="{1BC687F4-8851-4BE1-907E-FED388A5CB84}" presName="linearFlow" presStyleCnt="0">
        <dgm:presLayoutVars>
          <dgm:resizeHandles val="exact"/>
        </dgm:presLayoutVars>
      </dgm:prSet>
      <dgm:spPr/>
    </dgm:pt>
    <dgm:pt modelId="{62708604-618B-4A43-9AC1-0E5AA9520E37}" type="pres">
      <dgm:prSet presAssocID="{A4409DA1-6C27-4390-8912-1EF1B42BB5FF}" presName="node" presStyleLbl="node1" presStyleIdx="0" presStyleCnt="4" custAng="10800000" custFlipVert="1" custScaleX="75414" custScaleY="33542" custLinFactNeighborX="1829" custLinFactNeighborY="6695">
        <dgm:presLayoutVars>
          <dgm:bulletEnabled val="1"/>
        </dgm:presLayoutVars>
      </dgm:prSet>
      <dgm:spPr/>
      <dgm:t>
        <a:bodyPr/>
        <a:lstStyle/>
        <a:p>
          <a:endParaRPr lang="id-ID"/>
        </a:p>
      </dgm:t>
    </dgm:pt>
    <dgm:pt modelId="{1B7622F2-CE59-478D-A0C2-8D090C0B2A21}" type="pres">
      <dgm:prSet presAssocID="{DDA497D5-4F07-4295-9C54-1F9CEFF40259}" presName="sibTrans" presStyleLbl="sibTrans2D1" presStyleIdx="0" presStyleCnt="3"/>
      <dgm:spPr/>
      <dgm:t>
        <a:bodyPr/>
        <a:lstStyle/>
        <a:p>
          <a:endParaRPr lang="id-ID"/>
        </a:p>
      </dgm:t>
    </dgm:pt>
    <dgm:pt modelId="{B2C4D4AD-4201-4BE0-8115-7EFF5B47F1BD}" type="pres">
      <dgm:prSet presAssocID="{DDA497D5-4F07-4295-9C54-1F9CEFF40259}" presName="connectorText" presStyleLbl="sibTrans2D1" presStyleIdx="0" presStyleCnt="3"/>
      <dgm:spPr/>
      <dgm:t>
        <a:bodyPr/>
        <a:lstStyle/>
        <a:p>
          <a:endParaRPr lang="id-ID"/>
        </a:p>
      </dgm:t>
    </dgm:pt>
    <dgm:pt modelId="{B70C51CC-BFC7-4FD5-BAE4-69FD1D25CC5C}" type="pres">
      <dgm:prSet presAssocID="{6B2102AA-19F8-4EE2-80F7-AC65F1503E16}" presName="node" presStyleLbl="node1" presStyleIdx="1" presStyleCnt="4" custScaleX="58185" custScaleY="28405">
        <dgm:presLayoutVars>
          <dgm:bulletEnabled val="1"/>
        </dgm:presLayoutVars>
      </dgm:prSet>
      <dgm:spPr/>
      <dgm:t>
        <a:bodyPr/>
        <a:lstStyle/>
        <a:p>
          <a:endParaRPr lang="id-ID"/>
        </a:p>
      </dgm:t>
    </dgm:pt>
    <dgm:pt modelId="{D16DB14E-2D3B-420D-88CE-6D310A24DFDD}" type="pres">
      <dgm:prSet presAssocID="{2B7C170C-BF6C-45EE-A0FE-EB2B516F5211}" presName="sibTrans" presStyleLbl="sibTrans2D1" presStyleIdx="1" presStyleCnt="3" custLinFactNeighborX="4446" custLinFactNeighborY="2470"/>
      <dgm:spPr/>
      <dgm:t>
        <a:bodyPr/>
        <a:lstStyle/>
        <a:p>
          <a:endParaRPr lang="id-ID"/>
        </a:p>
      </dgm:t>
    </dgm:pt>
    <dgm:pt modelId="{4C3DCFB9-2792-4EBD-BB53-A41F1035BF9A}" type="pres">
      <dgm:prSet presAssocID="{2B7C170C-BF6C-45EE-A0FE-EB2B516F5211}" presName="connectorText" presStyleLbl="sibTrans2D1" presStyleIdx="1" presStyleCnt="3"/>
      <dgm:spPr/>
      <dgm:t>
        <a:bodyPr/>
        <a:lstStyle/>
        <a:p>
          <a:endParaRPr lang="id-ID"/>
        </a:p>
      </dgm:t>
    </dgm:pt>
    <dgm:pt modelId="{96AD5756-C26F-478B-B644-97857BD6E1C2}" type="pres">
      <dgm:prSet presAssocID="{21ACCDBD-7CA0-4832-B76D-FB71CB9422B6}" presName="node" presStyleLbl="node1" presStyleIdx="2" presStyleCnt="4" custScaleX="55399" custScaleY="30359" custLinFactNeighborX="-47207" custLinFactNeighborY="-13402">
        <dgm:presLayoutVars>
          <dgm:bulletEnabled val="1"/>
        </dgm:presLayoutVars>
      </dgm:prSet>
      <dgm:spPr/>
      <dgm:t>
        <a:bodyPr/>
        <a:lstStyle/>
        <a:p>
          <a:endParaRPr lang="id-ID"/>
        </a:p>
      </dgm:t>
    </dgm:pt>
    <dgm:pt modelId="{B8E3C6EF-DE73-4795-9907-8474014D12B0}" type="pres">
      <dgm:prSet presAssocID="{5CF5425C-80A0-4C2C-95B9-6DA34F7080A1}" presName="sibTrans" presStyleLbl="sibTrans2D1" presStyleIdx="2" presStyleCnt="3"/>
      <dgm:spPr/>
      <dgm:t>
        <a:bodyPr/>
        <a:lstStyle/>
        <a:p>
          <a:endParaRPr lang="id-ID"/>
        </a:p>
      </dgm:t>
    </dgm:pt>
    <dgm:pt modelId="{CEE4576A-8ABC-4220-833D-9167D1066499}" type="pres">
      <dgm:prSet presAssocID="{5CF5425C-80A0-4C2C-95B9-6DA34F7080A1}" presName="connectorText" presStyleLbl="sibTrans2D1" presStyleIdx="2" presStyleCnt="3"/>
      <dgm:spPr/>
      <dgm:t>
        <a:bodyPr/>
        <a:lstStyle/>
        <a:p>
          <a:endParaRPr lang="id-ID"/>
        </a:p>
      </dgm:t>
    </dgm:pt>
    <dgm:pt modelId="{5ADA75C6-24DB-4496-AA44-B629FF5E8239}" type="pres">
      <dgm:prSet presAssocID="{B7FABF70-7A6F-41F8-A2C2-16252A4BAF5B}" presName="node" presStyleLbl="node1" presStyleIdx="3" presStyleCnt="4" custScaleX="58369" custScaleY="21140" custLinFactNeighborX="-46866" custLinFactNeighborY="-39245">
        <dgm:presLayoutVars>
          <dgm:bulletEnabled val="1"/>
        </dgm:presLayoutVars>
      </dgm:prSet>
      <dgm:spPr/>
      <dgm:t>
        <a:bodyPr/>
        <a:lstStyle/>
        <a:p>
          <a:endParaRPr lang="id-ID"/>
        </a:p>
      </dgm:t>
    </dgm:pt>
  </dgm:ptLst>
  <dgm:cxnLst>
    <dgm:cxn modelId="{554CB895-47E3-4E7A-9988-9C41F8752ED1}" type="presOf" srcId="{DDA497D5-4F07-4295-9C54-1F9CEFF40259}" destId="{B2C4D4AD-4201-4BE0-8115-7EFF5B47F1BD}" srcOrd="1" destOrd="0" presId="urn:microsoft.com/office/officeart/2005/8/layout/process2"/>
    <dgm:cxn modelId="{65D3764E-FA64-49FA-9324-D02E741B659D}" type="presOf" srcId="{DDA497D5-4F07-4295-9C54-1F9CEFF40259}" destId="{1B7622F2-CE59-478D-A0C2-8D090C0B2A21}" srcOrd="0" destOrd="0" presId="urn:microsoft.com/office/officeart/2005/8/layout/process2"/>
    <dgm:cxn modelId="{D1E349E7-6032-4190-A82E-BEA3577FB354}" srcId="{1BC687F4-8851-4BE1-907E-FED388A5CB84}" destId="{6B2102AA-19F8-4EE2-80F7-AC65F1503E16}" srcOrd="1" destOrd="0" parTransId="{B63F7B54-583D-4947-8A08-9F9F2DFEB09C}" sibTransId="{2B7C170C-BF6C-45EE-A0FE-EB2B516F5211}"/>
    <dgm:cxn modelId="{0F07DD1C-9882-433B-A3FA-B04F470E5390}" type="presOf" srcId="{1BC687F4-8851-4BE1-907E-FED388A5CB84}" destId="{D116349D-B7F5-4808-AB94-A0DAFA4570D1}" srcOrd="0" destOrd="0" presId="urn:microsoft.com/office/officeart/2005/8/layout/process2"/>
    <dgm:cxn modelId="{8FFC13E6-0565-4118-A977-9A5E1290B5A3}" type="presOf" srcId="{B7FABF70-7A6F-41F8-A2C2-16252A4BAF5B}" destId="{5ADA75C6-24DB-4496-AA44-B629FF5E8239}" srcOrd="0" destOrd="0" presId="urn:microsoft.com/office/officeart/2005/8/layout/process2"/>
    <dgm:cxn modelId="{393EAE37-9264-4514-8BB0-EF0B80B62DBD}" type="presOf" srcId="{A4409DA1-6C27-4390-8912-1EF1B42BB5FF}" destId="{62708604-618B-4A43-9AC1-0E5AA9520E37}" srcOrd="0" destOrd="0" presId="urn:microsoft.com/office/officeart/2005/8/layout/process2"/>
    <dgm:cxn modelId="{94981DDB-DC7E-4CA5-85C3-6725CEB6CD41}" type="presOf" srcId="{2B7C170C-BF6C-45EE-A0FE-EB2B516F5211}" destId="{4C3DCFB9-2792-4EBD-BB53-A41F1035BF9A}" srcOrd="1" destOrd="0" presId="urn:microsoft.com/office/officeart/2005/8/layout/process2"/>
    <dgm:cxn modelId="{46EEA4D2-7546-4AC0-88B3-84E0D2CD694A}" srcId="{1BC687F4-8851-4BE1-907E-FED388A5CB84}" destId="{B7FABF70-7A6F-41F8-A2C2-16252A4BAF5B}" srcOrd="3" destOrd="0" parTransId="{693B9CD0-A6A8-4C23-9BD4-592F7551E585}" sibTransId="{92BE8525-9B23-4BD1-A8D4-7EBF8044DC10}"/>
    <dgm:cxn modelId="{942F4B58-8231-4304-9C56-29EF059FBFAD}" type="presOf" srcId="{2B7C170C-BF6C-45EE-A0FE-EB2B516F5211}" destId="{D16DB14E-2D3B-420D-88CE-6D310A24DFDD}" srcOrd="0" destOrd="0" presId="urn:microsoft.com/office/officeart/2005/8/layout/process2"/>
    <dgm:cxn modelId="{D2BE25C4-83CA-4E08-8BFF-B17D00566EF7}" type="presOf" srcId="{6B2102AA-19F8-4EE2-80F7-AC65F1503E16}" destId="{B70C51CC-BFC7-4FD5-BAE4-69FD1D25CC5C}" srcOrd="0" destOrd="0" presId="urn:microsoft.com/office/officeart/2005/8/layout/process2"/>
    <dgm:cxn modelId="{3829DEEA-947D-4679-963C-22B911BDC871}" type="presOf" srcId="{21ACCDBD-7CA0-4832-B76D-FB71CB9422B6}" destId="{96AD5756-C26F-478B-B644-97857BD6E1C2}" srcOrd="0" destOrd="0" presId="urn:microsoft.com/office/officeart/2005/8/layout/process2"/>
    <dgm:cxn modelId="{75272413-9B0B-4939-84CA-E55361D57BDE}" type="presOf" srcId="{5CF5425C-80A0-4C2C-95B9-6DA34F7080A1}" destId="{B8E3C6EF-DE73-4795-9907-8474014D12B0}" srcOrd="0" destOrd="0" presId="urn:microsoft.com/office/officeart/2005/8/layout/process2"/>
    <dgm:cxn modelId="{F6F218DE-AB66-4CF9-AC17-3DBECD463772}" srcId="{1BC687F4-8851-4BE1-907E-FED388A5CB84}" destId="{21ACCDBD-7CA0-4832-B76D-FB71CB9422B6}" srcOrd="2" destOrd="0" parTransId="{C1222EA8-1C69-41A8-8E94-ADA36BBF0B27}" sibTransId="{5CF5425C-80A0-4C2C-95B9-6DA34F7080A1}"/>
    <dgm:cxn modelId="{8FDC3A47-7452-4C41-B6EB-00CB7F8F5663}" srcId="{1BC687F4-8851-4BE1-907E-FED388A5CB84}" destId="{A4409DA1-6C27-4390-8912-1EF1B42BB5FF}" srcOrd="0" destOrd="0" parTransId="{8EF3723C-9222-4DB2-81E2-026FAD411927}" sibTransId="{DDA497D5-4F07-4295-9C54-1F9CEFF40259}"/>
    <dgm:cxn modelId="{8A9FB7E3-5D10-4893-8E28-01C03B460708}" type="presOf" srcId="{5CF5425C-80A0-4C2C-95B9-6DA34F7080A1}" destId="{CEE4576A-8ABC-4220-833D-9167D1066499}" srcOrd="1" destOrd="0" presId="urn:microsoft.com/office/officeart/2005/8/layout/process2"/>
    <dgm:cxn modelId="{AAC795E5-EE8E-4B76-AEEB-762617F44CD1}" type="presParOf" srcId="{D116349D-B7F5-4808-AB94-A0DAFA4570D1}" destId="{62708604-618B-4A43-9AC1-0E5AA9520E37}" srcOrd="0" destOrd="0" presId="urn:microsoft.com/office/officeart/2005/8/layout/process2"/>
    <dgm:cxn modelId="{AB73E7AA-E986-4736-BE29-64D4395D5D97}" type="presParOf" srcId="{D116349D-B7F5-4808-AB94-A0DAFA4570D1}" destId="{1B7622F2-CE59-478D-A0C2-8D090C0B2A21}" srcOrd="1" destOrd="0" presId="urn:microsoft.com/office/officeart/2005/8/layout/process2"/>
    <dgm:cxn modelId="{FFB48741-20B5-459B-A041-0263B765F5D3}" type="presParOf" srcId="{1B7622F2-CE59-478D-A0C2-8D090C0B2A21}" destId="{B2C4D4AD-4201-4BE0-8115-7EFF5B47F1BD}" srcOrd="0" destOrd="0" presId="urn:microsoft.com/office/officeart/2005/8/layout/process2"/>
    <dgm:cxn modelId="{17B5664D-C065-457F-894D-C220FFD65A76}" type="presParOf" srcId="{D116349D-B7F5-4808-AB94-A0DAFA4570D1}" destId="{B70C51CC-BFC7-4FD5-BAE4-69FD1D25CC5C}" srcOrd="2" destOrd="0" presId="urn:microsoft.com/office/officeart/2005/8/layout/process2"/>
    <dgm:cxn modelId="{3D5FA874-320C-43D2-A460-E56E06E3CE0C}" type="presParOf" srcId="{D116349D-B7F5-4808-AB94-A0DAFA4570D1}" destId="{D16DB14E-2D3B-420D-88CE-6D310A24DFDD}" srcOrd="3" destOrd="0" presId="urn:microsoft.com/office/officeart/2005/8/layout/process2"/>
    <dgm:cxn modelId="{96F1004E-C1EB-4DDF-BA3A-6CFA2FC79D66}" type="presParOf" srcId="{D16DB14E-2D3B-420D-88CE-6D310A24DFDD}" destId="{4C3DCFB9-2792-4EBD-BB53-A41F1035BF9A}" srcOrd="0" destOrd="0" presId="urn:microsoft.com/office/officeart/2005/8/layout/process2"/>
    <dgm:cxn modelId="{E21E2166-B247-4BEE-B826-29FE78214CE4}" type="presParOf" srcId="{D116349D-B7F5-4808-AB94-A0DAFA4570D1}" destId="{96AD5756-C26F-478B-B644-97857BD6E1C2}" srcOrd="4" destOrd="0" presId="urn:microsoft.com/office/officeart/2005/8/layout/process2"/>
    <dgm:cxn modelId="{AC441F31-FC6A-419D-94CD-98E6ED19B2B3}" type="presParOf" srcId="{D116349D-B7F5-4808-AB94-A0DAFA4570D1}" destId="{B8E3C6EF-DE73-4795-9907-8474014D12B0}" srcOrd="5" destOrd="0" presId="urn:microsoft.com/office/officeart/2005/8/layout/process2"/>
    <dgm:cxn modelId="{331FC678-8285-4F73-9198-D490E8854F24}" type="presParOf" srcId="{B8E3C6EF-DE73-4795-9907-8474014D12B0}" destId="{CEE4576A-8ABC-4220-833D-9167D1066499}" srcOrd="0" destOrd="0" presId="urn:microsoft.com/office/officeart/2005/8/layout/process2"/>
    <dgm:cxn modelId="{B0F24327-9963-4472-9BF4-AF44D25D5223}" type="presParOf" srcId="{D116349D-B7F5-4808-AB94-A0DAFA4570D1}" destId="{5ADA75C6-24DB-4496-AA44-B629FF5E8239}" srcOrd="6"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FB17AE9-13D9-449E-B716-6872F541F891}"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id-ID"/>
        </a:p>
      </dgm:t>
    </dgm:pt>
    <dgm:pt modelId="{FB9F2F5A-C8E4-4E29-989C-018506D770B4}">
      <dgm:prSet phldrT="[Text]"/>
      <dgm:spPr/>
      <dgm:t>
        <a:bodyPr/>
        <a:lstStyle/>
        <a:p>
          <a:r>
            <a:rPr lang="id-ID" dirty="0" smtClean="0"/>
            <a:t>Compare data registration card dengan guest bill</a:t>
          </a:r>
          <a:endParaRPr lang="id-ID" dirty="0"/>
        </a:p>
      </dgm:t>
    </dgm:pt>
    <dgm:pt modelId="{35F2DB12-D538-4743-A70B-24A8831D566E}" type="parTrans" cxnId="{269829B0-5E3D-459C-B1B2-6072EC4CFFB1}">
      <dgm:prSet/>
      <dgm:spPr/>
      <dgm:t>
        <a:bodyPr/>
        <a:lstStyle/>
        <a:p>
          <a:endParaRPr lang="id-ID"/>
        </a:p>
      </dgm:t>
    </dgm:pt>
    <dgm:pt modelId="{5C70E24F-F8D8-4044-8D64-31F4CF0F319E}" type="sibTrans" cxnId="{269829B0-5E3D-459C-B1B2-6072EC4CFFB1}">
      <dgm:prSet/>
      <dgm:spPr/>
      <dgm:t>
        <a:bodyPr/>
        <a:lstStyle/>
        <a:p>
          <a:endParaRPr lang="id-ID"/>
        </a:p>
      </dgm:t>
    </dgm:pt>
    <dgm:pt modelId="{AEEACB9E-387E-4666-A4E3-CDA525DA4451}">
      <dgm:prSet phldrT="[Text]"/>
      <dgm:spPr/>
      <dgm:t>
        <a:bodyPr/>
        <a:lstStyle/>
        <a:p>
          <a:r>
            <a:rPr lang="id-ID" dirty="0" smtClean="0"/>
            <a:t>Lihat pada akhir transaksi apakah sudah dilakukan penyelesaian pembayaran secara credit</a:t>
          </a:r>
          <a:endParaRPr lang="id-ID" dirty="0"/>
        </a:p>
      </dgm:t>
    </dgm:pt>
    <dgm:pt modelId="{ADD4035A-BCA1-4BB3-8069-42AF87174531}" type="parTrans" cxnId="{90FEC0BC-0FB2-43A0-9B1A-41F70FB7C53B}">
      <dgm:prSet/>
      <dgm:spPr/>
      <dgm:t>
        <a:bodyPr/>
        <a:lstStyle/>
        <a:p>
          <a:endParaRPr lang="id-ID"/>
        </a:p>
      </dgm:t>
    </dgm:pt>
    <dgm:pt modelId="{90242B1E-8C58-4DF1-9379-AACA7DE3F16C}" type="sibTrans" cxnId="{90FEC0BC-0FB2-43A0-9B1A-41F70FB7C53B}">
      <dgm:prSet/>
      <dgm:spPr/>
      <dgm:t>
        <a:bodyPr/>
        <a:lstStyle/>
        <a:p>
          <a:endParaRPr lang="id-ID"/>
        </a:p>
      </dgm:t>
    </dgm:pt>
    <dgm:pt modelId="{69DCCCC4-D458-4CE7-96B6-93E3FDA71AEC}">
      <dgm:prSet phldrT="[Text]"/>
      <dgm:spPr/>
      <dgm:t>
        <a:bodyPr/>
        <a:lstStyle/>
        <a:p>
          <a:r>
            <a:rPr lang="id-ID" dirty="0" smtClean="0"/>
            <a:t>Jika tidak sesuai antara support dokumen dengan guest bill,lakukan proses koreksi</a:t>
          </a:r>
          <a:endParaRPr lang="id-ID" dirty="0"/>
        </a:p>
      </dgm:t>
    </dgm:pt>
    <dgm:pt modelId="{A969164B-45E5-4EA6-94D7-02A51D921195}" type="parTrans" cxnId="{279F33DE-A3AB-497C-AC85-B69F287811CE}">
      <dgm:prSet/>
      <dgm:spPr/>
      <dgm:t>
        <a:bodyPr/>
        <a:lstStyle/>
        <a:p>
          <a:endParaRPr lang="id-ID"/>
        </a:p>
      </dgm:t>
    </dgm:pt>
    <dgm:pt modelId="{90A44E64-A824-4932-945C-45E13C023568}" type="sibTrans" cxnId="{279F33DE-A3AB-497C-AC85-B69F287811CE}">
      <dgm:prSet/>
      <dgm:spPr/>
      <dgm:t>
        <a:bodyPr/>
        <a:lstStyle/>
        <a:p>
          <a:endParaRPr lang="id-ID"/>
        </a:p>
      </dgm:t>
    </dgm:pt>
    <dgm:pt modelId="{AC4C1318-1D99-4F9C-8762-8E28102D690D}">
      <dgm:prSet phldrT="[Text]"/>
      <dgm:spPr/>
      <dgm:t>
        <a:bodyPr/>
        <a:lstStyle/>
        <a:p>
          <a:r>
            <a:rPr lang="id-ID" dirty="0" smtClean="0"/>
            <a:t>Jika sudah sesuai antara support dokumen dengan guest bill,lakukan proses balancing</a:t>
          </a:r>
          <a:endParaRPr lang="id-ID" dirty="0"/>
        </a:p>
      </dgm:t>
    </dgm:pt>
    <dgm:pt modelId="{691811B9-5B41-4982-818D-D1C0F51E242D}" type="parTrans" cxnId="{21E10558-3974-4692-823D-1CDA0616F635}">
      <dgm:prSet/>
      <dgm:spPr/>
      <dgm:t>
        <a:bodyPr/>
        <a:lstStyle/>
        <a:p>
          <a:endParaRPr lang="id-ID"/>
        </a:p>
      </dgm:t>
    </dgm:pt>
    <dgm:pt modelId="{7AE71465-979A-40F0-BCF1-8172537F3A0F}" type="sibTrans" cxnId="{21E10558-3974-4692-823D-1CDA0616F635}">
      <dgm:prSet/>
      <dgm:spPr/>
      <dgm:t>
        <a:bodyPr/>
        <a:lstStyle/>
        <a:p>
          <a:endParaRPr lang="id-ID"/>
        </a:p>
      </dgm:t>
    </dgm:pt>
    <dgm:pt modelId="{DD03B436-302F-4C3E-9AE9-1AF33BCAA9E9}">
      <dgm:prSet phldrT="[Text]"/>
      <dgm:spPr/>
      <dgm:t>
        <a:bodyPr/>
        <a:lstStyle/>
        <a:p>
          <a:r>
            <a:rPr lang="id-ID" dirty="0" smtClean="0"/>
            <a:t>Setelah itu urutkan support dokumennya  dengan irutan ,guest bill,rc dan bill outlet kemudian berikan kepada Account Receivable</a:t>
          </a:r>
          <a:endParaRPr lang="id-ID" dirty="0"/>
        </a:p>
      </dgm:t>
    </dgm:pt>
    <dgm:pt modelId="{E9A9B0AA-5C6B-48DB-BAC6-C44F3AED4B6B}" type="parTrans" cxnId="{09575394-60D8-4C86-8280-FB5B14C0EAC1}">
      <dgm:prSet/>
      <dgm:spPr/>
      <dgm:t>
        <a:bodyPr/>
        <a:lstStyle/>
        <a:p>
          <a:endParaRPr lang="id-ID"/>
        </a:p>
      </dgm:t>
    </dgm:pt>
    <dgm:pt modelId="{2C309AF6-2140-4408-A5F6-E4FF87C57FD5}" type="sibTrans" cxnId="{09575394-60D8-4C86-8280-FB5B14C0EAC1}">
      <dgm:prSet/>
      <dgm:spPr/>
      <dgm:t>
        <a:bodyPr/>
        <a:lstStyle/>
        <a:p>
          <a:endParaRPr lang="id-ID"/>
        </a:p>
      </dgm:t>
    </dgm:pt>
    <dgm:pt modelId="{7BC8E6EE-F541-4F88-924F-522666B7566E}" type="pres">
      <dgm:prSet presAssocID="{7FB17AE9-13D9-449E-B716-6872F541F891}" presName="Name0" presStyleCnt="0">
        <dgm:presLayoutVars>
          <dgm:dir/>
          <dgm:resizeHandles val="exact"/>
        </dgm:presLayoutVars>
      </dgm:prSet>
      <dgm:spPr/>
      <dgm:t>
        <a:bodyPr/>
        <a:lstStyle/>
        <a:p>
          <a:endParaRPr lang="id-ID"/>
        </a:p>
      </dgm:t>
    </dgm:pt>
    <dgm:pt modelId="{42C258F9-1676-4403-868C-66B78990E901}" type="pres">
      <dgm:prSet presAssocID="{FB9F2F5A-C8E4-4E29-989C-018506D770B4}" presName="node" presStyleLbl="node1" presStyleIdx="0" presStyleCnt="5">
        <dgm:presLayoutVars>
          <dgm:bulletEnabled val="1"/>
        </dgm:presLayoutVars>
      </dgm:prSet>
      <dgm:spPr/>
      <dgm:t>
        <a:bodyPr/>
        <a:lstStyle/>
        <a:p>
          <a:endParaRPr lang="id-ID"/>
        </a:p>
      </dgm:t>
    </dgm:pt>
    <dgm:pt modelId="{2F64C6AA-6226-4DC7-A78E-DFFC358130C6}" type="pres">
      <dgm:prSet presAssocID="{5C70E24F-F8D8-4044-8D64-31F4CF0F319E}" presName="sibTrans" presStyleLbl="sibTrans1D1" presStyleIdx="0" presStyleCnt="4"/>
      <dgm:spPr/>
      <dgm:t>
        <a:bodyPr/>
        <a:lstStyle/>
        <a:p>
          <a:endParaRPr lang="id-ID"/>
        </a:p>
      </dgm:t>
    </dgm:pt>
    <dgm:pt modelId="{A324F183-928C-44D0-BEBE-9296C20E99E9}" type="pres">
      <dgm:prSet presAssocID="{5C70E24F-F8D8-4044-8D64-31F4CF0F319E}" presName="connectorText" presStyleLbl="sibTrans1D1" presStyleIdx="0" presStyleCnt="4"/>
      <dgm:spPr/>
      <dgm:t>
        <a:bodyPr/>
        <a:lstStyle/>
        <a:p>
          <a:endParaRPr lang="id-ID"/>
        </a:p>
      </dgm:t>
    </dgm:pt>
    <dgm:pt modelId="{9AC4A1C7-CEBA-45FA-AAA3-00C625F835DA}" type="pres">
      <dgm:prSet presAssocID="{AEEACB9E-387E-4666-A4E3-CDA525DA4451}" presName="node" presStyleLbl="node1" presStyleIdx="1" presStyleCnt="5">
        <dgm:presLayoutVars>
          <dgm:bulletEnabled val="1"/>
        </dgm:presLayoutVars>
      </dgm:prSet>
      <dgm:spPr/>
      <dgm:t>
        <a:bodyPr/>
        <a:lstStyle/>
        <a:p>
          <a:endParaRPr lang="id-ID"/>
        </a:p>
      </dgm:t>
    </dgm:pt>
    <dgm:pt modelId="{5A6CDA55-8FF6-4871-9168-AEEB4CBC2D83}" type="pres">
      <dgm:prSet presAssocID="{90242B1E-8C58-4DF1-9379-AACA7DE3F16C}" presName="sibTrans" presStyleLbl="sibTrans1D1" presStyleIdx="1" presStyleCnt="4"/>
      <dgm:spPr/>
      <dgm:t>
        <a:bodyPr/>
        <a:lstStyle/>
        <a:p>
          <a:endParaRPr lang="id-ID"/>
        </a:p>
      </dgm:t>
    </dgm:pt>
    <dgm:pt modelId="{551F9E4B-E800-47C3-9939-8BD14B38BE63}" type="pres">
      <dgm:prSet presAssocID="{90242B1E-8C58-4DF1-9379-AACA7DE3F16C}" presName="connectorText" presStyleLbl="sibTrans1D1" presStyleIdx="1" presStyleCnt="4"/>
      <dgm:spPr/>
      <dgm:t>
        <a:bodyPr/>
        <a:lstStyle/>
        <a:p>
          <a:endParaRPr lang="id-ID"/>
        </a:p>
      </dgm:t>
    </dgm:pt>
    <dgm:pt modelId="{924CE480-09BD-4281-84E9-F1DE5C0E0CEC}" type="pres">
      <dgm:prSet presAssocID="{69DCCCC4-D458-4CE7-96B6-93E3FDA71AEC}" presName="node" presStyleLbl="node1" presStyleIdx="2" presStyleCnt="5">
        <dgm:presLayoutVars>
          <dgm:bulletEnabled val="1"/>
        </dgm:presLayoutVars>
      </dgm:prSet>
      <dgm:spPr/>
      <dgm:t>
        <a:bodyPr/>
        <a:lstStyle/>
        <a:p>
          <a:endParaRPr lang="id-ID"/>
        </a:p>
      </dgm:t>
    </dgm:pt>
    <dgm:pt modelId="{ADEE2127-0EB9-4E5A-B05E-09AD95346FDB}" type="pres">
      <dgm:prSet presAssocID="{90A44E64-A824-4932-945C-45E13C023568}" presName="sibTrans" presStyleLbl="sibTrans1D1" presStyleIdx="2" presStyleCnt="4"/>
      <dgm:spPr/>
      <dgm:t>
        <a:bodyPr/>
        <a:lstStyle/>
        <a:p>
          <a:endParaRPr lang="id-ID"/>
        </a:p>
      </dgm:t>
    </dgm:pt>
    <dgm:pt modelId="{A6C2DC1E-54D5-420F-A319-041FE1F4085E}" type="pres">
      <dgm:prSet presAssocID="{90A44E64-A824-4932-945C-45E13C023568}" presName="connectorText" presStyleLbl="sibTrans1D1" presStyleIdx="2" presStyleCnt="4"/>
      <dgm:spPr/>
      <dgm:t>
        <a:bodyPr/>
        <a:lstStyle/>
        <a:p>
          <a:endParaRPr lang="id-ID"/>
        </a:p>
      </dgm:t>
    </dgm:pt>
    <dgm:pt modelId="{B44162F4-99A8-4122-8F4E-13A5A61B870B}" type="pres">
      <dgm:prSet presAssocID="{AC4C1318-1D99-4F9C-8762-8E28102D690D}" presName="node" presStyleLbl="node1" presStyleIdx="3" presStyleCnt="5">
        <dgm:presLayoutVars>
          <dgm:bulletEnabled val="1"/>
        </dgm:presLayoutVars>
      </dgm:prSet>
      <dgm:spPr/>
      <dgm:t>
        <a:bodyPr/>
        <a:lstStyle/>
        <a:p>
          <a:endParaRPr lang="id-ID"/>
        </a:p>
      </dgm:t>
    </dgm:pt>
    <dgm:pt modelId="{2B493CDD-D6AD-4EDD-B688-B000C676D293}" type="pres">
      <dgm:prSet presAssocID="{7AE71465-979A-40F0-BCF1-8172537F3A0F}" presName="sibTrans" presStyleLbl="sibTrans1D1" presStyleIdx="3" presStyleCnt="4"/>
      <dgm:spPr/>
      <dgm:t>
        <a:bodyPr/>
        <a:lstStyle/>
        <a:p>
          <a:endParaRPr lang="id-ID"/>
        </a:p>
      </dgm:t>
    </dgm:pt>
    <dgm:pt modelId="{B913BEC0-F716-4344-97C5-FC91E631DA89}" type="pres">
      <dgm:prSet presAssocID="{7AE71465-979A-40F0-BCF1-8172537F3A0F}" presName="connectorText" presStyleLbl="sibTrans1D1" presStyleIdx="3" presStyleCnt="4"/>
      <dgm:spPr/>
      <dgm:t>
        <a:bodyPr/>
        <a:lstStyle/>
        <a:p>
          <a:endParaRPr lang="id-ID"/>
        </a:p>
      </dgm:t>
    </dgm:pt>
    <dgm:pt modelId="{3A0260CE-ED58-4E6D-BE20-7C9620CBE358}" type="pres">
      <dgm:prSet presAssocID="{DD03B436-302F-4C3E-9AE9-1AF33BCAA9E9}" presName="node" presStyleLbl="node1" presStyleIdx="4" presStyleCnt="5">
        <dgm:presLayoutVars>
          <dgm:bulletEnabled val="1"/>
        </dgm:presLayoutVars>
      </dgm:prSet>
      <dgm:spPr/>
      <dgm:t>
        <a:bodyPr/>
        <a:lstStyle/>
        <a:p>
          <a:endParaRPr lang="id-ID"/>
        </a:p>
      </dgm:t>
    </dgm:pt>
  </dgm:ptLst>
  <dgm:cxnLst>
    <dgm:cxn modelId="{09575394-60D8-4C86-8280-FB5B14C0EAC1}" srcId="{7FB17AE9-13D9-449E-B716-6872F541F891}" destId="{DD03B436-302F-4C3E-9AE9-1AF33BCAA9E9}" srcOrd="4" destOrd="0" parTransId="{E9A9B0AA-5C6B-48DB-BAC6-C44F3AED4B6B}" sibTransId="{2C309AF6-2140-4408-A5F6-E4FF87C57FD5}"/>
    <dgm:cxn modelId="{3B824DF5-6075-4AA3-A91D-2B6F4C22DA4D}" type="presOf" srcId="{DD03B436-302F-4C3E-9AE9-1AF33BCAA9E9}" destId="{3A0260CE-ED58-4E6D-BE20-7C9620CBE358}" srcOrd="0" destOrd="0" presId="urn:microsoft.com/office/officeart/2005/8/layout/bProcess3"/>
    <dgm:cxn modelId="{269829B0-5E3D-459C-B1B2-6072EC4CFFB1}" srcId="{7FB17AE9-13D9-449E-B716-6872F541F891}" destId="{FB9F2F5A-C8E4-4E29-989C-018506D770B4}" srcOrd="0" destOrd="0" parTransId="{35F2DB12-D538-4743-A70B-24A8831D566E}" sibTransId="{5C70E24F-F8D8-4044-8D64-31F4CF0F319E}"/>
    <dgm:cxn modelId="{EA43ECC4-5CCB-40A0-93D1-2D069A6190B3}" type="presOf" srcId="{AC4C1318-1D99-4F9C-8762-8E28102D690D}" destId="{B44162F4-99A8-4122-8F4E-13A5A61B870B}" srcOrd="0" destOrd="0" presId="urn:microsoft.com/office/officeart/2005/8/layout/bProcess3"/>
    <dgm:cxn modelId="{90FEC0BC-0FB2-43A0-9B1A-41F70FB7C53B}" srcId="{7FB17AE9-13D9-449E-B716-6872F541F891}" destId="{AEEACB9E-387E-4666-A4E3-CDA525DA4451}" srcOrd="1" destOrd="0" parTransId="{ADD4035A-BCA1-4BB3-8069-42AF87174531}" sibTransId="{90242B1E-8C58-4DF1-9379-AACA7DE3F16C}"/>
    <dgm:cxn modelId="{1AA99B46-CF4C-4C67-80DD-9EA2768E5137}" type="presOf" srcId="{7FB17AE9-13D9-449E-B716-6872F541F891}" destId="{7BC8E6EE-F541-4F88-924F-522666B7566E}" srcOrd="0" destOrd="0" presId="urn:microsoft.com/office/officeart/2005/8/layout/bProcess3"/>
    <dgm:cxn modelId="{279F33DE-A3AB-497C-AC85-B69F287811CE}" srcId="{7FB17AE9-13D9-449E-B716-6872F541F891}" destId="{69DCCCC4-D458-4CE7-96B6-93E3FDA71AEC}" srcOrd="2" destOrd="0" parTransId="{A969164B-45E5-4EA6-94D7-02A51D921195}" sibTransId="{90A44E64-A824-4932-945C-45E13C023568}"/>
    <dgm:cxn modelId="{470F1C3F-29DD-467F-9DA7-C35D438F7A72}" type="presOf" srcId="{5C70E24F-F8D8-4044-8D64-31F4CF0F319E}" destId="{A324F183-928C-44D0-BEBE-9296C20E99E9}" srcOrd="1" destOrd="0" presId="urn:microsoft.com/office/officeart/2005/8/layout/bProcess3"/>
    <dgm:cxn modelId="{06972A13-C404-4BDA-B4FB-812A768CB730}" type="presOf" srcId="{90242B1E-8C58-4DF1-9379-AACA7DE3F16C}" destId="{5A6CDA55-8FF6-4871-9168-AEEB4CBC2D83}" srcOrd="0" destOrd="0" presId="urn:microsoft.com/office/officeart/2005/8/layout/bProcess3"/>
    <dgm:cxn modelId="{1B3C91C7-DA03-4007-BA87-52AAD50229F3}" type="presOf" srcId="{90242B1E-8C58-4DF1-9379-AACA7DE3F16C}" destId="{551F9E4B-E800-47C3-9939-8BD14B38BE63}" srcOrd="1" destOrd="0" presId="urn:microsoft.com/office/officeart/2005/8/layout/bProcess3"/>
    <dgm:cxn modelId="{C2DD1351-0194-4D18-8227-4330785DA4AA}" type="presOf" srcId="{FB9F2F5A-C8E4-4E29-989C-018506D770B4}" destId="{42C258F9-1676-4403-868C-66B78990E901}" srcOrd="0" destOrd="0" presId="urn:microsoft.com/office/officeart/2005/8/layout/bProcess3"/>
    <dgm:cxn modelId="{D7C35B46-D689-4DF4-9619-CE34D0D8C018}" type="presOf" srcId="{69DCCCC4-D458-4CE7-96B6-93E3FDA71AEC}" destId="{924CE480-09BD-4281-84E9-F1DE5C0E0CEC}" srcOrd="0" destOrd="0" presId="urn:microsoft.com/office/officeart/2005/8/layout/bProcess3"/>
    <dgm:cxn modelId="{044F7943-F473-41A0-BF2B-67C50C4329FA}" type="presOf" srcId="{90A44E64-A824-4932-945C-45E13C023568}" destId="{ADEE2127-0EB9-4E5A-B05E-09AD95346FDB}" srcOrd="0" destOrd="0" presId="urn:microsoft.com/office/officeart/2005/8/layout/bProcess3"/>
    <dgm:cxn modelId="{98D61EBA-0481-406A-8078-D7A2B2A09898}" type="presOf" srcId="{AEEACB9E-387E-4666-A4E3-CDA525DA4451}" destId="{9AC4A1C7-CEBA-45FA-AAA3-00C625F835DA}" srcOrd="0" destOrd="0" presId="urn:microsoft.com/office/officeart/2005/8/layout/bProcess3"/>
    <dgm:cxn modelId="{21E10558-3974-4692-823D-1CDA0616F635}" srcId="{7FB17AE9-13D9-449E-B716-6872F541F891}" destId="{AC4C1318-1D99-4F9C-8762-8E28102D690D}" srcOrd="3" destOrd="0" parTransId="{691811B9-5B41-4982-818D-D1C0F51E242D}" sibTransId="{7AE71465-979A-40F0-BCF1-8172537F3A0F}"/>
    <dgm:cxn modelId="{C67197AA-EA5F-4389-BBD4-7679B635F091}" type="presOf" srcId="{7AE71465-979A-40F0-BCF1-8172537F3A0F}" destId="{B913BEC0-F716-4344-97C5-FC91E631DA89}" srcOrd="1" destOrd="0" presId="urn:microsoft.com/office/officeart/2005/8/layout/bProcess3"/>
    <dgm:cxn modelId="{020272E3-2002-4DA9-871C-C4794EBEF55E}" type="presOf" srcId="{5C70E24F-F8D8-4044-8D64-31F4CF0F319E}" destId="{2F64C6AA-6226-4DC7-A78E-DFFC358130C6}" srcOrd="0" destOrd="0" presId="urn:microsoft.com/office/officeart/2005/8/layout/bProcess3"/>
    <dgm:cxn modelId="{5E70613E-8B2D-4ED7-B72D-AD08B3C3A1BB}" type="presOf" srcId="{90A44E64-A824-4932-945C-45E13C023568}" destId="{A6C2DC1E-54D5-420F-A319-041FE1F4085E}" srcOrd="1" destOrd="0" presId="urn:microsoft.com/office/officeart/2005/8/layout/bProcess3"/>
    <dgm:cxn modelId="{DA673539-426D-4345-81D3-D864AAC6ED35}" type="presOf" srcId="{7AE71465-979A-40F0-BCF1-8172537F3A0F}" destId="{2B493CDD-D6AD-4EDD-B688-B000C676D293}" srcOrd="0" destOrd="0" presId="urn:microsoft.com/office/officeart/2005/8/layout/bProcess3"/>
    <dgm:cxn modelId="{C995B06E-6281-401B-B001-6212D9B05CCB}" type="presParOf" srcId="{7BC8E6EE-F541-4F88-924F-522666B7566E}" destId="{42C258F9-1676-4403-868C-66B78990E901}" srcOrd="0" destOrd="0" presId="urn:microsoft.com/office/officeart/2005/8/layout/bProcess3"/>
    <dgm:cxn modelId="{F03CB3C9-CD50-441A-855B-3851934EAD85}" type="presParOf" srcId="{7BC8E6EE-F541-4F88-924F-522666B7566E}" destId="{2F64C6AA-6226-4DC7-A78E-DFFC358130C6}" srcOrd="1" destOrd="0" presId="urn:microsoft.com/office/officeart/2005/8/layout/bProcess3"/>
    <dgm:cxn modelId="{D1747E5E-A38D-4816-9286-DEBAE74ADD5B}" type="presParOf" srcId="{2F64C6AA-6226-4DC7-A78E-DFFC358130C6}" destId="{A324F183-928C-44D0-BEBE-9296C20E99E9}" srcOrd="0" destOrd="0" presId="urn:microsoft.com/office/officeart/2005/8/layout/bProcess3"/>
    <dgm:cxn modelId="{E307EB6A-14FD-4BEE-BA29-F67A62AE5FC5}" type="presParOf" srcId="{7BC8E6EE-F541-4F88-924F-522666B7566E}" destId="{9AC4A1C7-CEBA-45FA-AAA3-00C625F835DA}" srcOrd="2" destOrd="0" presId="urn:microsoft.com/office/officeart/2005/8/layout/bProcess3"/>
    <dgm:cxn modelId="{996F5B70-5F44-4827-A768-28A410F87D2B}" type="presParOf" srcId="{7BC8E6EE-F541-4F88-924F-522666B7566E}" destId="{5A6CDA55-8FF6-4871-9168-AEEB4CBC2D83}" srcOrd="3" destOrd="0" presId="urn:microsoft.com/office/officeart/2005/8/layout/bProcess3"/>
    <dgm:cxn modelId="{EFB68A8D-E1F6-4E2C-BA85-6F9FFFD34431}" type="presParOf" srcId="{5A6CDA55-8FF6-4871-9168-AEEB4CBC2D83}" destId="{551F9E4B-E800-47C3-9939-8BD14B38BE63}" srcOrd="0" destOrd="0" presId="urn:microsoft.com/office/officeart/2005/8/layout/bProcess3"/>
    <dgm:cxn modelId="{963A1AC4-F010-42E9-941C-2BC84C7D16F0}" type="presParOf" srcId="{7BC8E6EE-F541-4F88-924F-522666B7566E}" destId="{924CE480-09BD-4281-84E9-F1DE5C0E0CEC}" srcOrd="4" destOrd="0" presId="urn:microsoft.com/office/officeart/2005/8/layout/bProcess3"/>
    <dgm:cxn modelId="{6C92649C-FF8E-4249-BC79-3E27951EDE2A}" type="presParOf" srcId="{7BC8E6EE-F541-4F88-924F-522666B7566E}" destId="{ADEE2127-0EB9-4E5A-B05E-09AD95346FDB}" srcOrd="5" destOrd="0" presId="urn:microsoft.com/office/officeart/2005/8/layout/bProcess3"/>
    <dgm:cxn modelId="{1F806609-D022-45A2-B17B-B411F88737E5}" type="presParOf" srcId="{ADEE2127-0EB9-4E5A-B05E-09AD95346FDB}" destId="{A6C2DC1E-54D5-420F-A319-041FE1F4085E}" srcOrd="0" destOrd="0" presId="urn:microsoft.com/office/officeart/2005/8/layout/bProcess3"/>
    <dgm:cxn modelId="{007E6FE6-8275-4DAE-A85B-D530F010C4F2}" type="presParOf" srcId="{7BC8E6EE-F541-4F88-924F-522666B7566E}" destId="{B44162F4-99A8-4122-8F4E-13A5A61B870B}" srcOrd="6" destOrd="0" presId="urn:microsoft.com/office/officeart/2005/8/layout/bProcess3"/>
    <dgm:cxn modelId="{F8497467-0F99-4E19-9F58-45DB6E09A549}" type="presParOf" srcId="{7BC8E6EE-F541-4F88-924F-522666B7566E}" destId="{2B493CDD-D6AD-4EDD-B688-B000C676D293}" srcOrd="7" destOrd="0" presId="urn:microsoft.com/office/officeart/2005/8/layout/bProcess3"/>
    <dgm:cxn modelId="{0D8E656C-9EE6-4FC7-8DC4-ED60EF316EF4}" type="presParOf" srcId="{2B493CDD-D6AD-4EDD-B688-B000C676D293}" destId="{B913BEC0-F716-4344-97C5-FC91E631DA89}" srcOrd="0" destOrd="0" presId="urn:microsoft.com/office/officeart/2005/8/layout/bProcess3"/>
    <dgm:cxn modelId="{F23F5F2A-1765-4039-8075-8326F1E9259B}" type="presParOf" srcId="{7BC8E6EE-F541-4F88-924F-522666B7566E}" destId="{3A0260CE-ED58-4E6D-BE20-7C9620CBE358}" srcOrd="8"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661EAD3-026D-499C-A863-29D48A578B3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id-ID"/>
        </a:p>
      </dgm:t>
    </dgm:pt>
    <dgm:pt modelId="{3245B90F-E610-4C16-BB49-71E148CC3093}">
      <dgm:prSet phldrT="[Text]"/>
      <dgm:spPr/>
      <dgm:t>
        <a:bodyPr/>
        <a:lstStyle/>
        <a:p>
          <a:r>
            <a:rPr lang="id-ID" dirty="0" smtClean="0"/>
            <a:t>RECEIVING RECORD (RR)</a:t>
          </a:r>
          <a:endParaRPr lang="id-ID" dirty="0"/>
        </a:p>
      </dgm:t>
    </dgm:pt>
    <dgm:pt modelId="{0FD4044E-57DB-4F69-8B14-90E7A769AE60}" type="parTrans" cxnId="{4F8C04AD-AEA7-4157-8A81-46D9917BC78D}">
      <dgm:prSet/>
      <dgm:spPr/>
      <dgm:t>
        <a:bodyPr/>
        <a:lstStyle/>
        <a:p>
          <a:endParaRPr lang="id-ID"/>
        </a:p>
      </dgm:t>
    </dgm:pt>
    <dgm:pt modelId="{B5F5CFC0-3544-480A-8E24-2C5ACE57CE3B}" type="sibTrans" cxnId="{4F8C04AD-AEA7-4157-8A81-46D9917BC78D}">
      <dgm:prSet/>
      <dgm:spPr/>
      <dgm:t>
        <a:bodyPr/>
        <a:lstStyle/>
        <a:p>
          <a:endParaRPr lang="id-ID"/>
        </a:p>
      </dgm:t>
    </dgm:pt>
    <dgm:pt modelId="{F5FA95F0-AD35-45DF-8FDD-40864D4B404F}">
      <dgm:prSet phldrT="[Text]"/>
      <dgm:spPr/>
      <dgm:t>
        <a:bodyPr/>
        <a:lstStyle/>
        <a:p>
          <a:r>
            <a:rPr lang="id-ID" dirty="0" smtClean="0"/>
            <a:t>COPY NOTA/FAKTUR</a:t>
          </a:r>
          <a:endParaRPr lang="id-ID" dirty="0"/>
        </a:p>
      </dgm:t>
    </dgm:pt>
    <dgm:pt modelId="{6736C7A9-C774-4878-AFCF-278AF25A7314}" type="parTrans" cxnId="{774DB6F2-AD15-4790-9DE1-BB1387FE9A92}">
      <dgm:prSet/>
      <dgm:spPr/>
      <dgm:t>
        <a:bodyPr/>
        <a:lstStyle/>
        <a:p>
          <a:endParaRPr lang="id-ID"/>
        </a:p>
      </dgm:t>
    </dgm:pt>
    <dgm:pt modelId="{3D936B3E-AC67-4195-B1E7-3CCBFF8566FB}" type="sibTrans" cxnId="{774DB6F2-AD15-4790-9DE1-BB1387FE9A92}">
      <dgm:prSet/>
      <dgm:spPr/>
      <dgm:t>
        <a:bodyPr/>
        <a:lstStyle/>
        <a:p>
          <a:endParaRPr lang="id-ID"/>
        </a:p>
      </dgm:t>
    </dgm:pt>
    <dgm:pt modelId="{DA6D8B88-6639-40D4-B129-C5F5E338C8BC}">
      <dgm:prSet phldrT="[Text]"/>
      <dgm:spPr/>
      <dgm:t>
        <a:bodyPr/>
        <a:lstStyle/>
        <a:p>
          <a:r>
            <a:rPr lang="id-ID" dirty="0" smtClean="0"/>
            <a:t>SURAT JALAN</a:t>
          </a:r>
          <a:endParaRPr lang="id-ID" dirty="0"/>
        </a:p>
      </dgm:t>
    </dgm:pt>
    <dgm:pt modelId="{72EE43B0-FF60-467F-AD50-16FE9C6E2A5A}" type="parTrans" cxnId="{53D912CA-FC09-41CD-8034-4D6E6C7A601D}">
      <dgm:prSet/>
      <dgm:spPr/>
      <dgm:t>
        <a:bodyPr/>
        <a:lstStyle/>
        <a:p>
          <a:endParaRPr lang="id-ID"/>
        </a:p>
      </dgm:t>
    </dgm:pt>
    <dgm:pt modelId="{0EAF085F-96CC-4186-B6F3-C02C7068D5E3}" type="sibTrans" cxnId="{53D912CA-FC09-41CD-8034-4D6E6C7A601D}">
      <dgm:prSet/>
      <dgm:spPr/>
      <dgm:t>
        <a:bodyPr/>
        <a:lstStyle/>
        <a:p>
          <a:endParaRPr lang="id-ID"/>
        </a:p>
      </dgm:t>
    </dgm:pt>
    <dgm:pt modelId="{2C46F37A-DA15-470B-A3C4-FE1E5CA0FCE9}">
      <dgm:prSet phldrT="[Text]"/>
      <dgm:spPr/>
      <dgm:t>
        <a:bodyPr/>
        <a:lstStyle/>
        <a:p>
          <a:r>
            <a:rPr lang="id-ID" dirty="0" smtClean="0"/>
            <a:t>TANDA TERIMA FAKTUR</a:t>
          </a:r>
          <a:endParaRPr lang="id-ID" dirty="0"/>
        </a:p>
      </dgm:t>
    </dgm:pt>
    <dgm:pt modelId="{4CFE0993-0D26-4265-8DB5-74F8DC6C701F}" type="parTrans" cxnId="{6B507983-F683-4800-BBBB-294BBA96AB27}">
      <dgm:prSet/>
      <dgm:spPr/>
      <dgm:t>
        <a:bodyPr/>
        <a:lstStyle/>
        <a:p>
          <a:endParaRPr lang="id-ID"/>
        </a:p>
      </dgm:t>
    </dgm:pt>
    <dgm:pt modelId="{0151CFFA-24BE-42FD-BE10-A9F1F51315AB}" type="sibTrans" cxnId="{6B507983-F683-4800-BBBB-294BBA96AB27}">
      <dgm:prSet/>
      <dgm:spPr/>
      <dgm:t>
        <a:bodyPr/>
        <a:lstStyle/>
        <a:p>
          <a:endParaRPr lang="id-ID"/>
        </a:p>
      </dgm:t>
    </dgm:pt>
    <dgm:pt modelId="{D47190B3-FC3B-408D-81EC-0E96246BF84D}">
      <dgm:prSet phldrT="[Text]"/>
      <dgm:spPr/>
      <dgm:t>
        <a:bodyPr/>
        <a:lstStyle/>
        <a:p>
          <a:r>
            <a:rPr lang="id-ID" dirty="0" smtClean="0"/>
            <a:t>DITUKAR DENGAN TANDA TERIMA</a:t>
          </a:r>
          <a:endParaRPr lang="id-ID" dirty="0"/>
        </a:p>
      </dgm:t>
    </dgm:pt>
    <dgm:pt modelId="{461AA103-E54D-4273-8457-18CDCB7AB67F}" type="parTrans" cxnId="{EBEB6B43-0E83-4DE3-8DBC-420E519AC6B3}">
      <dgm:prSet/>
      <dgm:spPr/>
      <dgm:t>
        <a:bodyPr/>
        <a:lstStyle/>
        <a:p>
          <a:endParaRPr lang="id-ID"/>
        </a:p>
      </dgm:t>
    </dgm:pt>
    <dgm:pt modelId="{F3E7BDD7-10B2-4630-8BE2-209D4C5BA57B}" type="sibTrans" cxnId="{EBEB6B43-0E83-4DE3-8DBC-420E519AC6B3}">
      <dgm:prSet/>
      <dgm:spPr/>
      <dgm:t>
        <a:bodyPr/>
        <a:lstStyle/>
        <a:p>
          <a:endParaRPr lang="id-ID"/>
        </a:p>
      </dgm:t>
    </dgm:pt>
    <dgm:pt modelId="{A4275FBA-1A1A-4163-88F1-4980EF5AB143}">
      <dgm:prSet phldrT="[Text]" phldr="1"/>
      <dgm:spPr/>
      <dgm:t>
        <a:bodyPr/>
        <a:lstStyle/>
        <a:p>
          <a:endParaRPr lang="id-ID" dirty="0"/>
        </a:p>
      </dgm:t>
    </dgm:pt>
    <dgm:pt modelId="{1FE3B299-1A7A-4B55-8E94-FE7246F1095A}" type="parTrans" cxnId="{A7F0857B-34C2-4CA9-84DA-D599520885AE}">
      <dgm:prSet/>
      <dgm:spPr/>
      <dgm:t>
        <a:bodyPr/>
        <a:lstStyle/>
        <a:p>
          <a:endParaRPr lang="id-ID"/>
        </a:p>
      </dgm:t>
    </dgm:pt>
    <dgm:pt modelId="{D0A7C74B-50E8-4719-9D73-C95FE492F420}" type="sibTrans" cxnId="{A7F0857B-34C2-4CA9-84DA-D599520885AE}">
      <dgm:prSet/>
      <dgm:spPr/>
      <dgm:t>
        <a:bodyPr/>
        <a:lstStyle/>
        <a:p>
          <a:endParaRPr lang="id-ID"/>
        </a:p>
      </dgm:t>
    </dgm:pt>
    <dgm:pt modelId="{25D76FFE-89E1-49F9-8ABB-EACD73A6A580}">
      <dgm:prSet phldrT="[Text]" phldr="1"/>
      <dgm:spPr/>
      <dgm:t>
        <a:bodyPr/>
        <a:lstStyle/>
        <a:p>
          <a:endParaRPr lang="id-ID"/>
        </a:p>
      </dgm:t>
    </dgm:pt>
    <dgm:pt modelId="{3069D948-AAB3-40E9-8491-40182A46E813}" type="sibTrans" cxnId="{8D41AC26-F8A3-416B-AC07-F9378AE8BD44}">
      <dgm:prSet/>
      <dgm:spPr/>
      <dgm:t>
        <a:bodyPr/>
        <a:lstStyle/>
        <a:p>
          <a:endParaRPr lang="id-ID"/>
        </a:p>
      </dgm:t>
    </dgm:pt>
    <dgm:pt modelId="{5684DB2D-4E51-4A02-BD17-FF42E83A0B7A}" type="parTrans" cxnId="{8D41AC26-F8A3-416B-AC07-F9378AE8BD44}">
      <dgm:prSet/>
      <dgm:spPr/>
      <dgm:t>
        <a:bodyPr/>
        <a:lstStyle/>
        <a:p>
          <a:endParaRPr lang="id-ID"/>
        </a:p>
      </dgm:t>
    </dgm:pt>
    <dgm:pt modelId="{9E6DE20F-5B24-417A-9C4B-98C6D0F3A244}">
      <dgm:prSet phldrT="[Text]"/>
      <dgm:spPr/>
      <dgm:t>
        <a:bodyPr/>
        <a:lstStyle/>
        <a:p>
          <a:r>
            <a:rPr lang="id-ID" dirty="0" smtClean="0"/>
            <a:t>LAMPIRKAN DISBURSEMENT VOUCHER YANG TELAH DI TANDA TANGANI OLEH F.C</a:t>
          </a:r>
          <a:endParaRPr lang="id-ID" dirty="0"/>
        </a:p>
      </dgm:t>
    </dgm:pt>
    <dgm:pt modelId="{9EE73540-69A6-4DCC-9DC0-B2D64A95A7D2}" type="sibTrans" cxnId="{A5F7EB17-526B-424B-8933-318D532C5722}">
      <dgm:prSet/>
      <dgm:spPr/>
      <dgm:t>
        <a:bodyPr/>
        <a:lstStyle/>
        <a:p>
          <a:endParaRPr lang="id-ID"/>
        </a:p>
      </dgm:t>
    </dgm:pt>
    <dgm:pt modelId="{AC7C08ED-25F3-4396-A9EF-73FE6D847816}" type="parTrans" cxnId="{A5F7EB17-526B-424B-8933-318D532C5722}">
      <dgm:prSet/>
      <dgm:spPr/>
      <dgm:t>
        <a:bodyPr/>
        <a:lstStyle/>
        <a:p>
          <a:endParaRPr lang="id-ID"/>
        </a:p>
      </dgm:t>
    </dgm:pt>
    <dgm:pt modelId="{F6F2C7A0-D5D1-4A67-8F40-C6CB31D0075C}">
      <dgm:prSet phldrT="[Text]" phldr="1"/>
      <dgm:spPr/>
      <dgm:t>
        <a:bodyPr/>
        <a:lstStyle/>
        <a:p>
          <a:endParaRPr lang="id-ID" dirty="0"/>
        </a:p>
      </dgm:t>
    </dgm:pt>
    <dgm:pt modelId="{31BDA3AF-9CC8-4B90-8A13-3A3AF572B811}" type="sibTrans" cxnId="{AF7B266B-E309-49D8-BD55-921968001029}">
      <dgm:prSet/>
      <dgm:spPr/>
      <dgm:t>
        <a:bodyPr/>
        <a:lstStyle/>
        <a:p>
          <a:endParaRPr lang="id-ID"/>
        </a:p>
      </dgm:t>
    </dgm:pt>
    <dgm:pt modelId="{83C7D30E-9D2D-4A17-A1E5-529561F549C2}" type="parTrans" cxnId="{AF7B266B-E309-49D8-BD55-921968001029}">
      <dgm:prSet/>
      <dgm:spPr/>
      <dgm:t>
        <a:bodyPr/>
        <a:lstStyle/>
        <a:p>
          <a:endParaRPr lang="id-ID"/>
        </a:p>
      </dgm:t>
    </dgm:pt>
    <dgm:pt modelId="{F6EAA9EB-7B11-4877-848E-73D431536544}" type="pres">
      <dgm:prSet presAssocID="{F661EAD3-026D-499C-A863-29D48A578B3F}" presName="Name0" presStyleCnt="0">
        <dgm:presLayoutVars>
          <dgm:dir/>
          <dgm:animLvl val="lvl"/>
          <dgm:resizeHandles val="exact"/>
        </dgm:presLayoutVars>
      </dgm:prSet>
      <dgm:spPr/>
      <dgm:t>
        <a:bodyPr/>
        <a:lstStyle/>
        <a:p>
          <a:endParaRPr lang="id-ID"/>
        </a:p>
      </dgm:t>
    </dgm:pt>
    <dgm:pt modelId="{EB4F7F65-5D6C-4CAA-90B3-A83DBF593470}" type="pres">
      <dgm:prSet presAssocID="{3245B90F-E610-4C16-BB49-71E148CC3093}" presName="composite" presStyleCnt="0"/>
      <dgm:spPr/>
    </dgm:pt>
    <dgm:pt modelId="{576953B8-E8CB-4B41-A6AF-9347AA7BA5ED}" type="pres">
      <dgm:prSet presAssocID="{3245B90F-E610-4C16-BB49-71E148CC3093}" presName="parTx" presStyleLbl="alignNode1" presStyleIdx="0" presStyleCnt="3">
        <dgm:presLayoutVars>
          <dgm:chMax val="0"/>
          <dgm:chPref val="0"/>
          <dgm:bulletEnabled val="1"/>
        </dgm:presLayoutVars>
      </dgm:prSet>
      <dgm:spPr/>
      <dgm:t>
        <a:bodyPr/>
        <a:lstStyle/>
        <a:p>
          <a:endParaRPr lang="id-ID"/>
        </a:p>
      </dgm:t>
    </dgm:pt>
    <dgm:pt modelId="{06C2CF2C-5F5E-4021-AA61-6DB38574C164}" type="pres">
      <dgm:prSet presAssocID="{3245B90F-E610-4C16-BB49-71E148CC3093}" presName="desTx" presStyleLbl="alignAccFollowNode1" presStyleIdx="0" presStyleCnt="3">
        <dgm:presLayoutVars>
          <dgm:bulletEnabled val="1"/>
        </dgm:presLayoutVars>
      </dgm:prSet>
      <dgm:spPr/>
      <dgm:t>
        <a:bodyPr/>
        <a:lstStyle/>
        <a:p>
          <a:endParaRPr lang="id-ID"/>
        </a:p>
      </dgm:t>
    </dgm:pt>
    <dgm:pt modelId="{BA12F645-7440-400D-A2BA-E1C7B7CBC74E}" type="pres">
      <dgm:prSet presAssocID="{B5F5CFC0-3544-480A-8E24-2C5ACE57CE3B}" presName="space" presStyleCnt="0"/>
      <dgm:spPr/>
    </dgm:pt>
    <dgm:pt modelId="{8B1B6107-8A8E-4CED-B6A0-C0D14C1D52EF}" type="pres">
      <dgm:prSet presAssocID="{2C46F37A-DA15-470B-A3C4-FE1E5CA0FCE9}" presName="composite" presStyleCnt="0"/>
      <dgm:spPr/>
    </dgm:pt>
    <dgm:pt modelId="{6C080E48-3697-4D13-9E46-04F03B36E906}" type="pres">
      <dgm:prSet presAssocID="{2C46F37A-DA15-470B-A3C4-FE1E5CA0FCE9}" presName="parTx" presStyleLbl="alignNode1" presStyleIdx="1" presStyleCnt="3">
        <dgm:presLayoutVars>
          <dgm:chMax val="0"/>
          <dgm:chPref val="0"/>
          <dgm:bulletEnabled val="1"/>
        </dgm:presLayoutVars>
      </dgm:prSet>
      <dgm:spPr/>
      <dgm:t>
        <a:bodyPr/>
        <a:lstStyle/>
        <a:p>
          <a:endParaRPr lang="id-ID"/>
        </a:p>
      </dgm:t>
    </dgm:pt>
    <dgm:pt modelId="{1707176B-0DD4-402C-A067-15EBC4ECF9F1}" type="pres">
      <dgm:prSet presAssocID="{2C46F37A-DA15-470B-A3C4-FE1E5CA0FCE9}" presName="desTx" presStyleLbl="alignAccFollowNode1" presStyleIdx="1" presStyleCnt="3">
        <dgm:presLayoutVars>
          <dgm:bulletEnabled val="1"/>
        </dgm:presLayoutVars>
      </dgm:prSet>
      <dgm:spPr/>
      <dgm:t>
        <a:bodyPr/>
        <a:lstStyle/>
        <a:p>
          <a:endParaRPr lang="id-ID"/>
        </a:p>
      </dgm:t>
    </dgm:pt>
    <dgm:pt modelId="{5726FEB5-3CA7-4446-80C5-1327B9915BAB}" type="pres">
      <dgm:prSet presAssocID="{0151CFFA-24BE-42FD-BE10-A9F1F51315AB}" presName="space" presStyleCnt="0"/>
      <dgm:spPr/>
    </dgm:pt>
    <dgm:pt modelId="{8C0117B6-0BCF-42FF-9172-583F619EE1D8}" type="pres">
      <dgm:prSet presAssocID="{F6F2C7A0-D5D1-4A67-8F40-C6CB31D0075C}" presName="composite" presStyleCnt="0"/>
      <dgm:spPr/>
    </dgm:pt>
    <dgm:pt modelId="{E85FC073-5657-43BB-BA81-723E508FC5FC}" type="pres">
      <dgm:prSet presAssocID="{F6F2C7A0-D5D1-4A67-8F40-C6CB31D0075C}" presName="parTx" presStyleLbl="alignNode1" presStyleIdx="2" presStyleCnt="3">
        <dgm:presLayoutVars>
          <dgm:chMax val="0"/>
          <dgm:chPref val="0"/>
          <dgm:bulletEnabled val="1"/>
        </dgm:presLayoutVars>
      </dgm:prSet>
      <dgm:spPr/>
      <dgm:t>
        <a:bodyPr/>
        <a:lstStyle/>
        <a:p>
          <a:endParaRPr lang="id-ID"/>
        </a:p>
      </dgm:t>
    </dgm:pt>
    <dgm:pt modelId="{697E2E8E-EC8E-4D1D-AF4A-31DB200DD0B4}" type="pres">
      <dgm:prSet presAssocID="{F6F2C7A0-D5D1-4A67-8F40-C6CB31D0075C}" presName="desTx" presStyleLbl="alignAccFollowNode1" presStyleIdx="2" presStyleCnt="3">
        <dgm:presLayoutVars>
          <dgm:bulletEnabled val="1"/>
        </dgm:presLayoutVars>
      </dgm:prSet>
      <dgm:spPr/>
      <dgm:t>
        <a:bodyPr/>
        <a:lstStyle/>
        <a:p>
          <a:endParaRPr lang="id-ID"/>
        </a:p>
      </dgm:t>
    </dgm:pt>
  </dgm:ptLst>
  <dgm:cxnLst>
    <dgm:cxn modelId="{4F8C04AD-AEA7-4157-8A81-46D9917BC78D}" srcId="{F661EAD3-026D-499C-A863-29D48A578B3F}" destId="{3245B90F-E610-4C16-BB49-71E148CC3093}" srcOrd="0" destOrd="0" parTransId="{0FD4044E-57DB-4F69-8B14-90E7A769AE60}" sibTransId="{B5F5CFC0-3544-480A-8E24-2C5ACE57CE3B}"/>
    <dgm:cxn modelId="{774DB6F2-AD15-4790-9DE1-BB1387FE9A92}" srcId="{3245B90F-E610-4C16-BB49-71E148CC3093}" destId="{F5FA95F0-AD35-45DF-8FDD-40864D4B404F}" srcOrd="0" destOrd="0" parTransId="{6736C7A9-C774-4878-AFCF-278AF25A7314}" sibTransId="{3D936B3E-AC67-4195-B1E7-3CCBFF8566FB}"/>
    <dgm:cxn modelId="{068C1F77-F4D7-420B-86F8-2339640A1ADC}" type="presOf" srcId="{F661EAD3-026D-499C-A863-29D48A578B3F}" destId="{F6EAA9EB-7B11-4877-848E-73D431536544}" srcOrd="0" destOrd="0" presId="urn:microsoft.com/office/officeart/2005/8/layout/hList1"/>
    <dgm:cxn modelId="{422955F4-4D8F-45FF-BE01-686B4FD8CE17}" type="presOf" srcId="{F5FA95F0-AD35-45DF-8FDD-40864D4B404F}" destId="{06C2CF2C-5F5E-4021-AA61-6DB38574C164}" srcOrd="0" destOrd="0" presId="urn:microsoft.com/office/officeart/2005/8/layout/hList1"/>
    <dgm:cxn modelId="{90288090-CE11-4426-AA55-ABC109F0D2BC}" type="presOf" srcId="{2C46F37A-DA15-470B-A3C4-FE1E5CA0FCE9}" destId="{6C080E48-3697-4D13-9E46-04F03B36E906}" srcOrd="0" destOrd="0" presId="urn:microsoft.com/office/officeart/2005/8/layout/hList1"/>
    <dgm:cxn modelId="{819BA7F6-D8FC-4965-9ED6-268D123796D0}" type="presOf" srcId="{DA6D8B88-6639-40D4-B129-C5F5E338C8BC}" destId="{06C2CF2C-5F5E-4021-AA61-6DB38574C164}" srcOrd="0" destOrd="1" presId="urn:microsoft.com/office/officeart/2005/8/layout/hList1"/>
    <dgm:cxn modelId="{80AFB8C3-C70A-4FC8-8FE7-DD0A0D805D4B}" type="presOf" srcId="{D47190B3-FC3B-408D-81EC-0E96246BF84D}" destId="{1707176B-0DD4-402C-A067-15EBC4ECF9F1}" srcOrd="0" destOrd="0" presId="urn:microsoft.com/office/officeart/2005/8/layout/hList1"/>
    <dgm:cxn modelId="{53D912CA-FC09-41CD-8034-4D6E6C7A601D}" srcId="{3245B90F-E610-4C16-BB49-71E148CC3093}" destId="{DA6D8B88-6639-40D4-B129-C5F5E338C8BC}" srcOrd="1" destOrd="0" parTransId="{72EE43B0-FF60-467F-AD50-16FE9C6E2A5A}" sibTransId="{0EAF085F-96CC-4186-B6F3-C02C7068D5E3}"/>
    <dgm:cxn modelId="{AF7B266B-E309-49D8-BD55-921968001029}" srcId="{F661EAD3-026D-499C-A863-29D48A578B3F}" destId="{F6F2C7A0-D5D1-4A67-8F40-C6CB31D0075C}" srcOrd="2" destOrd="0" parTransId="{83C7D30E-9D2D-4A17-A1E5-529561F549C2}" sibTransId="{31BDA3AF-9CC8-4B90-8A13-3A3AF572B811}"/>
    <dgm:cxn modelId="{8D41AC26-F8A3-416B-AC07-F9378AE8BD44}" srcId="{F6F2C7A0-D5D1-4A67-8F40-C6CB31D0075C}" destId="{25D76FFE-89E1-49F9-8ABB-EACD73A6A580}" srcOrd="1" destOrd="0" parTransId="{5684DB2D-4E51-4A02-BD17-FF42E83A0B7A}" sibTransId="{3069D948-AAB3-40E9-8491-40182A46E813}"/>
    <dgm:cxn modelId="{EBEB6B43-0E83-4DE3-8DBC-420E519AC6B3}" srcId="{2C46F37A-DA15-470B-A3C4-FE1E5CA0FCE9}" destId="{D47190B3-FC3B-408D-81EC-0E96246BF84D}" srcOrd="0" destOrd="0" parTransId="{461AA103-E54D-4273-8457-18CDCB7AB67F}" sibTransId="{F3E7BDD7-10B2-4630-8BE2-209D4C5BA57B}"/>
    <dgm:cxn modelId="{DCDDE06D-D5E4-4C0B-93A7-768B6FCCE34D}" type="presOf" srcId="{A4275FBA-1A1A-4163-88F1-4980EF5AB143}" destId="{1707176B-0DD4-402C-A067-15EBC4ECF9F1}" srcOrd="0" destOrd="1" presId="urn:microsoft.com/office/officeart/2005/8/layout/hList1"/>
    <dgm:cxn modelId="{2D454930-184F-4C9A-9F60-632790678116}" type="presOf" srcId="{9E6DE20F-5B24-417A-9C4B-98C6D0F3A244}" destId="{697E2E8E-EC8E-4D1D-AF4A-31DB200DD0B4}" srcOrd="0" destOrd="0" presId="urn:microsoft.com/office/officeart/2005/8/layout/hList1"/>
    <dgm:cxn modelId="{A5F7EB17-526B-424B-8933-318D532C5722}" srcId="{F6F2C7A0-D5D1-4A67-8F40-C6CB31D0075C}" destId="{9E6DE20F-5B24-417A-9C4B-98C6D0F3A244}" srcOrd="0" destOrd="0" parTransId="{AC7C08ED-25F3-4396-A9EF-73FE6D847816}" sibTransId="{9EE73540-69A6-4DCC-9DC0-B2D64A95A7D2}"/>
    <dgm:cxn modelId="{A620EDA5-230F-41A2-B7B4-F076083FEFD7}" type="presOf" srcId="{25D76FFE-89E1-49F9-8ABB-EACD73A6A580}" destId="{697E2E8E-EC8E-4D1D-AF4A-31DB200DD0B4}" srcOrd="0" destOrd="1" presId="urn:microsoft.com/office/officeart/2005/8/layout/hList1"/>
    <dgm:cxn modelId="{A7F0857B-34C2-4CA9-84DA-D599520885AE}" srcId="{2C46F37A-DA15-470B-A3C4-FE1E5CA0FCE9}" destId="{A4275FBA-1A1A-4163-88F1-4980EF5AB143}" srcOrd="1" destOrd="0" parTransId="{1FE3B299-1A7A-4B55-8E94-FE7246F1095A}" sibTransId="{D0A7C74B-50E8-4719-9D73-C95FE492F420}"/>
    <dgm:cxn modelId="{DA3C2AFC-0528-4E2E-87CF-6B0A6ED1618E}" type="presOf" srcId="{F6F2C7A0-D5D1-4A67-8F40-C6CB31D0075C}" destId="{E85FC073-5657-43BB-BA81-723E508FC5FC}" srcOrd="0" destOrd="0" presId="urn:microsoft.com/office/officeart/2005/8/layout/hList1"/>
    <dgm:cxn modelId="{2524D613-65FE-43E8-9800-6D952D5E83CA}" type="presOf" srcId="{3245B90F-E610-4C16-BB49-71E148CC3093}" destId="{576953B8-E8CB-4B41-A6AF-9347AA7BA5ED}" srcOrd="0" destOrd="0" presId="urn:microsoft.com/office/officeart/2005/8/layout/hList1"/>
    <dgm:cxn modelId="{6B507983-F683-4800-BBBB-294BBA96AB27}" srcId="{F661EAD3-026D-499C-A863-29D48A578B3F}" destId="{2C46F37A-DA15-470B-A3C4-FE1E5CA0FCE9}" srcOrd="1" destOrd="0" parTransId="{4CFE0993-0D26-4265-8DB5-74F8DC6C701F}" sibTransId="{0151CFFA-24BE-42FD-BE10-A9F1F51315AB}"/>
    <dgm:cxn modelId="{AEA09AEB-7E48-424F-87DA-2191B0946C3E}" type="presParOf" srcId="{F6EAA9EB-7B11-4877-848E-73D431536544}" destId="{EB4F7F65-5D6C-4CAA-90B3-A83DBF593470}" srcOrd="0" destOrd="0" presId="urn:microsoft.com/office/officeart/2005/8/layout/hList1"/>
    <dgm:cxn modelId="{E6610E8D-5AEA-413A-A7B5-995B4627DAC3}" type="presParOf" srcId="{EB4F7F65-5D6C-4CAA-90B3-A83DBF593470}" destId="{576953B8-E8CB-4B41-A6AF-9347AA7BA5ED}" srcOrd="0" destOrd="0" presId="urn:microsoft.com/office/officeart/2005/8/layout/hList1"/>
    <dgm:cxn modelId="{9C4668EE-386F-4298-9608-C8F3996EB258}" type="presParOf" srcId="{EB4F7F65-5D6C-4CAA-90B3-A83DBF593470}" destId="{06C2CF2C-5F5E-4021-AA61-6DB38574C164}" srcOrd="1" destOrd="0" presId="urn:microsoft.com/office/officeart/2005/8/layout/hList1"/>
    <dgm:cxn modelId="{DEDD9D69-F76E-4813-8F1A-5DA6B210C015}" type="presParOf" srcId="{F6EAA9EB-7B11-4877-848E-73D431536544}" destId="{BA12F645-7440-400D-A2BA-E1C7B7CBC74E}" srcOrd="1" destOrd="0" presId="urn:microsoft.com/office/officeart/2005/8/layout/hList1"/>
    <dgm:cxn modelId="{4DF9352D-2140-4B9F-B06A-5B57400C44D1}" type="presParOf" srcId="{F6EAA9EB-7B11-4877-848E-73D431536544}" destId="{8B1B6107-8A8E-4CED-B6A0-C0D14C1D52EF}" srcOrd="2" destOrd="0" presId="urn:microsoft.com/office/officeart/2005/8/layout/hList1"/>
    <dgm:cxn modelId="{6C26BE21-C38B-4233-BDD4-11D9776FE343}" type="presParOf" srcId="{8B1B6107-8A8E-4CED-B6A0-C0D14C1D52EF}" destId="{6C080E48-3697-4D13-9E46-04F03B36E906}" srcOrd="0" destOrd="0" presId="urn:microsoft.com/office/officeart/2005/8/layout/hList1"/>
    <dgm:cxn modelId="{183F2E35-1279-41E7-AF7E-5793C50A7445}" type="presParOf" srcId="{8B1B6107-8A8E-4CED-B6A0-C0D14C1D52EF}" destId="{1707176B-0DD4-402C-A067-15EBC4ECF9F1}" srcOrd="1" destOrd="0" presId="urn:microsoft.com/office/officeart/2005/8/layout/hList1"/>
    <dgm:cxn modelId="{567DC165-A9F5-4629-82D0-2F0ACF39237D}" type="presParOf" srcId="{F6EAA9EB-7B11-4877-848E-73D431536544}" destId="{5726FEB5-3CA7-4446-80C5-1327B9915BAB}" srcOrd="3" destOrd="0" presId="urn:microsoft.com/office/officeart/2005/8/layout/hList1"/>
    <dgm:cxn modelId="{6CAB5A92-F2E6-451A-87D8-06F1A5E9BB95}" type="presParOf" srcId="{F6EAA9EB-7B11-4877-848E-73D431536544}" destId="{8C0117B6-0BCF-42FF-9172-583F619EE1D8}" srcOrd="4" destOrd="0" presId="urn:microsoft.com/office/officeart/2005/8/layout/hList1"/>
    <dgm:cxn modelId="{58ABCFF2-C078-4D67-ABBB-C1EDAC24806A}" type="presParOf" srcId="{8C0117B6-0BCF-42FF-9172-583F619EE1D8}" destId="{E85FC073-5657-43BB-BA81-723E508FC5FC}" srcOrd="0" destOrd="0" presId="urn:microsoft.com/office/officeart/2005/8/layout/hList1"/>
    <dgm:cxn modelId="{21952275-1E18-4674-AE14-8CD8A30248BE}" type="presParOf" srcId="{8C0117B6-0BCF-42FF-9172-583F619EE1D8}" destId="{697E2E8E-EC8E-4D1D-AF4A-31DB200DD0B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98440AB-9A14-4ED9-8CC3-2442D56D3DC3}"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id-ID"/>
        </a:p>
      </dgm:t>
    </dgm:pt>
    <dgm:pt modelId="{01A4D3D7-D158-4442-96E3-49B17AFC2F46}">
      <dgm:prSet phldrT="[Text]"/>
      <dgm:spPr/>
      <dgm:t>
        <a:bodyPr/>
        <a:lstStyle/>
        <a:p>
          <a:r>
            <a:rPr lang="id-ID" dirty="0" smtClean="0"/>
            <a:t>KAS  BESAR</a:t>
          </a:r>
          <a:endParaRPr lang="id-ID" dirty="0"/>
        </a:p>
      </dgm:t>
    </dgm:pt>
    <dgm:pt modelId="{B279C198-6E6F-4DBA-8B7F-859696906017}" type="parTrans" cxnId="{E6E1AA2A-2257-4E2A-ADB7-CB4E9ADB2F40}">
      <dgm:prSet/>
      <dgm:spPr/>
      <dgm:t>
        <a:bodyPr/>
        <a:lstStyle/>
        <a:p>
          <a:endParaRPr lang="id-ID"/>
        </a:p>
      </dgm:t>
    </dgm:pt>
    <dgm:pt modelId="{A307DAD1-B3A6-47CC-8E52-CB869BE71452}" type="sibTrans" cxnId="{E6E1AA2A-2257-4E2A-ADB7-CB4E9ADB2F40}">
      <dgm:prSet/>
      <dgm:spPr/>
      <dgm:t>
        <a:bodyPr/>
        <a:lstStyle/>
        <a:p>
          <a:endParaRPr lang="id-ID"/>
        </a:p>
      </dgm:t>
    </dgm:pt>
    <dgm:pt modelId="{65FF953F-F1DF-4AFE-AF3D-05EF04E9BB44}">
      <dgm:prSet phldrT="[Text]"/>
      <dgm:spPr/>
      <dgm:t>
        <a:bodyPr/>
        <a:lstStyle/>
        <a:p>
          <a:r>
            <a:rPr lang="id-ID" dirty="0" smtClean="0"/>
            <a:t>HOUSE BANK F&amp; B CASHIER</a:t>
          </a:r>
          <a:endParaRPr lang="id-ID" dirty="0"/>
        </a:p>
      </dgm:t>
    </dgm:pt>
    <dgm:pt modelId="{EDFCFCE2-7C4C-4442-B6B6-5F25CDD4458E}" type="parTrans" cxnId="{70F6D005-012D-4C3E-B4E9-D83900CBB106}">
      <dgm:prSet/>
      <dgm:spPr/>
      <dgm:t>
        <a:bodyPr/>
        <a:lstStyle/>
        <a:p>
          <a:endParaRPr lang="id-ID"/>
        </a:p>
      </dgm:t>
    </dgm:pt>
    <dgm:pt modelId="{0C2FCDF1-77A9-4E93-813A-708D6FA5E707}" type="sibTrans" cxnId="{70F6D005-012D-4C3E-B4E9-D83900CBB106}">
      <dgm:prSet/>
      <dgm:spPr/>
      <dgm:t>
        <a:bodyPr/>
        <a:lstStyle/>
        <a:p>
          <a:endParaRPr lang="id-ID"/>
        </a:p>
      </dgm:t>
    </dgm:pt>
    <dgm:pt modelId="{BBF44028-87D1-4C52-95DB-E5C0F35ABB87}">
      <dgm:prSet phldrT="[Text]"/>
      <dgm:spPr/>
      <dgm:t>
        <a:bodyPr/>
        <a:lstStyle/>
        <a:p>
          <a:r>
            <a:rPr lang="id-ID" dirty="0" smtClean="0"/>
            <a:t>HOUSE BANK EXCECUTIVE LOUNGE (3 JUTA)</a:t>
          </a:r>
          <a:endParaRPr lang="id-ID" dirty="0"/>
        </a:p>
      </dgm:t>
    </dgm:pt>
    <dgm:pt modelId="{B05A8BE1-F248-4C06-8C15-3D0521A9F2DC}" type="parTrans" cxnId="{46C68099-B9E5-495D-8C83-5B24400721B3}">
      <dgm:prSet/>
      <dgm:spPr/>
      <dgm:t>
        <a:bodyPr/>
        <a:lstStyle/>
        <a:p>
          <a:endParaRPr lang="id-ID"/>
        </a:p>
      </dgm:t>
    </dgm:pt>
    <dgm:pt modelId="{F11BD8C8-7B38-415C-B30B-08D30A18E2E7}" type="sibTrans" cxnId="{46C68099-B9E5-495D-8C83-5B24400721B3}">
      <dgm:prSet/>
      <dgm:spPr/>
      <dgm:t>
        <a:bodyPr/>
        <a:lstStyle/>
        <a:p>
          <a:endParaRPr lang="id-ID"/>
        </a:p>
      </dgm:t>
    </dgm:pt>
    <dgm:pt modelId="{32529C06-DBEE-4914-9695-58465A6A7B9B}">
      <dgm:prSet phldrT="[Text]"/>
      <dgm:spPr/>
      <dgm:t>
        <a:bodyPr/>
        <a:lstStyle/>
        <a:p>
          <a:r>
            <a:rPr lang="id-ID" dirty="0" smtClean="0"/>
            <a:t>HOUSE BANK CASHIER OUTLET (1 JUTA)</a:t>
          </a:r>
          <a:endParaRPr lang="id-ID" dirty="0"/>
        </a:p>
      </dgm:t>
    </dgm:pt>
    <dgm:pt modelId="{BCB34605-3C1E-4C53-A591-C82EC7E66C09}" type="parTrans" cxnId="{B7B6D3B9-6BB3-4921-9AF6-78E0C67BA575}">
      <dgm:prSet/>
      <dgm:spPr/>
      <dgm:t>
        <a:bodyPr/>
        <a:lstStyle/>
        <a:p>
          <a:endParaRPr lang="id-ID"/>
        </a:p>
      </dgm:t>
    </dgm:pt>
    <dgm:pt modelId="{AFEC2EBD-75B1-439A-A822-9D3E0F864EFF}" type="sibTrans" cxnId="{B7B6D3B9-6BB3-4921-9AF6-78E0C67BA575}">
      <dgm:prSet/>
      <dgm:spPr/>
      <dgm:t>
        <a:bodyPr/>
        <a:lstStyle/>
        <a:p>
          <a:endParaRPr lang="id-ID"/>
        </a:p>
      </dgm:t>
    </dgm:pt>
    <dgm:pt modelId="{F16A026F-72C5-49AE-8BB9-EF3EC0D3490D}">
      <dgm:prSet phldrT="[Text]"/>
      <dgm:spPr/>
      <dgm:t>
        <a:bodyPr/>
        <a:lstStyle/>
        <a:p>
          <a:r>
            <a:rPr lang="id-ID" dirty="0" smtClean="0"/>
            <a:t>HOUSE BANK FO CAHSIER ( 5 JUTA)</a:t>
          </a:r>
          <a:endParaRPr lang="id-ID" dirty="0"/>
        </a:p>
      </dgm:t>
    </dgm:pt>
    <dgm:pt modelId="{92C53929-7DE5-4989-9934-D2C2813D0D59}" type="parTrans" cxnId="{48C26FB3-F5D3-4BC4-A9C0-FE1F5E9CD73D}">
      <dgm:prSet/>
      <dgm:spPr/>
      <dgm:t>
        <a:bodyPr/>
        <a:lstStyle/>
        <a:p>
          <a:endParaRPr lang="id-ID"/>
        </a:p>
      </dgm:t>
    </dgm:pt>
    <dgm:pt modelId="{E074DD84-5B50-4E59-8369-7D94755747BE}" type="sibTrans" cxnId="{48C26FB3-F5D3-4BC4-A9C0-FE1F5E9CD73D}">
      <dgm:prSet/>
      <dgm:spPr/>
      <dgm:t>
        <a:bodyPr/>
        <a:lstStyle/>
        <a:p>
          <a:endParaRPr lang="id-ID"/>
        </a:p>
      </dgm:t>
    </dgm:pt>
    <dgm:pt modelId="{2FB91873-087F-4A8B-8FFE-28BFABC3B6EB}" type="pres">
      <dgm:prSet presAssocID="{E98440AB-9A14-4ED9-8CC3-2442D56D3DC3}" presName="cycle" presStyleCnt="0">
        <dgm:presLayoutVars>
          <dgm:dir/>
          <dgm:resizeHandles val="exact"/>
        </dgm:presLayoutVars>
      </dgm:prSet>
      <dgm:spPr/>
      <dgm:t>
        <a:bodyPr/>
        <a:lstStyle/>
        <a:p>
          <a:endParaRPr lang="id-ID"/>
        </a:p>
      </dgm:t>
    </dgm:pt>
    <dgm:pt modelId="{F043090B-D20F-40C4-AD07-3080169BFDC0}" type="pres">
      <dgm:prSet presAssocID="{01A4D3D7-D158-4442-96E3-49B17AFC2F46}" presName="node" presStyleLbl="node1" presStyleIdx="0" presStyleCnt="5">
        <dgm:presLayoutVars>
          <dgm:bulletEnabled val="1"/>
        </dgm:presLayoutVars>
      </dgm:prSet>
      <dgm:spPr/>
      <dgm:t>
        <a:bodyPr/>
        <a:lstStyle/>
        <a:p>
          <a:endParaRPr lang="id-ID"/>
        </a:p>
      </dgm:t>
    </dgm:pt>
    <dgm:pt modelId="{0510F5C4-2B5B-4895-BE08-ECB02E07C714}" type="pres">
      <dgm:prSet presAssocID="{01A4D3D7-D158-4442-96E3-49B17AFC2F46}" presName="spNode" presStyleCnt="0"/>
      <dgm:spPr/>
    </dgm:pt>
    <dgm:pt modelId="{69C737C9-0AB2-4320-9053-E8A88AEE4425}" type="pres">
      <dgm:prSet presAssocID="{A307DAD1-B3A6-47CC-8E52-CB869BE71452}" presName="sibTrans" presStyleLbl="sibTrans1D1" presStyleIdx="0" presStyleCnt="5"/>
      <dgm:spPr/>
      <dgm:t>
        <a:bodyPr/>
        <a:lstStyle/>
        <a:p>
          <a:endParaRPr lang="id-ID"/>
        </a:p>
      </dgm:t>
    </dgm:pt>
    <dgm:pt modelId="{22B2EE6A-5B5A-4BFE-8D6C-5DEFFC3E89DD}" type="pres">
      <dgm:prSet presAssocID="{65FF953F-F1DF-4AFE-AF3D-05EF04E9BB44}" presName="node" presStyleLbl="node1" presStyleIdx="1" presStyleCnt="5">
        <dgm:presLayoutVars>
          <dgm:bulletEnabled val="1"/>
        </dgm:presLayoutVars>
      </dgm:prSet>
      <dgm:spPr/>
      <dgm:t>
        <a:bodyPr/>
        <a:lstStyle/>
        <a:p>
          <a:endParaRPr lang="id-ID"/>
        </a:p>
      </dgm:t>
    </dgm:pt>
    <dgm:pt modelId="{CE4AA2EB-B6E3-4A92-A0D5-C47F8686E3FE}" type="pres">
      <dgm:prSet presAssocID="{65FF953F-F1DF-4AFE-AF3D-05EF04E9BB44}" presName="spNode" presStyleCnt="0"/>
      <dgm:spPr/>
    </dgm:pt>
    <dgm:pt modelId="{8FB5EF4C-DFE5-4569-B15B-876DAF7B0B5F}" type="pres">
      <dgm:prSet presAssocID="{0C2FCDF1-77A9-4E93-813A-708D6FA5E707}" presName="sibTrans" presStyleLbl="sibTrans1D1" presStyleIdx="1" presStyleCnt="5"/>
      <dgm:spPr/>
      <dgm:t>
        <a:bodyPr/>
        <a:lstStyle/>
        <a:p>
          <a:endParaRPr lang="id-ID"/>
        </a:p>
      </dgm:t>
    </dgm:pt>
    <dgm:pt modelId="{FED0CE4A-714E-4B04-A261-BFE619721E19}" type="pres">
      <dgm:prSet presAssocID="{BBF44028-87D1-4C52-95DB-E5C0F35ABB87}" presName="node" presStyleLbl="node1" presStyleIdx="2" presStyleCnt="5">
        <dgm:presLayoutVars>
          <dgm:bulletEnabled val="1"/>
        </dgm:presLayoutVars>
      </dgm:prSet>
      <dgm:spPr/>
      <dgm:t>
        <a:bodyPr/>
        <a:lstStyle/>
        <a:p>
          <a:endParaRPr lang="id-ID"/>
        </a:p>
      </dgm:t>
    </dgm:pt>
    <dgm:pt modelId="{E8D05BAF-B789-484D-8057-8DF407466958}" type="pres">
      <dgm:prSet presAssocID="{BBF44028-87D1-4C52-95DB-E5C0F35ABB87}" presName="spNode" presStyleCnt="0"/>
      <dgm:spPr/>
    </dgm:pt>
    <dgm:pt modelId="{62A09095-C428-4B9C-BE41-A84087B717C9}" type="pres">
      <dgm:prSet presAssocID="{F11BD8C8-7B38-415C-B30B-08D30A18E2E7}" presName="sibTrans" presStyleLbl="sibTrans1D1" presStyleIdx="2" presStyleCnt="5"/>
      <dgm:spPr/>
      <dgm:t>
        <a:bodyPr/>
        <a:lstStyle/>
        <a:p>
          <a:endParaRPr lang="id-ID"/>
        </a:p>
      </dgm:t>
    </dgm:pt>
    <dgm:pt modelId="{D0BA17E3-A876-4498-AEC5-1B314829F326}" type="pres">
      <dgm:prSet presAssocID="{32529C06-DBEE-4914-9695-58465A6A7B9B}" presName="node" presStyleLbl="node1" presStyleIdx="3" presStyleCnt="5">
        <dgm:presLayoutVars>
          <dgm:bulletEnabled val="1"/>
        </dgm:presLayoutVars>
      </dgm:prSet>
      <dgm:spPr/>
      <dgm:t>
        <a:bodyPr/>
        <a:lstStyle/>
        <a:p>
          <a:endParaRPr lang="id-ID"/>
        </a:p>
      </dgm:t>
    </dgm:pt>
    <dgm:pt modelId="{05197BB8-44FA-48A3-A0AB-88FECA8941A4}" type="pres">
      <dgm:prSet presAssocID="{32529C06-DBEE-4914-9695-58465A6A7B9B}" presName="spNode" presStyleCnt="0"/>
      <dgm:spPr/>
    </dgm:pt>
    <dgm:pt modelId="{7118961F-65FC-4336-838E-E93312DEFBF5}" type="pres">
      <dgm:prSet presAssocID="{AFEC2EBD-75B1-439A-A822-9D3E0F864EFF}" presName="sibTrans" presStyleLbl="sibTrans1D1" presStyleIdx="3" presStyleCnt="5"/>
      <dgm:spPr/>
      <dgm:t>
        <a:bodyPr/>
        <a:lstStyle/>
        <a:p>
          <a:endParaRPr lang="id-ID"/>
        </a:p>
      </dgm:t>
    </dgm:pt>
    <dgm:pt modelId="{6CFAADA4-F0E7-4092-AD3E-4A3CEC336D33}" type="pres">
      <dgm:prSet presAssocID="{F16A026F-72C5-49AE-8BB9-EF3EC0D3490D}" presName="node" presStyleLbl="node1" presStyleIdx="4" presStyleCnt="5">
        <dgm:presLayoutVars>
          <dgm:bulletEnabled val="1"/>
        </dgm:presLayoutVars>
      </dgm:prSet>
      <dgm:spPr/>
      <dgm:t>
        <a:bodyPr/>
        <a:lstStyle/>
        <a:p>
          <a:endParaRPr lang="id-ID"/>
        </a:p>
      </dgm:t>
    </dgm:pt>
    <dgm:pt modelId="{3292CD10-B1B2-4044-BC85-1D9DD81AC8A5}" type="pres">
      <dgm:prSet presAssocID="{F16A026F-72C5-49AE-8BB9-EF3EC0D3490D}" presName="spNode" presStyleCnt="0"/>
      <dgm:spPr/>
    </dgm:pt>
    <dgm:pt modelId="{5C3C12DF-334C-4A94-859B-632AD93347AA}" type="pres">
      <dgm:prSet presAssocID="{E074DD84-5B50-4E59-8369-7D94755747BE}" presName="sibTrans" presStyleLbl="sibTrans1D1" presStyleIdx="4" presStyleCnt="5"/>
      <dgm:spPr/>
      <dgm:t>
        <a:bodyPr/>
        <a:lstStyle/>
        <a:p>
          <a:endParaRPr lang="id-ID"/>
        </a:p>
      </dgm:t>
    </dgm:pt>
  </dgm:ptLst>
  <dgm:cxnLst>
    <dgm:cxn modelId="{46C68099-B9E5-495D-8C83-5B24400721B3}" srcId="{E98440AB-9A14-4ED9-8CC3-2442D56D3DC3}" destId="{BBF44028-87D1-4C52-95DB-E5C0F35ABB87}" srcOrd="2" destOrd="0" parTransId="{B05A8BE1-F248-4C06-8C15-3D0521A9F2DC}" sibTransId="{F11BD8C8-7B38-415C-B30B-08D30A18E2E7}"/>
    <dgm:cxn modelId="{43C7697E-9507-4017-91E8-AFB49DD7E343}" type="presOf" srcId="{0C2FCDF1-77A9-4E93-813A-708D6FA5E707}" destId="{8FB5EF4C-DFE5-4569-B15B-876DAF7B0B5F}" srcOrd="0" destOrd="0" presId="urn:microsoft.com/office/officeart/2005/8/layout/cycle6"/>
    <dgm:cxn modelId="{E6E1AA2A-2257-4E2A-ADB7-CB4E9ADB2F40}" srcId="{E98440AB-9A14-4ED9-8CC3-2442D56D3DC3}" destId="{01A4D3D7-D158-4442-96E3-49B17AFC2F46}" srcOrd="0" destOrd="0" parTransId="{B279C198-6E6F-4DBA-8B7F-859696906017}" sibTransId="{A307DAD1-B3A6-47CC-8E52-CB869BE71452}"/>
    <dgm:cxn modelId="{B985140A-8DA8-4A0E-B297-5C6A77229359}" type="presOf" srcId="{01A4D3D7-D158-4442-96E3-49B17AFC2F46}" destId="{F043090B-D20F-40C4-AD07-3080169BFDC0}" srcOrd="0" destOrd="0" presId="urn:microsoft.com/office/officeart/2005/8/layout/cycle6"/>
    <dgm:cxn modelId="{B7B6D3B9-6BB3-4921-9AF6-78E0C67BA575}" srcId="{E98440AB-9A14-4ED9-8CC3-2442D56D3DC3}" destId="{32529C06-DBEE-4914-9695-58465A6A7B9B}" srcOrd="3" destOrd="0" parTransId="{BCB34605-3C1E-4C53-A591-C82EC7E66C09}" sibTransId="{AFEC2EBD-75B1-439A-A822-9D3E0F864EFF}"/>
    <dgm:cxn modelId="{2C1048C1-0152-4BAB-AE18-E5D4597C2985}" type="presOf" srcId="{AFEC2EBD-75B1-439A-A822-9D3E0F864EFF}" destId="{7118961F-65FC-4336-838E-E93312DEFBF5}" srcOrd="0" destOrd="0" presId="urn:microsoft.com/office/officeart/2005/8/layout/cycle6"/>
    <dgm:cxn modelId="{70F6D005-012D-4C3E-B4E9-D83900CBB106}" srcId="{E98440AB-9A14-4ED9-8CC3-2442D56D3DC3}" destId="{65FF953F-F1DF-4AFE-AF3D-05EF04E9BB44}" srcOrd="1" destOrd="0" parTransId="{EDFCFCE2-7C4C-4442-B6B6-5F25CDD4458E}" sibTransId="{0C2FCDF1-77A9-4E93-813A-708D6FA5E707}"/>
    <dgm:cxn modelId="{180A5683-BD4C-49ED-B3F4-B67F55CE3E70}" type="presOf" srcId="{F11BD8C8-7B38-415C-B30B-08D30A18E2E7}" destId="{62A09095-C428-4B9C-BE41-A84087B717C9}" srcOrd="0" destOrd="0" presId="urn:microsoft.com/office/officeart/2005/8/layout/cycle6"/>
    <dgm:cxn modelId="{67F14190-6BEB-4748-8EC4-3D298778E337}" type="presOf" srcId="{BBF44028-87D1-4C52-95DB-E5C0F35ABB87}" destId="{FED0CE4A-714E-4B04-A261-BFE619721E19}" srcOrd="0" destOrd="0" presId="urn:microsoft.com/office/officeart/2005/8/layout/cycle6"/>
    <dgm:cxn modelId="{CE2EDCA7-7958-453A-88B9-612A1150BA32}" type="presOf" srcId="{A307DAD1-B3A6-47CC-8E52-CB869BE71452}" destId="{69C737C9-0AB2-4320-9053-E8A88AEE4425}" srcOrd="0" destOrd="0" presId="urn:microsoft.com/office/officeart/2005/8/layout/cycle6"/>
    <dgm:cxn modelId="{48C26FB3-F5D3-4BC4-A9C0-FE1F5E9CD73D}" srcId="{E98440AB-9A14-4ED9-8CC3-2442D56D3DC3}" destId="{F16A026F-72C5-49AE-8BB9-EF3EC0D3490D}" srcOrd="4" destOrd="0" parTransId="{92C53929-7DE5-4989-9934-D2C2813D0D59}" sibTransId="{E074DD84-5B50-4E59-8369-7D94755747BE}"/>
    <dgm:cxn modelId="{E6FF8251-5F76-47A6-8AD9-061B9F5B94DF}" type="presOf" srcId="{E98440AB-9A14-4ED9-8CC3-2442D56D3DC3}" destId="{2FB91873-087F-4A8B-8FFE-28BFABC3B6EB}" srcOrd="0" destOrd="0" presId="urn:microsoft.com/office/officeart/2005/8/layout/cycle6"/>
    <dgm:cxn modelId="{F62DA3AB-E37C-4067-8F37-4C9CCCC6FADD}" type="presOf" srcId="{65FF953F-F1DF-4AFE-AF3D-05EF04E9BB44}" destId="{22B2EE6A-5B5A-4BFE-8D6C-5DEFFC3E89DD}" srcOrd="0" destOrd="0" presId="urn:microsoft.com/office/officeart/2005/8/layout/cycle6"/>
    <dgm:cxn modelId="{45BF27F9-AB7B-4FEA-AD71-69DA3A9F7DE5}" type="presOf" srcId="{32529C06-DBEE-4914-9695-58465A6A7B9B}" destId="{D0BA17E3-A876-4498-AEC5-1B314829F326}" srcOrd="0" destOrd="0" presId="urn:microsoft.com/office/officeart/2005/8/layout/cycle6"/>
    <dgm:cxn modelId="{C3BE474E-16EE-462B-A2AC-0BCE1EBB2872}" type="presOf" srcId="{F16A026F-72C5-49AE-8BB9-EF3EC0D3490D}" destId="{6CFAADA4-F0E7-4092-AD3E-4A3CEC336D33}" srcOrd="0" destOrd="0" presId="urn:microsoft.com/office/officeart/2005/8/layout/cycle6"/>
    <dgm:cxn modelId="{B6BD7925-BF52-494B-A718-4F6BDA202F3D}" type="presOf" srcId="{E074DD84-5B50-4E59-8369-7D94755747BE}" destId="{5C3C12DF-334C-4A94-859B-632AD93347AA}" srcOrd="0" destOrd="0" presId="urn:microsoft.com/office/officeart/2005/8/layout/cycle6"/>
    <dgm:cxn modelId="{3D25E9FB-4A4A-41C5-B2CF-9638001953A6}" type="presParOf" srcId="{2FB91873-087F-4A8B-8FFE-28BFABC3B6EB}" destId="{F043090B-D20F-40C4-AD07-3080169BFDC0}" srcOrd="0" destOrd="0" presId="urn:microsoft.com/office/officeart/2005/8/layout/cycle6"/>
    <dgm:cxn modelId="{E7CB5D76-683C-4381-9AC8-7909DAD99ED3}" type="presParOf" srcId="{2FB91873-087F-4A8B-8FFE-28BFABC3B6EB}" destId="{0510F5C4-2B5B-4895-BE08-ECB02E07C714}" srcOrd="1" destOrd="0" presId="urn:microsoft.com/office/officeart/2005/8/layout/cycle6"/>
    <dgm:cxn modelId="{4BEE3133-4E0E-492C-861B-A87F4FE23851}" type="presParOf" srcId="{2FB91873-087F-4A8B-8FFE-28BFABC3B6EB}" destId="{69C737C9-0AB2-4320-9053-E8A88AEE4425}" srcOrd="2" destOrd="0" presId="urn:microsoft.com/office/officeart/2005/8/layout/cycle6"/>
    <dgm:cxn modelId="{622D4343-A955-4385-BFDD-B082A742549A}" type="presParOf" srcId="{2FB91873-087F-4A8B-8FFE-28BFABC3B6EB}" destId="{22B2EE6A-5B5A-4BFE-8D6C-5DEFFC3E89DD}" srcOrd="3" destOrd="0" presId="urn:microsoft.com/office/officeart/2005/8/layout/cycle6"/>
    <dgm:cxn modelId="{47B0B869-7447-4BF0-BFC3-BE7B34B65A5F}" type="presParOf" srcId="{2FB91873-087F-4A8B-8FFE-28BFABC3B6EB}" destId="{CE4AA2EB-B6E3-4A92-A0D5-C47F8686E3FE}" srcOrd="4" destOrd="0" presId="urn:microsoft.com/office/officeart/2005/8/layout/cycle6"/>
    <dgm:cxn modelId="{1B1E4395-6866-4915-A446-A7276615CDAF}" type="presParOf" srcId="{2FB91873-087F-4A8B-8FFE-28BFABC3B6EB}" destId="{8FB5EF4C-DFE5-4569-B15B-876DAF7B0B5F}" srcOrd="5" destOrd="0" presId="urn:microsoft.com/office/officeart/2005/8/layout/cycle6"/>
    <dgm:cxn modelId="{1016CC38-D76D-4BB5-8401-D2870601AC93}" type="presParOf" srcId="{2FB91873-087F-4A8B-8FFE-28BFABC3B6EB}" destId="{FED0CE4A-714E-4B04-A261-BFE619721E19}" srcOrd="6" destOrd="0" presId="urn:microsoft.com/office/officeart/2005/8/layout/cycle6"/>
    <dgm:cxn modelId="{55D42637-6E99-4D53-9308-1E911EE8D8DE}" type="presParOf" srcId="{2FB91873-087F-4A8B-8FFE-28BFABC3B6EB}" destId="{E8D05BAF-B789-484D-8057-8DF407466958}" srcOrd="7" destOrd="0" presId="urn:microsoft.com/office/officeart/2005/8/layout/cycle6"/>
    <dgm:cxn modelId="{9E677B1A-F204-42C2-B0D8-D5A5733F7BA4}" type="presParOf" srcId="{2FB91873-087F-4A8B-8FFE-28BFABC3B6EB}" destId="{62A09095-C428-4B9C-BE41-A84087B717C9}" srcOrd="8" destOrd="0" presId="urn:microsoft.com/office/officeart/2005/8/layout/cycle6"/>
    <dgm:cxn modelId="{44D6700C-374F-4C92-9977-552086A18813}" type="presParOf" srcId="{2FB91873-087F-4A8B-8FFE-28BFABC3B6EB}" destId="{D0BA17E3-A876-4498-AEC5-1B314829F326}" srcOrd="9" destOrd="0" presId="urn:microsoft.com/office/officeart/2005/8/layout/cycle6"/>
    <dgm:cxn modelId="{5FB8C143-76AC-47F0-8F0C-2B9FA44E25D0}" type="presParOf" srcId="{2FB91873-087F-4A8B-8FFE-28BFABC3B6EB}" destId="{05197BB8-44FA-48A3-A0AB-88FECA8941A4}" srcOrd="10" destOrd="0" presId="urn:microsoft.com/office/officeart/2005/8/layout/cycle6"/>
    <dgm:cxn modelId="{BC0A1CE3-2D81-4C4E-9544-23CCF4B3D9FB}" type="presParOf" srcId="{2FB91873-087F-4A8B-8FFE-28BFABC3B6EB}" destId="{7118961F-65FC-4336-838E-E93312DEFBF5}" srcOrd="11" destOrd="0" presId="urn:microsoft.com/office/officeart/2005/8/layout/cycle6"/>
    <dgm:cxn modelId="{F00BE63C-AFC5-4AAC-AFAB-9A95618A47A4}" type="presParOf" srcId="{2FB91873-087F-4A8B-8FFE-28BFABC3B6EB}" destId="{6CFAADA4-F0E7-4092-AD3E-4A3CEC336D33}" srcOrd="12" destOrd="0" presId="urn:microsoft.com/office/officeart/2005/8/layout/cycle6"/>
    <dgm:cxn modelId="{28B335AD-9F7D-4592-AE5B-2E23AF1F34E9}" type="presParOf" srcId="{2FB91873-087F-4A8B-8FFE-28BFABC3B6EB}" destId="{3292CD10-B1B2-4044-BC85-1D9DD81AC8A5}" srcOrd="13" destOrd="0" presId="urn:microsoft.com/office/officeart/2005/8/layout/cycle6"/>
    <dgm:cxn modelId="{1E3E7174-5870-45C2-996E-7113489B2542}" type="presParOf" srcId="{2FB91873-087F-4A8B-8FFE-28BFABC3B6EB}" destId="{5C3C12DF-334C-4A94-859B-632AD93347AA}"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A70EF80-112C-4107-B327-E260CE46134B}" type="doc">
      <dgm:prSet loTypeId="urn:microsoft.com/office/officeart/2005/8/layout/bList2#2" loCatId="list" qsTypeId="urn:microsoft.com/office/officeart/2005/8/quickstyle/simple1" qsCatId="simple" csTypeId="urn:microsoft.com/office/officeart/2005/8/colors/accent1_2" csCatId="accent1" phldr="1"/>
      <dgm:spPr/>
    </dgm:pt>
    <dgm:pt modelId="{DD3B0771-3569-4E88-AECE-FA641FE94EC8}">
      <dgm:prSet phldrT="[Text]"/>
      <dgm:spPr/>
      <dgm:t>
        <a:bodyPr/>
        <a:lstStyle/>
        <a:p>
          <a:r>
            <a:rPr lang="id-ID" dirty="0" smtClean="0"/>
            <a:t>TRANSAKSI-TRANSAKSI</a:t>
          </a:r>
          <a:endParaRPr lang="id-ID" dirty="0"/>
        </a:p>
      </dgm:t>
    </dgm:pt>
    <dgm:pt modelId="{614D53D5-1230-4D9E-98CC-6EB794244699}" type="parTrans" cxnId="{8D43E7E9-0B0B-4FAB-8AD8-2569491F00D4}">
      <dgm:prSet/>
      <dgm:spPr/>
      <dgm:t>
        <a:bodyPr/>
        <a:lstStyle/>
        <a:p>
          <a:endParaRPr lang="id-ID"/>
        </a:p>
      </dgm:t>
    </dgm:pt>
    <dgm:pt modelId="{E69C3CD2-1D99-4C08-85CD-6B1D7E350433}" type="sibTrans" cxnId="{8D43E7E9-0B0B-4FAB-8AD8-2569491F00D4}">
      <dgm:prSet/>
      <dgm:spPr/>
      <dgm:t>
        <a:bodyPr/>
        <a:lstStyle/>
        <a:p>
          <a:endParaRPr lang="id-ID"/>
        </a:p>
      </dgm:t>
    </dgm:pt>
    <dgm:pt modelId="{E2E71578-F06F-48AC-95B5-55CE5888FDEE}">
      <dgm:prSet phldrT="[Text]"/>
      <dgm:spPr/>
      <dgm:t>
        <a:bodyPr/>
        <a:lstStyle/>
        <a:p>
          <a:r>
            <a:rPr lang="id-ID" dirty="0" smtClean="0"/>
            <a:t>PENYISIAN KE KAS KECIL</a:t>
          </a:r>
          <a:endParaRPr lang="id-ID" dirty="0"/>
        </a:p>
      </dgm:t>
    </dgm:pt>
    <dgm:pt modelId="{99952F04-14EE-4484-8129-E822E7EF29CE}" type="parTrans" cxnId="{1E274E88-4EF4-4335-BAC2-312D96DAA1B9}">
      <dgm:prSet/>
      <dgm:spPr/>
      <dgm:t>
        <a:bodyPr/>
        <a:lstStyle/>
        <a:p>
          <a:endParaRPr lang="id-ID"/>
        </a:p>
      </dgm:t>
    </dgm:pt>
    <dgm:pt modelId="{C98625D0-A5F4-4924-9AF3-5D10279D41F0}" type="sibTrans" cxnId="{1E274E88-4EF4-4335-BAC2-312D96DAA1B9}">
      <dgm:prSet/>
      <dgm:spPr/>
      <dgm:t>
        <a:bodyPr/>
        <a:lstStyle/>
        <a:p>
          <a:endParaRPr lang="id-ID"/>
        </a:p>
      </dgm:t>
    </dgm:pt>
    <dgm:pt modelId="{09CF6648-AAB2-4B23-BB42-AC68B12A55BC}">
      <dgm:prSet phldrT="[Text]"/>
      <dgm:spPr/>
      <dgm:t>
        <a:bodyPr/>
        <a:lstStyle/>
        <a:p>
          <a:r>
            <a:rPr lang="id-ID" dirty="0" smtClean="0"/>
            <a:t>BUKTI TRANSAKSI YANG DIBIAYAI DARI KAS KECIL</a:t>
          </a:r>
          <a:endParaRPr lang="id-ID" dirty="0"/>
        </a:p>
      </dgm:t>
    </dgm:pt>
    <dgm:pt modelId="{6C32C973-5D86-4107-A269-5908F39D15F5}" type="parTrans" cxnId="{3B8B8A37-B001-4276-87E7-B3ECCBCA98C0}">
      <dgm:prSet/>
      <dgm:spPr/>
      <dgm:t>
        <a:bodyPr/>
        <a:lstStyle/>
        <a:p>
          <a:endParaRPr lang="id-ID"/>
        </a:p>
      </dgm:t>
    </dgm:pt>
    <dgm:pt modelId="{5D6340C2-0359-4131-B969-8CB95A261C18}" type="sibTrans" cxnId="{3B8B8A37-B001-4276-87E7-B3ECCBCA98C0}">
      <dgm:prSet/>
      <dgm:spPr/>
      <dgm:t>
        <a:bodyPr/>
        <a:lstStyle/>
        <a:p>
          <a:endParaRPr lang="id-ID"/>
        </a:p>
      </dgm:t>
    </dgm:pt>
    <dgm:pt modelId="{968612BC-903A-4CEB-8DD4-9BE0B745A435}">
      <dgm:prSet/>
      <dgm:spPr/>
      <dgm:t>
        <a:bodyPr/>
        <a:lstStyle/>
        <a:p>
          <a:endParaRPr lang="id-ID" dirty="0"/>
        </a:p>
      </dgm:t>
    </dgm:pt>
    <dgm:pt modelId="{47A190C3-029D-473E-9773-C5374CB4D8DD}" type="parTrans" cxnId="{F32A2000-857C-4022-8397-68A38875F5F5}">
      <dgm:prSet/>
      <dgm:spPr/>
      <dgm:t>
        <a:bodyPr/>
        <a:lstStyle/>
        <a:p>
          <a:endParaRPr lang="id-ID"/>
        </a:p>
      </dgm:t>
    </dgm:pt>
    <dgm:pt modelId="{0262A8C4-8F2F-4820-ABD4-71289C4F6BF2}" type="sibTrans" cxnId="{F32A2000-857C-4022-8397-68A38875F5F5}">
      <dgm:prSet/>
      <dgm:spPr/>
      <dgm:t>
        <a:bodyPr/>
        <a:lstStyle/>
        <a:p>
          <a:endParaRPr lang="id-ID"/>
        </a:p>
      </dgm:t>
    </dgm:pt>
    <dgm:pt modelId="{BBB11E6B-17B0-410B-8D03-4FD828E1EF3D}" type="pres">
      <dgm:prSet presAssocID="{8A70EF80-112C-4107-B327-E260CE46134B}" presName="diagram" presStyleCnt="0">
        <dgm:presLayoutVars>
          <dgm:dir/>
          <dgm:animLvl val="lvl"/>
          <dgm:resizeHandles val="exact"/>
        </dgm:presLayoutVars>
      </dgm:prSet>
      <dgm:spPr/>
    </dgm:pt>
    <dgm:pt modelId="{EA5FE7FD-7F3D-4572-BE1B-E099D1C56272}" type="pres">
      <dgm:prSet presAssocID="{DD3B0771-3569-4E88-AECE-FA641FE94EC8}" presName="compNode" presStyleCnt="0"/>
      <dgm:spPr/>
    </dgm:pt>
    <dgm:pt modelId="{D3A585FB-24E5-4983-9C45-47722ED83951}" type="pres">
      <dgm:prSet presAssocID="{DD3B0771-3569-4E88-AECE-FA641FE94EC8}" presName="childRect" presStyleLbl="bgAcc1" presStyleIdx="0" presStyleCnt="3">
        <dgm:presLayoutVars>
          <dgm:bulletEnabled val="1"/>
        </dgm:presLayoutVars>
      </dgm:prSet>
      <dgm:spPr/>
      <dgm:t>
        <a:bodyPr/>
        <a:lstStyle/>
        <a:p>
          <a:endParaRPr lang="id-ID"/>
        </a:p>
      </dgm:t>
    </dgm:pt>
    <dgm:pt modelId="{AC650DD7-D057-4336-8851-691A119D3E46}" type="pres">
      <dgm:prSet presAssocID="{DD3B0771-3569-4E88-AECE-FA641FE94EC8}" presName="parentText" presStyleLbl="node1" presStyleIdx="0" presStyleCnt="0">
        <dgm:presLayoutVars>
          <dgm:chMax val="0"/>
          <dgm:bulletEnabled val="1"/>
        </dgm:presLayoutVars>
      </dgm:prSet>
      <dgm:spPr/>
      <dgm:t>
        <a:bodyPr/>
        <a:lstStyle/>
        <a:p>
          <a:endParaRPr lang="id-ID"/>
        </a:p>
      </dgm:t>
    </dgm:pt>
    <dgm:pt modelId="{9FBE5D75-D96E-4136-8A6C-9979D49B2A3C}" type="pres">
      <dgm:prSet presAssocID="{DD3B0771-3569-4E88-AECE-FA641FE94EC8}" presName="parentRect" presStyleLbl="alignNode1" presStyleIdx="0" presStyleCnt="3"/>
      <dgm:spPr/>
      <dgm:t>
        <a:bodyPr/>
        <a:lstStyle/>
        <a:p>
          <a:endParaRPr lang="id-ID"/>
        </a:p>
      </dgm:t>
    </dgm:pt>
    <dgm:pt modelId="{7F341D61-CE4E-40B3-B279-0B8600A4BCAC}" type="pres">
      <dgm:prSet presAssocID="{DD3B0771-3569-4E88-AECE-FA641FE94EC8}" presName="adorn" presStyleLbl="fgAccFollowNode1" presStyleIdx="0" presStyleCnt="3"/>
      <dgm:spPr/>
    </dgm:pt>
    <dgm:pt modelId="{3DB12542-51D2-4E3A-A925-45872454A541}" type="pres">
      <dgm:prSet presAssocID="{E69C3CD2-1D99-4C08-85CD-6B1D7E350433}" presName="sibTrans" presStyleLbl="sibTrans2D1" presStyleIdx="0" presStyleCnt="0"/>
      <dgm:spPr/>
      <dgm:t>
        <a:bodyPr/>
        <a:lstStyle/>
        <a:p>
          <a:endParaRPr lang="id-ID"/>
        </a:p>
      </dgm:t>
    </dgm:pt>
    <dgm:pt modelId="{CFDE35E6-1349-4687-818B-2D08A03B3074}" type="pres">
      <dgm:prSet presAssocID="{E2E71578-F06F-48AC-95B5-55CE5888FDEE}" presName="compNode" presStyleCnt="0"/>
      <dgm:spPr/>
    </dgm:pt>
    <dgm:pt modelId="{BDF12FB6-F486-4EE9-8025-7AC851ED7C80}" type="pres">
      <dgm:prSet presAssocID="{E2E71578-F06F-48AC-95B5-55CE5888FDEE}" presName="childRect" presStyleLbl="bgAcc1" presStyleIdx="1" presStyleCnt="3" custLinFactNeighborX="1065" custLinFactNeighborY="-2632">
        <dgm:presLayoutVars>
          <dgm:bulletEnabled val="1"/>
        </dgm:presLayoutVars>
      </dgm:prSet>
      <dgm:spPr/>
    </dgm:pt>
    <dgm:pt modelId="{FC330260-DAF2-46B5-91DA-6DA39BF080E4}" type="pres">
      <dgm:prSet presAssocID="{E2E71578-F06F-48AC-95B5-55CE5888FDEE}" presName="parentText" presStyleLbl="node1" presStyleIdx="0" presStyleCnt="0">
        <dgm:presLayoutVars>
          <dgm:chMax val="0"/>
          <dgm:bulletEnabled val="1"/>
        </dgm:presLayoutVars>
      </dgm:prSet>
      <dgm:spPr/>
      <dgm:t>
        <a:bodyPr/>
        <a:lstStyle/>
        <a:p>
          <a:endParaRPr lang="id-ID"/>
        </a:p>
      </dgm:t>
    </dgm:pt>
    <dgm:pt modelId="{17ADB31A-8BE3-4F3F-B62B-24B072FBFAEF}" type="pres">
      <dgm:prSet presAssocID="{E2E71578-F06F-48AC-95B5-55CE5888FDEE}" presName="parentRect" presStyleLbl="alignNode1" presStyleIdx="1" presStyleCnt="3"/>
      <dgm:spPr/>
      <dgm:t>
        <a:bodyPr/>
        <a:lstStyle/>
        <a:p>
          <a:endParaRPr lang="id-ID"/>
        </a:p>
      </dgm:t>
    </dgm:pt>
    <dgm:pt modelId="{C195DBCF-7799-434C-B3A5-B9677AEEF0C0}" type="pres">
      <dgm:prSet presAssocID="{E2E71578-F06F-48AC-95B5-55CE5888FDEE}" presName="adorn" presStyleLbl="fgAccFollowNode1" presStyleIdx="1" presStyleCnt="3"/>
      <dgm:spPr/>
    </dgm:pt>
    <dgm:pt modelId="{EB96FB7F-AE42-4762-A8BE-095F594BDCE4}" type="pres">
      <dgm:prSet presAssocID="{C98625D0-A5F4-4924-9AF3-5D10279D41F0}" presName="sibTrans" presStyleLbl="sibTrans2D1" presStyleIdx="0" presStyleCnt="0"/>
      <dgm:spPr/>
      <dgm:t>
        <a:bodyPr/>
        <a:lstStyle/>
        <a:p>
          <a:endParaRPr lang="id-ID"/>
        </a:p>
      </dgm:t>
    </dgm:pt>
    <dgm:pt modelId="{B064CE81-42C9-4C85-B626-CD5A0BE0B102}" type="pres">
      <dgm:prSet presAssocID="{09CF6648-AAB2-4B23-BB42-AC68B12A55BC}" presName="compNode" presStyleCnt="0"/>
      <dgm:spPr/>
    </dgm:pt>
    <dgm:pt modelId="{7E3E20B5-0EB1-4A9B-A98B-F0AD8D59E747}" type="pres">
      <dgm:prSet presAssocID="{09CF6648-AAB2-4B23-BB42-AC68B12A55BC}" presName="childRect" presStyleLbl="bgAcc1" presStyleIdx="2" presStyleCnt="3">
        <dgm:presLayoutVars>
          <dgm:bulletEnabled val="1"/>
        </dgm:presLayoutVars>
      </dgm:prSet>
      <dgm:spPr/>
    </dgm:pt>
    <dgm:pt modelId="{F1C20CFC-4CAF-483D-9DF1-38A10421708B}" type="pres">
      <dgm:prSet presAssocID="{09CF6648-AAB2-4B23-BB42-AC68B12A55BC}" presName="parentText" presStyleLbl="node1" presStyleIdx="0" presStyleCnt="0">
        <dgm:presLayoutVars>
          <dgm:chMax val="0"/>
          <dgm:bulletEnabled val="1"/>
        </dgm:presLayoutVars>
      </dgm:prSet>
      <dgm:spPr/>
      <dgm:t>
        <a:bodyPr/>
        <a:lstStyle/>
        <a:p>
          <a:endParaRPr lang="id-ID"/>
        </a:p>
      </dgm:t>
    </dgm:pt>
    <dgm:pt modelId="{E37AF912-DDAA-438C-A028-09BF32F037D1}" type="pres">
      <dgm:prSet presAssocID="{09CF6648-AAB2-4B23-BB42-AC68B12A55BC}" presName="parentRect" presStyleLbl="alignNode1" presStyleIdx="2" presStyleCnt="3"/>
      <dgm:spPr/>
      <dgm:t>
        <a:bodyPr/>
        <a:lstStyle/>
        <a:p>
          <a:endParaRPr lang="id-ID"/>
        </a:p>
      </dgm:t>
    </dgm:pt>
    <dgm:pt modelId="{FF5969CC-D9B9-493C-A7FA-A6C085F09801}" type="pres">
      <dgm:prSet presAssocID="{09CF6648-AAB2-4B23-BB42-AC68B12A55BC}" presName="adorn" presStyleLbl="fgAccFollowNode1" presStyleIdx="2" presStyleCnt="3"/>
      <dgm:spPr/>
    </dgm:pt>
  </dgm:ptLst>
  <dgm:cxnLst>
    <dgm:cxn modelId="{215109D9-D4BC-488A-A6A4-04891CBB6C84}" type="presOf" srcId="{8A70EF80-112C-4107-B327-E260CE46134B}" destId="{BBB11E6B-17B0-410B-8D03-4FD828E1EF3D}" srcOrd="0" destOrd="0" presId="urn:microsoft.com/office/officeart/2005/8/layout/bList2#2"/>
    <dgm:cxn modelId="{D574B8EF-A905-4507-89E5-83A81B2C3B61}" type="presOf" srcId="{E2E71578-F06F-48AC-95B5-55CE5888FDEE}" destId="{17ADB31A-8BE3-4F3F-B62B-24B072FBFAEF}" srcOrd="1" destOrd="0" presId="urn:microsoft.com/office/officeart/2005/8/layout/bList2#2"/>
    <dgm:cxn modelId="{F32A2000-857C-4022-8397-68A38875F5F5}" srcId="{DD3B0771-3569-4E88-AECE-FA641FE94EC8}" destId="{968612BC-903A-4CEB-8DD4-9BE0B745A435}" srcOrd="0" destOrd="0" parTransId="{47A190C3-029D-473E-9773-C5374CB4D8DD}" sibTransId="{0262A8C4-8F2F-4820-ABD4-71289C4F6BF2}"/>
    <dgm:cxn modelId="{8D117D7E-0497-4050-95C0-D2DAD3069A94}" type="presOf" srcId="{C98625D0-A5F4-4924-9AF3-5D10279D41F0}" destId="{EB96FB7F-AE42-4762-A8BE-095F594BDCE4}" srcOrd="0" destOrd="0" presId="urn:microsoft.com/office/officeart/2005/8/layout/bList2#2"/>
    <dgm:cxn modelId="{1E274E88-4EF4-4335-BAC2-312D96DAA1B9}" srcId="{8A70EF80-112C-4107-B327-E260CE46134B}" destId="{E2E71578-F06F-48AC-95B5-55CE5888FDEE}" srcOrd="1" destOrd="0" parTransId="{99952F04-14EE-4484-8129-E822E7EF29CE}" sibTransId="{C98625D0-A5F4-4924-9AF3-5D10279D41F0}"/>
    <dgm:cxn modelId="{C1C39BC6-6710-489F-82A4-654BEE062116}" type="presOf" srcId="{09CF6648-AAB2-4B23-BB42-AC68B12A55BC}" destId="{E37AF912-DDAA-438C-A028-09BF32F037D1}" srcOrd="1" destOrd="0" presId="urn:microsoft.com/office/officeart/2005/8/layout/bList2#2"/>
    <dgm:cxn modelId="{8D43E7E9-0B0B-4FAB-8AD8-2569491F00D4}" srcId="{8A70EF80-112C-4107-B327-E260CE46134B}" destId="{DD3B0771-3569-4E88-AECE-FA641FE94EC8}" srcOrd="0" destOrd="0" parTransId="{614D53D5-1230-4D9E-98CC-6EB794244699}" sibTransId="{E69C3CD2-1D99-4C08-85CD-6B1D7E350433}"/>
    <dgm:cxn modelId="{E247B3C0-852A-4397-AF68-8B12CC223D13}" type="presOf" srcId="{E69C3CD2-1D99-4C08-85CD-6B1D7E350433}" destId="{3DB12542-51D2-4E3A-A925-45872454A541}" srcOrd="0" destOrd="0" presId="urn:microsoft.com/office/officeart/2005/8/layout/bList2#2"/>
    <dgm:cxn modelId="{ACACBD17-06DD-48EF-A08C-EFDD7F5CACA4}" type="presOf" srcId="{968612BC-903A-4CEB-8DD4-9BE0B745A435}" destId="{D3A585FB-24E5-4983-9C45-47722ED83951}" srcOrd="0" destOrd="0" presId="urn:microsoft.com/office/officeart/2005/8/layout/bList2#2"/>
    <dgm:cxn modelId="{17ABB71C-6673-4DD0-A8CF-B2F7630BF28F}" type="presOf" srcId="{DD3B0771-3569-4E88-AECE-FA641FE94EC8}" destId="{9FBE5D75-D96E-4136-8A6C-9979D49B2A3C}" srcOrd="1" destOrd="0" presId="urn:microsoft.com/office/officeart/2005/8/layout/bList2#2"/>
    <dgm:cxn modelId="{3B8B8A37-B001-4276-87E7-B3ECCBCA98C0}" srcId="{8A70EF80-112C-4107-B327-E260CE46134B}" destId="{09CF6648-AAB2-4B23-BB42-AC68B12A55BC}" srcOrd="2" destOrd="0" parTransId="{6C32C973-5D86-4107-A269-5908F39D15F5}" sibTransId="{5D6340C2-0359-4131-B969-8CB95A261C18}"/>
    <dgm:cxn modelId="{706B6492-BEA8-4255-AC62-5C57A170EB1E}" type="presOf" srcId="{DD3B0771-3569-4E88-AECE-FA641FE94EC8}" destId="{AC650DD7-D057-4336-8851-691A119D3E46}" srcOrd="0" destOrd="0" presId="urn:microsoft.com/office/officeart/2005/8/layout/bList2#2"/>
    <dgm:cxn modelId="{7204C551-3A3C-49C2-94E8-1229456D329C}" type="presOf" srcId="{09CF6648-AAB2-4B23-BB42-AC68B12A55BC}" destId="{F1C20CFC-4CAF-483D-9DF1-38A10421708B}" srcOrd="0" destOrd="0" presId="urn:microsoft.com/office/officeart/2005/8/layout/bList2#2"/>
    <dgm:cxn modelId="{F7A61EFB-F937-40D1-81D7-A266A635ED71}" type="presOf" srcId="{E2E71578-F06F-48AC-95B5-55CE5888FDEE}" destId="{FC330260-DAF2-46B5-91DA-6DA39BF080E4}" srcOrd="0" destOrd="0" presId="urn:microsoft.com/office/officeart/2005/8/layout/bList2#2"/>
    <dgm:cxn modelId="{F6704070-CFD3-441D-A2FB-9810F8D39B65}" type="presParOf" srcId="{BBB11E6B-17B0-410B-8D03-4FD828E1EF3D}" destId="{EA5FE7FD-7F3D-4572-BE1B-E099D1C56272}" srcOrd="0" destOrd="0" presId="urn:microsoft.com/office/officeart/2005/8/layout/bList2#2"/>
    <dgm:cxn modelId="{51242821-57CE-408F-8076-FBED151B10E4}" type="presParOf" srcId="{EA5FE7FD-7F3D-4572-BE1B-E099D1C56272}" destId="{D3A585FB-24E5-4983-9C45-47722ED83951}" srcOrd="0" destOrd="0" presId="urn:microsoft.com/office/officeart/2005/8/layout/bList2#2"/>
    <dgm:cxn modelId="{C112683A-7A78-4A59-9796-A95B7BBDEB5B}" type="presParOf" srcId="{EA5FE7FD-7F3D-4572-BE1B-E099D1C56272}" destId="{AC650DD7-D057-4336-8851-691A119D3E46}" srcOrd="1" destOrd="0" presId="urn:microsoft.com/office/officeart/2005/8/layout/bList2#2"/>
    <dgm:cxn modelId="{668A0107-D433-4F41-A67F-8B8D2A67583C}" type="presParOf" srcId="{EA5FE7FD-7F3D-4572-BE1B-E099D1C56272}" destId="{9FBE5D75-D96E-4136-8A6C-9979D49B2A3C}" srcOrd="2" destOrd="0" presId="urn:microsoft.com/office/officeart/2005/8/layout/bList2#2"/>
    <dgm:cxn modelId="{412422A9-77F6-44E8-9ECE-A1F27FE97F76}" type="presParOf" srcId="{EA5FE7FD-7F3D-4572-BE1B-E099D1C56272}" destId="{7F341D61-CE4E-40B3-B279-0B8600A4BCAC}" srcOrd="3" destOrd="0" presId="urn:microsoft.com/office/officeart/2005/8/layout/bList2#2"/>
    <dgm:cxn modelId="{66EAF4AA-61FD-452B-895B-8F9C600B1F93}" type="presParOf" srcId="{BBB11E6B-17B0-410B-8D03-4FD828E1EF3D}" destId="{3DB12542-51D2-4E3A-A925-45872454A541}" srcOrd="1" destOrd="0" presId="urn:microsoft.com/office/officeart/2005/8/layout/bList2#2"/>
    <dgm:cxn modelId="{938B5120-493A-4FE3-B8CA-C66CF8CC68B9}" type="presParOf" srcId="{BBB11E6B-17B0-410B-8D03-4FD828E1EF3D}" destId="{CFDE35E6-1349-4687-818B-2D08A03B3074}" srcOrd="2" destOrd="0" presId="urn:microsoft.com/office/officeart/2005/8/layout/bList2#2"/>
    <dgm:cxn modelId="{6AE3471D-470F-4C05-AACA-9A1553F4D1E8}" type="presParOf" srcId="{CFDE35E6-1349-4687-818B-2D08A03B3074}" destId="{BDF12FB6-F486-4EE9-8025-7AC851ED7C80}" srcOrd="0" destOrd="0" presId="urn:microsoft.com/office/officeart/2005/8/layout/bList2#2"/>
    <dgm:cxn modelId="{0C3B4EAF-F8A7-4191-895B-3E577E20F97E}" type="presParOf" srcId="{CFDE35E6-1349-4687-818B-2D08A03B3074}" destId="{FC330260-DAF2-46B5-91DA-6DA39BF080E4}" srcOrd="1" destOrd="0" presId="urn:microsoft.com/office/officeart/2005/8/layout/bList2#2"/>
    <dgm:cxn modelId="{6000B7E5-07E2-4444-A9D3-DB2D6CE6ED56}" type="presParOf" srcId="{CFDE35E6-1349-4687-818B-2D08A03B3074}" destId="{17ADB31A-8BE3-4F3F-B62B-24B072FBFAEF}" srcOrd="2" destOrd="0" presId="urn:microsoft.com/office/officeart/2005/8/layout/bList2#2"/>
    <dgm:cxn modelId="{2F5558F1-36D9-44EF-B5AF-E57E12A4FE8B}" type="presParOf" srcId="{CFDE35E6-1349-4687-818B-2D08A03B3074}" destId="{C195DBCF-7799-434C-B3A5-B9677AEEF0C0}" srcOrd="3" destOrd="0" presId="urn:microsoft.com/office/officeart/2005/8/layout/bList2#2"/>
    <dgm:cxn modelId="{D52AFCD6-0513-4CF5-8F28-DF22609E187C}" type="presParOf" srcId="{BBB11E6B-17B0-410B-8D03-4FD828E1EF3D}" destId="{EB96FB7F-AE42-4762-A8BE-095F594BDCE4}" srcOrd="3" destOrd="0" presId="urn:microsoft.com/office/officeart/2005/8/layout/bList2#2"/>
    <dgm:cxn modelId="{7ADB7E8C-254A-444A-B8CD-56246766011E}" type="presParOf" srcId="{BBB11E6B-17B0-410B-8D03-4FD828E1EF3D}" destId="{B064CE81-42C9-4C85-B626-CD5A0BE0B102}" srcOrd="4" destOrd="0" presId="urn:microsoft.com/office/officeart/2005/8/layout/bList2#2"/>
    <dgm:cxn modelId="{DA4EA17F-FD02-4C77-9A00-62B22B3A4EC3}" type="presParOf" srcId="{B064CE81-42C9-4C85-B626-CD5A0BE0B102}" destId="{7E3E20B5-0EB1-4A9B-A98B-F0AD8D59E747}" srcOrd="0" destOrd="0" presId="urn:microsoft.com/office/officeart/2005/8/layout/bList2#2"/>
    <dgm:cxn modelId="{99F61D78-D694-4514-A7E8-D44A86572542}" type="presParOf" srcId="{B064CE81-42C9-4C85-B626-CD5A0BE0B102}" destId="{F1C20CFC-4CAF-483D-9DF1-38A10421708B}" srcOrd="1" destOrd="0" presId="urn:microsoft.com/office/officeart/2005/8/layout/bList2#2"/>
    <dgm:cxn modelId="{3BEC19C1-F7F8-415B-903C-709C13903723}" type="presParOf" srcId="{B064CE81-42C9-4C85-B626-CD5A0BE0B102}" destId="{E37AF912-DDAA-438C-A028-09BF32F037D1}" srcOrd="2" destOrd="0" presId="urn:microsoft.com/office/officeart/2005/8/layout/bList2#2"/>
    <dgm:cxn modelId="{41082D75-B765-4481-9EFC-25C726B64995}" type="presParOf" srcId="{B064CE81-42C9-4C85-B626-CD5A0BE0B102}" destId="{FF5969CC-D9B9-493C-A7FA-A6C085F09801}" srcOrd="3" destOrd="0" presId="urn:microsoft.com/office/officeart/2005/8/layout/bList2#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A44AF0B-3F4F-494B-BA6B-C87CD236DDF9}" type="doc">
      <dgm:prSet loTypeId="urn:microsoft.com/office/officeart/2005/8/layout/process2" loCatId="process" qsTypeId="urn:microsoft.com/office/officeart/2005/8/quickstyle/simple1" qsCatId="simple" csTypeId="urn:microsoft.com/office/officeart/2005/8/colors/accent1_2" csCatId="accent1" phldr="1"/>
      <dgm:spPr/>
    </dgm:pt>
    <dgm:pt modelId="{9F3BA6D7-E62E-4136-846A-3DDAC98B98D1}">
      <dgm:prSet phldrT="[Text]"/>
      <dgm:spPr>
        <a:xfrm>
          <a:off x="1705580" y="2644"/>
          <a:ext cx="1770438" cy="983577"/>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id-ID">
              <a:solidFill>
                <a:sysClr val="window" lastClr="FFFFFF"/>
              </a:solidFill>
              <a:latin typeface="Calibri" panose="020F0502020204030204"/>
              <a:ea typeface="+mn-ea"/>
              <a:cs typeface="+mn-cs"/>
            </a:rPr>
            <a:t>Mulai</a:t>
          </a:r>
        </a:p>
      </dgm:t>
    </dgm:pt>
    <dgm:pt modelId="{69AB6281-8D6A-4524-825D-79006AEAC6FE}" type="parTrans" cxnId="{3CEA2E61-8F6A-4EF6-B26C-E659FBA3827F}">
      <dgm:prSet/>
      <dgm:spPr/>
      <dgm:t>
        <a:bodyPr/>
        <a:lstStyle/>
        <a:p>
          <a:endParaRPr lang="id-ID"/>
        </a:p>
      </dgm:t>
    </dgm:pt>
    <dgm:pt modelId="{0C80699D-46DD-4141-8052-A59FAE42BD5D}" type="sibTrans" cxnId="{3CEA2E61-8F6A-4EF6-B26C-E659FBA3827F}">
      <dgm:prSet/>
      <dgm:spPr>
        <a:xfrm rot="5400000">
          <a:off x="2406379" y="1010810"/>
          <a:ext cx="368841" cy="442609"/>
        </a:xfrm>
        <a:prstGeom prst="rightArrow">
          <a:avLst>
            <a:gd name="adj1" fmla="val 60000"/>
            <a:gd name="adj2" fmla="val 50000"/>
          </a:avLst>
        </a:prstGeom>
        <a:solidFill>
          <a:srgbClr val="5B9BD5">
            <a:tint val="60000"/>
            <a:hueOff val="0"/>
            <a:satOff val="0"/>
            <a:lumOff val="0"/>
            <a:alphaOff val="0"/>
          </a:srgbClr>
        </a:solidFill>
        <a:ln>
          <a:noFill/>
        </a:ln>
        <a:effectLst/>
      </dgm:spPr>
      <dgm:t>
        <a:bodyPr/>
        <a:lstStyle/>
        <a:p>
          <a:endParaRPr lang="id-ID">
            <a:solidFill>
              <a:sysClr val="window" lastClr="FFFFFF"/>
            </a:solidFill>
            <a:latin typeface="Calibri" panose="020F0502020204030204"/>
            <a:ea typeface="+mn-ea"/>
            <a:cs typeface="+mn-cs"/>
          </a:endParaRPr>
        </a:p>
      </dgm:t>
    </dgm:pt>
    <dgm:pt modelId="{2DFE274A-4815-4891-9C35-506783BC6D1C}">
      <dgm:prSet phldrT="[Text]"/>
      <dgm:spPr>
        <a:xfrm>
          <a:off x="1705580" y="1478009"/>
          <a:ext cx="1770438" cy="983577"/>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id-ID">
              <a:solidFill>
                <a:sysClr val="window" lastClr="FFFFFF"/>
              </a:solidFill>
              <a:latin typeface="Calibri" panose="020F0502020204030204"/>
              <a:ea typeface="+mn-ea"/>
              <a:cs typeface="+mn-cs"/>
            </a:rPr>
            <a:t>Buat R&amp;B Order</a:t>
          </a:r>
        </a:p>
      </dgm:t>
    </dgm:pt>
    <dgm:pt modelId="{7F0536AA-AAFA-4981-A5ED-1C2C790006A6}" type="parTrans" cxnId="{1A49CC7D-1765-4242-95C1-DF7C7003B59A}">
      <dgm:prSet/>
      <dgm:spPr/>
      <dgm:t>
        <a:bodyPr/>
        <a:lstStyle/>
        <a:p>
          <a:endParaRPr lang="id-ID"/>
        </a:p>
      </dgm:t>
    </dgm:pt>
    <dgm:pt modelId="{309698CF-7CA0-441D-B72A-7D26C2B072C3}" type="sibTrans" cxnId="{1A49CC7D-1765-4242-95C1-DF7C7003B59A}">
      <dgm:prSet/>
      <dgm:spPr>
        <a:xfrm rot="5400000">
          <a:off x="2406379" y="2486176"/>
          <a:ext cx="368841" cy="442609"/>
        </a:xfrm>
        <a:prstGeom prst="rightArrow">
          <a:avLst>
            <a:gd name="adj1" fmla="val 60000"/>
            <a:gd name="adj2" fmla="val 50000"/>
          </a:avLst>
        </a:prstGeom>
        <a:solidFill>
          <a:srgbClr val="5B9BD5">
            <a:tint val="60000"/>
            <a:hueOff val="0"/>
            <a:satOff val="0"/>
            <a:lumOff val="0"/>
            <a:alphaOff val="0"/>
          </a:srgbClr>
        </a:solidFill>
        <a:ln>
          <a:noFill/>
        </a:ln>
        <a:effectLst/>
      </dgm:spPr>
      <dgm:t>
        <a:bodyPr/>
        <a:lstStyle/>
        <a:p>
          <a:endParaRPr lang="id-ID">
            <a:solidFill>
              <a:sysClr val="window" lastClr="FFFFFF"/>
            </a:solidFill>
            <a:latin typeface="Calibri" panose="020F0502020204030204"/>
            <a:ea typeface="+mn-ea"/>
            <a:cs typeface="+mn-cs"/>
          </a:endParaRPr>
        </a:p>
      </dgm:t>
    </dgm:pt>
    <dgm:pt modelId="{099D3FFA-EDF7-41F0-8587-BEEE28045639}">
      <dgm:prSet phldrT="[Text]"/>
      <dgm:spPr>
        <a:xfrm>
          <a:off x="1705580" y="2953375"/>
          <a:ext cx="1770438" cy="983577"/>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id-ID">
              <a:solidFill>
                <a:sysClr val="window" lastClr="FFFFFF"/>
              </a:solidFill>
              <a:latin typeface="Calibri" panose="020F0502020204030204"/>
              <a:ea typeface="+mn-ea"/>
              <a:cs typeface="+mn-cs"/>
            </a:rPr>
            <a:t>R&amp;B order (1)</a:t>
          </a:r>
        </a:p>
      </dgm:t>
    </dgm:pt>
    <dgm:pt modelId="{7952D269-52BA-4AFA-B481-1DA896839DC1}" type="parTrans" cxnId="{D6E83BF7-CAAE-4E60-8C6A-59D17646E522}">
      <dgm:prSet/>
      <dgm:spPr/>
      <dgm:t>
        <a:bodyPr/>
        <a:lstStyle/>
        <a:p>
          <a:endParaRPr lang="id-ID"/>
        </a:p>
      </dgm:t>
    </dgm:pt>
    <dgm:pt modelId="{CA1C1E37-0809-4396-82F2-4230DCA69625}" type="sibTrans" cxnId="{D6E83BF7-CAAE-4E60-8C6A-59D17646E522}">
      <dgm:prSet/>
      <dgm:spPr>
        <a:xfrm rot="10022900">
          <a:off x="3414911" y="3028218"/>
          <a:ext cx="53150" cy="442609"/>
        </a:xfrm>
        <a:prstGeom prst="rightArrow">
          <a:avLst>
            <a:gd name="adj1" fmla="val 60000"/>
            <a:gd name="adj2" fmla="val 50000"/>
          </a:avLst>
        </a:prstGeom>
        <a:solidFill>
          <a:srgbClr val="5B9BD5">
            <a:tint val="60000"/>
            <a:hueOff val="0"/>
            <a:satOff val="0"/>
            <a:lumOff val="0"/>
            <a:alphaOff val="0"/>
          </a:srgbClr>
        </a:solidFill>
        <a:ln>
          <a:noFill/>
        </a:ln>
        <a:effectLst/>
      </dgm:spPr>
      <dgm:t>
        <a:bodyPr/>
        <a:lstStyle/>
        <a:p>
          <a:endParaRPr lang="id-ID">
            <a:solidFill>
              <a:sysClr val="window" lastClr="FFFFFF"/>
            </a:solidFill>
            <a:latin typeface="Calibri" panose="020F0502020204030204"/>
            <a:ea typeface="+mn-ea"/>
            <a:cs typeface="+mn-cs"/>
          </a:endParaRPr>
        </a:p>
      </dgm:t>
    </dgm:pt>
    <dgm:pt modelId="{A0EEF48D-3BD6-4C41-9EB2-E7DDE2CF70C5}">
      <dgm:prSet/>
      <dgm:spPr>
        <a:xfrm>
          <a:off x="3406954" y="2562093"/>
          <a:ext cx="1770438" cy="983577"/>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id-ID">
              <a:solidFill>
                <a:sysClr val="window" lastClr="FFFFFF"/>
              </a:solidFill>
              <a:latin typeface="Calibri" panose="020F0502020204030204"/>
              <a:ea typeface="+mn-ea"/>
              <a:cs typeface="+mn-cs"/>
            </a:rPr>
            <a:t>(2)</a:t>
          </a:r>
        </a:p>
      </dgm:t>
    </dgm:pt>
    <dgm:pt modelId="{F483E08B-6BD9-4255-A4EE-AE576FDE4EC3}" type="parTrans" cxnId="{AE9F8B71-3316-4AC6-BD2C-6BAF7761C548}">
      <dgm:prSet/>
      <dgm:spPr/>
      <dgm:t>
        <a:bodyPr/>
        <a:lstStyle/>
        <a:p>
          <a:endParaRPr lang="id-ID"/>
        </a:p>
      </dgm:t>
    </dgm:pt>
    <dgm:pt modelId="{09C327DE-9165-4572-B145-8E412CED8955}" type="sibTrans" cxnId="{AE9F8B71-3316-4AC6-BD2C-6BAF7761C548}">
      <dgm:prSet/>
      <dgm:spPr/>
      <dgm:t>
        <a:bodyPr/>
        <a:lstStyle/>
        <a:p>
          <a:endParaRPr lang="id-ID"/>
        </a:p>
      </dgm:t>
    </dgm:pt>
    <dgm:pt modelId="{38AF8A74-4A51-4E8C-8584-384DBB19DC15}" type="pres">
      <dgm:prSet presAssocID="{3A44AF0B-3F4F-494B-BA6B-C87CD236DDF9}" presName="linearFlow" presStyleCnt="0">
        <dgm:presLayoutVars>
          <dgm:resizeHandles val="exact"/>
        </dgm:presLayoutVars>
      </dgm:prSet>
      <dgm:spPr/>
    </dgm:pt>
    <dgm:pt modelId="{D62B7E6F-1DFF-4918-8F87-9A908136FE24}" type="pres">
      <dgm:prSet presAssocID="{9F3BA6D7-E62E-4136-846A-3DDAC98B98D1}" presName="node" presStyleLbl="node1" presStyleIdx="0" presStyleCnt="4">
        <dgm:presLayoutVars>
          <dgm:bulletEnabled val="1"/>
        </dgm:presLayoutVars>
      </dgm:prSet>
      <dgm:spPr/>
      <dgm:t>
        <a:bodyPr/>
        <a:lstStyle/>
        <a:p>
          <a:endParaRPr lang="id-ID"/>
        </a:p>
      </dgm:t>
    </dgm:pt>
    <dgm:pt modelId="{E574EE2A-36FC-41BF-AFD9-8D44A2D20E8A}" type="pres">
      <dgm:prSet presAssocID="{0C80699D-46DD-4141-8052-A59FAE42BD5D}" presName="sibTrans" presStyleLbl="sibTrans2D1" presStyleIdx="0" presStyleCnt="3"/>
      <dgm:spPr/>
      <dgm:t>
        <a:bodyPr/>
        <a:lstStyle/>
        <a:p>
          <a:endParaRPr lang="id-ID"/>
        </a:p>
      </dgm:t>
    </dgm:pt>
    <dgm:pt modelId="{C7158C74-EE9E-4F24-AB85-6C40892B939F}" type="pres">
      <dgm:prSet presAssocID="{0C80699D-46DD-4141-8052-A59FAE42BD5D}" presName="connectorText" presStyleLbl="sibTrans2D1" presStyleIdx="0" presStyleCnt="3"/>
      <dgm:spPr/>
      <dgm:t>
        <a:bodyPr/>
        <a:lstStyle/>
        <a:p>
          <a:endParaRPr lang="id-ID"/>
        </a:p>
      </dgm:t>
    </dgm:pt>
    <dgm:pt modelId="{0A8955C4-5929-446C-9F33-597ED9D84D26}" type="pres">
      <dgm:prSet presAssocID="{2DFE274A-4815-4891-9C35-506783BC6D1C}" presName="node" presStyleLbl="node1" presStyleIdx="1" presStyleCnt="4">
        <dgm:presLayoutVars>
          <dgm:bulletEnabled val="1"/>
        </dgm:presLayoutVars>
      </dgm:prSet>
      <dgm:spPr/>
      <dgm:t>
        <a:bodyPr/>
        <a:lstStyle/>
        <a:p>
          <a:endParaRPr lang="id-ID"/>
        </a:p>
      </dgm:t>
    </dgm:pt>
    <dgm:pt modelId="{B1075798-B609-468F-8AD4-A1A84AB61CD1}" type="pres">
      <dgm:prSet presAssocID="{309698CF-7CA0-441D-B72A-7D26C2B072C3}" presName="sibTrans" presStyleLbl="sibTrans2D1" presStyleIdx="1" presStyleCnt="3"/>
      <dgm:spPr/>
      <dgm:t>
        <a:bodyPr/>
        <a:lstStyle/>
        <a:p>
          <a:endParaRPr lang="id-ID"/>
        </a:p>
      </dgm:t>
    </dgm:pt>
    <dgm:pt modelId="{1451DCB5-11C6-4B82-AA85-D17D9A51465D}" type="pres">
      <dgm:prSet presAssocID="{309698CF-7CA0-441D-B72A-7D26C2B072C3}" presName="connectorText" presStyleLbl="sibTrans2D1" presStyleIdx="1" presStyleCnt="3"/>
      <dgm:spPr/>
      <dgm:t>
        <a:bodyPr/>
        <a:lstStyle/>
        <a:p>
          <a:endParaRPr lang="id-ID"/>
        </a:p>
      </dgm:t>
    </dgm:pt>
    <dgm:pt modelId="{2ED3D698-D309-466B-B574-E37BA88D9052}" type="pres">
      <dgm:prSet presAssocID="{099D3FFA-EDF7-41F0-8587-BEEE28045639}" presName="node" presStyleLbl="node1" presStyleIdx="2" presStyleCnt="4">
        <dgm:presLayoutVars>
          <dgm:bulletEnabled val="1"/>
        </dgm:presLayoutVars>
      </dgm:prSet>
      <dgm:spPr/>
      <dgm:t>
        <a:bodyPr/>
        <a:lstStyle/>
        <a:p>
          <a:endParaRPr lang="id-ID"/>
        </a:p>
      </dgm:t>
    </dgm:pt>
    <dgm:pt modelId="{14F99A51-B28B-4DBD-8863-B0071CD2A2DE}" type="pres">
      <dgm:prSet presAssocID="{CA1C1E37-0809-4396-82F2-4230DCA69625}" presName="sibTrans" presStyleLbl="sibTrans2D1" presStyleIdx="2" presStyleCnt="3"/>
      <dgm:spPr/>
      <dgm:t>
        <a:bodyPr/>
        <a:lstStyle/>
        <a:p>
          <a:endParaRPr lang="id-ID"/>
        </a:p>
      </dgm:t>
    </dgm:pt>
    <dgm:pt modelId="{1118ABD5-51A2-45AF-BA27-60C04529749F}" type="pres">
      <dgm:prSet presAssocID="{CA1C1E37-0809-4396-82F2-4230DCA69625}" presName="connectorText" presStyleLbl="sibTrans2D1" presStyleIdx="2" presStyleCnt="3"/>
      <dgm:spPr/>
      <dgm:t>
        <a:bodyPr/>
        <a:lstStyle/>
        <a:p>
          <a:endParaRPr lang="id-ID"/>
        </a:p>
      </dgm:t>
    </dgm:pt>
    <dgm:pt modelId="{C82897AA-243F-4BFD-A97C-E2BB11349B96}" type="pres">
      <dgm:prSet presAssocID="{A0EEF48D-3BD6-4C41-9EB2-E7DDE2CF70C5}" presName="node" presStyleLbl="node1" presStyleIdx="3" presStyleCnt="4" custLinFactY="-100000" custLinFactNeighborX="96099" custLinFactNeighborY="-179563">
        <dgm:presLayoutVars>
          <dgm:bulletEnabled val="1"/>
        </dgm:presLayoutVars>
      </dgm:prSet>
      <dgm:spPr/>
      <dgm:t>
        <a:bodyPr/>
        <a:lstStyle/>
        <a:p>
          <a:endParaRPr lang="id-ID"/>
        </a:p>
      </dgm:t>
    </dgm:pt>
  </dgm:ptLst>
  <dgm:cxnLst>
    <dgm:cxn modelId="{1C32BBE4-493B-4B39-BE5F-116DF0F3E39E}" type="presOf" srcId="{CA1C1E37-0809-4396-82F2-4230DCA69625}" destId="{14F99A51-B28B-4DBD-8863-B0071CD2A2DE}" srcOrd="0" destOrd="0" presId="urn:microsoft.com/office/officeart/2005/8/layout/process2"/>
    <dgm:cxn modelId="{449C476F-D393-4B62-96A9-1BCB770038A5}" type="presOf" srcId="{2DFE274A-4815-4891-9C35-506783BC6D1C}" destId="{0A8955C4-5929-446C-9F33-597ED9D84D26}" srcOrd="0" destOrd="0" presId="urn:microsoft.com/office/officeart/2005/8/layout/process2"/>
    <dgm:cxn modelId="{EDDCA3BD-0CFA-46E2-988A-23D70499F5B2}" type="presOf" srcId="{309698CF-7CA0-441D-B72A-7D26C2B072C3}" destId="{B1075798-B609-468F-8AD4-A1A84AB61CD1}" srcOrd="0" destOrd="0" presId="urn:microsoft.com/office/officeart/2005/8/layout/process2"/>
    <dgm:cxn modelId="{D0C8A9DF-AF4C-4405-8610-D4F95169E3B5}" type="presOf" srcId="{CA1C1E37-0809-4396-82F2-4230DCA69625}" destId="{1118ABD5-51A2-45AF-BA27-60C04529749F}" srcOrd="1" destOrd="0" presId="urn:microsoft.com/office/officeart/2005/8/layout/process2"/>
    <dgm:cxn modelId="{81D9221C-3C10-4D98-9151-B69A2DC725BA}" type="presOf" srcId="{0C80699D-46DD-4141-8052-A59FAE42BD5D}" destId="{E574EE2A-36FC-41BF-AFD9-8D44A2D20E8A}" srcOrd="0" destOrd="0" presId="urn:microsoft.com/office/officeart/2005/8/layout/process2"/>
    <dgm:cxn modelId="{2C606204-E2DD-421F-949D-CEDE69F1A348}" type="presOf" srcId="{9F3BA6D7-E62E-4136-846A-3DDAC98B98D1}" destId="{D62B7E6F-1DFF-4918-8F87-9A908136FE24}" srcOrd="0" destOrd="0" presId="urn:microsoft.com/office/officeart/2005/8/layout/process2"/>
    <dgm:cxn modelId="{21362405-80CD-4F31-871C-995FC5A3EC75}" type="presOf" srcId="{309698CF-7CA0-441D-B72A-7D26C2B072C3}" destId="{1451DCB5-11C6-4B82-AA85-D17D9A51465D}" srcOrd="1" destOrd="0" presId="urn:microsoft.com/office/officeart/2005/8/layout/process2"/>
    <dgm:cxn modelId="{1A49CC7D-1765-4242-95C1-DF7C7003B59A}" srcId="{3A44AF0B-3F4F-494B-BA6B-C87CD236DDF9}" destId="{2DFE274A-4815-4891-9C35-506783BC6D1C}" srcOrd="1" destOrd="0" parTransId="{7F0536AA-AAFA-4981-A5ED-1C2C790006A6}" sibTransId="{309698CF-7CA0-441D-B72A-7D26C2B072C3}"/>
    <dgm:cxn modelId="{D26F6D35-2454-4BC4-B272-14F681C78CD1}" type="presOf" srcId="{3A44AF0B-3F4F-494B-BA6B-C87CD236DDF9}" destId="{38AF8A74-4A51-4E8C-8584-384DBB19DC15}" srcOrd="0" destOrd="0" presId="urn:microsoft.com/office/officeart/2005/8/layout/process2"/>
    <dgm:cxn modelId="{AE9F8B71-3316-4AC6-BD2C-6BAF7761C548}" srcId="{3A44AF0B-3F4F-494B-BA6B-C87CD236DDF9}" destId="{A0EEF48D-3BD6-4C41-9EB2-E7DDE2CF70C5}" srcOrd="3" destOrd="0" parTransId="{F483E08B-6BD9-4255-A4EE-AE576FDE4EC3}" sibTransId="{09C327DE-9165-4572-B145-8E412CED8955}"/>
    <dgm:cxn modelId="{927AFC34-1BB5-49EA-95B7-4AE540B876AF}" type="presOf" srcId="{A0EEF48D-3BD6-4C41-9EB2-E7DDE2CF70C5}" destId="{C82897AA-243F-4BFD-A97C-E2BB11349B96}" srcOrd="0" destOrd="0" presId="urn:microsoft.com/office/officeart/2005/8/layout/process2"/>
    <dgm:cxn modelId="{3CEA2E61-8F6A-4EF6-B26C-E659FBA3827F}" srcId="{3A44AF0B-3F4F-494B-BA6B-C87CD236DDF9}" destId="{9F3BA6D7-E62E-4136-846A-3DDAC98B98D1}" srcOrd="0" destOrd="0" parTransId="{69AB6281-8D6A-4524-825D-79006AEAC6FE}" sibTransId="{0C80699D-46DD-4141-8052-A59FAE42BD5D}"/>
    <dgm:cxn modelId="{D6E83BF7-CAAE-4E60-8C6A-59D17646E522}" srcId="{3A44AF0B-3F4F-494B-BA6B-C87CD236DDF9}" destId="{099D3FFA-EDF7-41F0-8587-BEEE28045639}" srcOrd="2" destOrd="0" parTransId="{7952D269-52BA-4AFA-B481-1DA896839DC1}" sibTransId="{CA1C1E37-0809-4396-82F2-4230DCA69625}"/>
    <dgm:cxn modelId="{45AD181C-6A96-485C-9CBD-9D466412A71D}" type="presOf" srcId="{0C80699D-46DD-4141-8052-A59FAE42BD5D}" destId="{C7158C74-EE9E-4F24-AB85-6C40892B939F}" srcOrd="1" destOrd="0" presId="urn:microsoft.com/office/officeart/2005/8/layout/process2"/>
    <dgm:cxn modelId="{77EB01E4-EFAA-40CF-A243-E9549C1E87B2}" type="presOf" srcId="{099D3FFA-EDF7-41F0-8587-BEEE28045639}" destId="{2ED3D698-D309-466B-B574-E37BA88D9052}" srcOrd="0" destOrd="0" presId="urn:microsoft.com/office/officeart/2005/8/layout/process2"/>
    <dgm:cxn modelId="{ECEFC2B8-8604-4C09-ACA1-47D68338D368}" type="presParOf" srcId="{38AF8A74-4A51-4E8C-8584-384DBB19DC15}" destId="{D62B7E6F-1DFF-4918-8F87-9A908136FE24}" srcOrd="0" destOrd="0" presId="urn:microsoft.com/office/officeart/2005/8/layout/process2"/>
    <dgm:cxn modelId="{32AE20C4-4623-4E1B-B61F-E8A83C4EC5A6}" type="presParOf" srcId="{38AF8A74-4A51-4E8C-8584-384DBB19DC15}" destId="{E574EE2A-36FC-41BF-AFD9-8D44A2D20E8A}" srcOrd="1" destOrd="0" presId="urn:microsoft.com/office/officeart/2005/8/layout/process2"/>
    <dgm:cxn modelId="{13EA6A63-948E-4E22-A924-2E0684EF207D}" type="presParOf" srcId="{E574EE2A-36FC-41BF-AFD9-8D44A2D20E8A}" destId="{C7158C74-EE9E-4F24-AB85-6C40892B939F}" srcOrd="0" destOrd="0" presId="urn:microsoft.com/office/officeart/2005/8/layout/process2"/>
    <dgm:cxn modelId="{70A4D9CA-7FA6-4713-B4C0-D8602E8FB158}" type="presParOf" srcId="{38AF8A74-4A51-4E8C-8584-384DBB19DC15}" destId="{0A8955C4-5929-446C-9F33-597ED9D84D26}" srcOrd="2" destOrd="0" presId="urn:microsoft.com/office/officeart/2005/8/layout/process2"/>
    <dgm:cxn modelId="{5F2F6AD8-F69F-4EC0-B77C-02DEB58B2067}" type="presParOf" srcId="{38AF8A74-4A51-4E8C-8584-384DBB19DC15}" destId="{B1075798-B609-468F-8AD4-A1A84AB61CD1}" srcOrd="3" destOrd="0" presId="urn:microsoft.com/office/officeart/2005/8/layout/process2"/>
    <dgm:cxn modelId="{9A1ED659-496A-4A60-9C43-9839A1E790FA}" type="presParOf" srcId="{B1075798-B609-468F-8AD4-A1A84AB61CD1}" destId="{1451DCB5-11C6-4B82-AA85-D17D9A51465D}" srcOrd="0" destOrd="0" presId="urn:microsoft.com/office/officeart/2005/8/layout/process2"/>
    <dgm:cxn modelId="{0F090B39-B53C-4686-B911-55382BFF1C2F}" type="presParOf" srcId="{38AF8A74-4A51-4E8C-8584-384DBB19DC15}" destId="{2ED3D698-D309-466B-B574-E37BA88D9052}" srcOrd="4" destOrd="0" presId="urn:microsoft.com/office/officeart/2005/8/layout/process2"/>
    <dgm:cxn modelId="{A0FA8504-5A3F-462B-9964-79E3E8573DAA}" type="presParOf" srcId="{38AF8A74-4A51-4E8C-8584-384DBB19DC15}" destId="{14F99A51-B28B-4DBD-8863-B0071CD2A2DE}" srcOrd="5" destOrd="0" presId="urn:microsoft.com/office/officeart/2005/8/layout/process2"/>
    <dgm:cxn modelId="{E749E8C6-66F9-4BAF-A8C3-F5F81EAA4618}" type="presParOf" srcId="{14F99A51-B28B-4DBD-8863-B0071CD2A2DE}" destId="{1118ABD5-51A2-45AF-BA27-60C04529749F}" srcOrd="0" destOrd="0" presId="urn:microsoft.com/office/officeart/2005/8/layout/process2"/>
    <dgm:cxn modelId="{48699146-B9E0-457E-A55E-049E3ACD4228}" type="presParOf" srcId="{38AF8A74-4A51-4E8C-8584-384DBB19DC15}" destId="{C82897AA-243F-4BFD-A97C-E2BB11349B96}" srcOrd="6"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A44AF0B-3F4F-494B-BA6B-C87CD236DDF9}" type="doc">
      <dgm:prSet loTypeId="urn:microsoft.com/office/officeart/2005/8/layout/process2" loCatId="process" qsTypeId="urn:microsoft.com/office/officeart/2005/8/quickstyle/simple1" qsCatId="simple" csTypeId="urn:microsoft.com/office/officeart/2005/8/colors/accent1_2" csCatId="accent1" phldr="1"/>
      <dgm:spPr/>
    </dgm:pt>
    <dgm:pt modelId="{9F3BA6D7-E62E-4136-846A-3DDAC98B98D1}">
      <dgm:prSet phldrT="[Text]"/>
      <dgm:spPr>
        <a:xfrm>
          <a:off x="1705580" y="2644"/>
          <a:ext cx="1770438" cy="983577"/>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id-ID">
              <a:solidFill>
                <a:sysClr val="window" lastClr="FFFFFF"/>
              </a:solidFill>
              <a:latin typeface="Calibri" panose="020F0502020204030204"/>
              <a:ea typeface="+mn-ea"/>
              <a:cs typeface="+mn-cs"/>
            </a:rPr>
            <a:t>R&amp;B Order(1)</a:t>
          </a:r>
        </a:p>
      </dgm:t>
    </dgm:pt>
    <dgm:pt modelId="{69AB6281-8D6A-4524-825D-79006AEAC6FE}" type="parTrans" cxnId="{3CEA2E61-8F6A-4EF6-B26C-E659FBA3827F}">
      <dgm:prSet/>
      <dgm:spPr/>
      <dgm:t>
        <a:bodyPr/>
        <a:lstStyle/>
        <a:p>
          <a:endParaRPr lang="id-ID"/>
        </a:p>
      </dgm:t>
    </dgm:pt>
    <dgm:pt modelId="{0C80699D-46DD-4141-8052-A59FAE42BD5D}" type="sibTrans" cxnId="{3CEA2E61-8F6A-4EF6-B26C-E659FBA3827F}">
      <dgm:prSet/>
      <dgm:spPr>
        <a:xfrm rot="5428138">
          <a:off x="2425836" y="977177"/>
          <a:ext cx="318401" cy="442609"/>
        </a:xfrm>
        <a:prstGeom prst="rightArrow">
          <a:avLst>
            <a:gd name="adj1" fmla="val 60000"/>
            <a:gd name="adj2" fmla="val 50000"/>
          </a:avLst>
        </a:prstGeom>
        <a:solidFill>
          <a:srgbClr val="5B9BD5">
            <a:tint val="60000"/>
            <a:hueOff val="0"/>
            <a:satOff val="0"/>
            <a:lumOff val="0"/>
            <a:alphaOff val="0"/>
          </a:srgbClr>
        </a:solidFill>
        <a:ln>
          <a:noFill/>
        </a:ln>
        <a:effectLst/>
      </dgm:spPr>
      <dgm:t>
        <a:bodyPr/>
        <a:lstStyle/>
        <a:p>
          <a:endParaRPr lang="id-ID">
            <a:solidFill>
              <a:sysClr val="window" lastClr="FFFFFF"/>
            </a:solidFill>
            <a:latin typeface="Calibri" panose="020F0502020204030204"/>
            <a:ea typeface="+mn-ea"/>
            <a:cs typeface="+mn-cs"/>
          </a:endParaRPr>
        </a:p>
      </dgm:t>
    </dgm:pt>
    <dgm:pt modelId="{2DFE274A-4815-4891-9C35-506783BC6D1C}">
      <dgm:prSet phldrT="[Text]"/>
      <dgm:spPr>
        <a:xfrm>
          <a:off x="1694055" y="1410742"/>
          <a:ext cx="1770438" cy="983577"/>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id-ID">
              <a:solidFill>
                <a:sysClr val="window" lastClr="FFFFFF"/>
              </a:solidFill>
              <a:latin typeface="Calibri" panose="020F0502020204030204"/>
              <a:ea typeface="+mn-ea"/>
              <a:cs typeface="+mn-cs"/>
            </a:rPr>
            <a:t>Membuat Captain Order </a:t>
          </a:r>
        </a:p>
      </dgm:t>
    </dgm:pt>
    <dgm:pt modelId="{7F0536AA-AAFA-4981-A5ED-1C2C790006A6}" type="parTrans" cxnId="{1A49CC7D-1765-4242-95C1-DF7C7003B59A}">
      <dgm:prSet/>
      <dgm:spPr/>
      <dgm:t>
        <a:bodyPr/>
        <a:lstStyle/>
        <a:p>
          <a:endParaRPr lang="id-ID"/>
        </a:p>
      </dgm:t>
    </dgm:pt>
    <dgm:pt modelId="{309698CF-7CA0-441D-B72A-7D26C2B072C3}" type="sibTrans" cxnId="{1A49CC7D-1765-4242-95C1-DF7C7003B59A}">
      <dgm:prSet/>
      <dgm:spPr>
        <a:xfrm rot="5374316">
          <a:off x="2375385" y="2452542"/>
          <a:ext cx="419303" cy="442609"/>
        </a:xfrm>
        <a:prstGeom prst="rightArrow">
          <a:avLst>
            <a:gd name="adj1" fmla="val 60000"/>
            <a:gd name="adj2" fmla="val 50000"/>
          </a:avLst>
        </a:prstGeom>
        <a:solidFill>
          <a:srgbClr val="5B9BD5">
            <a:tint val="60000"/>
            <a:hueOff val="0"/>
            <a:satOff val="0"/>
            <a:lumOff val="0"/>
            <a:alphaOff val="0"/>
          </a:srgbClr>
        </a:solidFill>
        <a:ln>
          <a:noFill/>
        </a:ln>
        <a:effectLst/>
      </dgm:spPr>
      <dgm:t>
        <a:bodyPr/>
        <a:lstStyle/>
        <a:p>
          <a:endParaRPr lang="id-ID">
            <a:solidFill>
              <a:sysClr val="window" lastClr="FFFFFF"/>
            </a:solidFill>
            <a:latin typeface="Calibri" panose="020F0502020204030204"/>
            <a:ea typeface="+mn-ea"/>
            <a:cs typeface="+mn-cs"/>
          </a:endParaRPr>
        </a:p>
      </dgm:t>
    </dgm:pt>
    <dgm:pt modelId="{099D3FFA-EDF7-41F0-8587-BEEE28045639}">
      <dgm:prSet phldrT="[Text]"/>
      <dgm:spPr>
        <a:xfrm>
          <a:off x="1705580" y="2953375"/>
          <a:ext cx="1770438" cy="983577"/>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id-ID" dirty="0">
              <a:solidFill>
                <a:sysClr val="window" lastClr="FFFFFF"/>
              </a:solidFill>
              <a:latin typeface="Calibri" panose="020F0502020204030204"/>
              <a:ea typeface="+mn-ea"/>
              <a:cs typeface="+mn-cs"/>
            </a:rPr>
            <a:t>CO(1)</a:t>
          </a:r>
        </a:p>
      </dgm:t>
    </dgm:pt>
    <dgm:pt modelId="{7952D269-52BA-4AFA-B481-1DA896839DC1}" type="parTrans" cxnId="{D6E83BF7-CAAE-4E60-8C6A-59D17646E522}">
      <dgm:prSet/>
      <dgm:spPr/>
      <dgm:t>
        <a:bodyPr/>
        <a:lstStyle/>
        <a:p>
          <a:endParaRPr lang="id-ID"/>
        </a:p>
      </dgm:t>
    </dgm:pt>
    <dgm:pt modelId="{CA1C1E37-0809-4396-82F2-4230DCA69625}" type="sibTrans" cxnId="{D6E83BF7-CAAE-4E60-8C6A-59D17646E522}">
      <dgm:prSet/>
      <dgm:spPr>
        <a:xfrm rot="10022900">
          <a:off x="3414911" y="3028218"/>
          <a:ext cx="53150" cy="442609"/>
        </a:xfrm>
        <a:prstGeom prst="rightArrow">
          <a:avLst>
            <a:gd name="adj1" fmla="val 60000"/>
            <a:gd name="adj2" fmla="val 50000"/>
          </a:avLst>
        </a:prstGeom>
        <a:solidFill>
          <a:srgbClr val="5B9BD5">
            <a:tint val="60000"/>
            <a:hueOff val="0"/>
            <a:satOff val="0"/>
            <a:lumOff val="0"/>
            <a:alphaOff val="0"/>
          </a:srgbClr>
        </a:solidFill>
        <a:ln>
          <a:noFill/>
        </a:ln>
        <a:effectLst/>
      </dgm:spPr>
      <dgm:t>
        <a:bodyPr/>
        <a:lstStyle/>
        <a:p>
          <a:endParaRPr lang="id-ID">
            <a:solidFill>
              <a:sysClr val="window" lastClr="FFFFFF"/>
            </a:solidFill>
            <a:latin typeface="Calibri" panose="020F0502020204030204"/>
            <a:ea typeface="+mn-ea"/>
            <a:cs typeface="+mn-cs"/>
          </a:endParaRPr>
        </a:p>
      </dgm:t>
    </dgm:pt>
    <dgm:pt modelId="{A0EEF48D-3BD6-4C41-9EB2-E7DDE2CF70C5}">
      <dgm:prSet/>
      <dgm:spPr>
        <a:xfrm>
          <a:off x="3406954" y="2562093"/>
          <a:ext cx="1770438" cy="983577"/>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id-ID" dirty="0">
              <a:solidFill>
                <a:sysClr val="window" lastClr="FFFFFF"/>
              </a:solidFill>
              <a:latin typeface="Calibri" panose="020F0502020204030204"/>
              <a:ea typeface="+mn-ea"/>
              <a:cs typeface="+mn-cs"/>
            </a:rPr>
            <a:t>(2)</a:t>
          </a:r>
        </a:p>
      </dgm:t>
    </dgm:pt>
    <dgm:pt modelId="{F483E08B-6BD9-4255-A4EE-AE576FDE4EC3}" type="parTrans" cxnId="{AE9F8B71-3316-4AC6-BD2C-6BAF7761C548}">
      <dgm:prSet/>
      <dgm:spPr/>
      <dgm:t>
        <a:bodyPr/>
        <a:lstStyle/>
        <a:p>
          <a:endParaRPr lang="id-ID"/>
        </a:p>
      </dgm:t>
    </dgm:pt>
    <dgm:pt modelId="{09C327DE-9165-4572-B145-8E412CED8955}" type="sibTrans" cxnId="{AE9F8B71-3316-4AC6-BD2C-6BAF7761C548}">
      <dgm:prSet/>
      <dgm:spPr/>
      <dgm:t>
        <a:bodyPr/>
        <a:lstStyle/>
        <a:p>
          <a:endParaRPr lang="id-ID"/>
        </a:p>
      </dgm:t>
    </dgm:pt>
    <dgm:pt modelId="{88AF2D67-23A9-4A11-BEE5-5125941EC218}">
      <dgm:prSet/>
      <dgm:spPr/>
      <dgm:t>
        <a:bodyPr/>
        <a:lstStyle/>
        <a:p>
          <a:r>
            <a:rPr lang="id-ID" dirty="0" smtClean="0"/>
            <a:t>1</a:t>
          </a:r>
          <a:endParaRPr lang="id-ID" dirty="0"/>
        </a:p>
      </dgm:t>
    </dgm:pt>
    <dgm:pt modelId="{514FDB26-380F-4DA3-9624-963C3CD39522}" type="parTrans" cxnId="{C72359C5-6997-4EE3-B2B8-F66EBF4F57D9}">
      <dgm:prSet/>
      <dgm:spPr/>
      <dgm:t>
        <a:bodyPr/>
        <a:lstStyle/>
        <a:p>
          <a:endParaRPr lang="id-ID"/>
        </a:p>
      </dgm:t>
    </dgm:pt>
    <dgm:pt modelId="{0C98517C-0BF2-4BD3-B870-C6A6F89ACE9E}" type="sibTrans" cxnId="{C72359C5-6997-4EE3-B2B8-F66EBF4F57D9}">
      <dgm:prSet/>
      <dgm:spPr/>
      <dgm:t>
        <a:bodyPr/>
        <a:lstStyle/>
        <a:p>
          <a:endParaRPr lang="id-ID"/>
        </a:p>
      </dgm:t>
    </dgm:pt>
    <dgm:pt modelId="{983E030E-BBE1-49B2-A324-3A305BE14144}">
      <dgm:prSet/>
      <dgm:spPr/>
      <dgm:t>
        <a:bodyPr/>
        <a:lstStyle/>
        <a:p>
          <a:r>
            <a:rPr lang="id-ID" dirty="0" smtClean="0"/>
            <a:t>Rp</a:t>
          </a:r>
          <a:endParaRPr lang="id-ID" dirty="0"/>
        </a:p>
      </dgm:t>
    </dgm:pt>
    <dgm:pt modelId="{E7087B0C-3183-43A3-A6C8-DC87D08E0173}" type="parTrans" cxnId="{A3059B82-A4DC-47CC-8D00-562C45DBDC4D}">
      <dgm:prSet/>
      <dgm:spPr/>
      <dgm:t>
        <a:bodyPr/>
        <a:lstStyle/>
        <a:p>
          <a:endParaRPr lang="id-ID"/>
        </a:p>
      </dgm:t>
    </dgm:pt>
    <dgm:pt modelId="{F62000F9-8FA8-46CF-8B18-726CA885F2E0}" type="sibTrans" cxnId="{A3059B82-A4DC-47CC-8D00-562C45DBDC4D}">
      <dgm:prSet/>
      <dgm:spPr/>
      <dgm:t>
        <a:bodyPr/>
        <a:lstStyle/>
        <a:p>
          <a:endParaRPr lang="id-ID"/>
        </a:p>
      </dgm:t>
    </dgm:pt>
    <dgm:pt modelId="{19711C64-DC5F-41CA-9885-004FC90F34AF}">
      <dgm:prSet/>
      <dgm:spPr/>
      <dgm:t>
        <a:bodyPr/>
        <a:lstStyle/>
        <a:p>
          <a:r>
            <a:rPr lang="id-ID" dirty="0" smtClean="0"/>
            <a:t>CO disobek</a:t>
          </a:r>
          <a:endParaRPr lang="id-ID" dirty="0"/>
        </a:p>
      </dgm:t>
    </dgm:pt>
    <dgm:pt modelId="{00B77B8F-52B2-4FF1-A38D-807AEF02C8AD}" type="parTrans" cxnId="{BA43FE70-4EC5-4D73-8D8D-35A973F00462}">
      <dgm:prSet/>
      <dgm:spPr/>
      <dgm:t>
        <a:bodyPr/>
        <a:lstStyle/>
        <a:p>
          <a:endParaRPr lang="id-ID"/>
        </a:p>
      </dgm:t>
    </dgm:pt>
    <dgm:pt modelId="{464F24D1-7DE4-4DA4-BD9E-7D7B6B7389F7}" type="sibTrans" cxnId="{BA43FE70-4EC5-4D73-8D8D-35A973F00462}">
      <dgm:prSet/>
      <dgm:spPr/>
      <dgm:t>
        <a:bodyPr/>
        <a:lstStyle/>
        <a:p>
          <a:endParaRPr lang="id-ID"/>
        </a:p>
      </dgm:t>
    </dgm:pt>
    <dgm:pt modelId="{A08EEC2A-8C2F-43AE-8C15-90EE638766EB}">
      <dgm:prSet/>
      <dgm:spPr/>
      <dgm:t>
        <a:bodyPr/>
        <a:lstStyle/>
        <a:p>
          <a:r>
            <a:rPr lang="id-ID" dirty="0" smtClean="0"/>
            <a:t>CO (1)</a:t>
          </a:r>
          <a:endParaRPr lang="id-ID" dirty="0"/>
        </a:p>
      </dgm:t>
    </dgm:pt>
    <dgm:pt modelId="{BBBC5099-07A7-4231-9459-40C7BF4D9A00}" type="parTrans" cxnId="{9D8AA0C9-35DE-4DA9-8837-7B94770BA430}">
      <dgm:prSet/>
      <dgm:spPr/>
      <dgm:t>
        <a:bodyPr/>
        <a:lstStyle/>
        <a:p>
          <a:endParaRPr lang="id-ID"/>
        </a:p>
      </dgm:t>
    </dgm:pt>
    <dgm:pt modelId="{913DECBB-0436-4508-B611-ED24F804ED6C}" type="sibTrans" cxnId="{9D8AA0C9-35DE-4DA9-8837-7B94770BA430}">
      <dgm:prSet/>
      <dgm:spPr/>
      <dgm:t>
        <a:bodyPr/>
        <a:lstStyle/>
        <a:p>
          <a:endParaRPr lang="id-ID"/>
        </a:p>
      </dgm:t>
    </dgm:pt>
    <dgm:pt modelId="{D402EC7D-4512-4D4C-98A3-059BC8FDEB94}">
      <dgm:prSet/>
      <dgm:spPr/>
      <dgm:t>
        <a:bodyPr/>
        <a:lstStyle/>
        <a:p>
          <a:r>
            <a:rPr lang="id-ID" dirty="0" smtClean="0"/>
            <a:t>RCDR (1)</a:t>
          </a:r>
          <a:endParaRPr lang="id-ID" dirty="0"/>
        </a:p>
      </dgm:t>
    </dgm:pt>
    <dgm:pt modelId="{3B63EC68-119B-4D41-99B3-23948CE661BA}" type="parTrans" cxnId="{5D6BE281-20CE-4BB1-8A15-ACEF17EB6445}">
      <dgm:prSet/>
      <dgm:spPr/>
      <dgm:t>
        <a:bodyPr/>
        <a:lstStyle/>
        <a:p>
          <a:endParaRPr lang="id-ID"/>
        </a:p>
      </dgm:t>
    </dgm:pt>
    <dgm:pt modelId="{A4A811F2-0F4D-4E81-94FA-4DF396A4968C}" type="sibTrans" cxnId="{5D6BE281-20CE-4BB1-8A15-ACEF17EB6445}">
      <dgm:prSet/>
      <dgm:spPr/>
      <dgm:t>
        <a:bodyPr/>
        <a:lstStyle/>
        <a:p>
          <a:endParaRPr lang="id-ID"/>
        </a:p>
      </dgm:t>
    </dgm:pt>
    <dgm:pt modelId="{38AF8A74-4A51-4E8C-8584-384DBB19DC15}" type="pres">
      <dgm:prSet presAssocID="{3A44AF0B-3F4F-494B-BA6B-C87CD236DDF9}" presName="linearFlow" presStyleCnt="0">
        <dgm:presLayoutVars>
          <dgm:resizeHandles val="exact"/>
        </dgm:presLayoutVars>
      </dgm:prSet>
      <dgm:spPr/>
    </dgm:pt>
    <dgm:pt modelId="{56D9694A-A72F-4CD9-BF4C-479C3ED079A7}" type="pres">
      <dgm:prSet presAssocID="{88AF2D67-23A9-4A11-BEE5-5125941EC218}" presName="node" presStyleLbl="node1" presStyleIdx="0" presStyleCnt="9">
        <dgm:presLayoutVars>
          <dgm:bulletEnabled val="1"/>
        </dgm:presLayoutVars>
      </dgm:prSet>
      <dgm:spPr/>
      <dgm:t>
        <a:bodyPr/>
        <a:lstStyle/>
        <a:p>
          <a:endParaRPr lang="id-ID"/>
        </a:p>
      </dgm:t>
    </dgm:pt>
    <dgm:pt modelId="{84C223BB-E848-43CD-90F1-3789915A0DEA}" type="pres">
      <dgm:prSet presAssocID="{0C98517C-0BF2-4BD3-B870-C6A6F89ACE9E}" presName="sibTrans" presStyleLbl="sibTrans2D1" presStyleIdx="0" presStyleCnt="8"/>
      <dgm:spPr/>
      <dgm:t>
        <a:bodyPr/>
        <a:lstStyle/>
        <a:p>
          <a:endParaRPr lang="id-ID"/>
        </a:p>
      </dgm:t>
    </dgm:pt>
    <dgm:pt modelId="{76D7B42F-1879-4C1F-BA21-5F15E6784BC6}" type="pres">
      <dgm:prSet presAssocID="{0C98517C-0BF2-4BD3-B870-C6A6F89ACE9E}" presName="connectorText" presStyleLbl="sibTrans2D1" presStyleIdx="0" presStyleCnt="8"/>
      <dgm:spPr/>
      <dgm:t>
        <a:bodyPr/>
        <a:lstStyle/>
        <a:p>
          <a:endParaRPr lang="id-ID"/>
        </a:p>
      </dgm:t>
    </dgm:pt>
    <dgm:pt modelId="{D62B7E6F-1DFF-4918-8F87-9A908136FE24}" type="pres">
      <dgm:prSet presAssocID="{9F3BA6D7-E62E-4136-846A-3DDAC98B98D1}" presName="node" presStyleLbl="node1" presStyleIdx="1" presStyleCnt="9">
        <dgm:presLayoutVars>
          <dgm:bulletEnabled val="1"/>
        </dgm:presLayoutVars>
      </dgm:prSet>
      <dgm:spPr/>
      <dgm:t>
        <a:bodyPr/>
        <a:lstStyle/>
        <a:p>
          <a:endParaRPr lang="id-ID"/>
        </a:p>
      </dgm:t>
    </dgm:pt>
    <dgm:pt modelId="{E574EE2A-36FC-41BF-AFD9-8D44A2D20E8A}" type="pres">
      <dgm:prSet presAssocID="{0C80699D-46DD-4141-8052-A59FAE42BD5D}" presName="sibTrans" presStyleLbl="sibTrans2D1" presStyleIdx="1" presStyleCnt="8"/>
      <dgm:spPr/>
      <dgm:t>
        <a:bodyPr/>
        <a:lstStyle/>
        <a:p>
          <a:endParaRPr lang="id-ID"/>
        </a:p>
      </dgm:t>
    </dgm:pt>
    <dgm:pt modelId="{C7158C74-EE9E-4F24-AB85-6C40892B939F}" type="pres">
      <dgm:prSet presAssocID="{0C80699D-46DD-4141-8052-A59FAE42BD5D}" presName="connectorText" presStyleLbl="sibTrans2D1" presStyleIdx="1" presStyleCnt="8"/>
      <dgm:spPr/>
      <dgm:t>
        <a:bodyPr/>
        <a:lstStyle/>
        <a:p>
          <a:endParaRPr lang="id-ID"/>
        </a:p>
      </dgm:t>
    </dgm:pt>
    <dgm:pt modelId="{0A8955C4-5929-446C-9F33-597ED9D84D26}" type="pres">
      <dgm:prSet presAssocID="{2DFE274A-4815-4891-9C35-506783BC6D1C}" presName="node" presStyleLbl="node1" presStyleIdx="2" presStyleCnt="9" custLinFactNeighborX="-651" custLinFactNeighborY="-13678">
        <dgm:presLayoutVars>
          <dgm:bulletEnabled val="1"/>
        </dgm:presLayoutVars>
      </dgm:prSet>
      <dgm:spPr/>
      <dgm:t>
        <a:bodyPr/>
        <a:lstStyle/>
        <a:p>
          <a:endParaRPr lang="id-ID"/>
        </a:p>
      </dgm:t>
    </dgm:pt>
    <dgm:pt modelId="{B1075798-B609-468F-8AD4-A1A84AB61CD1}" type="pres">
      <dgm:prSet presAssocID="{309698CF-7CA0-441D-B72A-7D26C2B072C3}" presName="sibTrans" presStyleLbl="sibTrans2D1" presStyleIdx="2" presStyleCnt="8"/>
      <dgm:spPr/>
      <dgm:t>
        <a:bodyPr/>
        <a:lstStyle/>
        <a:p>
          <a:endParaRPr lang="id-ID"/>
        </a:p>
      </dgm:t>
    </dgm:pt>
    <dgm:pt modelId="{1451DCB5-11C6-4B82-AA85-D17D9A51465D}" type="pres">
      <dgm:prSet presAssocID="{309698CF-7CA0-441D-B72A-7D26C2B072C3}" presName="connectorText" presStyleLbl="sibTrans2D1" presStyleIdx="2" presStyleCnt="8"/>
      <dgm:spPr/>
      <dgm:t>
        <a:bodyPr/>
        <a:lstStyle/>
        <a:p>
          <a:endParaRPr lang="id-ID"/>
        </a:p>
      </dgm:t>
    </dgm:pt>
    <dgm:pt modelId="{2ED3D698-D309-466B-B574-E37BA88D9052}" type="pres">
      <dgm:prSet presAssocID="{099D3FFA-EDF7-41F0-8587-BEEE28045639}" presName="node" presStyleLbl="node1" presStyleIdx="3" presStyleCnt="9" custLinFactNeighborX="6416" custLinFactNeighborY="0">
        <dgm:presLayoutVars>
          <dgm:bulletEnabled val="1"/>
        </dgm:presLayoutVars>
      </dgm:prSet>
      <dgm:spPr/>
      <dgm:t>
        <a:bodyPr/>
        <a:lstStyle/>
        <a:p>
          <a:endParaRPr lang="id-ID"/>
        </a:p>
      </dgm:t>
    </dgm:pt>
    <dgm:pt modelId="{14F99A51-B28B-4DBD-8863-B0071CD2A2DE}" type="pres">
      <dgm:prSet presAssocID="{CA1C1E37-0809-4396-82F2-4230DCA69625}" presName="sibTrans" presStyleLbl="sibTrans2D1" presStyleIdx="3" presStyleCnt="8"/>
      <dgm:spPr/>
      <dgm:t>
        <a:bodyPr/>
        <a:lstStyle/>
        <a:p>
          <a:endParaRPr lang="id-ID"/>
        </a:p>
      </dgm:t>
    </dgm:pt>
    <dgm:pt modelId="{1118ABD5-51A2-45AF-BA27-60C04529749F}" type="pres">
      <dgm:prSet presAssocID="{CA1C1E37-0809-4396-82F2-4230DCA69625}" presName="connectorText" presStyleLbl="sibTrans2D1" presStyleIdx="3" presStyleCnt="8"/>
      <dgm:spPr/>
      <dgm:t>
        <a:bodyPr/>
        <a:lstStyle/>
        <a:p>
          <a:endParaRPr lang="id-ID"/>
        </a:p>
      </dgm:t>
    </dgm:pt>
    <dgm:pt modelId="{E2FCAC2C-1395-4445-9B5E-0F9E876EF55E}" type="pres">
      <dgm:prSet presAssocID="{983E030E-BBE1-49B2-A324-3A305BE14144}" presName="node" presStyleLbl="node1" presStyleIdx="4" presStyleCnt="9">
        <dgm:presLayoutVars>
          <dgm:bulletEnabled val="1"/>
        </dgm:presLayoutVars>
      </dgm:prSet>
      <dgm:spPr/>
      <dgm:t>
        <a:bodyPr/>
        <a:lstStyle/>
        <a:p>
          <a:endParaRPr lang="id-ID"/>
        </a:p>
      </dgm:t>
    </dgm:pt>
    <dgm:pt modelId="{FD859213-1856-4430-B11B-C08094DD7FF8}" type="pres">
      <dgm:prSet presAssocID="{F62000F9-8FA8-46CF-8B18-726CA885F2E0}" presName="sibTrans" presStyleLbl="sibTrans2D1" presStyleIdx="4" presStyleCnt="8"/>
      <dgm:spPr/>
      <dgm:t>
        <a:bodyPr/>
        <a:lstStyle/>
        <a:p>
          <a:endParaRPr lang="id-ID"/>
        </a:p>
      </dgm:t>
    </dgm:pt>
    <dgm:pt modelId="{D22ED5BE-9DBC-44A7-892A-EA37522D2031}" type="pres">
      <dgm:prSet presAssocID="{F62000F9-8FA8-46CF-8B18-726CA885F2E0}" presName="connectorText" presStyleLbl="sibTrans2D1" presStyleIdx="4" presStyleCnt="8"/>
      <dgm:spPr/>
      <dgm:t>
        <a:bodyPr/>
        <a:lstStyle/>
        <a:p>
          <a:endParaRPr lang="id-ID"/>
        </a:p>
      </dgm:t>
    </dgm:pt>
    <dgm:pt modelId="{88A32FAB-163B-42BF-8B43-AF3433A7CF43}" type="pres">
      <dgm:prSet presAssocID="{19711C64-DC5F-41CA-9885-004FC90F34AF}" presName="node" presStyleLbl="node1" presStyleIdx="5" presStyleCnt="9">
        <dgm:presLayoutVars>
          <dgm:bulletEnabled val="1"/>
        </dgm:presLayoutVars>
      </dgm:prSet>
      <dgm:spPr/>
      <dgm:t>
        <a:bodyPr/>
        <a:lstStyle/>
        <a:p>
          <a:endParaRPr lang="id-ID"/>
        </a:p>
      </dgm:t>
    </dgm:pt>
    <dgm:pt modelId="{A6F8B142-07EC-4BAF-8B1D-5DA8996AB523}" type="pres">
      <dgm:prSet presAssocID="{464F24D1-7DE4-4DA4-BD9E-7D7B6B7389F7}" presName="sibTrans" presStyleLbl="sibTrans2D1" presStyleIdx="5" presStyleCnt="8" custFlipVert="1" custFlipHor="1" custScaleX="22334" custScaleY="114338"/>
      <dgm:spPr/>
      <dgm:t>
        <a:bodyPr/>
        <a:lstStyle/>
        <a:p>
          <a:endParaRPr lang="id-ID"/>
        </a:p>
      </dgm:t>
    </dgm:pt>
    <dgm:pt modelId="{61970217-0F49-4DDD-A1B2-07B70853D2E4}" type="pres">
      <dgm:prSet presAssocID="{464F24D1-7DE4-4DA4-BD9E-7D7B6B7389F7}" presName="connectorText" presStyleLbl="sibTrans2D1" presStyleIdx="5" presStyleCnt="8"/>
      <dgm:spPr/>
      <dgm:t>
        <a:bodyPr/>
        <a:lstStyle/>
        <a:p>
          <a:endParaRPr lang="id-ID"/>
        </a:p>
      </dgm:t>
    </dgm:pt>
    <dgm:pt modelId="{B9AB19AF-9D77-4EFC-BCDA-155968CB2224}" type="pres">
      <dgm:prSet presAssocID="{A08EEC2A-8C2F-43AE-8C15-90EE638766EB}" presName="node" presStyleLbl="node1" presStyleIdx="6" presStyleCnt="9">
        <dgm:presLayoutVars>
          <dgm:bulletEnabled val="1"/>
        </dgm:presLayoutVars>
      </dgm:prSet>
      <dgm:spPr/>
      <dgm:t>
        <a:bodyPr/>
        <a:lstStyle/>
        <a:p>
          <a:endParaRPr lang="id-ID"/>
        </a:p>
      </dgm:t>
    </dgm:pt>
    <dgm:pt modelId="{426A4A58-F80A-4B39-A2A0-4CE4AD5C12F9}" type="pres">
      <dgm:prSet presAssocID="{913DECBB-0436-4508-B611-ED24F804ED6C}" presName="sibTrans" presStyleLbl="sibTrans2D1" presStyleIdx="6" presStyleCnt="8"/>
      <dgm:spPr/>
      <dgm:t>
        <a:bodyPr/>
        <a:lstStyle/>
        <a:p>
          <a:endParaRPr lang="id-ID"/>
        </a:p>
      </dgm:t>
    </dgm:pt>
    <dgm:pt modelId="{4A4A3863-DC37-4B5C-9930-1B93D5316043}" type="pres">
      <dgm:prSet presAssocID="{913DECBB-0436-4508-B611-ED24F804ED6C}" presName="connectorText" presStyleLbl="sibTrans2D1" presStyleIdx="6" presStyleCnt="8"/>
      <dgm:spPr/>
      <dgm:t>
        <a:bodyPr/>
        <a:lstStyle/>
        <a:p>
          <a:endParaRPr lang="id-ID"/>
        </a:p>
      </dgm:t>
    </dgm:pt>
    <dgm:pt modelId="{C4F1ADE7-2D2A-4658-948B-21ABBA1EBC40}" type="pres">
      <dgm:prSet presAssocID="{D402EC7D-4512-4D4C-98A3-059BC8FDEB94}" presName="node" presStyleLbl="node1" presStyleIdx="7" presStyleCnt="9">
        <dgm:presLayoutVars>
          <dgm:bulletEnabled val="1"/>
        </dgm:presLayoutVars>
      </dgm:prSet>
      <dgm:spPr/>
      <dgm:t>
        <a:bodyPr/>
        <a:lstStyle/>
        <a:p>
          <a:endParaRPr lang="id-ID"/>
        </a:p>
      </dgm:t>
    </dgm:pt>
    <dgm:pt modelId="{3C74B47A-E745-4C3C-A7AF-11A7667E2373}" type="pres">
      <dgm:prSet presAssocID="{A4A811F2-0F4D-4E81-94FA-4DF396A4968C}" presName="sibTrans" presStyleLbl="sibTrans2D1" presStyleIdx="7" presStyleCnt="8" custFlipHor="1" custScaleX="7467" custScaleY="39391"/>
      <dgm:spPr/>
      <dgm:t>
        <a:bodyPr/>
        <a:lstStyle/>
        <a:p>
          <a:endParaRPr lang="id-ID"/>
        </a:p>
      </dgm:t>
    </dgm:pt>
    <dgm:pt modelId="{1AB94E8B-3BF5-46D5-9DF7-31C19A4EC1E8}" type="pres">
      <dgm:prSet presAssocID="{A4A811F2-0F4D-4E81-94FA-4DF396A4968C}" presName="connectorText" presStyleLbl="sibTrans2D1" presStyleIdx="7" presStyleCnt="8"/>
      <dgm:spPr/>
      <dgm:t>
        <a:bodyPr/>
        <a:lstStyle/>
        <a:p>
          <a:endParaRPr lang="id-ID"/>
        </a:p>
      </dgm:t>
    </dgm:pt>
    <dgm:pt modelId="{C82897AA-243F-4BFD-A97C-E2BB11349B96}" type="pres">
      <dgm:prSet presAssocID="{A0EEF48D-3BD6-4C41-9EB2-E7DDE2CF70C5}" presName="node" presStyleLbl="node1" presStyleIdx="8" presStyleCnt="9" custLinFactY="-300000" custLinFactNeighborX="89672" custLinFactNeighborY="-381533">
        <dgm:presLayoutVars>
          <dgm:bulletEnabled val="1"/>
        </dgm:presLayoutVars>
      </dgm:prSet>
      <dgm:spPr/>
      <dgm:t>
        <a:bodyPr/>
        <a:lstStyle/>
        <a:p>
          <a:endParaRPr lang="id-ID"/>
        </a:p>
      </dgm:t>
    </dgm:pt>
  </dgm:ptLst>
  <dgm:cxnLst>
    <dgm:cxn modelId="{10AE4272-E7FD-47A4-B186-1EA292143A60}" type="presOf" srcId="{F62000F9-8FA8-46CF-8B18-726CA885F2E0}" destId="{FD859213-1856-4430-B11B-C08094DD7FF8}" srcOrd="0" destOrd="0" presId="urn:microsoft.com/office/officeart/2005/8/layout/process2"/>
    <dgm:cxn modelId="{A3059B82-A4DC-47CC-8D00-562C45DBDC4D}" srcId="{3A44AF0B-3F4F-494B-BA6B-C87CD236DDF9}" destId="{983E030E-BBE1-49B2-A324-3A305BE14144}" srcOrd="4" destOrd="0" parTransId="{E7087B0C-3183-43A3-A6C8-DC87D08E0173}" sibTransId="{F62000F9-8FA8-46CF-8B18-726CA885F2E0}"/>
    <dgm:cxn modelId="{0E6F8259-AA32-45A8-8D55-D205A0CC3372}" type="presOf" srcId="{913DECBB-0436-4508-B611-ED24F804ED6C}" destId="{4A4A3863-DC37-4B5C-9930-1B93D5316043}" srcOrd="1" destOrd="0" presId="urn:microsoft.com/office/officeart/2005/8/layout/process2"/>
    <dgm:cxn modelId="{AADC7A05-E205-49B2-805E-E71E5E8990ED}" type="presOf" srcId="{F62000F9-8FA8-46CF-8B18-726CA885F2E0}" destId="{D22ED5BE-9DBC-44A7-892A-EA37522D2031}" srcOrd="1" destOrd="0" presId="urn:microsoft.com/office/officeart/2005/8/layout/process2"/>
    <dgm:cxn modelId="{3CEA2E61-8F6A-4EF6-B26C-E659FBA3827F}" srcId="{3A44AF0B-3F4F-494B-BA6B-C87CD236DDF9}" destId="{9F3BA6D7-E62E-4136-846A-3DDAC98B98D1}" srcOrd="1" destOrd="0" parTransId="{69AB6281-8D6A-4524-825D-79006AEAC6FE}" sibTransId="{0C80699D-46DD-4141-8052-A59FAE42BD5D}"/>
    <dgm:cxn modelId="{5D6BE281-20CE-4BB1-8A15-ACEF17EB6445}" srcId="{3A44AF0B-3F4F-494B-BA6B-C87CD236DDF9}" destId="{D402EC7D-4512-4D4C-98A3-059BC8FDEB94}" srcOrd="7" destOrd="0" parTransId="{3B63EC68-119B-4D41-99B3-23948CE661BA}" sibTransId="{A4A811F2-0F4D-4E81-94FA-4DF396A4968C}"/>
    <dgm:cxn modelId="{BE56666F-8BA5-481C-B568-781B9BFCCCDA}" type="presOf" srcId="{309698CF-7CA0-441D-B72A-7D26C2B072C3}" destId="{1451DCB5-11C6-4B82-AA85-D17D9A51465D}" srcOrd="1" destOrd="0" presId="urn:microsoft.com/office/officeart/2005/8/layout/process2"/>
    <dgm:cxn modelId="{BA43FE70-4EC5-4D73-8D8D-35A973F00462}" srcId="{3A44AF0B-3F4F-494B-BA6B-C87CD236DDF9}" destId="{19711C64-DC5F-41CA-9885-004FC90F34AF}" srcOrd="5" destOrd="0" parTransId="{00B77B8F-52B2-4FF1-A38D-807AEF02C8AD}" sibTransId="{464F24D1-7DE4-4DA4-BD9E-7D7B6B7389F7}"/>
    <dgm:cxn modelId="{436D088F-4CB4-4907-8BE1-4829FF8C6182}" type="presOf" srcId="{464F24D1-7DE4-4DA4-BD9E-7D7B6B7389F7}" destId="{61970217-0F49-4DDD-A1B2-07B70853D2E4}" srcOrd="1" destOrd="0" presId="urn:microsoft.com/office/officeart/2005/8/layout/process2"/>
    <dgm:cxn modelId="{54A6ED4A-ABAB-4512-8C63-640039EDADF2}" type="presOf" srcId="{0C98517C-0BF2-4BD3-B870-C6A6F89ACE9E}" destId="{84C223BB-E848-43CD-90F1-3789915A0DEA}" srcOrd="0" destOrd="0" presId="urn:microsoft.com/office/officeart/2005/8/layout/process2"/>
    <dgm:cxn modelId="{7923DE26-AA89-4361-9572-CCB1FBD6C889}" type="presOf" srcId="{913DECBB-0436-4508-B611-ED24F804ED6C}" destId="{426A4A58-F80A-4B39-A2A0-4CE4AD5C12F9}" srcOrd="0" destOrd="0" presId="urn:microsoft.com/office/officeart/2005/8/layout/process2"/>
    <dgm:cxn modelId="{E10ACA37-5D13-4491-950D-1A8CD792EDA6}" type="presOf" srcId="{A0EEF48D-3BD6-4C41-9EB2-E7DDE2CF70C5}" destId="{C82897AA-243F-4BFD-A97C-E2BB11349B96}" srcOrd="0" destOrd="0" presId="urn:microsoft.com/office/officeart/2005/8/layout/process2"/>
    <dgm:cxn modelId="{D5EF5F7D-3DE4-4BF3-B994-6C8324138CA6}" type="presOf" srcId="{CA1C1E37-0809-4396-82F2-4230DCA69625}" destId="{14F99A51-B28B-4DBD-8863-B0071CD2A2DE}" srcOrd="0" destOrd="0" presId="urn:microsoft.com/office/officeart/2005/8/layout/process2"/>
    <dgm:cxn modelId="{3952CBAD-FB2C-4E91-82B5-120728FB21E8}" type="presOf" srcId="{0C80699D-46DD-4141-8052-A59FAE42BD5D}" destId="{C7158C74-EE9E-4F24-AB85-6C40892B939F}" srcOrd="1" destOrd="0" presId="urn:microsoft.com/office/officeart/2005/8/layout/process2"/>
    <dgm:cxn modelId="{89ADF849-7DE7-4BA2-99C9-10B2C68BB46A}" type="presOf" srcId="{A4A811F2-0F4D-4E81-94FA-4DF396A4968C}" destId="{3C74B47A-E745-4C3C-A7AF-11A7667E2373}" srcOrd="0" destOrd="0" presId="urn:microsoft.com/office/officeart/2005/8/layout/process2"/>
    <dgm:cxn modelId="{601B7625-78A1-4291-B59B-3DC8B67BF162}" type="presOf" srcId="{88AF2D67-23A9-4A11-BEE5-5125941EC218}" destId="{56D9694A-A72F-4CD9-BF4C-479C3ED079A7}" srcOrd="0" destOrd="0" presId="urn:microsoft.com/office/officeart/2005/8/layout/process2"/>
    <dgm:cxn modelId="{73056176-C2D9-441D-8202-D8608B6A173D}" type="presOf" srcId="{309698CF-7CA0-441D-B72A-7D26C2B072C3}" destId="{B1075798-B609-468F-8AD4-A1A84AB61CD1}" srcOrd="0" destOrd="0" presId="urn:microsoft.com/office/officeart/2005/8/layout/process2"/>
    <dgm:cxn modelId="{8399120F-5535-4C71-8F2A-E37A0BF8C5B2}" type="presOf" srcId="{CA1C1E37-0809-4396-82F2-4230DCA69625}" destId="{1118ABD5-51A2-45AF-BA27-60C04529749F}" srcOrd="1" destOrd="0" presId="urn:microsoft.com/office/officeart/2005/8/layout/process2"/>
    <dgm:cxn modelId="{9AF00E9A-CA41-4D08-988F-B81A9217CA54}" type="presOf" srcId="{19711C64-DC5F-41CA-9885-004FC90F34AF}" destId="{88A32FAB-163B-42BF-8B43-AF3433A7CF43}" srcOrd="0" destOrd="0" presId="urn:microsoft.com/office/officeart/2005/8/layout/process2"/>
    <dgm:cxn modelId="{91EBD4CA-CD0D-409C-BD1F-A8112A280626}" type="presOf" srcId="{2DFE274A-4815-4891-9C35-506783BC6D1C}" destId="{0A8955C4-5929-446C-9F33-597ED9D84D26}" srcOrd="0" destOrd="0" presId="urn:microsoft.com/office/officeart/2005/8/layout/process2"/>
    <dgm:cxn modelId="{1A49CC7D-1765-4242-95C1-DF7C7003B59A}" srcId="{3A44AF0B-3F4F-494B-BA6B-C87CD236DDF9}" destId="{2DFE274A-4815-4891-9C35-506783BC6D1C}" srcOrd="2" destOrd="0" parTransId="{7F0536AA-AAFA-4981-A5ED-1C2C790006A6}" sibTransId="{309698CF-7CA0-441D-B72A-7D26C2B072C3}"/>
    <dgm:cxn modelId="{AE9F8B71-3316-4AC6-BD2C-6BAF7761C548}" srcId="{3A44AF0B-3F4F-494B-BA6B-C87CD236DDF9}" destId="{A0EEF48D-3BD6-4C41-9EB2-E7DDE2CF70C5}" srcOrd="8" destOrd="0" parTransId="{F483E08B-6BD9-4255-A4EE-AE576FDE4EC3}" sibTransId="{09C327DE-9165-4572-B145-8E412CED8955}"/>
    <dgm:cxn modelId="{051BDD73-30E2-4CAC-B72E-AADC1A25424F}" type="presOf" srcId="{A4A811F2-0F4D-4E81-94FA-4DF396A4968C}" destId="{1AB94E8B-3BF5-46D5-9DF7-31C19A4EC1E8}" srcOrd="1" destOrd="0" presId="urn:microsoft.com/office/officeart/2005/8/layout/process2"/>
    <dgm:cxn modelId="{78603641-AF89-498C-A4F1-AB5C45B1CF70}" type="presOf" srcId="{099D3FFA-EDF7-41F0-8587-BEEE28045639}" destId="{2ED3D698-D309-466B-B574-E37BA88D9052}" srcOrd="0" destOrd="0" presId="urn:microsoft.com/office/officeart/2005/8/layout/process2"/>
    <dgm:cxn modelId="{1EB088AB-D7A0-4B32-ACB3-CB0A495F401C}" type="presOf" srcId="{0C98517C-0BF2-4BD3-B870-C6A6F89ACE9E}" destId="{76D7B42F-1879-4C1F-BA21-5F15E6784BC6}" srcOrd="1" destOrd="0" presId="urn:microsoft.com/office/officeart/2005/8/layout/process2"/>
    <dgm:cxn modelId="{5C3EA9FF-F9CB-431C-9CE3-1979509AA089}" type="presOf" srcId="{983E030E-BBE1-49B2-A324-3A305BE14144}" destId="{E2FCAC2C-1395-4445-9B5E-0F9E876EF55E}" srcOrd="0" destOrd="0" presId="urn:microsoft.com/office/officeart/2005/8/layout/process2"/>
    <dgm:cxn modelId="{C72359C5-6997-4EE3-B2B8-F66EBF4F57D9}" srcId="{3A44AF0B-3F4F-494B-BA6B-C87CD236DDF9}" destId="{88AF2D67-23A9-4A11-BEE5-5125941EC218}" srcOrd="0" destOrd="0" parTransId="{514FDB26-380F-4DA3-9624-963C3CD39522}" sibTransId="{0C98517C-0BF2-4BD3-B870-C6A6F89ACE9E}"/>
    <dgm:cxn modelId="{BDC3C114-4C64-40D9-AC1F-B89E6992D9AA}" type="presOf" srcId="{A08EEC2A-8C2F-43AE-8C15-90EE638766EB}" destId="{B9AB19AF-9D77-4EFC-BCDA-155968CB2224}" srcOrd="0" destOrd="0" presId="urn:microsoft.com/office/officeart/2005/8/layout/process2"/>
    <dgm:cxn modelId="{9D8AA0C9-35DE-4DA9-8837-7B94770BA430}" srcId="{3A44AF0B-3F4F-494B-BA6B-C87CD236DDF9}" destId="{A08EEC2A-8C2F-43AE-8C15-90EE638766EB}" srcOrd="6" destOrd="0" parTransId="{BBBC5099-07A7-4231-9459-40C7BF4D9A00}" sibTransId="{913DECBB-0436-4508-B611-ED24F804ED6C}"/>
    <dgm:cxn modelId="{62BE3B01-D365-4618-9C72-4AEA32BF76AE}" type="presOf" srcId="{464F24D1-7DE4-4DA4-BD9E-7D7B6B7389F7}" destId="{A6F8B142-07EC-4BAF-8B1D-5DA8996AB523}" srcOrd="0" destOrd="0" presId="urn:microsoft.com/office/officeart/2005/8/layout/process2"/>
    <dgm:cxn modelId="{D6E83BF7-CAAE-4E60-8C6A-59D17646E522}" srcId="{3A44AF0B-3F4F-494B-BA6B-C87CD236DDF9}" destId="{099D3FFA-EDF7-41F0-8587-BEEE28045639}" srcOrd="3" destOrd="0" parTransId="{7952D269-52BA-4AFA-B481-1DA896839DC1}" sibTransId="{CA1C1E37-0809-4396-82F2-4230DCA69625}"/>
    <dgm:cxn modelId="{FA601D90-B45A-4213-8993-9F22CFF95F17}" type="presOf" srcId="{9F3BA6D7-E62E-4136-846A-3DDAC98B98D1}" destId="{D62B7E6F-1DFF-4918-8F87-9A908136FE24}" srcOrd="0" destOrd="0" presId="urn:microsoft.com/office/officeart/2005/8/layout/process2"/>
    <dgm:cxn modelId="{BBBDB0FD-07A4-4A1F-AB8B-0CF472BA166D}" type="presOf" srcId="{D402EC7D-4512-4D4C-98A3-059BC8FDEB94}" destId="{C4F1ADE7-2D2A-4658-948B-21ABBA1EBC40}" srcOrd="0" destOrd="0" presId="urn:microsoft.com/office/officeart/2005/8/layout/process2"/>
    <dgm:cxn modelId="{FF40DA3E-5AF7-435D-A126-2F4A3455CC24}" type="presOf" srcId="{3A44AF0B-3F4F-494B-BA6B-C87CD236DDF9}" destId="{38AF8A74-4A51-4E8C-8584-384DBB19DC15}" srcOrd="0" destOrd="0" presId="urn:microsoft.com/office/officeart/2005/8/layout/process2"/>
    <dgm:cxn modelId="{F1181D6B-3094-4864-A761-FA8E935016B1}" type="presOf" srcId="{0C80699D-46DD-4141-8052-A59FAE42BD5D}" destId="{E574EE2A-36FC-41BF-AFD9-8D44A2D20E8A}" srcOrd="0" destOrd="0" presId="urn:microsoft.com/office/officeart/2005/8/layout/process2"/>
    <dgm:cxn modelId="{908C0BE8-6E21-4E0B-9D3A-7F9682ACF449}" type="presParOf" srcId="{38AF8A74-4A51-4E8C-8584-384DBB19DC15}" destId="{56D9694A-A72F-4CD9-BF4C-479C3ED079A7}" srcOrd="0" destOrd="0" presId="urn:microsoft.com/office/officeart/2005/8/layout/process2"/>
    <dgm:cxn modelId="{46B0D407-D0D8-4808-ADAF-C0308AB0D29C}" type="presParOf" srcId="{38AF8A74-4A51-4E8C-8584-384DBB19DC15}" destId="{84C223BB-E848-43CD-90F1-3789915A0DEA}" srcOrd="1" destOrd="0" presId="urn:microsoft.com/office/officeart/2005/8/layout/process2"/>
    <dgm:cxn modelId="{964F87E4-9B8E-4104-B000-E4D2DE84DD06}" type="presParOf" srcId="{84C223BB-E848-43CD-90F1-3789915A0DEA}" destId="{76D7B42F-1879-4C1F-BA21-5F15E6784BC6}" srcOrd="0" destOrd="0" presId="urn:microsoft.com/office/officeart/2005/8/layout/process2"/>
    <dgm:cxn modelId="{CA170279-C69A-480A-8306-FD051DEDE140}" type="presParOf" srcId="{38AF8A74-4A51-4E8C-8584-384DBB19DC15}" destId="{D62B7E6F-1DFF-4918-8F87-9A908136FE24}" srcOrd="2" destOrd="0" presId="urn:microsoft.com/office/officeart/2005/8/layout/process2"/>
    <dgm:cxn modelId="{0C49075E-C6FF-4E77-8830-E276EB5CFDF7}" type="presParOf" srcId="{38AF8A74-4A51-4E8C-8584-384DBB19DC15}" destId="{E574EE2A-36FC-41BF-AFD9-8D44A2D20E8A}" srcOrd="3" destOrd="0" presId="urn:microsoft.com/office/officeart/2005/8/layout/process2"/>
    <dgm:cxn modelId="{433565E2-2D54-445D-B27D-1C6C1FA0718E}" type="presParOf" srcId="{E574EE2A-36FC-41BF-AFD9-8D44A2D20E8A}" destId="{C7158C74-EE9E-4F24-AB85-6C40892B939F}" srcOrd="0" destOrd="0" presId="urn:microsoft.com/office/officeart/2005/8/layout/process2"/>
    <dgm:cxn modelId="{B0E6888A-C1F5-4996-B7D6-957BC614D86D}" type="presParOf" srcId="{38AF8A74-4A51-4E8C-8584-384DBB19DC15}" destId="{0A8955C4-5929-446C-9F33-597ED9D84D26}" srcOrd="4" destOrd="0" presId="urn:microsoft.com/office/officeart/2005/8/layout/process2"/>
    <dgm:cxn modelId="{B35DBBCD-A444-403F-8B1D-60B65B779A73}" type="presParOf" srcId="{38AF8A74-4A51-4E8C-8584-384DBB19DC15}" destId="{B1075798-B609-468F-8AD4-A1A84AB61CD1}" srcOrd="5" destOrd="0" presId="urn:microsoft.com/office/officeart/2005/8/layout/process2"/>
    <dgm:cxn modelId="{BD128280-3726-4AAC-AF36-32C743744FB5}" type="presParOf" srcId="{B1075798-B609-468F-8AD4-A1A84AB61CD1}" destId="{1451DCB5-11C6-4B82-AA85-D17D9A51465D}" srcOrd="0" destOrd="0" presId="urn:microsoft.com/office/officeart/2005/8/layout/process2"/>
    <dgm:cxn modelId="{78D5A539-B6A0-4EDE-ADB1-766820D9BB3B}" type="presParOf" srcId="{38AF8A74-4A51-4E8C-8584-384DBB19DC15}" destId="{2ED3D698-D309-466B-B574-E37BA88D9052}" srcOrd="6" destOrd="0" presId="urn:microsoft.com/office/officeart/2005/8/layout/process2"/>
    <dgm:cxn modelId="{EC245559-E0EA-48BE-9EC4-83110555C631}" type="presParOf" srcId="{38AF8A74-4A51-4E8C-8584-384DBB19DC15}" destId="{14F99A51-B28B-4DBD-8863-B0071CD2A2DE}" srcOrd="7" destOrd="0" presId="urn:microsoft.com/office/officeart/2005/8/layout/process2"/>
    <dgm:cxn modelId="{CCCA0412-8BF4-4E23-872E-2BF5172FF658}" type="presParOf" srcId="{14F99A51-B28B-4DBD-8863-B0071CD2A2DE}" destId="{1118ABD5-51A2-45AF-BA27-60C04529749F}" srcOrd="0" destOrd="0" presId="urn:microsoft.com/office/officeart/2005/8/layout/process2"/>
    <dgm:cxn modelId="{2571DD78-BD83-46BB-9386-B292DECBE280}" type="presParOf" srcId="{38AF8A74-4A51-4E8C-8584-384DBB19DC15}" destId="{E2FCAC2C-1395-4445-9B5E-0F9E876EF55E}" srcOrd="8" destOrd="0" presId="urn:microsoft.com/office/officeart/2005/8/layout/process2"/>
    <dgm:cxn modelId="{72676FB9-43EC-4B56-9D45-940F4F8B61EA}" type="presParOf" srcId="{38AF8A74-4A51-4E8C-8584-384DBB19DC15}" destId="{FD859213-1856-4430-B11B-C08094DD7FF8}" srcOrd="9" destOrd="0" presId="urn:microsoft.com/office/officeart/2005/8/layout/process2"/>
    <dgm:cxn modelId="{50EFD379-026F-4D26-8B74-8352D6ADBAE4}" type="presParOf" srcId="{FD859213-1856-4430-B11B-C08094DD7FF8}" destId="{D22ED5BE-9DBC-44A7-892A-EA37522D2031}" srcOrd="0" destOrd="0" presId="urn:microsoft.com/office/officeart/2005/8/layout/process2"/>
    <dgm:cxn modelId="{55B58791-A832-4EDB-858A-6566BA225231}" type="presParOf" srcId="{38AF8A74-4A51-4E8C-8584-384DBB19DC15}" destId="{88A32FAB-163B-42BF-8B43-AF3433A7CF43}" srcOrd="10" destOrd="0" presId="urn:microsoft.com/office/officeart/2005/8/layout/process2"/>
    <dgm:cxn modelId="{92975E4D-7CB6-456F-965B-5EFD07C29EA6}" type="presParOf" srcId="{38AF8A74-4A51-4E8C-8584-384DBB19DC15}" destId="{A6F8B142-07EC-4BAF-8B1D-5DA8996AB523}" srcOrd="11" destOrd="0" presId="urn:microsoft.com/office/officeart/2005/8/layout/process2"/>
    <dgm:cxn modelId="{7846B45B-7893-4C89-BEDD-859B41861286}" type="presParOf" srcId="{A6F8B142-07EC-4BAF-8B1D-5DA8996AB523}" destId="{61970217-0F49-4DDD-A1B2-07B70853D2E4}" srcOrd="0" destOrd="0" presId="urn:microsoft.com/office/officeart/2005/8/layout/process2"/>
    <dgm:cxn modelId="{07D23197-39AB-4D0F-8D51-2D04864F37A5}" type="presParOf" srcId="{38AF8A74-4A51-4E8C-8584-384DBB19DC15}" destId="{B9AB19AF-9D77-4EFC-BCDA-155968CB2224}" srcOrd="12" destOrd="0" presId="urn:microsoft.com/office/officeart/2005/8/layout/process2"/>
    <dgm:cxn modelId="{572C8B5B-3A4C-4656-90C6-6E4EBE64476E}" type="presParOf" srcId="{38AF8A74-4A51-4E8C-8584-384DBB19DC15}" destId="{426A4A58-F80A-4B39-A2A0-4CE4AD5C12F9}" srcOrd="13" destOrd="0" presId="urn:microsoft.com/office/officeart/2005/8/layout/process2"/>
    <dgm:cxn modelId="{15D332A1-AED0-426D-A59B-E84A0E403E79}" type="presParOf" srcId="{426A4A58-F80A-4B39-A2A0-4CE4AD5C12F9}" destId="{4A4A3863-DC37-4B5C-9930-1B93D5316043}" srcOrd="0" destOrd="0" presId="urn:microsoft.com/office/officeart/2005/8/layout/process2"/>
    <dgm:cxn modelId="{4E2F6E2C-5278-4503-8E85-DBFC95BF1CF3}" type="presParOf" srcId="{38AF8A74-4A51-4E8C-8584-384DBB19DC15}" destId="{C4F1ADE7-2D2A-4658-948B-21ABBA1EBC40}" srcOrd="14" destOrd="0" presId="urn:microsoft.com/office/officeart/2005/8/layout/process2"/>
    <dgm:cxn modelId="{73BCAE51-FF21-462B-A916-2432FFCDA498}" type="presParOf" srcId="{38AF8A74-4A51-4E8C-8584-384DBB19DC15}" destId="{3C74B47A-E745-4C3C-A7AF-11A7667E2373}" srcOrd="15" destOrd="0" presId="urn:microsoft.com/office/officeart/2005/8/layout/process2"/>
    <dgm:cxn modelId="{1A5957A4-B109-4C1E-90A4-6662F75C4345}" type="presParOf" srcId="{3C74B47A-E745-4C3C-A7AF-11A7667E2373}" destId="{1AB94E8B-3BF5-46D5-9DF7-31C19A4EC1E8}" srcOrd="0" destOrd="0" presId="urn:microsoft.com/office/officeart/2005/8/layout/process2"/>
    <dgm:cxn modelId="{9EE06D4C-5B37-4657-B4DB-0FBC79BD87D7}" type="presParOf" srcId="{38AF8A74-4A51-4E8C-8584-384DBB19DC15}" destId="{C82897AA-243F-4BFD-A97C-E2BB11349B96}" srcOrd="16"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A44AF0B-3F4F-494B-BA6B-C87CD236DDF9}" type="doc">
      <dgm:prSet loTypeId="urn:microsoft.com/office/officeart/2005/8/layout/process2" loCatId="process" qsTypeId="urn:microsoft.com/office/officeart/2005/8/quickstyle/simple1" qsCatId="simple" csTypeId="urn:microsoft.com/office/officeart/2005/8/colors/accent1_2" csCatId="accent1" phldr="1"/>
      <dgm:spPr/>
    </dgm:pt>
    <dgm:pt modelId="{9F3BA6D7-E62E-4136-846A-3DDAC98B98D1}">
      <dgm:prSet phldrT="[Text]"/>
      <dgm:spPr>
        <a:xfrm>
          <a:off x="1705580" y="2644"/>
          <a:ext cx="1770438" cy="983577"/>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id-ID" dirty="0" smtClean="0">
              <a:solidFill>
                <a:sysClr val="window" lastClr="FFFFFF"/>
              </a:solidFill>
              <a:latin typeface="Calibri" panose="020F0502020204030204"/>
              <a:ea typeface="+mn-ea"/>
              <a:cs typeface="+mn-cs"/>
            </a:rPr>
            <a:t>(2)</a:t>
          </a:r>
          <a:endParaRPr lang="id-ID" dirty="0">
            <a:solidFill>
              <a:sysClr val="window" lastClr="FFFFFF"/>
            </a:solidFill>
            <a:latin typeface="Calibri" panose="020F0502020204030204"/>
            <a:ea typeface="+mn-ea"/>
            <a:cs typeface="+mn-cs"/>
          </a:endParaRPr>
        </a:p>
      </dgm:t>
    </dgm:pt>
    <dgm:pt modelId="{69AB6281-8D6A-4524-825D-79006AEAC6FE}" type="parTrans" cxnId="{3CEA2E61-8F6A-4EF6-B26C-E659FBA3827F}">
      <dgm:prSet/>
      <dgm:spPr/>
      <dgm:t>
        <a:bodyPr/>
        <a:lstStyle/>
        <a:p>
          <a:endParaRPr lang="id-ID"/>
        </a:p>
      </dgm:t>
    </dgm:pt>
    <dgm:pt modelId="{0C80699D-46DD-4141-8052-A59FAE42BD5D}" type="sibTrans" cxnId="{3CEA2E61-8F6A-4EF6-B26C-E659FBA3827F}">
      <dgm:prSet/>
      <dgm:spPr>
        <a:xfrm rot="5428138">
          <a:off x="2425836" y="977177"/>
          <a:ext cx="318401" cy="442609"/>
        </a:xfrm>
        <a:prstGeom prst="rightArrow">
          <a:avLst>
            <a:gd name="adj1" fmla="val 60000"/>
            <a:gd name="adj2" fmla="val 50000"/>
          </a:avLst>
        </a:prstGeom>
        <a:solidFill>
          <a:srgbClr val="5B9BD5">
            <a:tint val="60000"/>
            <a:hueOff val="0"/>
            <a:satOff val="0"/>
            <a:lumOff val="0"/>
            <a:alphaOff val="0"/>
          </a:srgbClr>
        </a:solidFill>
        <a:ln>
          <a:noFill/>
        </a:ln>
        <a:effectLst/>
      </dgm:spPr>
      <dgm:t>
        <a:bodyPr/>
        <a:lstStyle/>
        <a:p>
          <a:endParaRPr lang="id-ID">
            <a:solidFill>
              <a:sysClr val="window" lastClr="FFFFFF"/>
            </a:solidFill>
            <a:latin typeface="Calibri" panose="020F0502020204030204"/>
            <a:ea typeface="+mn-ea"/>
            <a:cs typeface="+mn-cs"/>
          </a:endParaRPr>
        </a:p>
      </dgm:t>
    </dgm:pt>
    <dgm:pt modelId="{2DFE274A-4815-4891-9C35-506783BC6D1C}">
      <dgm:prSet phldrT="[Text]"/>
      <dgm:spPr>
        <a:xfrm>
          <a:off x="1694055" y="1410742"/>
          <a:ext cx="1770438" cy="983577"/>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id-ID" dirty="0" smtClean="0">
              <a:solidFill>
                <a:sysClr val="window" lastClr="FFFFFF"/>
              </a:solidFill>
              <a:latin typeface="Calibri" panose="020F0502020204030204"/>
              <a:ea typeface="+mn-ea"/>
              <a:cs typeface="+mn-cs"/>
            </a:rPr>
            <a:t>R&amp;B order (2)</a:t>
          </a:r>
          <a:endParaRPr lang="id-ID" dirty="0">
            <a:solidFill>
              <a:sysClr val="window" lastClr="FFFFFF"/>
            </a:solidFill>
            <a:latin typeface="Calibri" panose="020F0502020204030204"/>
            <a:ea typeface="+mn-ea"/>
            <a:cs typeface="+mn-cs"/>
          </a:endParaRPr>
        </a:p>
      </dgm:t>
    </dgm:pt>
    <dgm:pt modelId="{7F0536AA-AAFA-4981-A5ED-1C2C790006A6}" type="parTrans" cxnId="{1A49CC7D-1765-4242-95C1-DF7C7003B59A}">
      <dgm:prSet/>
      <dgm:spPr/>
      <dgm:t>
        <a:bodyPr/>
        <a:lstStyle/>
        <a:p>
          <a:endParaRPr lang="id-ID"/>
        </a:p>
      </dgm:t>
    </dgm:pt>
    <dgm:pt modelId="{309698CF-7CA0-441D-B72A-7D26C2B072C3}" type="sibTrans" cxnId="{1A49CC7D-1765-4242-95C1-DF7C7003B59A}">
      <dgm:prSet/>
      <dgm:spPr>
        <a:xfrm rot="5374316">
          <a:off x="2375385" y="2452542"/>
          <a:ext cx="419303" cy="442609"/>
        </a:xfrm>
        <a:prstGeom prst="rightArrow">
          <a:avLst>
            <a:gd name="adj1" fmla="val 60000"/>
            <a:gd name="adj2" fmla="val 50000"/>
          </a:avLst>
        </a:prstGeom>
        <a:solidFill>
          <a:srgbClr val="5B9BD5">
            <a:tint val="60000"/>
            <a:hueOff val="0"/>
            <a:satOff val="0"/>
            <a:lumOff val="0"/>
            <a:alphaOff val="0"/>
          </a:srgbClr>
        </a:solidFill>
        <a:ln>
          <a:noFill/>
        </a:ln>
        <a:effectLst/>
      </dgm:spPr>
      <dgm:t>
        <a:bodyPr/>
        <a:lstStyle/>
        <a:p>
          <a:endParaRPr lang="id-ID">
            <a:solidFill>
              <a:sysClr val="window" lastClr="FFFFFF"/>
            </a:solidFill>
            <a:latin typeface="Calibri" panose="020F0502020204030204"/>
            <a:ea typeface="+mn-ea"/>
            <a:cs typeface="+mn-cs"/>
          </a:endParaRPr>
        </a:p>
      </dgm:t>
    </dgm:pt>
    <dgm:pt modelId="{099D3FFA-EDF7-41F0-8587-BEEE28045639}">
      <dgm:prSet phldrT="[Text]"/>
      <dgm:spPr>
        <a:xfrm>
          <a:off x="1705580" y="2953375"/>
          <a:ext cx="1770438" cy="983577"/>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id-ID" dirty="0" smtClean="0">
              <a:solidFill>
                <a:sysClr val="window" lastClr="FFFFFF"/>
              </a:solidFill>
              <a:latin typeface="Calibri" panose="020F0502020204030204"/>
              <a:ea typeface="+mn-ea"/>
              <a:cs typeface="+mn-cs"/>
            </a:rPr>
            <a:t>Untuk Proses Lebih Lanjut</a:t>
          </a:r>
          <a:endParaRPr lang="id-ID" dirty="0">
            <a:solidFill>
              <a:sysClr val="window" lastClr="FFFFFF"/>
            </a:solidFill>
            <a:latin typeface="Calibri" panose="020F0502020204030204"/>
            <a:ea typeface="+mn-ea"/>
            <a:cs typeface="+mn-cs"/>
          </a:endParaRPr>
        </a:p>
      </dgm:t>
    </dgm:pt>
    <dgm:pt modelId="{7952D269-52BA-4AFA-B481-1DA896839DC1}" type="parTrans" cxnId="{D6E83BF7-CAAE-4E60-8C6A-59D17646E522}">
      <dgm:prSet/>
      <dgm:spPr/>
      <dgm:t>
        <a:bodyPr/>
        <a:lstStyle/>
        <a:p>
          <a:endParaRPr lang="id-ID"/>
        </a:p>
      </dgm:t>
    </dgm:pt>
    <dgm:pt modelId="{CA1C1E37-0809-4396-82F2-4230DCA69625}" type="sibTrans" cxnId="{D6E83BF7-CAAE-4E60-8C6A-59D17646E522}">
      <dgm:prSet/>
      <dgm:spPr>
        <a:xfrm rot="10022900">
          <a:off x="3414911" y="3028218"/>
          <a:ext cx="53150" cy="442609"/>
        </a:xfrm>
        <a:prstGeom prst="rightArrow">
          <a:avLst>
            <a:gd name="adj1" fmla="val 60000"/>
            <a:gd name="adj2" fmla="val 50000"/>
          </a:avLst>
        </a:prstGeom>
        <a:solidFill>
          <a:srgbClr val="5B9BD5">
            <a:tint val="60000"/>
            <a:hueOff val="0"/>
            <a:satOff val="0"/>
            <a:lumOff val="0"/>
            <a:alphaOff val="0"/>
          </a:srgbClr>
        </a:solidFill>
        <a:ln>
          <a:noFill/>
        </a:ln>
        <a:effectLst/>
      </dgm:spPr>
      <dgm:t>
        <a:bodyPr/>
        <a:lstStyle/>
        <a:p>
          <a:endParaRPr lang="id-ID">
            <a:solidFill>
              <a:sysClr val="window" lastClr="FFFFFF"/>
            </a:solidFill>
            <a:latin typeface="Calibri" panose="020F0502020204030204"/>
            <a:ea typeface="+mn-ea"/>
            <a:cs typeface="+mn-cs"/>
          </a:endParaRPr>
        </a:p>
      </dgm:t>
    </dgm:pt>
    <dgm:pt modelId="{38AF8A74-4A51-4E8C-8584-384DBB19DC15}" type="pres">
      <dgm:prSet presAssocID="{3A44AF0B-3F4F-494B-BA6B-C87CD236DDF9}" presName="linearFlow" presStyleCnt="0">
        <dgm:presLayoutVars>
          <dgm:resizeHandles val="exact"/>
        </dgm:presLayoutVars>
      </dgm:prSet>
      <dgm:spPr/>
    </dgm:pt>
    <dgm:pt modelId="{D62B7E6F-1DFF-4918-8F87-9A908136FE24}" type="pres">
      <dgm:prSet presAssocID="{9F3BA6D7-E62E-4136-846A-3DDAC98B98D1}" presName="node" presStyleLbl="node1" presStyleIdx="0" presStyleCnt="3">
        <dgm:presLayoutVars>
          <dgm:bulletEnabled val="1"/>
        </dgm:presLayoutVars>
      </dgm:prSet>
      <dgm:spPr/>
      <dgm:t>
        <a:bodyPr/>
        <a:lstStyle/>
        <a:p>
          <a:endParaRPr lang="id-ID"/>
        </a:p>
      </dgm:t>
    </dgm:pt>
    <dgm:pt modelId="{E574EE2A-36FC-41BF-AFD9-8D44A2D20E8A}" type="pres">
      <dgm:prSet presAssocID="{0C80699D-46DD-4141-8052-A59FAE42BD5D}" presName="sibTrans" presStyleLbl="sibTrans2D1" presStyleIdx="0" presStyleCnt="2"/>
      <dgm:spPr/>
      <dgm:t>
        <a:bodyPr/>
        <a:lstStyle/>
        <a:p>
          <a:endParaRPr lang="id-ID"/>
        </a:p>
      </dgm:t>
    </dgm:pt>
    <dgm:pt modelId="{C7158C74-EE9E-4F24-AB85-6C40892B939F}" type="pres">
      <dgm:prSet presAssocID="{0C80699D-46DD-4141-8052-A59FAE42BD5D}" presName="connectorText" presStyleLbl="sibTrans2D1" presStyleIdx="0" presStyleCnt="2"/>
      <dgm:spPr/>
      <dgm:t>
        <a:bodyPr/>
        <a:lstStyle/>
        <a:p>
          <a:endParaRPr lang="id-ID"/>
        </a:p>
      </dgm:t>
    </dgm:pt>
    <dgm:pt modelId="{0A8955C4-5929-446C-9F33-597ED9D84D26}" type="pres">
      <dgm:prSet presAssocID="{2DFE274A-4815-4891-9C35-506783BC6D1C}" presName="node" presStyleLbl="node1" presStyleIdx="1" presStyleCnt="3" custLinFactNeighborX="-651" custLinFactNeighborY="-13678">
        <dgm:presLayoutVars>
          <dgm:bulletEnabled val="1"/>
        </dgm:presLayoutVars>
      </dgm:prSet>
      <dgm:spPr/>
      <dgm:t>
        <a:bodyPr/>
        <a:lstStyle/>
        <a:p>
          <a:endParaRPr lang="id-ID"/>
        </a:p>
      </dgm:t>
    </dgm:pt>
    <dgm:pt modelId="{B1075798-B609-468F-8AD4-A1A84AB61CD1}" type="pres">
      <dgm:prSet presAssocID="{309698CF-7CA0-441D-B72A-7D26C2B072C3}" presName="sibTrans" presStyleLbl="sibTrans2D1" presStyleIdx="1" presStyleCnt="2"/>
      <dgm:spPr/>
      <dgm:t>
        <a:bodyPr/>
        <a:lstStyle/>
        <a:p>
          <a:endParaRPr lang="id-ID"/>
        </a:p>
      </dgm:t>
    </dgm:pt>
    <dgm:pt modelId="{1451DCB5-11C6-4B82-AA85-D17D9A51465D}" type="pres">
      <dgm:prSet presAssocID="{309698CF-7CA0-441D-B72A-7D26C2B072C3}" presName="connectorText" presStyleLbl="sibTrans2D1" presStyleIdx="1" presStyleCnt="2"/>
      <dgm:spPr/>
      <dgm:t>
        <a:bodyPr/>
        <a:lstStyle/>
        <a:p>
          <a:endParaRPr lang="id-ID"/>
        </a:p>
      </dgm:t>
    </dgm:pt>
    <dgm:pt modelId="{2ED3D698-D309-466B-B574-E37BA88D9052}" type="pres">
      <dgm:prSet presAssocID="{099D3FFA-EDF7-41F0-8587-BEEE28045639}" presName="node" presStyleLbl="node1" presStyleIdx="2" presStyleCnt="3">
        <dgm:presLayoutVars>
          <dgm:bulletEnabled val="1"/>
        </dgm:presLayoutVars>
      </dgm:prSet>
      <dgm:spPr/>
      <dgm:t>
        <a:bodyPr/>
        <a:lstStyle/>
        <a:p>
          <a:endParaRPr lang="id-ID"/>
        </a:p>
      </dgm:t>
    </dgm:pt>
  </dgm:ptLst>
  <dgm:cxnLst>
    <dgm:cxn modelId="{509C9917-F0A4-42A5-A06B-35E159DB670D}" type="presOf" srcId="{309698CF-7CA0-441D-B72A-7D26C2B072C3}" destId="{1451DCB5-11C6-4B82-AA85-D17D9A51465D}" srcOrd="1" destOrd="0" presId="urn:microsoft.com/office/officeart/2005/8/layout/process2"/>
    <dgm:cxn modelId="{30A84CFE-2530-41ED-85F3-BFA8956C8F4C}" type="presOf" srcId="{0C80699D-46DD-4141-8052-A59FAE42BD5D}" destId="{E574EE2A-36FC-41BF-AFD9-8D44A2D20E8A}" srcOrd="0" destOrd="0" presId="urn:microsoft.com/office/officeart/2005/8/layout/process2"/>
    <dgm:cxn modelId="{9D04F96C-8AAB-4B10-BE8C-8D16FB5435F9}" type="presOf" srcId="{309698CF-7CA0-441D-B72A-7D26C2B072C3}" destId="{B1075798-B609-468F-8AD4-A1A84AB61CD1}" srcOrd="0" destOrd="0" presId="urn:microsoft.com/office/officeart/2005/8/layout/process2"/>
    <dgm:cxn modelId="{1A49CC7D-1765-4242-95C1-DF7C7003B59A}" srcId="{3A44AF0B-3F4F-494B-BA6B-C87CD236DDF9}" destId="{2DFE274A-4815-4891-9C35-506783BC6D1C}" srcOrd="1" destOrd="0" parTransId="{7F0536AA-AAFA-4981-A5ED-1C2C790006A6}" sibTransId="{309698CF-7CA0-441D-B72A-7D26C2B072C3}"/>
    <dgm:cxn modelId="{6755126A-2AFB-4AC3-80B5-7FF602039F0C}" type="presOf" srcId="{3A44AF0B-3F4F-494B-BA6B-C87CD236DDF9}" destId="{38AF8A74-4A51-4E8C-8584-384DBB19DC15}" srcOrd="0" destOrd="0" presId="urn:microsoft.com/office/officeart/2005/8/layout/process2"/>
    <dgm:cxn modelId="{DC541595-718D-4727-8DD8-53EC8BA4C95F}" type="presOf" srcId="{2DFE274A-4815-4891-9C35-506783BC6D1C}" destId="{0A8955C4-5929-446C-9F33-597ED9D84D26}" srcOrd="0" destOrd="0" presId="urn:microsoft.com/office/officeart/2005/8/layout/process2"/>
    <dgm:cxn modelId="{2E3EA5D9-8A08-4DEF-A076-43F91C720817}" type="presOf" srcId="{9F3BA6D7-E62E-4136-846A-3DDAC98B98D1}" destId="{D62B7E6F-1DFF-4918-8F87-9A908136FE24}" srcOrd="0" destOrd="0" presId="urn:microsoft.com/office/officeart/2005/8/layout/process2"/>
    <dgm:cxn modelId="{3CEA2E61-8F6A-4EF6-B26C-E659FBA3827F}" srcId="{3A44AF0B-3F4F-494B-BA6B-C87CD236DDF9}" destId="{9F3BA6D7-E62E-4136-846A-3DDAC98B98D1}" srcOrd="0" destOrd="0" parTransId="{69AB6281-8D6A-4524-825D-79006AEAC6FE}" sibTransId="{0C80699D-46DD-4141-8052-A59FAE42BD5D}"/>
    <dgm:cxn modelId="{D6E83BF7-CAAE-4E60-8C6A-59D17646E522}" srcId="{3A44AF0B-3F4F-494B-BA6B-C87CD236DDF9}" destId="{099D3FFA-EDF7-41F0-8587-BEEE28045639}" srcOrd="2" destOrd="0" parTransId="{7952D269-52BA-4AFA-B481-1DA896839DC1}" sibTransId="{CA1C1E37-0809-4396-82F2-4230DCA69625}"/>
    <dgm:cxn modelId="{9B3A8618-7753-4991-9D65-C40874BFC5EB}" type="presOf" srcId="{099D3FFA-EDF7-41F0-8587-BEEE28045639}" destId="{2ED3D698-D309-466B-B574-E37BA88D9052}" srcOrd="0" destOrd="0" presId="urn:microsoft.com/office/officeart/2005/8/layout/process2"/>
    <dgm:cxn modelId="{A19357E2-0CF1-4753-B0EB-A424B87F38DB}" type="presOf" srcId="{0C80699D-46DD-4141-8052-A59FAE42BD5D}" destId="{C7158C74-EE9E-4F24-AB85-6C40892B939F}" srcOrd="1" destOrd="0" presId="urn:microsoft.com/office/officeart/2005/8/layout/process2"/>
    <dgm:cxn modelId="{953D42B2-3C0A-42DE-A229-CCB09ED7D6A4}" type="presParOf" srcId="{38AF8A74-4A51-4E8C-8584-384DBB19DC15}" destId="{D62B7E6F-1DFF-4918-8F87-9A908136FE24}" srcOrd="0" destOrd="0" presId="urn:microsoft.com/office/officeart/2005/8/layout/process2"/>
    <dgm:cxn modelId="{B2AA9AB7-23FC-4818-9372-BBB68CFE7E8E}" type="presParOf" srcId="{38AF8A74-4A51-4E8C-8584-384DBB19DC15}" destId="{E574EE2A-36FC-41BF-AFD9-8D44A2D20E8A}" srcOrd="1" destOrd="0" presId="urn:microsoft.com/office/officeart/2005/8/layout/process2"/>
    <dgm:cxn modelId="{13125F41-1EF0-45BC-A3B9-6FA0FC1A1147}" type="presParOf" srcId="{E574EE2A-36FC-41BF-AFD9-8D44A2D20E8A}" destId="{C7158C74-EE9E-4F24-AB85-6C40892B939F}" srcOrd="0" destOrd="0" presId="urn:microsoft.com/office/officeart/2005/8/layout/process2"/>
    <dgm:cxn modelId="{A4443AD6-7639-4370-8A23-8929B51700FD}" type="presParOf" srcId="{38AF8A74-4A51-4E8C-8584-384DBB19DC15}" destId="{0A8955C4-5929-446C-9F33-597ED9D84D26}" srcOrd="2" destOrd="0" presId="urn:microsoft.com/office/officeart/2005/8/layout/process2"/>
    <dgm:cxn modelId="{237044A4-9F22-49DE-9900-8D424538EBF7}" type="presParOf" srcId="{38AF8A74-4A51-4E8C-8584-384DBB19DC15}" destId="{B1075798-B609-468F-8AD4-A1A84AB61CD1}" srcOrd="3" destOrd="0" presId="urn:microsoft.com/office/officeart/2005/8/layout/process2"/>
    <dgm:cxn modelId="{A5FCA41D-DF2B-4083-85FC-EC5D214DCF49}" type="presParOf" srcId="{B1075798-B609-468F-8AD4-A1A84AB61CD1}" destId="{1451DCB5-11C6-4B82-AA85-D17D9A51465D}" srcOrd="0" destOrd="0" presId="urn:microsoft.com/office/officeart/2005/8/layout/process2"/>
    <dgm:cxn modelId="{D9CE2584-C34A-444C-B5CE-2E872399335F}" type="presParOf" srcId="{38AF8A74-4A51-4E8C-8584-384DBB19DC15}" destId="{2ED3D698-D309-466B-B574-E37BA88D9052}"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6979B26-A3A0-464A-A10F-023E6ECB6B9E}" type="doc">
      <dgm:prSet loTypeId="urn:microsoft.com/office/officeart/2005/8/layout/process2" loCatId="process" qsTypeId="urn:microsoft.com/office/officeart/2005/8/quickstyle/simple1" qsCatId="simple" csTypeId="urn:microsoft.com/office/officeart/2005/8/colors/accent1_2" csCatId="accent1" phldr="1"/>
      <dgm:spPr/>
    </dgm:pt>
    <dgm:pt modelId="{DE7906A7-140A-4DC8-A155-3F6E527A4417}">
      <dgm:prSet phldrT="[Text]"/>
      <dgm:spPr/>
      <dgm:t>
        <a:bodyPr/>
        <a:lstStyle/>
        <a:p>
          <a:r>
            <a:rPr lang="id-ID" dirty="0" smtClean="0"/>
            <a:t>MB beserta Uang dimasukkan ke TE</a:t>
          </a:r>
          <a:endParaRPr lang="id-ID" dirty="0"/>
        </a:p>
      </dgm:t>
    </dgm:pt>
    <dgm:pt modelId="{46C778B8-D60F-42BB-BFFD-76170D39F232}" type="parTrans" cxnId="{67FAD476-FB00-457E-B029-94F1621C27B0}">
      <dgm:prSet/>
      <dgm:spPr/>
      <dgm:t>
        <a:bodyPr/>
        <a:lstStyle/>
        <a:p>
          <a:endParaRPr lang="id-ID"/>
        </a:p>
      </dgm:t>
    </dgm:pt>
    <dgm:pt modelId="{CDB94316-0698-4414-82E4-57E4040793E4}" type="sibTrans" cxnId="{67FAD476-FB00-457E-B029-94F1621C27B0}">
      <dgm:prSet/>
      <dgm:spPr/>
      <dgm:t>
        <a:bodyPr/>
        <a:lstStyle/>
        <a:p>
          <a:r>
            <a:rPr lang="id-ID" dirty="0" smtClean="0"/>
            <a:t>RP (to GC)</a:t>
          </a:r>
          <a:endParaRPr lang="id-ID" dirty="0"/>
        </a:p>
      </dgm:t>
    </dgm:pt>
    <dgm:pt modelId="{35278255-9F78-4BCD-B429-0338C14C545E}">
      <dgm:prSet phldrT="[Text]"/>
      <dgm:spPr/>
      <dgm:t>
        <a:bodyPr/>
        <a:lstStyle/>
        <a:p>
          <a:r>
            <a:rPr lang="id-ID" dirty="0" smtClean="0"/>
            <a:t>FOCS to IA</a:t>
          </a:r>
          <a:endParaRPr lang="id-ID" dirty="0"/>
        </a:p>
      </dgm:t>
    </dgm:pt>
    <dgm:pt modelId="{3CD62D06-55B1-4189-97CF-DD188BC95E30}" type="parTrans" cxnId="{88333159-AC9A-4816-8D96-6DBEF1FECE52}">
      <dgm:prSet/>
      <dgm:spPr/>
      <dgm:t>
        <a:bodyPr/>
        <a:lstStyle/>
        <a:p>
          <a:endParaRPr lang="id-ID"/>
        </a:p>
      </dgm:t>
    </dgm:pt>
    <dgm:pt modelId="{B12988DE-06EF-4DC8-A7D1-F9E860E23A4F}" type="sibTrans" cxnId="{88333159-AC9A-4816-8D96-6DBEF1FECE52}">
      <dgm:prSet/>
      <dgm:spPr/>
      <dgm:t>
        <a:bodyPr/>
        <a:lstStyle/>
        <a:p>
          <a:endParaRPr lang="id-ID"/>
        </a:p>
      </dgm:t>
    </dgm:pt>
    <dgm:pt modelId="{F5E13466-7E21-4504-B371-06E4F1F3A660}">
      <dgm:prSet phldrT="[Text]"/>
      <dgm:spPr/>
      <dgm:t>
        <a:bodyPr/>
        <a:lstStyle/>
        <a:p>
          <a:r>
            <a:rPr lang="id-ID" dirty="0" smtClean="0"/>
            <a:t>CO &amp;RCDR dibandingkan dan membuat MB</a:t>
          </a:r>
          <a:endParaRPr lang="id-ID" dirty="0"/>
        </a:p>
      </dgm:t>
    </dgm:pt>
    <dgm:pt modelId="{45A9C9C7-197B-4938-BA12-E5D284CD0CF2}" type="sibTrans" cxnId="{D3A51ACD-2542-4903-AC58-E3CD4E4A3024}">
      <dgm:prSet/>
      <dgm:spPr/>
      <dgm:t>
        <a:bodyPr/>
        <a:lstStyle/>
        <a:p>
          <a:r>
            <a:rPr lang="id-ID" dirty="0" smtClean="0"/>
            <a:t>MB</a:t>
          </a:r>
          <a:endParaRPr lang="id-ID" dirty="0"/>
        </a:p>
      </dgm:t>
    </dgm:pt>
    <dgm:pt modelId="{30CD8F93-6890-4272-B8F6-CCF1AC4CFB8D}" type="parTrans" cxnId="{D3A51ACD-2542-4903-AC58-E3CD4E4A3024}">
      <dgm:prSet/>
      <dgm:spPr/>
      <dgm:t>
        <a:bodyPr/>
        <a:lstStyle/>
        <a:p>
          <a:endParaRPr lang="id-ID"/>
        </a:p>
      </dgm:t>
    </dgm:pt>
    <dgm:pt modelId="{64F7C42A-5D29-427A-A9E9-DFC65B461E26}" type="pres">
      <dgm:prSet presAssocID="{56979B26-A3A0-464A-A10F-023E6ECB6B9E}" presName="linearFlow" presStyleCnt="0">
        <dgm:presLayoutVars>
          <dgm:resizeHandles val="exact"/>
        </dgm:presLayoutVars>
      </dgm:prSet>
      <dgm:spPr/>
    </dgm:pt>
    <dgm:pt modelId="{EBFA8884-EAFB-44D0-B246-46A2F0E598B0}" type="pres">
      <dgm:prSet presAssocID="{F5E13466-7E21-4504-B371-06E4F1F3A660}" presName="node" presStyleLbl="node1" presStyleIdx="0" presStyleCnt="3" custScaleX="148936" custScaleY="73725">
        <dgm:presLayoutVars>
          <dgm:bulletEnabled val="1"/>
        </dgm:presLayoutVars>
      </dgm:prSet>
      <dgm:spPr/>
      <dgm:t>
        <a:bodyPr/>
        <a:lstStyle/>
        <a:p>
          <a:endParaRPr lang="id-ID"/>
        </a:p>
      </dgm:t>
    </dgm:pt>
    <dgm:pt modelId="{40E5942E-64F9-4DD8-8C49-D09080BBE375}" type="pres">
      <dgm:prSet presAssocID="{45A9C9C7-197B-4938-BA12-E5D284CD0CF2}" presName="sibTrans" presStyleLbl="sibTrans2D1" presStyleIdx="0" presStyleCnt="2"/>
      <dgm:spPr/>
      <dgm:t>
        <a:bodyPr/>
        <a:lstStyle/>
        <a:p>
          <a:endParaRPr lang="id-ID"/>
        </a:p>
      </dgm:t>
    </dgm:pt>
    <dgm:pt modelId="{A6AC462F-27C4-4FE8-9D15-B1194A53432A}" type="pres">
      <dgm:prSet presAssocID="{45A9C9C7-197B-4938-BA12-E5D284CD0CF2}" presName="connectorText" presStyleLbl="sibTrans2D1" presStyleIdx="0" presStyleCnt="2"/>
      <dgm:spPr/>
      <dgm:t>
        <a:bodyPr/>
        <a:lstStyle/>
        <a:p>
          <a:endParaRPr lang="id-ID"/>
        </a:p>
      </dgm:t>
    </dgm:pt>
    <dgm:pt modelId="{DC1EE157-32A8-40B7-8DB9-15FF811C5A48}" type="pres">
      <dgm:prSet presAssocID="{DE7906A7-140A-4DC8-A155-3F6E527A4417}" presName="node" presStyleLbl="node1" presStyleIdx="1" presStyleCnt="3" custScaleY="39628">
        <dgm:presLayoutVars>
          <dgm:bulletEnabled val="1"/>
        </dgm:presLayoutVars>
      </dgm:prSet>
      <dgm:spPr/>
      <dgm:t>
        <a:bodyPr/>
        <a:lstStyle/>
        <a:p>
          <a:endParaRPr lang="id-ID"/>
        </a:p>
      </dgm:t>
    </dgm:pt>
    <dgm:pt modelId="{29597CD3-FEF1-4877-B32F-9B11D5E4515A}" type="pres">
      <dgm:prSet presAssocID="{CDB94316-0698-4414-82E4-57E4040793E4}" presName="sibTrans" presStyleLbl="sibTrans2D1" presStyleIdx="1" presStyleCnt="2"/>
      <dgm:spPr/>
      <dgm:t>
        <a:bodyPr/>
        <a:lstStyle/>
        <a:p>
          <a:endParaRPr lang="id-ID"/>
        </a:p>
      </dgm:t>
    </dgm:pt>
    <dgm:pt modelId="{7FAD59C6-E77F-4E19-8838-591C1DE050A2}" type="pres">
      <dgm:prSet presAssocID="{CDB94316-0698-4414-82E4-57E4040793E4}" presName="connectorText" presStyleLbl="sibTrans2D1" presStyleIdx="1" presStyleCnt="2"/>
      <dgm:spPr/>
      <dgm:t>
        <a:bodyPr/>
        <a:lstStyle/>
        <a:p>
          <a:endParaRPr lang="id-ID"/>
        </a:p>
      </dgm:t>
    </dgm:pt>
    <dgm:pt modelId="{23DD701F-43C1-456A-978B-4804A5B37422}" type="pres">
      <dgm:prSet presAssocID="{35278255-9F78-4BCD-B429-0338C14C545E}" presName="node" presStyleLbl="node1" presStyleIdx="2" presStyleCnt="3" custFlipVert="0" custScaleY="31719" custLinFactNeighborX="-1357" custLinFactNeighborY="-21474">
        <dgm:presLayoutVars>
          <dgm:bulletEnabled val="1"/>
        </dgm:presLayoutVars>
      </dgm:prSet>
      <dgm:spPr/>
      <dgm:t>
        <a:bodyPr/>
        <a:lstStyle/>
        <a:p>
          <a:endParaRPr lang="id-ID"/>
        </a:p>
      </dgm:t>
    </dgm:pt>
  </dgm:ptLst>
  <dgm:cxnLst>
    <dgm:cxn modelId="{CFF48E9E-2AAE-4740-AC22-2A5DF147055E}" type="presOf" srcId="{56979B26-A3A0-464A-A10F-023E6ECB6B9E}" destId="{64F7C42A-5D29-427A-A9E9-DFC65B461E26}" srcOrd="0" destOrd="0" presId="urn:microsoft.com/office/officeart/2005/8/layout/process2"/>
    <dgm:cxn modelId="{AF9997F7-AB74-45EA-8EF2-58774C98A08D}" type="presOf" srcId="{35278255-9F78-4BCD-B429-0338C14C545E}" destId="{23DD701F-43C1-456A-978B-4804A5B37422}" srcOrd="0" destOrd="0" presId="urn:microsoft.com/office/officeart/2005/8/layout/process2"/>
    <dgm:cxn modelId="{67FAD476-FB00-457E-B029-94F1621C27B0}" srcId="{56979B26-A3A0-464A-A10F-023E6ECB6B9E}" destId="{DE7906A7-140A-4DC8-A155-3F6E527A4417}" srcOrd="1" destOrd="0" parTransId="{46C778B8-D60F-42BB-BFFD-76170D39F232}" sibTransId="{CDB94316-0698-4414-82E4-57E4040793E4}"/>
    <dgm:cxn modelId="{E219D3CF-396B-4836-AC16-CE46125387CE}" type="presOf" srcId="{F5E13466-7E21-4504-B371-06E4F1F3A660}" destId="{EBFA8884-EAFB-44D0-B246-46A2F0E598B0}" srcOrd="0" destOrd="0" presId="urn:microsoft.com/office/officeart/2005/8/layout/process2"/>
    <dgm:cxn modelId="{D3A51ACD-2542-4903-AC58-E3CD4E4A3024}" srcId="{56979B26-A3A0-464A-A10F-023E6ECB6B9E}" destId="{F5E13466-7E21-4504-B371-06E4F1F3A660}" srcOrd="0" destOrd="0" parTransId="{30CD8F93-6890-4272-B8F6-CCF1AC4CFB8D}" sibTransId="{45A9C9C7-197B-4938-BA12-E5D284CD0CF2}"/>
    <dgm:cxn modelId="{88333159-AC9A-4816-8D96-6DBEF1FECE52}" srcId="{56979B26-A3A0-464A-A10F-023E6ECB6B9E}" destId="{35278255-9F78-4BCD-B429-0338C14C545E}" srcOrd="2" destOrd="0" parTransId="{3CD62D06-55B1-4189-97CF-DD188BC95E30}" sibTransId="{B12988DE-06EF-4DC8-A7D1-F9E860E23A4F}"/>
    <dgm:cxn modelId="{DC8AE836-6D0F-437A-BF5A-C325BD0A3FB6}" type="presOf" srcId="{45A9C9C7-197B-4938-BA12-E5D284CD0CF2}" destId="{40E5942E-64F9-4DD8-8C49-D09080BBE375}" srcOrd="0" destOrd="0" presId="urn:microsoft.com/office/officeart/2005/8/layout/process2"/>
    <dgm:cxn modelId="{9E2CFEF5-EC04-4F14-864E-0089D6C0B989}" type="presOf" srcId="{DE7906A7-140A-4DC8-A155-3F6E527A4417}" destId="{DC1EE157-32A8-40B7-8DB9-15FF811C5A48}" srcOrd="0" destOrd="0" presId="urn:microsoft.com/office/officeart/2005/8/layout/process2"/>
    <dgm:cxn modelId="{778F08FA-3CDF-4E5A-839C-418A246D1778}" type="presOf" srcId="{45A9C9C7-197B-4938-BA12-E5D284CD0CF2}" destId="{A6AC462F-27C4-4FE8-9D15-B1194A53432A}" srcOrd="1" destOrd="0" presId="urn:microsoft.com/office/officeart/2005/8/layout/process2"/>
    <dgm:cxn modelId="{4C44D118-BD4C-476C-BD98-7B89880389B9}" type="presOf" srcId="{CDB94316-0698-4414-82E4-57E4040793E4}" destId="{29597CD3-FEF1-4877-B32F-9B11D5E4515A}" srcOrd="0" destOrd="0" presId="urn:microsoft.com/office/officeart/2005/8/layout/process2"/>
    <dgm:cxn modelId="{74ACABB2-DA9C-4690-8AC1-15A6A337CDEA}" type="presOf" srcId="{CDB94316-0698-4414-82E4-57E4040793E4}" destId="{7FAD59C6-E77F-4E19-8838-591C1DE050A2}" srcOrd="1" destOrd="0" presId="urn:microsoft.com/office/officeart/2005/8/layout/process2"/>
    <dgm:cxn modelId="{CA11FAB1-58E7-4F32-A6F3-8CA1283FA911}" type="presParOf" srcId="{64F7C42A-5D29-427A-A9E9-DFC65B461E26}" destId="{EBFA8884-EAFB-44D0-B246-46A2F0E598B0}" srcOrd="0" destOrd="0" presId="urn:microsoft.com/office/officeart/2005/8/layout/process2"/>
    <dgm:cxn modelId="{3ABD476A-0879-41C7-8001-A9B44A746B25}" type="presParOf" srcId="{64F7C42A-5D29-427A-A9E9-DFC65B461E26}" destId="{40E5942E-64F9-4DD8-8C49-D09080BBE375}" srcOrd="1" destOrd="0" presId="urn:microsoft.com/office/officeart/2005/8/layout/process2"/>
    <dgm:cxn modelId="{F8B3AF69-26C8-4840-997C-7B61FC3C168E}" type="presParOf" srcId="{40E5942E-64F9-4DD8-8C49-D09080BBE375}" destId="{A6AC462F-27C4-4FE8-9D15-B1194A53432A}" srcOrd="0" destOrd="0" presId="urn:microsoft.com/office/officeart/2005/8/layout/process2"/>
    <dgm:cxn modelId="{84E2194C-0CA6-4620-A83D-6A17901D32F9}" type="presParOf" srcId="{64F7C42A-5D29-427A-A9E9-DFC65B461E26}" destId="{DC1EE157-32A8-40B7-8DB9-15FF811C5A48}" srcOrd="2" destOrd="0" presId="urn:microsoft.com/office/officeart/2005/8/layout/process2"/>
    <dgm:cxn modelId="{2A8C9485-2D86-4C84-BA07-629698267FFE}" type="presParOf" srcId="{64F7C42A-5D29-427A-A9E9-DFC65B461E26}" destId="{29597CD3-FEF1-4877-B32F-9B11D5E4515A}" srcOrd="3" destOrd="0" presId="urn:microsoft.com/office/officeart/2005/8/layout/process2"/>
    <dgm:cxn modelId="{EDE269BD-1642-4327-A118-9578E318C3D7}" type="presParOf" srcId="{29597CD3-FEF1-4877-B32F-9B11D5E4515A}" destId="{7FAD59C6-E77F-4E19-8838-591C1DE050A2}" srcOrd="0" destOrd="0" presId="urn:microsoft.com/office/officeart/2005/8/layout/process2"/>
    <dgm:cxn modelId="{C823D5E3-BDBB-4326-9099-556412F00AF4}" type="presParOf" srcId="{64F7C42A-5D29-427A-A9E9-DFC65B461E26}" destId="{23DD701F-43C1-456A-978B-4804A5B37422}"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0C51CC-BFC7-4FD5-BAE4-69FD1D25CC5C}">
      <dsp:nvSpPr>
        <dsp:cNvPr id="0" name=""/>
        <dsp:cNvSpPr/>
      </dsp:nvSpPr>
      <dsp:spPr>
        <a:xfrm>
          <a:off x="990222" y="1736"/>
          <a:ext cx="3201155" cy="868196"/>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kern="1200"/>
            <a:t>Mulai</a:t>
          </a:r>
        </a:p>
      </dsp:txBody>
      <dsp:txXfrm>
        <a:off x="1015651" y="27165"/>
        <a:ext cx="3150297" cy="817338"/>
      </dsp:txXfrm>
    </dsp:sp>
    <dsp:sp modelId="{D16DB14E-2D3B-420D-88CE-6D310A24DFDD}">
      <dsp:nvSpPr>
        <dsp:cNvPr id="0" name=""/>
        <dsp:cNvSpPr/>
      </dsp:nvSpPr>
      <dsp:spPr>
        <a:xfrm rot="5400000">
          <a:off x="2068667" y="980318"/>
          <a:ext cx="1146184" cy="137542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id-ID" sz="1900" kern="1200"/>
        </a:p>
      </dsp:txBody>
      <dsp:txXfrm rot="-5400000">
        <a:off x="2229133" y="1094937"/>
        <a:ext cx="825253" cy="802329"/>
      </dsp:txXfrm>
    </dsp:sp>
    <dsp:sp modelId="{96AD5756-C26F-478B-B644-97857BD6E1C2}">
      <dsp:nvSpPr>
        <dsp:cNvPr id="0" name=""/>
        <dsp:cNvSpPr/>
      </dsp:nvSpPr>
      <dsp:spPr>
        <a:xfrm>
          <a:off x="1066860" y="2398179"/>
          <a:ext cx="3047879" cy="927920"/>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kern="1200"/>
            <a:t>Membuat RF &amp; GL</a:t>
          </a:r>
        </a:p>
      </dsp:txBody>
      <dsp:txXfrm>
        <a:off x="1094038" y="2425357"/>
        <a:ext cx="2993523" cy="873564"/>
      </dsp:txXfrm>
    </dsp:sp>
    <dsp:sp modelId="{B8E3C6EF-DE73-4795-9907-8474014D12B0}">
      <dsp:nvSpPr>
        <dsp:cNvPr id="0" name=""/>
        <dsp:cNvSpPr/>
      </dsp:nvSpPr>
      <dsp:spPr>
        <a:xfrm rot="5377249">
          <a:off x="2091523" y="3314133"/>
          <a:ext cx="1013639" cy="137542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id-ID" sz="1900" kern="1200"/>
        </a:p>
      </dsp:txBody>
      <dsp:txXfrm rot="-5400000">
        <a:off x="2184710" y="3495027"/>
        <a:ext cx="825253" cy="709547"/>
      </dsp:txXfrm>
    </dsp:sp>
    <dsp:sp modelId="{5ADA75C6-24DB-4496-AA44-B629FF5E8239}">
      <dsp:nvSpPr>
        <dsp:cNvPr id="0" name=""/>
        <dsp:cNvSpPr/>
      </dsp:nvSpPr>
      <dsp:spPr>
        <a:xfrm>
          <a:off x="999024" y="4677588"/>
          <a:ext cx="3211279" cy="55887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id-ID" sz="2400" kern="1200" dirty="0" smtClean="0"/>
            <a:t>RF(1)</a:t>
          </a:r>
          <a:endParaRPr lang="id-ID" sz="2400" kern="1200" dirty="0"/>
        </a:p>
      </dsp:txBody>
      <dsp:txXfrm>
        <a:off x="1015393" y="4693957"/>
        <a:ext cx="3178541" cy="52614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708604-618B-4A43-9AC1-0E5AA9520E37}">
      <dsp:nvSpPr>
        <dsp:cNvPr id="0" name=""/>
        <dsp:cNvSpPr/>
      </dsp:nvSpPr>
      <dsp:spPr>
        <a:xfrm rot="10800000" flipV="1">
          <a:off x="1291550" y="78192"/>
          <a:ext cx="3109546" cy="76835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d-ID" sz="2000" kern="1200"/>
            <a:t>1</a:t>
          </a:r>
        </a:p>
      </dsp:txBody>
      <dsp:txXfrm rot="-10800000">
        <a:off x="1314054" y="100696"/>
        <a:ext cx="3064538" cy="723346"/>
      </dsp:txXfrm>
    </dsp:sp>
    <dsp:sp modelId="{1B7622F2-CE59-478D-A0C2-8D090C0B2A21}">
      <dsp:nvSpPr>
        <dsp:cNvPr id="0" name=""/>
        <dsp:cNvSpPr/>
      </dsp:nvSpPr>
      <dsp:spPr>
        <a:xfrm rot="5545711">
          <a:off x="2406253" y="865473"/>
          <a:ext cx="802230" cy="103082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id-ID" sz="1600" kern="1200"/>
        </a:p>
      </dsp:txBody>
      <dsp:txXfrm rot="-5400000">
        <a:off x="2503219" y="979879"/>
        <a:ext cx="618495" cy="561561"/>
      </dsp:txXfrm>
    </dsp:sp>
    <dsp:sp modelId="{B70C51CC-BFC7-4FD5-BAE4-69FD1D25CC5C}">
      <dsp:nvSpPr>
        <dsp:cNvPr id="0" name=""/>
        <dsp:cNvSpPr/>
      </dsp:nvSpPr>
      <dsp:spPr>
        <a:xfrm>
          <a:off x="1571337" y="1915225"/>
          <a:ext cx="2399142" cy="65067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d-ID" sz="2000" kern="1200"/>
            <a:t>RF (2)</a:t>
          </a:r>
        </a:p>
      </dsp:txBody>
      <dsp:txXfrm>
        <a:off x="1590395" y="1934283"/>
        <a:ext cx="2361026" cy="612563"/>
      </dsp:txXfrm>
    </dsp:sp>
    <dsp:sp modelId="{D16DB14E-2D3B-420D-88CE-6D310A24DFDD}">
      <dsp:nvSpPr>
        <dsp:cNvPr id="0" name=""/>
        <dsp:cNvSpPr/>
      </dsp:nvSpPr>
      <dsp:spPr>
        <a:xfrm rot="8062275">
          <a:off x="1493401" y="2571884"/>
          <a:ext cx="1040669" cy="103082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id-ID" sz="1600" kern="1200"/>
        </a:p>
      </dsp:txBody>
      <dsp:txXfrm rot="-5400000">
        <a:off x="1812616" y="2611057"/>
        <a:ext cx="618495" cy="731422"/>
      </dsp:txXfrm>
    </dsp:sp>
    <dsp:sp modelId="{96AD5756-C26F-478B-B644-97857BD6E1C2}">
      <dsp:nvSpPr>
        <dsp:cNvPr id="0" name=""/>
        <dsp:cNvSpPr/>
      </dsp:nvSpPr>
      <dsp:spPr>
        <a:xfrm>
          <a:off x="0" y="3557765"/>
          <a:ext cx="2284267" cy="695440"/>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d-ID" sz="2000" kern="1200" dirty="0" smtClean="0"/>
            <a:t>Membuat </a:t>
          </a:r>
          <a:r>
            <a:rPr lang="id-ID" sz="2000" kern="1200" dirty="0"/>
            <a:t>GB</a:t>
          </a:r>
        </a:p>
      </dsp:txBody>
      <dsp:txXfrm>
        <a:off x="20369" y="3578134"/>
        <a:ext cx="2243529" cy="654702"/>
      </dsp:txXfrm>
    </dsp:sp>
    <dsp:sp modelId="{B8E3C6EF-DE73-4795-9907-8474014D12B0}">
      <dsp:nvSpPr>
        <dsp:cNvPr id="0" name=""/>
        <dsp:cNvSpPr/>
      </dsp:nvSpPr>
      <dsp:spPr>
        <a:xfrm rot="5253830">
          <a:off x="856195" y="4162476"/>
          <a:ext cx="637600" cy="103082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id-ID" sz="1600" kern="1200"/>
        </a:p>
      </dsp:txBody>
      <dsp:txXfrm rot="-5400000">
        <a:off x="861683" y="4359174"/>
        <a:ext cx="618495" cy="446320"/>
      </dsp:txXfrm>
    </dsp:sp>
    <dsp:sp modelId="{5ADA75C6-24DB-4496-AA44-B629FF5E8239}">
      <dsp:nvSpPr>
        <dsp:cNvPr id="0" name=""/>
        <dsp:cNvSpPr/>
      </dsp:nvSpPr>
      <dsp:spPr>
        <a:xfrm>
          <a:off x="0" y="5102571"/>
          <a:ext cx="2406729" cy="484258"/>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d-ID" sz="2000" kern="1200" dirty="0"/>
            <a:t>membuat CR</a:t>
          </a:r>
        </a:p>
      </dsp:txBody>
      <dsp:txXfrm>
        <a:off x="14183" y="5116754"/>
        <a:ext cx="2378363" cy="4558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2B7E6F-1DFF-4918-8F87-9A908136FE24}">
      <dsp:nvSpPr>
        <dsp:cNvPr id="0" name=""/>
        <dsp:cNvSpPr/>
      </dsp:nvSpPr>
      <dsp:spPr>
        <a:xfrm>
          <a:off x="1624138" y="2887"/>
          <a:ext cx="1933322" cy="1074067"/>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id-ID" sz="2800" kern="1200">
              <a:solidFill>
                <a:sysClr val="window" lastClr="FFFFFF"/>
              </a:solidFill>
              <a:latin typeface="Calibri" panose="020F0502020204030204"/>
              <a:ea typeface="+mn-ea"/>
              <a:cs typeface="+mn-cs"/>
            </a:rPr>
            <a:t>Mulai</a:t>
          </a:r>
        </a:p>
      </dsp:txBody>
      <dsp:txXfrm>
        <a:off x="1655596" y="34345"/>
        <a:ext cx="1870406" cy="1011151"/>
      </dsp:txXfrm>
    </dsp:sp>
    <dsp:sp modelId="{E574EE2A-36FC-41BF-AFD9-8D44A2D20E8A}">
      <dsp:nvSpPr>
        <dsp:cNvPr id="0" name=""/>
        <dsp:cNvSpPr/>
      </dsp:nvSpPr>
      <dsp:spPr>
        <a:xfrm rot="5400000">
          <a:off x="2389412" y="1103806"/>
          <a:ext cx="402775" cy="483330"/>
        </a:xfrm>
        <a:prstGeom prst="rightArrow">
          <a:avLst>
            <a:gd name="adj1" fmla="val 60000"/>
            <a:gd name="adj2" fmla="val 50000"/>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id-ID" sz="2000" kern="1200">
            <a:solidFill>
              <a:sysClr val="window" lastClr="FFFFFF"/>
            </a:solidFill>
            <a:latin typeface="Calibri" panose="020F0502020204030204"/>
            <a:ea typeface="+mn-ea"/>
            <a:cs typeface="+mn-cs"/>
          </a:endParaRPr>
        </a:p>
      </dsp:txBody>
      <dsp:txXfrm rot="-5400000">
        <a:off x="2445801" y="1144083"/>
        <a:ext cx="289998" cy="281943"/>
      </dsp:txXfrm>
    </dsp:sp>
    <dsp:sp modelId="{0A8955C4-5929-446C-9F33-597ED9D84D26}">
      <dsp:nvSpPr>
        <dsp:cNvPr id="0" name=""/>
        <dsp:cNvSpPr/>
      </dsp:nvSpPr>
      <dsp:spPr>
        <a:xfrm>
          <a:off x="1624138" y="1613989"/>
          <a:ext cx="1933322" cy="1074067"/>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id-ID" sz="2800" kern="1200">
              <a:solidFill>
                <a:sysClr val="window" lastClr="FFFFFF"/>
              </a:solidFill>
              <a:latin typeface="Calibri" panose="020F0502020204030204"/>
              <a:ea typeface="+mn-ea"/>
              <a:cs typeface="+mn-cs"/>
            </a:rPr>
            <a:t>Buat R&amp;B Order</a:t>
          </a:r>
        </a:p>
      </dsp:txBody>
      <dsp:txXfrm>
        <a:off x="1655596" y="1645447"/>
        <a:ext cx="1870406" cy="1011151"/>
      </dsp:txXfrm>
    </dsp:sp>
    <dsp:sp modelId="{B1075798-B609-468F-8AD4-A1A84AB61CD1}">
      <dsp:nvSpPr>
        <dsp:cNvPr id="0" name=""/>
        <dsp:cNvSpPr/>
      </dsp:nvSpPr>
      <dsp:spPr>
        <a:xfrm rot="5400000">
          <a:off x="2389412" y="2714908"/>
          <a:ext cx="402775" cy="483330"/>
        </a:xfrm>
        <a:prstGeom prst="rightArrow">
          <a:avLst>
            <a:gd name="adj1" fmla="val 60000"/>
            <a:gd name="adj2" fmla="val 50000"/>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id-ID" sz="2000" kern="1200">
            <a:solidFill>
              <a:sysClr val="window" lastClr="FFFFFF"/>
            </a:solidFill>
            <a:latin typeface="Calibri" panose="020F0502020204030204"/>
            <a:ea typeface="+mn-ea"/>
            <a:cs typeface="+mn-cs"/>
          </a:endParaRPr>
        </a:p>
      </dsp:txBody>
      <dsp:txXfrm rot="-5400000">
        <a:off x="2445801" y="2755185"/>
        <a:ext cx="289998" cy="281943"/>
      </dsp:txXfrm>
    </dsp:sp>
    <dsp:sp modelId="{2ED3D698-D309-466B-B574-E37BA88D9052}">
      <dsp:nvSpPr>
        <dsp:cNvPr id="0" name=""/>
        <dsp:cNvSpPr/>
      </dsp:nvSpPr>
      <dsp:spPr>
        <a:xfrm>
          <a:off x="1624138" y="3225090"/>
          <a:ext cx="1933322" cy="1074067"/>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id-ID" sz="2800" kern="1200">
              <a:solidFill>
                <a:sysClr val="window" lastClr="FFFFFF"/>
              </a:solidFill>
              <a:latin typeface="Calibri" panose="020F0502020204030204"/>
              <a:ea typeface="+mn-ea"/>
              <a:cs typeface="+mn-cs"/>
            </a:rPr>
            <a:t>R&amp;B order (1)</a:t>
          </a:r>
        </a:p>
      </dsp:txBody>
      <dsp:txXfrm>
        <a:off x="1655596" y="3256548"/>
        <a:ext cx="1870406" cy="1011151"/>
      </dsp:txXfrm>
    </dsp:sp>
    <dsp:sp modelId="{14F99A51-B28B-4DBD-8863-B0071CD2A2DE}">
      <dsp:nvSpPr>
        <dsp:cNvPr id="0" name=""/>
        <dsp:cNvSpPr/>
      </dsp:nvSpPr>
      <dsp:spPr>
        <a:xfrm rot="9915633">
          <a:off x="3282980" y="3306819"/>
          <a:ext cx="239777" cy="483330"/>
        </a:xfrm>
        <a:prstGeom prst="rightArrow">
          <a:avLst>
            <a:gd name="adj1" fmla="val 60000"/>
            <a:gd name="adj2" fmla="val 50000"/>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id-ID" sz="2000" kern="1200">
            <a:solidFill>
              <a:sysClr val="window" lastClr="FFFFFF"/>
            </a:solidFill>
            <a:latin typeface="Calibri" panose="020F0502020204030204"/>
            <a:ea typeface="+mn-ea"/>
            <a:cs typeface="+mn-cs"/>
          </a:endParaRPr>
        </a:p>
      </dsp:txBody>
      <dsp:txXfrm rot="10800000">
        <a:off x="3353729" y="3394334"/>
        <a:ext cx="167844" cy="289998"/>
      </dsp:txXfrm>
    </dsp:sp>
    <dsp:sp modelId="{C82897AA-243F-4BFD-A97C-E2BB11349B96}">
      <dsp:nvSpPr>
        <dsp:cNvPr id="0" name=""/>
        <dsp:cNvSpPr/>
      </dsp:nvSpPr>
      <dsp:spPr>
        <a:xfrm>
          <a:off x="3248277" y="2797810"/>
          <a:ext cx="1933322" cy="1074067"/>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id-ID" sz="2800" kern="1200">
              <a:solidFill>
                <a:sysClr val="window" lastClr="FFFFFF"/>
              </a:solidFill>
              <a:latin typeface="Calibri" panose="020F0502020204030204"/>
              <a:ea typeface="+mn-ea"/>
              <a:cs typeface="+mn-cs"/>
            </a:rPr>
            <a:t>(2)</a:t>
          </a:r>
        </a:p>
      </dsp:txBody>
      <dsp:txXfrm>
        <a:off x="3279735" y="2829268"/>
        <a:ext cx="1870406" cy="101115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D9694A-A72F-4CD9-BF4C-479C3ED079A7}">
      <dsp:nvSpPr>
        <dsp:cNvPr id="0" name=""/>
        <dsp:cNvSpPr/>
      </dsp:nvSpPr>
      <dsp:spPr>
        <a:xfrm>
          <a:off x="1768668" y="661"/>
          <a:ext cx="1644263" cy="416433"/>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d-ID" sz="1200" kern="1200" dirty="0" smtClean="0"/>
            <a:t>1</a:t>
          </a:r>
          <a:endParaRPr lang="id-ID" sz="1200" kern="1200" dirty="0"/>
        </a:p>
      </dsp:txBody>
      <dsp:txXfrm>
        <a:off x="1780865" y="12858"/>
        <a:ext cx="1619869" cy="392039"/>
      </dsp:txXfrm>
    </dsp:sp>
    <dsp:sp modelId="{84C223BB-E848-43CD-90F1-3789915A0DEA}">
      <dsp:nvSpPr>
        <dsp:cNvPr id="0" name=""/>
        <dsp:cNvSpPr/>
      </dsp:nvSpPr>
      <dsp:spPr>
        <a:xfrm rot="5400000">
          <a:off x="2512718" y="427505"/>
          <a:ext cx="156162" cy="18739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id-ID" sz="700" kern="1200"/>
        </a:p>
      </dsp:txBody>
      <dsp:txXfrm rot="-5400000">
        <a:off x="2534581" y="443122"/>
        <a:ext cx="112437" cy="109313"/>
      </dsp:txXfrm>
    </dsp:sp>
    <dsp:sp modelId="{D62B7E6F-1DFF-4918-8F87-9A908136FE24}">
      <dsp:nvSpPr>
        <dsp:cNvPr id="0" name=""/>
        <dsp:cNvSpPr/>
      </dsp:nvSpPr>
      <dsp:spPr>
        <a:xfrm>
          <a:off x="1768668" y="625311"/>
          <a:ext cx="1644263" cy="416433"/>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d-ID" sz="1200" kern="1200">
              <a:solidFill>
                <a:sysClr val="window" lastClr="FFFFFF"/>
              </a:solidFill>
              <a:latin typeface="Calibri" panose="020F0502020204030204"/>
              <a:ea typeface="+mn-ea"/>
              <a:cs typeface="+mn-cs"/>
            </a:rPr>
            <a:t>R&amp;B Order(1)</a:t>
          </a:r>
        </a:p>
      </dsp:txBody>
      <dsp:txXfrm>
        <a:off x="1780865" y="637508"/>
        <a:ext cx="1619869" cy="392039"/>
      </dsp:txXfrm>
    </dsp:sp>
    <dsp:sp modelId="{E574EE2A-36FC-41BF-AFD9-8D44A2D20E8A}">
      <dsp:nvSpPr>
        <dsp:cNvPr id="0" name=""/>
        <dsp:cNvSpPr/>
      </dsp:nvSpPr>
      <dsp:spPr>
        <a:xfrm rot="5461718">
          <a:off x="2518035" y="1037916"/>
          <a:ext cx="134824" cy="187395"/>
        </a:xfrm>
        <a:prstGeom prst="rightArrow">
          <a:avLst>
            <a:gd name="adj1" fmla="val 60000"/>
            <a:gd name="adj2" fmla="val 50000"/>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id-ID" sz="600" kern="1200">
            <a:solidFill>
              <a:sysClr val="window" lastClr="FFFFFF"/>
            </a:solidFill>
            <a:latin typeface="Calibri" panose="020F0502020204030204"/>
            <a:ea typeface="+mn-ea"/>
            <a:cs typeface="+mn-cs"/>
          </a:endParaRPr>
        </a:p>
      </dsp:txBody>
      <dsp:txXfrm rot="-5400000">
        <a:off x="2529592" y="1064205"/>
        <a:ext cx="112437" cy="94377"/>
      </dsp:txXfrm>
    </dsp:sp>
    <dsp:sp modelId="{0A8955C4-5929-446C-9F33-597ED9D84D26}">
      <dsp:nvSpPr>
        <dsp:cNvPr id="0" name=""/>
        <dsp:cNvSpPr/>
      </dsp:nvSpPr>
      <dsp:spPr>
        <a:xfrm>
          <a:off x="1757964" y="1221482"/>
          <a:ext cx="1644263" cy="416433"/>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d-ID" sz="1200" kern="1200">
              <a:solidFill>
                <a:sysClr val="window" lastClr="FFFFFF"/>
              </a:solidFill>
              <a:latin typeface="Calibri" panose="020F0502020204030204"/>
              <a:ea typeface="+mn-ea"/>
              <a:cs typeface="+mn-cs"/>
            </a:rPr>
            <a:t>Membuat Captain Order </a:t>
          </a:r>
        </a:p>
      </dsp:txBody>
      <dsp:txXfrm>
        <a:off x="1770161" y="1233679"/>
        <a:ext cx="1619869" cy="392039"/>
      </dsp:txXfrm>
    </dsp:sp>
    <dsp:sp modelId="{B1075798-B609-468F-8AD4-A1A84AB61CD1}">
      <dsp:nvSpPr>
        <dsp:cNvPr id="0" name=""/>
        <dsp:cNvSpPr/>
      </dsp:nvSpPr>
      <dsp:spPr>
        <a:xfrm rot="4794715">
          <a:off x="2548040" y="1662567"/>
          <a:ext cx="180310" cy="187395"/>
        </a:xfrm>
        <a:prstGeom prst="rightArrow">
          <a:avLst>
            <a:gd name="adj1" fmla="val 60000"/>
            <a:gd name="adj2" fmla="val 50000"/>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id-ID" sz="900" kern="1200">
            <a:solidFill>
              <a:sysClr val="window" lastClr="FFFFFF"/>
            </a:solidFill>
            <a:latin typeface="Calibri" panose="020F0502020204030204"/>
            <a:ea typeface="+mn-ea"/>
            <a:cs typeface="+mn-cs"/>
          </a:endParaRPr>
        </a:p>
      </dsp:txBody>
      <dsp:txXfrm rot="-5400000">
        <a:off x="2577239" y="1666528"/>
        <a:ext cx="112437" cy="126217"/>
      </dsp:txXfrm>
    </dsp:sp>
    <dsp:sp modelId="{2ED3D698-D309-466B-B574-E37BA88D9052}">
      <dsp:nvSpPr>
        <dsp:cNvPr id="0" name=""/>
        <dsp:cNvSpPr/>
      </dsp:nvSpPr>
      <dsp:spPr>
        <a:xfrm>
          <a:off x="1874164" y="1874613"/>
          <a:ext cx="1644263" cy="416433"/>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d-ID" sz="1200" kern="1200" dirty="0">
              <a:solidFill>
                <a:sysClr val="window" lastClr="FFFFFF"/>
              </a:solidFill>
              <a:latin typeface="Calibri" panose="020F0502020204030204"/>
              <a:ea typeface="+mn-ea"/>
              <a:cs typeface="+mn-cs"/>
            </a:rPr>
            <a:t>CO(1)</a:t>
          </a:r>
        </a:p>
      </dsp:txBody>
      <dsp:txXfrm>
        <a:off x="1886361" y="1886810"/>
        <a:ext cx="1619869" cy="392039"/>
      </dsp:txXfrm>
    </dsp:sp>
    <dsp:sp modelId="{14F99A51-B28B-4DBD-8863-B0071CD2A2DE}">
      <dsp:nvSpPr>
        <dsp:cNvPr id="0" name=""/>
        <dsp:cNvSpPr/>
      </dsp:nvSpPr>
      <dsp:spPr>
        <a:xfrm rot="5975166">
          <a:off x="2564360" y="2301458"/>
          <a:ext cx="158374" cy="187395"/>
        </a:xfrm>
        <a:prstGeom prst="rightArrow">
          <a:avLst>
            <a:gd name="adj1" fmla="val 60000"/>
            <a:gd name="adj2" fmla="val 50000"/>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id-ID" sz="700" kern="1200">
            <a:solidFill>
              <a:sysClr val="window" lastClr="FFFFFF"/>
            </a:solidFill>
            <a:latin typeface="Calibri" panose="020F0502020204030204"/>
            <a:ea typeface="+mn-ea"/>
            <a:cs typeface="+mn-cs"/>
          </a:endParaRPr>
        </a:p>
      </dsp:txBody>
      <dsp:txXfrm rot="-5400000">
        <a:off x="2591285" y="2316300"/>
        <a:ext cx="112437" cy="110862"/>
      </dsp:txXfrm>
    </dsp:sp>
    <dsp:sp modelId="{E2FCAC2C-1395-4445-9B5E-0F9E876EF55E}">
      <dsp:nvSpPr>
        <dsp:cNvPr id="0" name=""/>
        <dsp:cNvSpPr/>
      </dsp:nvSpPr>
      <dsp:spPr>
        <a:xfrm>
          <a:off x="1768668" y="2499264"/>
          <a:ext cx="1644263" cy="416433"/>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d-ID" sz="1200" kern="1200" dirty="0" smtClean="0"/>
            <a:t>Rp</a:t>
          </a:r>
          <a:endParaRPr lang="id-ID" sz="1200" kern="1200" dirty="0"/>
        </a:p>
      </dsp:txBody>
      <dsp:txXfrm>
        <a:off x="1780865" y="2511461"/>
        <a:ext cx="1619869" cy="392039"/>
      </dsp:txXfrm>
    </dsp:sp>
    <dsp:sp modelId="{FD859213-1856-4430-B11B-C08094DD7FF8}">
      <dsp:nvSpPr>
        <dsp:cNvPr id="0" name=""/>
        <dsp:cNvSpPr/>
      </dsp:nvSpPr>
      <dsp:spPr>
        <a:xfrm rot="5400000">
          <a:off x="2512718" y="2926108"/>
          <a:ext cx="156162" cy="18739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id-ID" sz="700" kern="1200"/>
        </a:p>
      </dsp:txBody>
      <dsp:txXfrm rot="-5400000">
        <a:off x="2534581" y="2941725"/>
        <a:ext cx="112437" cy="109313"/>
      </dsp:txXfrm>
    </dsp:sp>
    <dsp:sp modelId="{88A32FAB-163B-42BF-8B43-AF3433A7CF43}">
      <dsp:nvSpPr>
        <dsp:cNvPr id="0" name=""/>
        <dsp:cNvSpPr/>
      </dsp:nvSpPr>
      <dsp:spPr>
        <a:xfrm>
          <a:off x="1768668" y="3123914"/>
          <a:ext cx="1644263" cy="416433"/>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d-ID" sz="1200" kern="1200" dirty="0" smtClean="0"/>
            <a:t>CO disobek</a:t>
          </a:r>
          <a:endParaRPr lang="id-ID" sz="1200" kern="1200" dirty="0"/>
        </a:p>
      </dsp:txBody>
      <dsp:txXfrm>
        <a:off x="1780865" y="3136111"/>
        <a:ext cx="1619869" cy="392039"/>
      </dsp:txXfrm>
    </dsp:sp>
    <dsp:sp modelId="{A6F8B142-07EC-4BAF-8B1D-5DA8996AB523}">
      <dsp:nvSpPr>
        <dsp:cNvPr id="0" name=""/>
        <dsp:cNvSpPr/>
      </dsp:nvSpPr>
      <dsp:spPr>
        <a:xfrm rot="5400000" flipH="1" flipV="1">
          <a:off x="2573361" y="3537325"/>
          <a:ext cx="34877" cy="2142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id-ID" sz="500" kern="1200"/>
        </a:p>
      </dsp:txBody>
      <dsp:txXfrm rot="-5400000">
        <a:off x="2526522" y="3637481"/>
        <a:ext cx="128557" cy="24414"/>
      </dsp:txXfrm>
    </dsp:sp>
    <dsp:sp modelId="{B9AB19AF-9D77-4EFC-BCDA-155968CB2224}">
      <dsp:nvSpPr>
        <dsp:cNvPr id="0" name=""/>
        <dsp:cNvSpPr/>
      </dsp:nvSpPr>
      <dsp:spPr>
        <a:xfrm>
          <a:off x="1768668" y="3748565"/>
          <a:ext cx="1644263" cy="416433"/>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d-ID" sz="1200" kern="1200" dirty="0" smtClean="0"/>
            <a:t>CO (1)</a:t>
          </a:r>
          <a:endParaRPr lang="id-ID" sz="1200" kern="1200" dirty="0"/>
        </a:p>
      </dsp:txBody>
      <dsp:txXfrm>
        <a:off x="1780865" y="3760762"/>
        <a:ext cx="1619869" cy="392039"/>
      </dsp:txXfrm>
    </dsp:sp>
    <dsp:sp modelId="{426A4A58-F80A-4B39-A2A0-4CE4AD5C12F9}">
      <dsp:nvSpPr>
        <dsp:cNvPr id="0" name=""/>
        <dsp:cNvSpPr/>
      </dsp:nvSpPr>
      <dsp:spPr>
        <a:xfrm rot="5400000">
          <a:off x="2512718" y="4175410"/>
          <a:ext cx="156162" cy="18739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id-ID" sz="700" kern="1200"/>
        </a:p>
      </dsp:txBody>
      <dsp:txXfrm rot="-5400000">
        <a:off x="2534581" y="4191027"/>
        <a:ext cx="112437" cy="109313"/>
      </dsp:txXfrm>
    </dsp:sp>
    <dsp:sp modelId="{C4F1ADE7-2D2A-4658-948B-21ABBA1EBC40}">
      <dsp:nvSpPr>
        <dsp:cNvPr id="0" name=""/>
        <dsp:cNvSpPr/>
      </dsp:nvSpPr>
      <dsp:spPr>
        <a:xfrm>
          <a:off x="1768668" y="4373216"/>
          <a:ext cx="1644263" cy="416433"/>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d-ID" sz="1200" kern="1200" dirty="0" smtClean="0"/>
            <a:t>RCDR (1)</a:t>
          </a:r>
          <a:endParaRPr lang="id-ID" sz="1200" kern="1200" dirty="0"/>
        </a:p>
      </dsp:txBody>
      <dsp:txXfrm>
        <a:off x="1780865" y="4385413"/>
        <a:ext cx="1619869" cy="392039"/>
      </dsp:txXfrm>
    </dsp:sp>
    <dsp:sp modelId="{3C74B47A-E745-4C3C-A7AF-11A7667E2373}">
      <dsp:nvSpPr>
        <dsp:cNvPr id="0" name=""/>
        <dsp:cNvSpPr/>
      </dsp:nvSpPr>
      <dsp:spPr>
        <a:xfrm rot="3649769" flipH="1">
          <a:off x="3256670" y="3223826"/>
          <a:ext cx="142701" cy="7381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id-ID" sz="800" kern="1200"/>
        </a:p>
      </dsp:txBody>
      <dsp:txXfrm rot="5400000">
        <a:off x="3311272" y="3210124"/>
        <a:ext cx="44290" cy="120556"/>
      </dsp:txXfrm>
    </dsp:sp>
    <dsp:sp modelId="{C82897AA-243F-4BFD-A97C-E2BB11349B96}">
      <dsp:nvSpPr>
        <dsp:cNvPr id="0" name=""/>
        <dsp:cNvSpPr/>
      </dsp:nvSpPr>
      <dsp:spPr>
        <a:xfrm>
          <a:off x="3243112" y="1731819"/>
          <a:ext cx="1644263" cy="416433"/>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d-ID" sz="1200" kern="1200" dirty="0">
              <a:solidFill>
                <a:sysClr val="window" lastClr="FFFFFF"/>
              </a:solidFill>
              <a:latin typeface="Calibri" panose="020F0502020204030204"/>
              <a:ea typeface="+mn-ea"/>
              <a:cs typeface="+mn-cs"/>
            </a:rPr>
            <a:t>(2)</a:t>
          </a:r>
        </a:p>
      </dsp:txBody>
      <dsp:txXfrm>
        <a:off x="3255309" y="1744016"/>
        <a:ext cx="1619869" cy="39203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2B7E6F-1DFF-4918-8F87-9A908136FE24}">
      <dsp:nvSpPr>
        <dsp:cNvPr id="0" name=""/>
        <dsp:cNvSpPr/>
      </dsp:nvSpPr>
      <dsp:spPr>
        <a:xfrm>
          <a:off x="1372433" y="0"/>
          <a:ext cx="2436732" cy="1353740"/>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id-ID" sz="3100" kern="1200" dirty="0" smtClean="0">
              <a:solidFill>
                <a:sysClr val="window" lastClr="FFFFFF"/>
              </a:solidFill>
              <a:latin typeface="Calibri" panose="020F0502020204030204"/>
              <a:ea typeface="+mn-ea"/>
              <a:cs typeface="+mn-cs"/>
            </a:rPr>
            <a:t>(2)</a:t>
          </a:r>
          <a:endParaRPr lang="id-ID" sz="3100" kern="1200" dirty="0">
            <a:solidFill>
              <a:sysClr val="window" lastClr="FFFFFF"/>
            </a:solidFill>
            <a:latin typeface="Calibri" panose="020F0502020204030204"/>
            <a:ea typeface="+mn-ea"/>
            <a:cs typeface="+mn-cs"/>
          </a:endParaRPr>
        </a:p>
      </dsp:txBody>
      <dsp:txXfrm>
        <a:off x="1412083" y="39650"/>
        <a:ext cx="2357432" cy="1274440"/>
      </dsp:txXfrm>
    </dsp:sp>
    <dsp:sp modelId="{E574EE2A-36FC-41BF-AFD9-8D44A2D20E8A}">
      <dsp:nvSpPr>
        <dsp:cNvPr id="0" name=""/>
        <dsp:cNvSpPr/>
      </dsp:nvSpPr>
      <dsp:spPr>
        <a:xfrm rot="5428138">
          <a:off x="2363753" y="1341292"/>
          <a:ext cx="438230" cy="609183"/>
        </a:xfrm>
        <a:prstGeom prst="rightArrow">
          <a:avLst>
            <a:gd name="adj1" fmla="val 60000"/>
            <a:gd name="adj2" fmla="val 50000"/>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id-ID" sz="2100" kern="1200">
            <a:solidFill>
              <a:sysClr val="window" lastClr="FFFFFF"/>
            </a:solidFill>
            <a:latin typeface="Calibri" panose="020F0502020204030204"/>
            <a:ea typeface="+mn-ea"/>
            <a:cs typeface="+mn-cs"/>
          </a:endParaRPr>
        </a:p>
      </dsp:txBody>
      <dsp:txXfrm rot="-5400000">
        <a:off x="2400652" y="1426771"/>
        <a:ext cx="365509" cy="306761"/>
      </dsp:txXfrm>
    </dsp:sp>
    <dsp:sp modelId="{0A8955C4-5929-446C-9F33-597ED9D84D26}">
      <dsp:nvSpPr>
        <dsp:cNvPr id="0" name=""/>
        <dsp:cNvSpPr/>
      </dsp:nvSpPr>
      <dsp:spPr>
        <a:xfrm>
          <a:off x="1356570" y="1938028"/>
          <a:ext cx="2436732" cy="1353740"/>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id-ID" sz="3100" kern="1200" dirty="0" smtClean="0">
              <a:solidFill>
                <a:sysClr val="window" lastClr="FFFFFF"/>
              </a:solidFill>
              <a:latin typeface="Calibri" panose="020F0502020204030204"/>
              <a:ea typeface="+mn-ea"/>
              <a:cs typeface="+mn-cs"/>
            </a:rPr>
            <a:t>R&amp;B order (2)</a:t>
          </a:r>
          <a:endParaRPr lang="id-ID" sz="3100" kern="1200" dirty="0">
            <a:solidFill>
              <a:sysClr val="window" lastClr="FFFFFF"/>
            </a:solidFill>
            <a:latin typeface="Calibri" panose="020F0502020204030204"/>
            <a:ea typeface="+mn-ea"/>
            <a:cs typeface="+mn-cs"/>
          </a:endParaRPr>
        </a:p>
      </dsp:txBody>
      <dsp:txXfrm>
        <a:off x="1396220" y="1977678"/>
        <a:ext cx="2357432" cy="1274440"/>
      </dsp:txXfrm>
    </dsp:sp>
    <dsp:sp modelId="{B1075798-B609-468F-8AD4-A1A84AB61CD1}">
      <dsp:nvSpPr>
        <dsp:cNvPr id="0" name=""/>
        <dsp:cNvSpPr/>
      </dsp:nvSpPr>
      <dsp:spPr>
        <a:xfrm rot="5374316">
          <a:off x="2294315" y="3371903"/>
          <a:ext cx="577105" cy="609183"/>
        </a:xfrm>
        <a:prstGeom prst="rightArrow">
          <a:avLst>
            <a:gd name="adj1" fmla="val 60000"/>
            <a:gd name="adj2" fmla="val 50000"/>
          </a:avLst>
        </a:prstGeom>
        <a:solidFill>
          <a:srgbClr val="5B9BD5">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id-ID" sz="2500" kern="1200">
            <a:solidFill>
              <a:sysClr val="window" lastClr="FFFFFF"/>
            </a:solidFill>
            <a:latin typeface="Calibri" panose="020F0502020204030204"/>
            <a:ea typeface="+mn-ea"/>
            <a:cs typeface="+mn-cs"/>
          </a:endParaRPr>
        </a:p>
      </dsp:txBody>
      <dsp:txXfrm rot="-5400000">
        <a:off x="2399466" y="3387945"/>
        <a:ext cx="365509" cy="403974"/>
      </dsp:txXfrm>
    </dsp:sp>
    <dsp:sp modelId="{2ED3D698-D309-466B-B574-E37BA88D9052}">
      <dsp:nvSpPr>
        <dsp:cNvPr id="0" name=""/>
        <dsp:cNvSpPr/>
      </dsp:nvSpPr>
      <dsp:spPr>
        <a:xfrm>
          <a:off x="1372433" y="4061221"/>
          <a:ext cx="2436732" cy="1353740"/>
        </a:xfrm>
        <a:prstGeom prst="roundRect">
          <a:avLst>
            <a:gd name="adj" fmla="val 10000"/>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id-ID" sz="3100" kern="1200" dirty="0" smtClean="0">
              <a:solidFill>
                <a:sysClr val="window" lastClr="FFFFFF"/>
              </a:solidFill>
              <a:latin typeface="Calibri" panose="020F0502020204030204"/>
              <a:ea typeface="+mn-ea"/>
              <a:cs typeface="+mn-cs"/>
            </a:rPr>
            <a:t>Untuk Proses Lebih Lanjut</a:t>
          </a:r>
          <a:endParaRPr lang="id-ID" sz="3100" kern="1200" dirty="0">
            <a:solidFill>
              <a:sysClr val="window" lastClr="FFFFFF"/>
            </a:solidFill>
            <a:latin typeface="Calibri" panose="020F0502020204030204"/>
            <a:ea typeface="+mn-ea"/>
            <a:cs typeface="+mn-cs"/>
          </a:endParaRPr>
        </a:p>
      </dsp:txBody>
      <dsp:txXfrm>
        <a:off x="1412083" y="4100871"/>
        <a:ext cx="2357432" cy="127444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FA8884-EAFB-44D0-B246-46A2F0E598B0}">
      <dsp:nvSpPr>
        <dsp:cNvPr id="0" name=""/>
        <dsp:cNvSpPr/>
      </dsp:nvSpPr>
      <dsp:spPr>
        <a:xfrm>
          <a:off x="651167" y="1349"/>
          <a:ext cx="3804653" cy="1007810"/>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d-ID" sz="1400" kern="1200" dirty="0" smtClean="0"/>
            <a:t>CO &amp;RCDR dibandingkan dan membuat MB</a:t>
          </a:r>
          <a:endParaRPr lang="id-ID" sz="1400" kern="1200" dirty="0"/>
        </a:p>
      </dsp:txBody>
      <dsp:txXfrm>
        <a:off x="680685" y="30867"/>
        <a:ext cx="3745617" cy="948774"/>
      </dsp:txXfrm>
    </dsp:sp>
    <dsp:sp modelId="{40E5942E-64F9-4DD8-8C49-D09080BBE375}">
      <dsp:nvSpPr>
        <dsp:cNvPr id="0" name=""/>
        <dsp:cNvSpPr/>
      </dsp:nvSpPr>
      <dsp:spPr>
        <a:xfrm rot="5400000">
          <a:off x="2297184" y="1043334"/>
          <a:ext cx="512619" cy="6151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r>
            <a:rPr lang="id-ID" sz="1000" kern="1200" dirty="0" smtClean="0"/>
            <a:t>MB</a:t>
          </a:r>
          <a:endParaRPr lang="id-ID" sz="1000" kern="1200" dirty="0"/>
        </a:p>
      </dsp:txBody>
      <dsp:txXfrm rot="-5400000">
        <a:off x="2368951" y="1094596"/>
        <a:ext cx="369085" cy="358833"/>
      </dsp:txXfrm>
    </dsp:sp>
    <dsp:sp modelId="{DC1EE157-32A8-40B7-8DB9-15FF811C5A48}">
      <dsp:nvSpPr>
        <dsp:cNvPr id="0" name=""/>
        <dsp:cNvSpPr/>
      </dsp:nvSpPr>
      <dsp:spPr>
        <a:xfrm>
          <a:off x="1276216" y="1692653"/>
          <a:ext cx="2554555" cy="54170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d-ID" sz="1400" kern="1200" dirty="0" smtClean="0"/>
            <a:t>MB beserta Uang dimasukkan ke TE</a:t>
          </a:r>
          <a:endParaRPr lang="id-ID" sz="1400" kern="1200" dirty="0"/>
        </a:p>
      </dsp:txBody>
      <dsp:txXfrm>
        <a:off x="1292082" y="1708519"/>
        <a:ext cx="2522823" cy="509977"/>
      </dsp:txXfrm>
    </dsp:sp>
    <dsp:sp modelId="{29597CD3-FEF1-4877-B32F-9B11D5E4515A}">
      <dsp:nvSpPr>
        <dsp:cNvPr id="0" name=""/>
        <dsp:cNvSpPr/>
      </dsp:nvSpPr>
      <dsp:spPr>
        <a:xfrm rot="5516291">
          <a:off x="2333861" y="2195150"/>
          <a:ext cx="402770" cy="6151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r>
            <a:rPr lang="id-ID" sz="1000" kern="1200" dirty="0" smtClean="0"/>
            <a:t>RP (to GC)</a:t>
          </a:r>
          <a:endParaRPr lang="id-ID" sz="1000" kern="1200" dirty="0"/>
        </a:p>
      </dsp:txBody>
      <dsp:txXfrm rot="-5400000">
        <a:off x="2352747" y="2301371"/>
        <a:ext cx="369085" cy="281939"/>
      </dsp:txXfrm>
    </dsp:sp>
    <dsp:sp modelId="{23DD701F-43C1-456A-978B-4804A5B37422}">
      <dsp:nvSpPr>
        <dsp:cNvPr id="0" name=""/>
        <dsp:cNvSpPr/>
      </dsp:nvSpPr>
      <dsp:spPr>
        <a:xfrm>
          <a:off x="1241550" y="2771082"/>
          <a:ext cx="2554555" cy="43359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d-ID" sz="1400" kern="1200" dirty="0" smtClean="0"/>
            <a:t>FOCS to IA</a:t>
          </a:r>
          <a:endParaRPr lang="id-ID" sz="1400" kern="1200" dirty="0"/>
        </a:p>
      </dsp:txBody>
      <dsp:txXfrm>
        <a:off x="1254250" y="2783782"/>
        <a:ext cx="2529155" cy="408194"/>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bList2#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8.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8.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8.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8.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8.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401783"/>
            <a:ext cx="8915399" cy="1676400"/>
          </a:xfrm>
        </p:spPr>
        <p:txBody>
          <a:bodyPr>
            <a:normAutofit fontScale="90000"/>
          </a:bodyPr>
          <a:lstStyle/>
          <a:p>
            <a:r>
              <a:rPr lang="id-ID" dirty="0" smtClean="0"/>
              <a:t>General Cashier</a:t>
            </a:r>
            <a:br>
              <a:rPr lang="id-ID" dirty="0" smtClean="0"/>
            </a:br>
            <a:r>
              <a:rPr lang="id-ID" dirty="0" smtClean="0"/>
              <a:t>INTRODUCTION</a:t>
            </a:r>
            <a:endParaRPr lang="id-ID" dirty="0"/>
          </a:p>
        </p:txBody>
      </p:sp>
      <p:sp>
        <p:nvSpPr>
          <p:cNvPr id="3" name="Subtitle 2"/>
          <p:cNvSpPr>
            <a:spLocks noGrp="1"/>
          </p:cNvSpPr>
          <p:nvPr>
            <p:ph type="subTitle" idx="1"/>
          </p:nvPr>
        </p:nvSpPr>
        <p:spPr>
          <a:xfrm>
            <a:off x="2589213" y="2078183"/>
            <a:ext cx="8915399" cy="4627417"/>
          </a:xfrm>
        </p:spPr>
        <p:txBody>
          <a:bodyPr>
            <a:normAutofit/>
          </a:bodyPr>
          <a:lstStyle/>
          <a:p>
            <a:r>
              <a:rPr lang="id-ID" dirty="0" smtClean="0"/>
              <a:t>Organisation chart </a:t>
            </a:r>
          </a:p>
          <a:p>
            <a:r>
              <a:rPr lang="id-ID" dirty="0" smtClean="0"/>
              <a:t>Director of Finance</a:t>
            </a:r>
          </a:p>
          <a:p>
            <a:endParaRPr lang="id-ID" dirty="0" smtClean="0"/>
          </a:p>
          <a:p>
            <a:r>
              <a:rPr lang="id-ID" dirty="0" smtClean="0"/>
              <a:t>F.A.M(FINANCIAL ACCOUNTING MANAGER)</a:t>
            </a:r>
          </a:p>
          <a:p>
            <a:pPr marL="285750" indent="-285750">
              <a:buFontTx/>
              <a:buChar char="-"/>
            </a:pPr>
            <a:r>
              <a:rPr lang="id-ID" dirty="0" smtClean="0"/>
              <a:t>F.C (FINANCIAL CONTROLLER) -------</a:t>
            </a:r>
            <a:r>
              <a:rPr lang="id-ID" dirty="0" smtClean="0">
                <a:sym typeface="Wingdings" panose="05000000000000000000" pitchFamily="2" charset="2"/>
              </a:rPr>
              <a:t> G.C (GENERAL CASHIER)</a:t>
            </a:r>
          </a:p>
          <a:p>
            <a:pPr marL="285750" indent="-285750">
              <a:buFontTx/>
              <a:buChar char="-"/>
            </a:pPr>
            <a:r>
              <a:rPr lang="id-ID" dirty="0" smtClean="0">
                <a:sym typeface="Wingdings" panose="05000000000000000000" pitchFamily="2" charset="2"/>
              </a:rPr>
              <a:t>C.A (CHIEF ACCOUNTING)------PURCHASING,BOOK KEEPER,AR(ACCOUNT RECEIVABLE),AP(ACCOUNT PAYABLE),COST CONTROLL,STORE KEEPER)</a:t>
            </a:r>
          </a:p>
          <a:p>
            <a:r>
              <a:rPr lang="id-ID" dirty="0" smtClean="0">
                <a:sym typeface="Wingdings" panose="05000000000000000000" pitchFamily="2" charset="2"/>
              </a:rPr>
              <a:t>Defination of G.C</a:t>
            </a:r>
          </a:p>
          <a:p>
            <a:endParaRPr lang="id-ID" dirty="0">
              <a:sym typeface="Wingdings" panose="05000000000000000000" pitchFamily="2" charset="2"/>
            </a:endParaRPr>
          </a:p>
          <a:p>
            <a:endParaRPr lang="id-ID" dirty="0" smtClean="0">
              <a:sym typeface="Wingdings" panose="05000000000000000000" pitchFamily="2" charset="2"/>
            </a:endParaRPr>
          </a:p>
          <a:p>
            <a:endParaRPr lang="id-ID" dirty="0">
              <a:sym typeface="Wingdings" panose="05000000000000000000" pitchFamily="2" charset="2"/>
            </a:endParaRPr>
          </a:p>
          <a:p>
            <a:endParaRPr lang="id-ID" dirty="0" smtClean="0">
              <a:sym typeface="Wingdings" panose="05000000000000000000" pitchFamily="2" charset="2"/>
            </a:endParaRPr>
          </a:p>
          <a:p>
            <a:endParaRPr lang="id-ID" dirty="0">
              <a:sym typeface="Wingdings" panose="05000000000000000000" pitchFamily="2" charset="2"/>
            </a:endParaRPr>
          </a:p>
          <a:p>
            <a:endParaRPr lang="id-ID" dirty="0" smtClean="0">
              <a:sym typeface="Wingdings" panose="05000000000000000000" pitchFamily="2" charset="2"/>
            </a:endParaRPr>
          </a:p>
          <a:p>
            <a:endParaRPr lang="id-ID" dirty="0" smtClean="0">
              <a:sym typeface="Wingdings" panose="05000000000000000000" pitchFamily="2" charset="2"/>
            </a:endParaRPr>
          </a:p>
          <a:p>
            <a:endParaRPr lang="id-ID" dirty="0" smtClean="0">
              <a:sym typeface="Wingdings" panose="05000000000000000000" pitchFamily="2" charset="2"/>
            </a:endParaRPr>
          </a:p>
          <a:p>
            <a:pPr marL="285750" indent="-285750">
              <a:buFontTx/>
              <a:buChar char="-"/>
            </a:pPr>
            <a:endParaRPr lang="id-ID" dirty="0" smtClean="0"/>
          </a:p>
          <a:p>
            <a:pPr marL="285750" indent="-285750">
              <a:buFontTx/>
              <a:buChar char="-"/>
            </a:pPr>
            <a:endParaRPr lang="id-ID" dirty="0"/>
          </a:p>
        </p:txBody>
      </p:sp>
      <p:cxnSp>
        <p:nvCxnSpPr>
          <p:cNvPr id="5" name="Straight Arrow Connector 4"/>
          <p:cNvCxnSpPr/>
          <p:nvPr/>
        </p:nvCxnSpPr>
        <p:spPr>
          <a:xfrm>
            <a:off x="3616036" y="2826327"/>
            <a:ext cx="13855"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0272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855854"/>
          </a:xfrm>
        </p:spPr>
        <p:txBody>
          <a:bodyPr>
            <a:normAutofit fontScale="90000"/>
          </a:bodyPr>
          <a:lstStyle/>
          <a:p>
            <a:r>
              <a:rPr lang="id-ID" dirty="0" smtClean="0"/>
              <a:t>HOUSE BANK </a:t>
            </a:r>
            <a:r>
              <a:rPr lang="id-ID" sz="1400" dirty="0" smtClean="0">
                <a:latin typeface="Arial" panose="020B0604020202020204" pitchFamily="34" charset="0"/>
                <a:cs typeface="Arial" panose="020B0604020202020204" pitchFamily="34" charset="0"/>
              </a:rPr>
              <a:t>---</a:t>
            </a:r>
            <a:r>
              <a:rPr lang="id-ID" sz="1400" dirty="0" smtClean="0">
                <a:latin typeface="Arial" panose="020B0604020202020204" pitchFamily="34" charset="0"/>
                <a:cs typeface="Arial" panose="020B0604020202020204" pitchFamily="34" charset="0"/>
                <a:sym typeface="Wingdings" panose="05000000000000000000" pitchFamily="2" charset="2"/>
              </a:rPr>
              <a:t> PERSEDIAAN UANG YANG TERDAPAT DI CASHIER OUTLET YANG BERFUNGSI SEBAGAI UANG PENGEMBALIAN TERHADAP TRANSAKSI PEMBAYARAN YANG BERSIFAT TUNAI , HOUSE BANK INI HARUS TETAP NILAINYA ,DAN TIDAK BOLEH BERUBAH ,KARENA HOUSE BANK AKAN DISISIHKAN TERSENDIRI SAAT TRANSAKSI SELESAI.</a:t>
            </a:r>
            <a:br>
              <a:rPr lang="id-ID" sz="1400" dirty="0" smtClean="0">
                <a:latin typeface="Arial" panose="020B0604020202020204" pitchFamily="34" charset="0"/>
                <a:cs typeface="Arial" panose="020B0604020202020204" pitchFamily="34" charset="0"/>
                <a:sym typeface="Wingdings" panose="05000000000000000000" pitchFamily="2" charset="2"/>
              </a:rPr>
            </a:br>
            <a:r>
              <a:rPr lang="id-ID" sz="2000" dirty="0" smtClean="0">
                <a:latin typeface="Arial" panose="020B0604020202020204" pitchFamily="34" charset="0"/>
                <a:cs typeface="Arial" panose="020B0604020202020204" pitchFamily="34" charset="0"/>
                <a:sym typeface="Wingdings" panose="05000000000000000000" pitchFamily="2" charset="2"/>
              </a:rPr>
              <a:t/>
            </a:r>
            <a:br>
              <a:rPr lang="id-ID" sz="2000" dirty="0" smtClean="0">
                <a:latin typeface="Arial" panose="020B0604020202020204" pitchFamily="34" charset="0"/>
                <a:cs typeface="Arial" panose="020B0604020202020204" pitchFamily="34" charset="0"/>
                <a:sym typeface="Wingdings" panose="05000000000000000000" pitchFamily="2" charset="2"/>
              </a:rPr>
            </a:br>
            <a:r>
              <a:rPr lang="id-ID" sz="2000" dirty="0" smtClean="0">
                <a:latin typeface="Arial" panose="020B0604020202020204" pitchFamily="34" charset="0"/>
                <a:cs typeface="Arial" panose="020B0604020202020204" pitchFamily="34" charset="0"/>
                <a:sym typeface="Wingdings" panose="05000000000000000000" pitchFamily="2" charset="2"/>
              </a:rPr>
              <a:t>ALUR PENGISIAN HOUSE BANK</a:t>
            </a:r>
            <a:endParaRPr lang="id-ID" sz="2000" dirty="0"/>
          </a:p>
        </p:txBody>
      </p:sp>
      <p:graphicFrame>
        <p:nvGraphicFramePr>
          <p:cNvPr id="15" name="Content Placeholder 14"/>
          <p:cNvGraphicFramePr>
            <a:graphicFrameLocks noGrp="1"/>
          </p:cNvGraphicFramePr>
          <p:nvPr>
            <p:ph idx="1"/>
            <p:extLst>
              <p:ext uri="{D42A27DB-BD31-4B8C-83A1-F6EECF244321}">
                <p14:modId xmlns:p14="http://schemas.microsoft.com/office/powerpoint/2010/main" val="3015091574"/>
              </p:ext>
            </p:extLst>
          </p:nvPr>
        </p:nvGraphicFramePr>
        <p:xfrm>
          <a:off x="2589213" y="2687782"/>
          <a:ext cx="8915400" cy="38238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1208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2924" y="263236"/>
            <a:ext cx="8911687" cy="6483927"/>
          </a:xfrm>
        </p:spPr>
        <p:txBody>
          <a:bodyPr>
            <a:normAutofit fontScale="90000"/>
          </a:bodyPr>
          <a:lstStyle/>
          <a:p>
            <a:r>
              <a:rPr lang="id-ID" sz="4000" dirty="0" smtClean="0">
                <a:latin typeface="Arial" panose="020B0604020202020204" pitchFamily="34" charset="0"/>
                <a:cs typeface="Arial" panose="020B0604020202020204" pitchFamily="34" charset="0"/>
              </a:rPr>
              <a:t>Bagian Receptionist</a:t>
            </a:r>
            <a:r>
              <a:rPr lang="id-ID" sz="4000" dirty="0" smtClean="0"/>
              <a:t/>
            </a:r>
            <a:br>
              <a:rPr lang="id-ID" sz="4000" dirty="0" smtClean="0"/>
            </a:br>
            <a:r>
              <a:rPr lang="id-ID" sz="2000" dirty="0" smtClean="0">
                <a:latin typeface="Arial" panose="020B0604020202020204" pitchFamily="34" charset="0"/>
                <a:cs typeface="Arial" panose="020B0604020202020204" pitchFamily="34" charset="0"/>
              </a:rPr>
              <a:t>1.Mulai,membuat Registration Form (RF) rangkap dua dan Guest List (GL)</a:t>
            </a:r>
            <a:br>
              <a:rPr lang="id-ID" sz="2000" dirty="0" smtClean="0">
                <a:latin typeface="Arial" panose="020B0604020202020204" pitchFamily="34" charset="0"/>
                <a:cs typeface="Arial" panose="020B0604020202020204" pitchFamily="34" charset="0"/>
              </a:rPr>
            </a:br>
            <a:r>
              <a:rPr lang="id-ID" sz="2000" dirty="0" smtClean="0">
                <a:latin typeface="Arial" panose="020B0604020202020204" pitchFamily="34" charset="0"/>
                <a:cs typeface="Arial" panose="020B0604020202020204" pitchFamily="34" charset="0"/>
              </a:rPr>
              <a:t>2.RF didistribusikan kepada= lembar 1(dimasukkan ke dalam arsip secara permanen menurut nomor dan Lembar 2 diserahkan ke bagian FO cashier yang nantinya digunakan untuk membuat Guest Bill (GL).</a:t>
            </a:r>
            <a:br>
              <a:rPr lang="id-ID" sz="2000" dirty="0" smtClean="0">
                <a:latin typeface="Arial" panose="020B0604020202020204" pitchFamily="34" charset="0"/>
                <a:cs typeface="Arial" panose="020B0604020202020204" pitchFamily="34" charset="0"/>
              </a:rPr>
            </a:br>
            <a:r>
              <a:rPr lang="id-ID" sz="2000" dirty="0" smtClean="0">
                <a:latin typeface="Arial" panose="020B0604020202020204" pitchFamily="34" charset="0"/>
                <a:cs typeface="Arial" panose="020B0604020202020204" pitchFamily="34" charset="0"/>
              </a:rPr>
              <a:t>3.Guest list yang dibuat olehb receptionist di distribusikan ke kantor polisi yang kemudian dimasukkan ke dalam arsip secara permanen menurut nomor.</a:t>
            </a:r>
            <a:br>
              <a:rPr lang="id-ID" sz="2000" dirty="0" smtClean="0">
                <a:latin typeface="Arial" panose="020B0604020202020204" pitchFamily="34" charset="0"/>
                <a:cs typeface="Arial" panose="020B0604020202020204" pitchFamily="34" charset="0"/>
              </a:rPr>
            </a:br>
            <a:r>
              <a:rPr lang="id-ID" sz="4000" dirty="0" smtClean="0">
                <a:latin typeface="Arial" panose="020B0604020202020204" pitchFamily="34" charset="0"/>
                <a:cs typeface="Arial" panose="020B0604020202020204" pitchFamily="34" charset="0"/>
              </a:rPr>
              <a:t>Bagian FO Cashier</a:t>
            </a:r>
            <a:r>
              <a:rPr lang="id-ID" sz="2000" dirty="0" smtClean="0">
                <a:latin typeface="Arial" panose="020B0604020202020204" pitchFamily="34" charset="0"/>
                <a:cs typeface="Arial" panose="020B0604020202020204" pitchFamily="34" charset="0"/>
              </a:rPr>
              <a:t/>
            </a:r>
            <a:br>
              <a:rPr lang="id-ID" sz="2000" dirty="0" smtClean="0">
                <a:latin typeface="Arial" panose="020B0604020202020204" pitchFamily="34" charset="0"/>
                <a:cs typeface="Arial" panose="020B0604020202020204" pitchFamily="34" charset="0"/>
              </a:rPr>
            </a:br>
            <a:r>
              <a:rPr lang="id-ID" sz="2200" dirty="0" smtClean="0">
                <a:latin typeface="Arial" panose="020B0604020202020204" pitchFamily="34" charset="0"/>
                <a:cs typeface="Arial" panose="020B0604020202020204" pitchFamily="34" charset="0"/>
              </a:rPr>
              <a:t>1.berdasarkan RF yang didistribusikan oleh receptionist, FO Cashier    	membuat GL rangkap 2.</a:t>
            </a:r>
            <a:br>
              <a:rPr lang="id-ID" sz="2200" dirty="0" smtClean="0">
                <a:latin typeface="Arial" panose="020B0604020202020204" pitchFamily="34" charset="0"/>
                <a:cs typeface="Arial" panose="020B0604020202020204" pitchFamily="34" charset="0"/>
              </a:rPr>
            </a:br>
            <a:r>
              <a:rPr lang="id-ID" sz="2200" dirty="0" smtClean="0">
                <a:latin typeface="Arial" panose="020B0604020202020204" pitchFamily="34" charset="0"/>
                <a:cs typeface="Arial" panose="020B0604020202020204" pitchFamily="34" charset="0"/>
              </a:rPr>
              <a:t>2.Lembar 1 = diserahkan kepada tamu yang menginap di hotel untuk 					   menunjukkan harga kamar tersebut</a:t>
            </a:r>
            <a:br>
              <a:rPr lang="id-ID" sz="2200" dirty="0" smtClean="0">
                <a:latin typeface="Arial" panose="020B0604020202020204" pitchFamily="34" charset="0"/>
                <a:cs typeface="Arial" panose="020B0604020202020204" pitchFamily="34" charset="0"/>
              </a:rPr>
            </a:br>
            <a:r>
              <a:rPr lang="id-ID" sz="2200" dirty="0">
                <a:latin typeface="Arial" panose="020B0604020202020204" pitchFamily="34" charset="0"/>
                <a:cs typeface="Arial" panose="020B0604020202020204" pitchFamily="34" charset="0"/>
              </a:rPr>
              <a:t> </a:t>
            </a:r>
            <a:r>
              <a:rPr lang="id-ID" sz="2200" dirty="0" smtClean="0">
                <a:latin typeface="Arial" panose="020B0604020202020204" pitchFamily="34" charset="0"/>
                <a:cs typeface="Arial" panose="020B0604020202020204" pitchFamily="34" charset="0"/>
              </a:rPr>
              <a:t>  Lembar 2 = digunakan untuk membuat Cash Recept (CR)</a:t>
            </a:r>
            <a:br>
              <a:rPr lang="id-ID" sz="2200" dirty="0" smtClean="0">
                <a:latin typeface="Arial" panose="020B0604020202020204" pitchFamily="34" charset="0"/>
                <a:cs typeface="Arial" panose="020B0604020202020204" pitchFamily="34" charset="0"/>
              </a:rPr>
            </a:br>
            <a:r>
              <a:rPr lang="id-ID" sz="2200" dirty="0" smtClean="0">
                <a:latin typeface="Arial" panose="020B0604020202020204" pitchFamily="34" charset="0"/>
                <a:cs typeface="Arial" panose="020B0604020202020204" pitchFamily="34" charset="0"/>
              </a:rPr>
              <a:t>3.Membuat Cash Recepit(CR)rangkap empat ,yang didistribusikan kepada :</a:t>
            </a:r>
            <a:br>
              <a:rPr lang="id-ID" sz="2200" dirty="0" smtClean="0">
                <a:latin typeface="Arial" panose="020B0604020202020204" pitchFamily="34" charset="0"/>
                <a:cs typeface="Arial" panose="020B0604020202020204" pitchFamily="34" charset="0"/>
              </a:rPr>
            </a:br>
            <a:r>
              <a:rPr lang="id-ID" sz="2200" dirty="0">
                <a:latin typeface="Arial" panose="020B0604020202020204" pitchFamily="34" charset="0"/>
                <a:cs typeface="Arial" panose="020B0604020202020204" pitchFamily="34" charset="0"/>
              </a:rPr>
              <a:t> </a:t>
            </a:r>
            <a:r>
              <a:rPr lang="id-ID" sz="2200" dirty="0" smtClean="0">
                <a:latin typeface="Arial" panose="020B0604020202020204" pitchFamily="34" charset="0"/>
                <a:cs typeface="Arial" panose="020B0604020202020204" pitchFamily="34" charset="0"/>
              </a:rPr>
              <a:t> Lembar 1 = diserahkan kepada tamu yang menginap di hotel</a:t>
            </a:r>
            <a:br>
              <a:rPr lang="id-ID" sz="2200" dirty="0" smtClean="0">
                <a:latin typeface="Arial" panose="020B0604020202020204" pitchFamily="34" charset="0"/>
                <a:cs typeface="Arial" panose="020B0604020202020204" pitchFamily="34" charset="0"/>
              </a:rPr>
            </a:br>
            <a:r>
              <a:rPr lang="id-ID" sz="2200" dirty="0">
                <a:latin typeface="Arial" panose="020B0604020202020204" pitchFamily="34" charset="0"/>
                <a:cs typeface="Arial" panose="020B0604020202020204" pitchFamily="34" charset="0"/>
              </a:rPr>
              <a:t> </a:t>
            </a:r>
            <a:r>
              <a:rPr lang="id-ID" sz="2200" dirty="0" smtClean="0">
                <a:latin typeface="Arial" panose="020B0604020202020204" pitchFamily="34" charset="0"/>
                <a:cs typeface="Arial" panose="020B0604020202020204" pitchFamily="34" charset="0"/>
              </a:rPr>
              <a:t> Lembar 2 = diserahkan kepada general cashier beserta uang yang sudah 				  dimasukkan ke dalam Transmital Envelope.</a:t>
            </a:r>
            <a:br>
              <a:rPr lang="id-ID" sz="2200" dirty="0" smtClean="0">
                <a:latin typeface="Arial" panose="020B0604020202020204" pitchFamily="34" charset="0"/>
                <a:cs typeface="Arial" panose="020B0604020202020204" pitchFamily="34" charset="0"/>
              </a:rPr>
            </a:br>
            <a:r>
              <a:rPr lang="id-ID" sz="2200" dirty="0">
                <a:latin typeface="Arial" panose="020B0604020202020204" pitchFamily="34" charset="0"/>
                <a:cs typeface="Arial" panose="020B0604020202020204" pitchFamily="34" charset="0"/>
              </a:rPr>
              <a:t> </a:t>
            </a:r>
            <a:r>
              <a:rPr lang="id-ID" sz="2200" dirty="0" smtClean="0">
                <a:latin typeface="Arial" panose="020B0604020202020204" pitchFamily="34" charset="0"/>
                <a:cs typeface="Arial" panose="020B0604020202020204" pitchFamily="34" charset="0"/>
              </a:rPr>
              <a:t> Lembar 3 = direkam dalam Front Office Cashier Summary yang nantinya 				  akan diserahkan ke income audit,selesai</a:t>
            </a:r>
            <a:br>
              <a:rPr lang="id-ID" sz="2200" dirty="0" smtClean="0">
                <a:latin typeface="Arial" panose="020B0604020202020204" pitchFamily="34" charset="0"/>
                <a:cs typeface="Arial" panose="020B0604020202020204" pitchFamily="34" charset="0"/>
              </a:rPr>
            </a:br>
            <a:r>
              <a:rPr lang="id-ID" sz="2200" dirty="0" smtClean="0">
                <a:latin typeface="Arial" panose="020B0604020202020204" pitchFamily="34" charset="0"/>
                <a:cs typeface="Arial" panose="020B0604020202020204" pitchFamily="34" charset="0"/>
              </a:rPr>
              <a:t>  Lembar 4 = di masukkan ke dalam arsip secara permanen menurut nomor.</a:t>
            </a:r>
            <a:br>
              <a:rPr lang="id-ID" sz="2200" dirty="0" smtClean="0">
                <a:latin typeface="Arial" panose="020B0604020202020204" pitchFamily="34" charset="0"/>
                <a:cs typeface="Arial" panose="020B0604020202020204" pitchFamily="34" charset="0"/>
              </a:rPr>
            </a:br>
            <a:r>
              <a:rPr lang="id-ID" sz="2200" dirty="0" smtClean="0">
                <a:latin typeface="Arial" panose="020B0604020202020204" pitchFamily="34" charset="0"/>
                <a:cs typeface="Arial" panose="020B0604020202020204" pitchFamily="34" charset="0"/>
              </a:rPr>
              <a:t/>
            </a:r>
            <a:br>
              <a:rPr lang="id-ID" sz="2200" dirty="0" smtClean="0">
                <a:latin typeface="Arial" panose="020B0604020202020204" pitchFamily="34" charset="0"/>
                <a:cs typeface="Arial" panose="020B0604020202020204" pitchFamily="34" charset="0"/>
              </a:rPr>
            </a:br>
            <a:endParaRPr lang="id-ID" sz="2200" dirty="0"/>
          </a:p>
        </p:txBody>
      </p:sp>
    </p:spTree>
    <p:extLst>
      <p:ext uri="{BB962C8B-B14F-4D97-AF65-F5344CB8AC3E}">
        <p14:creationId xmlns:p14="http://schemas.microsoft.com/office/powerpoint/2010/main" val="729619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249382"/>
            <a:ext cx="8911687" cy="6608617"/>
          </a:xfrm>
        </p:spPr>
        <p:txBody>
          <a:bodyPr>
            <a:normAutofit fontScale="90000"/>
          </a:bodyPr>
          <a:lstStyle/>
          <a:p>
            <a:r>
              <a:rPr lang="id-ID" sz="2700" dirty="0" smtClean="0">
                <a:latin typeface="Arial" panose="020B0604020202020204" pitchFamily="34" charset="0"/>
                <a:cs typeface="Arial" panose="020B0604020202020204" pitchFamily="34" charset="0"/>
              </a:rPr>
              <a:t>Bagian Waiters</a:t>
            </a:r>
            <a:r>
              <a:rPr lang="id-ID" sz="4000" dirty="0" smtClean="0">
                <a:latin typeface="Arial" panose="020B0604020202020204" pitchFamily="34" charset="0"/>
                <a:cs typeface="Arial" panose="020B0604020202020204" pitchFamily="34" charset="0"/>
              </a:rPr>
              <a:t/>
            </a:r>
            <a:br>
              <a:rPr lang="id-ID" sz="4000" dirty="0" smtClean="0">
                <a:latin typeface="Arial" panose="020B0604020202020204" pitchFamily="34" charset="0"/>
                <a:cs typeface="Arial" panose="020B0604020202020204" pitchFamily="34" charset="0"/>
              </a:rPr>
            </a:br>
            <a:r>
              <a:rPr lang="id-ID" sz="2000" dirty="0" smtClean="0">
                <a:latin typeface="Arial" panose="020B0604020202020204" pitchFamily="34" charset="0"/>
                <a:cs typeface="Arial" panose="020B0604020202020204" pitchFamily="34" charset="0"/>
              </a:rPr>
              <a:t>1. 	Mulai , membuat Restauran &amp; Bar Order dengan menggunakan formulir    	rangkap dua yang didistribusikan kepada :</a:t>
            </a:r>
            <a:br>
              <a:rPr lang="id-ID" sz="2000" dirty="0" smtClean="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	</a:t>
            </a:r>
            <a:r>
              <a:rPr lang="id-ID" sz="2000" dirty="0" smtClean="0">
                <a:latin typeface="Arial" panose="020B0604020202020204" pitchFamily="34" charset="0"/>
                <a:cs typeface="Arial" panose="020B0604020202020204" pitchFamily="34" charset="0"/>
              </a:rPr>
              <a:t>Lembar 1 = diserahkan ke kasir</a:t>
            </a:r>
            <a:br>
              <a:rPr lang="id-ID" sz="2000" dirty="0" smtClean="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	</a:t>
            </a:r>
            <a:r>
              <a:rPr lang="id-ID" sz="2000" dirty="0" smtClean="0">
                <a:latin typeface="Arial" panose="020B0604020202020204" pitchFamily="34" charset="0"/>
                <a:cs typeface="Arial" panose="020B0604020202020204" pitchFamily="34" charset="0"/>
              </a:rPr>
              <a:t>Lembar 2 = diserahkan ke kitchen untuk proses lebih lanjut</a:t>
            </a:r>
            <a:br>
              <a:rPr lang="id-ID" sz="2000" dirty="0" smtClean="0">
                <a:latin typeface="Arial" panose="020B0604020202020204" pitchFamily="34" charset="0"/>
                <a:cs typeface="Arial" panose="020B0604020202020204" pitchFamily="34" charset="0"/>
              </a:rPr>
            </a:br>
            <a:r>
              <a:rPr lang="id-ID" sz="2700" dirty="0" smtClean="0">
                <a:latin typeface="Arial" panose="020B0604020202020204" pitchFamily="34" charset="0"/>
                <a:cs typeface="Arial" panose="020B0604020202020204" pitchFamily="34" charset="0"/>
              </a:rPr>
              <a:t>Bagian Kasir</a:t>
            </a:r>
            <a:r>
              <a:rPr lang="id-ID" sz="4000" dirty="0" smtClean="0">
                <a:latin typeface="Arial" panose="020B0604020202020204" pitchFamily="34" charset="0"/>
                <a:cs typeface="Arial" panose="020B0604020202020204" pitchFamily="34" charset="0"/>
              </a:rPr>
              <a:t/>
            </a:r>
            <a:br>
              <a:rPr lang="id-ID" sz="4000" dirty="0" smtClean="0">
                <a:latin typeface="Arial" panose="020B0604020202020204" pitchFamily="34" charset="0"/>
                <a:cs typeface="Arial" panose="020B0604020202020204" pitchFamily="34" charset="0"/>
              </a:rPr>
            </a:br>
            <a:r>
              <a:rPr lang="id-ID" sz="2000" dirty="0" smtClean="0">
                <a:latin typeface="Arial" panose="020B0604020202020204" pitchFamily="34" charset="0"/>
                <a:cs typeface="Arial" panose="020B0604020202020204" pitchFamily="34" charset="0"/>
              </a:rPr>
              <a:t>1.	Menerima Restoran &amp; Bar lembar 1 dari bagian waiters yang digunakan 	untuk membuat captain order</a:t>
            </a:r>
            <a:br>
              <a:rPr lang="id-ID" sz="2000" dirty="0" smtClean="0">
                <a:latin typeface="Arial" panose="020B0604020202020204" pitchFamily="34" charset="0"/>
                <a:cs typeface="Arial" panose="020B0604020202020204" pitchFamily="34" charset="0"/>
              </a:rPr>
            </a:br>
            <a:r>
              <a:rPr lang="id-ID" sz="2000" dirty="0" smtClean="0">
                <a:latin typeface="Arial" panose="020B0604020202020204" pitchFamily="34" charset="0"/>
                <a:cs typeface="Arial" panose="020B0604020202020204" pitchFamily="34" charset="0"/>
              </a:rPr>
              <a:t>2.	Membuat Captain Order rangkap2 yang didistribusikan kepada :</a:t>
            </a:r>
            <a:br>
              <a:rPr lang="id-ID" sz="2000" dirty="0" smtClean="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	</a:t>
            </a:r>
            <a:r>
              <a:rPr lang="id-ID" sz="2000" dirty="0" smtClean="0">
                <a:latin typeface="Arial" panose="020B0604020202020204" pitchFamily="34" charset="0"/>
                <a:cs typeface="Arial" panose="020B0604020202020204" pitchFamily="34" charset="0"/>
              </a:rPr>
              <a:t>Lembar 1 ; diserahkan tamu untuk pembayaran</a:t>
            </a:r>
            <a:br>
              <a:rPr lang="id-ID" sz="2000" dirty="0" smtClean="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	</a:t>
            </a:r>
            <a:r>
              <a:rPr lang="id-ID" sz="2000" dirty="0" smtClean="0">
                <a:latin typeface="Arial" panose="020B0604020202020204" pitchFamily="34" charset="0"/>
                <a:cs typeface="Arial" panose="020B0604020202020204" pitchFamily="34" charset="0"/>
              </a:rPr>
              <a:t>Lembar 2 : diserahkan ke FO Cashier</a:t>
            </a:r>
            <a:br>
              <a:rPr lang="id-ID" sz="2000" dirty="0" smtClean="0">
                <a:latin typeface="Arial" panose="020B0604020202020204" pitchFamily="34" charset="0"/>
                <a:cs typeface="Arial" panose="020B0604020202020204" pitchFamily="34" charset="0"/>
              </a:rPr>
            </a:br>
            <a:r>
              <a:rPr lang="id-ID" sz="2000" dirty="0" smtClean="0">
                <a:latin typeface="Arial" panose="020B0604020202020204" pitchFamily="34" charset="0"/>
                <a:cs typeface="Arial" panose="020B0604020202020204" pitchFamily="34" charset="0"/>
              </a:rPr>
              <a:t>3.	Setelah tamu membayar captain order lembar 1 disobek dan direkam dalam </a:t>
            </a:r>
            <a:br>
              <a:rPr lang="id-ID" sz="2000" dirty="0" smtClean="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	</a:t>
            </a:r>
            <a:r>
              <a:rPr lang="id-ID" sz="2000" dirty="0" smtClean="0">
                <a:latin typeface="Arial" panose="020B0604020202020204" pitchFamily="34" charset="0"/>
                <a:cs typeface="Arial" panose="020B0604020202020204" pitchFamily="34" charset="0"/>
              </a:rPr>
              <a:t>Restaurant Cashier Daily Report , kemudian mendistribusikan ke bagian FO 	Cashier.</a:t>
            </a:r>
            <a:br>
              <a:rPr lang="id-ID" sz="2000" dirty="0" smtClean="0">
                <a:latin typeface="Arial" panose="020B0604020202020204" pitchFamily="34" charset="0"/>
                <a:cs typeface="Arial" panose="020B0604020202020204" pitchFamily="34" charset="0"/>
              </a:rPr>
            </a:br>
            <a:r>
              <a:rPr lang="id-ID" sz="2700" dirty="0" smtClean="0">
                <a:latin typeface="Arial" panose="020B0604020202020204" pitchFamily="34" charset="0"/>
                <a:cs typeface="Arial" panose="020B0604020202020204" pitchFamily="34" charset="0"/>
              </a:rPr>
              <a:t>Bagian FO</a:t>
            </a:r>
            <a:r>
              <a:rPr lang="id-ID" sz="4000" dirty="0" smtClean="0">
                <a:latin typeface="Arial" panose="020B0604020202020204" pitchFamily="34" charset="0"/>
                <a:cs typeface="Arial" panose="020B0604020202020204" pitchFamily="34" charset="0"/>
              </a:rPr>
              <a:t/>
            </a:r>
            <a:br>
              <a:rPr lang="id-ID" sz="4000" dirty="0" smtClean="0">
                <a:latin typeface="Arial" panose="020B0604020202020204" pitchFamily="34" charset="0"/>
                <a:cs typeface="Arial" panose="020B0604020202020204" pitchFamily="34" charset="0"/>
              </a:rPr>
            </a:br>
            <a:r>
              <a:rPr lang="id-ID" sz="2000" dirty="0" smtClean="0">
                <a:latin typeface="Arial" panose="020B0604020202020204" pitchFamily="34" charset="0"/>
                <a:cs typeface="Arial" panose="020B0604020202020204" pitchFamily="34" charset="0"/>
              </a:rPr>
              <a:t>1.	Menerima Captain Order Lembar 2 dan menerima Restaurant Cashier Daily</a:t>
            </a:r>
            <a:br>
              <a:rPr lang="id-ID" sz="2000" dirty="0" smtClean="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	</a:t>
            </a:r>
            <a:r>
              <a:rPr lang="id-ID" sz="2000" dirty="0" smtClean="0">
                <a:latin typeface="Arial" panose="020B0604020202020204" pitchFamily="34" charset="0"/>
                <a:cs typeface="Arial" panose="020B0604020202020204" pitchFamily="34" charset="0"/>
              </a:rPr>
              <a:t>Report dari bagian kasir.</a:t>
            </a:r>
            <a:br>
              <a:rPr lang="id-ID" sz="2000" dirty="0" smtClean="0">
                <a:latin typeface="Arial" panose="020B0604020202020204" pitchFamily="34" charset="0"/>
                <a:cs typeface="Arial" panose="020B0604020202020204" pitchFamily="34" charset="0"/>
              </a:rPr>
            </a:br>
            <a:r>
              <a:rPr lang="id-ID" sz="2000" dirty="0" smtClean="0">
                <a:latin typeface="Arial" panose="020B0604020202020204" pitchFamily="34" charset="0"/>
                <a:cs typeface="Arial" panose="020B0604020202020204" pitchFamily="34" charset="0"/>
              </a:rPr>
              <a:t>2.	Membandingkan Captain order dan restaurant cashier daily report untuk 	kemudian dibuat Master Bill.</a:t>
            </a:r>
            <a:br>
              <a:rPr lang="id-ID" sz="2000" dirty="0" smtClean="0">
                <a:latin typeface="Arial" panose="020B0604020202020204" pitchFamily="34" charset="0"/>
                <a:cs typeface="Arial" panose="020B0604020202020204" pitchFamily="34" charset="0"/>
              </a:rPr>
            </a:br>
            <a:r>
              <a:rPr lang="id-ID" sz="2000" dirty="0" smtClean="0">
                <a:latin typeface="Arial" panose="020B0604020202020204" pitchFamily="34" charset="0"/>
                <a:cs typeface="Arial" panose="020B0604020202020204" pitchFamily="34" charset="0"/>
              </a:rPr>
              <a:t>3.	Memasukan Master Bill beserta uang dari tamu ke dalam Transmital Envelope , 	kemudian mendistribusikan ke General Cashier.</a:t>
            </a:r>
            <a:br>
              <a:rPr lang="id-ID" sz="2000" dirty="0" smtClean="0">
                <a:latin typeface="Arial" panose="020B0604020202020204" pitchFamily="34" charset="0"/>
                <a:cs typeface="Arial" panose="020B0604020202020204" pitchFamily="34" charset="0"/>
              </a:rPr>
            </a:br>
            <a:r>
              <a:rPr lang="id-ID" sz="2000" dirty="0" smtClean="0">
                <a:latin typeface="Arial" panose="020B0604020202020204" pitchFamily="34" charset="0"/>
                <a:cs typeface="Arial" panose="020B0604020202020204" pitchFamily="34" charset="0"/>
              </a:rPr>
              <a:t>4.	Kemudian Master Bill direkam dalam FO Cashier Summary dan diserahkan 	kepada Income Audit,selesai.</a:t>
            </a:r>
            <a:br>
              <a:rPr lang="id-ID" sz="2000" dirty="0" smtClean="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 </a:t>
            </a:r>
            <a:r>
              <a:rPr lang="id-ID" sz="2000" dirty="0" smtClean="0">
                <a:latin typeface="Arial" panose="020B0604020202020204" pitchFamily="34" charset="0"/>
                <a:cs typeface="Arial" panose="020B0604020202020204" pitchFamily="34" charset="0"/>
              </a:rPr>
              <a:t> </a:t>
            </a:r>
            <a:br>
              <a:rPr lang="id-ID" sz="2000" dirty="0" smtClean="0">
                <a:latin typeface="Arial" panose="020B0604020202020204" pitchFamily="34" charset="0"/>
                <a:cs typeface="Arial" panose="020B0604020202020204" pitchFamily="34" charset="0"/>
              </a:rPr>
            </a:br>
            <a:r>
              <a:rPr lang="id-ID" dirty="0" smtClean="0"/>
              <a:t/>
            </a:r>
            <a:br>
              <a:rPr lang="id-ID" dirty="0" smtClean="0"/>
            </a:br>
            <a:endParaRPr lang="id-ID" dirty="0"/>
          </a:p>
        </p:txBody>
      </p:sp>
    </p:spTree>
    <p:extLst>
      <p:ext uri="{BB962C8B-B14F-4D97-AF65-F5344CB8AC3E}">
        <p14:creationId xmlns:p14="http://schemas.microsoft.com/office/powerpoint/2010/main" val="4122455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1579418" y="624109"/>
            <a:ext cx="9925193" cy="5901381"/>
          </a:xfrm>
        </p:spPr>
        <p:txBody>
          <a:bodyPr/>
          <a:lstStyle/>
          <a:p>
            <a:r>
              <a:rPr lang="id-ID" smtClean="0"/>
              <a:t>Example room service order report</a:t>
            </a:r>
            <a:r>
              <a:rPr lang="id-ID" dirty="0" smtClean="0"/>
              <a:t/>
            </a:r>
            <a:br>
              <a:rPr lang="id-ID" dirty="0" smtClean="0"/>
            </a:br>
            <a:endParaRPr lang="id-ID" dirty="0"/>
          </a:p>
        </p:txBody>
      </p:sp>
      <p:graphicFrame>
        <p:nvGraphicFramePr>
          <p:cNvPr id="2" name="Object 1"/>
          <p:cNvGraphicFramePr>
            <a:graphicFrameLocks noChangeAspect="1"/>
          </p:cNvGraphicFramePr>
          <p:nvPr>
            <p:extLst>
              <p:ext uri="{D42A27DB-BD31-4B8C-83A1-F6EECF244321}">
                <p14:modId xmlns:p14="http://schemas.microsoft.com/office/powerpoint/2010/main" val="3659665110"/>
              </p:ext>
            </p:extLst>
          </p:nvPr>
        </p:nvGraphicFramePr>
        <p:xfrm>
          <a:off x="938213" y="2578100"/>
          <a:ext cx="10317162" cy="1698625"/>
        </p:xfrm>
        <a:graphic>
          <a:graphicData uri="http://schemas.openxmlformats.org/presentationml/2006/ole">
            <mc:AlternateContent xmlns:mc="http://schemas.openxmlformats.org/markup-compatibility/2006">
              <mc:Choice xmlns:v="urn:schemas-microsoft-com:vml" Requires="v">
                <p:oleObj spid="_x0000_s1040" name="Worksheet" r:id="rId3" imgW="10317453" imgH="1699286" progId="Excel.Sheet.8">
                  <p:embed/>
                </p:oleObj>
              </mc:Choice>
              <mc:Fallback>
                <p:oleObj name="Worksheet" r:id="rId3" imgW="10317453" imgH="1699286" progId="Excel.Sheet.8">
                  <p:embed/>
                  <p:pic>
                    <p:nvPicPr>
                      <p:cNvPr id="0" name=""/>
                      <p:cNvPicPr/>
                      <p:nvPr/>
                    </p:nvPicPr>
                    <p:blipFill>
                      <a:blip r:embed="rId4"/>
                      <a:stretch>
                        <a:fillRect/>
                      </a:stretch>
                    </p:blipFill>
                    <p:spPr>
                      <a:xfrm>
                        <a:off x="938213" y="2578100"/>
                        <a:ext cx="10317162" cy="1698625"/>
                      </a:xfrm>
                      <a:prstGeom prst="rect">
                        <a:avLst/>
                      </a:prstGeom>
                    </p:spPr>
                  </p:pic>
                </p:oleObj>
              </mc:Fallback>
            </mc:AlternateContent>
          </a:graphicData>
        </a:graphic>
      </p:graphicFrame>
    </p:spTree>
    <p:extLst>
      <p:ext uri="{BB962C8B-B14F-4D97-AF65-F5344CB8AC3E}">
        <p14:creationId xmlns:p14="http://schemas.microsoft.com/office/powerpoint/2010/main" val="525437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solidFill>
                  <a:prstClr val="black">
                    <a:lumMod val="85000"/>
                    <a:lumOff val="15000"/>
                  </a:prstClr>
                </a:solidFill>
              </a:rPr>
              <a:t>Example cashier summary Restaurant/room service</a:t>
            </a:r>
            <a:endParaRPr lang="id-ID" dirty="0"/>
          </a:p>
        </p:txBody>
      </p:sp>
      <p:graphicFrame>
        <p:nvGraphicFramePr>
          <p:cNvPr id="3" name="Object 2"/>
          <p:cNvGraphicFramePr>
            <a:graphicFrameLocks noChangeAspect="1"/>
          </p:cNvGraphicFramePr>
          <p:nvPr>
            <p:extLst>
              <p:ext uri="{D42A27DB-BD31-4B8C-83A1-F6EECF244321}">
                <p14:modId xmlns:p14="http://schemas.microsoft.com/office/powerpoint/2010/main" val="3793230778"/>
              </p:ext>
            </p:extLst>
          </p:nvPr>
        </p:nvGraphicFramePr>
        <p:xfrm>
          <a:off x="1303338" y="2505075"/>
          <a:ext cx="9585325" cy="1844675"/>
        </p:xfrm>
        <a:graphic>
          <a:graphicData uri="http://schemas.openxmlformats.org/presentationml/2006/ole">
            <mc:AlternateContent xmlns:mc="http://schemas.openxmlformats.org/markup-compatibility/2006">
              <mc:Choice xmlns:v="urn:schemas-microsoft-com:vml" Requires="v">
                <p:oleObj spid="_x0000_s2063" name="Worksheet" r:id="rId3" imgW="9585933" imgH="1843970" progId="Excel.Sheet.12">
                  <p:embed/>
                </p:oleObj>
              </mc:Choice>
              <mc:Fallback>
                <p:oleObj name="Worksheet" r:id="rId3" imgW="9585933" imgH="1843970" progId="Excel.Sheet.12">
                  <p:embed/>
                  <p:pic>
                    <p:nvPicPr>
                      <p:cNvPr id="0" name=""/>
                      <p:cNvPicPr/>
                      <p:nvPr/>
                    </p:nvPicPr>
                    <p:blipFill>
                      <a:blip r:embed="rId4"/>
                      <a:stretch>
                        <a:fillRect/>
                      </a:stretch>
                    </p:blipFill>
                    <p:spPr>
                      <a:xfrm>
                        <a:off x="1303338" y="2505075"/>
                        <a:ext cx="9585325" cy="1844675"/>
                      </a:xfrm>
                      <a:prstGeom prst="rect">
                        <a:avLst/>
                      </a:prstGeom>
                    </p:spPr>
                  </p:pic>
                </p:oleObj>
              </mc:Fallback>
            </mc:AlternateContent>
          </a:graphicData>
        </a:graphic>
      </p:graphicFrame>
    </p:spTree>
    <p:extLst>
      <p:ext uri="{BB962C8B-B14F-4D97-AF65-F5344CB8AC3E}">
        <p14:creationId xmlns:p14="http://schemas.microsoft.com/office/powerpoint/2010/main" val="33470883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09"/>
            <a:ext cx="8911687" cy="6053781"/>
          </a:xfrm>
        </p:spPr>
        <p:txBody>
          <a:bodyPr>
            <a:normAutofit fontScale="90000"/>
          </a:bodyPr>
          <a:lstStyle/>
          <a:p>
            <a:r>
              <a:rPr lang="id-ID" dirty="0" smtClean="0">
                <a:latin typeface="Arial" panose="020B0604020202020204" pitchFamily="34" charset="0"/>
                <a:cs typeface="Arial" panose="020B0604020202020204" pitchFamily="34" charset="0"/>
              </a:rPr>
              <a:t>Bagian Laundry Hotel</a:t>
            </a:r>
            <a:r>
              <a:rPr lang="id-ID" dirty="0" smtClean="0"/>
              <a:t/>
            </a:r>
            <a:br>
              <a:rPr lang="id-ID" dirty="0" smtClean="0"/>
            </a:br>
            <a:r>
              <a:rPr lang="id-ID" sz="2000" dirty="0" smtClean="0">
                <a:latin typeface="Arial" panose="020B0604020202020204" pitchFamily="34" charset="0"/>
                <a:cs typeface="Arial" panose="020B0604020202020204" pitchFamily="34" charset="0"/>
              </a:rPr>
              <a:t>Bagian Room Boy/ Room Maid</a:t>
            </a:r>
            <a:br>
              <a:rPr lang="id-ID" sz="2000" dirty="0" smtClean="0">
                <a:latin typeface="Arial" panose="020B0604020202020204" pitchFamily="34" charset="0"/>
                <a:cs typeface="Arial" panose="020B0604020202020204" pitchFamily="34" charset="0"/>
              </a:rPr>
            </a:br>
            <a:r>
              <a:rPr lang="id-ID" sz="2000" dirty="0" smtClean="0">
                <a:latin typeface="Arial" panose="020B0604020202020204" pitchFamily="34" charset="0"/>
                <a:cs typeface="Arial" panose="020B0604020202020204" pitchFamily="34" charset="0"/>
              </a:rPr>
              <a:t>1.	Mulai , membuat laundry order yang akan didistribusilan kepada bagian 	Laundry .</a:t>
            </a:r>
            <a:br>
              <a:rPr lang="id-ID" sz="2000" dirty="0" smtClean="0">
                <a:latin typeface="Arial" panose="020B0604020202020204" pitchFamily="34" charset="0"/>
                <a:cs typeface="Arial" panose="020B0604020202020204" pitchFamily="34" charset="0"/>
              </a:rPr>
            </a:br>
            <a:r>
              <a:rPr lang="id-ID" sz="2000" dirty="0" smtClean="0">
                <a:latin typeface="Arial" panose="020B0604020202020204" pitchFamily="34" charset="0"/>
                <a:cs typeface="Arial" panose="020B0604020202020204" pitchFamily="34" charset="0"/>
              </a:rPr>
              <a:t>Bagian Laundry</a:t>
            </a:r>
            <a:br>
              <a:rPr lang="id-ID" sz="2000" dirty="0" smtClean="0">
                <a:latin typeface="Arial" panose="020B0604020202020204" pitchFamily="34" charset="0"/>
                <a:cs typeface="Arial" panose="020B0604020202020204" pitchFamily="34" charset="0"/>
              </a:rPr>
            </a:br>
            <a:r>
              <a:rPr lang="id-ID" sz="2000" dirty="0" smtClean="0">
                <a:latin typeface="Arial" panose="020B0604020202020204" pitchFamily="34" charset="0"/>
                <a:cs typeface="Arial" panose="020B0604020202020204" pitchFamily="34" charset="0"/>
              </a:rPr>
              <a:t>2.	Menerima Laundry Order dari bagian room boy/room maid or direct from 	guest</a:t>
            </a:r>
            <a:br>
              <a:rPr lang="id-ID" sz="2000" dirty="0" smtClean="0">
                <a:latin typeface="Arial" panose="020B0604020202020204" pitchFamily="34" charset="0"/>
                <a:cs typeface="Arial" panose="020B0604020202020204" pitchFamily="34" charset="0"/>
              </a:rPr>
            </a:br>
            <a:r>
              <a:rPr lang="id-ID" sz="2000" dirty="0" smtClean="0">
                <a:latin typeface="Arial" panose="020B0604020202020204" pitchFamily="34" charset="0"/>
                <a:cs typeface="Arial" panose="020B0604020202020204" pitchFamily="34" charset="0"/>
              </a:rPr>
              <a:t>3.	Membuat Laundry list rangkap 2 yang didistribusikan kepada:</a:t>
            </a:r>
            <a:br>
              <a:rPr lang="id-ID" sz="2000" dirty="0" smtClean="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	</a:t>
            </a:r>
            <a:r>
              <a:rPr lang="id-ID" sz="2000" dirty="0" smtClean="0">
                <a:latin typeface="Arial" panose="020B0604020202020204" pitchFamily="34" charset="0"/>
                <a:cs typeface="Arial" panose="020B0604020202020204" pitchFamily="34" charset="0"/>
              </a:rPr>
              <a:t>Lembar 1 = diarsipkan secara permanen menurut nomor</a:t>
            </a:r>
            <a:br>
              <a:rPr lang="id-ID" sz="2000" dirty="0" smtClean="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	</a:t>
            </a:r>
            <a:r>
              <a:rPr lang="id-ID" sz="2000" dirty="0" smtClean="0">
                <a:latin typeface="Arial" panose="020B0604020202020204" pitchFamily="34" charset="0"/>
                <a:cs typeface="Arial" panose="020B0604020202020204" pitchFamily="34" charset="0"/>
              </a:rPr>
              <a:t>Lembar 2 = diserahkan ke bagian FO Cashier</a:t>
            </a:r>
            <a:br>
              <a:rPr lang="id-ID" sz="2000" dirty="0" smtClean="0">
                <a:latin typeface="Arial" panose="020B0604020202020204" pitchFamily="34" charset="0"/>
                <a:cs typeface="Arial" panose="020B0604020202020204" pitchFamily="34" charset="0"/>
              </a:rPr>
            </a:br>
            <a:r>
              <a:rPr lang="id-ID" sz="2000" dirty="0" smtClean="0">
                <a:latin typeface="Arial" panose="020B0604020202020204" pitchFamily="34" charset="0"/>
                <a:cs typeface="Arial" panose="020B0604020202020204" pitchFamily="34" charset="0"/>
              </a:rPr>
              <a:t>Bagian FO Cashier</a:t>
            </a:r>
            <a:br>
              <a:rPr lang="id-ID" sz="2000" dirty="0" smtClean="0">
                <a:latin typeface="Arial" panose="020B0604020202020204" pitchFamily="34" charset="0"/>
                <a:cs typeface="Arial" panose="020B0604020202020204" pitchFamily="34" charset="0"/>
              </a:rPr>
            </a:br>
            <a:r>
              <a:rPr lang="id-ID" sz="2000" dirty="0" smtClean="0">
                <a:latin typeface="Arial" panose="020B0604020202020204" pitchFamily="34" charset="0"/>
                <a:cs typeface="Arial" panose="020B0604020202020204" pitchFamily="34" charset="0"/>
              </a:rPr>
              <a:t>4.	Menerima Laundry list dari bagian laundry.</a:t>
            </a:r>
            <a:br>
              <a:rPr lang="id-ID" sz="2000" dirty="0" smtClean="0">
                <a:latin typeface="Arial" panose="020B0604020202020204" pitchFamily="34" charset="0"/>
                <a:cs typeface="Arial" panose="020B0604020202020204" pitchFamily="34" charset="0"/>
              </a:rPr>
            </a:br>
            <a:r>
              <a:rPr lang="id-ID" sz="2000" dirty="0" smtClean="0">
                <a:latin typeface="Arial" panose="020B0604020202020204" pitchFamily="34" charset="0"/>
                <a:cs typeface="Arial" panose="020B0604020202020204" pitchFamily="34" charset="0"/>
              </a:rPr>
              <a:t>5.	Menerima Uang dari tamu dan membuat cash receipt rangkap tiga yang 	akan didistribusikan kepada:</a:t>
            </a:r>
            <a:br>
              <a:rPr lang="id-ID" sz="2000" dirty="0" smtClean="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	</a:t>
            </a:r>
            <a:r>
              <a:rPr lang="id-ID" sz="2000" dirty="0" smtClean="0">
                <a:latin typeface="Arial" panose="020B0604020202020204" pitchFamily="34" charset="0"/>
                <a:cs typeface="Arial" panose="020B0604020202020204" pitchFamily="34" charset="0"/>
              </a:rPr>
              <a:t>Lembar 1	= Diberikan untuk tamu</a:t>
            </a:r>
            <a:br>
              <a:rPr lang="id-ID" sz="2000" dirty="0" smtClean="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	</a:t>
            </a:r>
            <a:r>
              <a:rPr lang="id-ID" sz="2000" dirty="0" smtClean="0">
                <a:latin typeface="Arial" panose="020B0604020202020204" pitchFamily="34" charset="0"/>
                <a:cs typeface="Arial" panose="020B0604020202020204" pitchFamily="34" charset="0"/>
              </a:rPr>
              <a:t>Lembar 2	= Beserta Uang dari Tamu di masukkan ke Transmital Envelope 					   kemudian diserahkan ke General Cashier.</a:t>
            </a:r>
            <a:br>
              <a:rPr lang="id-ID" sz="2000" dirty="0" smtClean="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	</a:t>
            </a:r>
            <a:r>
              <a:rPr lang="id-ID" sz="2000" dirty="0" smtClean="0">
                <a:latin typeface="Arial" panose="020B0604020202020204" pitchFamily="34" charset="0"/>
                <a:cs typeface="Arial" panose="020B0604020202020204" pitchFamily="34" charset="0"/>
              </a:rPr>
              <a:t>Lembar 3	= Direkam dalam Front Office Cashier Summary dan diserahkan 					    kepada Income Audit,selesai.</a:t>
            </a:r>
            <a:br>
              <a:rPr lang="id-ID" sz="2000" dirty="0" smtClean="0">
                <a:latin typeface="Arial" panose="020B0604020202020204" pitchFamily="34" charset="0"/>
                <a:cs typeface="Arial" panose="020B0604020202020204" pitchFamily="34" charset="0"/>
              </a:rPr>
            </a:br>
            <a:endParaRPr lang="id-ID" dirty="0"/>
          </a:p>
        </p:txBody>
      </p:sp>
    </p:spTree>
    <p:extLst>
      <p:ext uri="{BB962C8B-B14F-4D97-AF65-F5344CB8AC3E}">
        <p14:creationId xmlns:p14="http://schemas.microsoft.com/office/powerpoint/2010/main" val="28598989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09"/>
            <a:ext cx="8911687" cy="6067635"/>
          </a:xfrm>
        </p:spPr>
        <p:txBody>
          <a:bodyPr>
            <a:normAutofit/>
          </a:bodyPr>
          <a:lstStyle/>
          <a:p>
            <a:r>
              <a:rPr lang="id-ID" dirty="0" smtClean="0">
                <a:latin typeface="Arial" panose="020B0604020202020204" pitchFamily="34" charset="0"/>
                <a:cs typeface="Arial" panose="020B0604020202020204" pitchFamily="34" charset="0"/>
              </a:rPr>
              <a:t>Penjualan Telepon/Fax Hotel</a:t>
            </a:r>
            <a:r>
              <a:rPr lang="id-ID" dirty="0" smtClean="0"/>
              <a:t/>
            </a:r>
            <a:br>
              <a:rPr lang="id-ID" dirty="0" smtClean="0"/>
            </a:br>
            <a:r>
              <a:rPr lang="id-ID" sz="2000" dirty="0" smtClean="0">
                <a:latin typeface="Arial" panose="020B0604020202020204" pitchFamily="34" charset="0"/>
                <a:cs typeface="Arial" panose="020B0604020202020204" pitchFamily="34" charset="0"/>
              </a:rPr>
              <a:t>Bagian Operator/BC attendant</a:t>
            </a:r>
            <a:br>
              <a:rPr lang="id-ID" sz="2000" dirty="0" smtClean="0">
                <a:latin typeface="Arial" panose="020B0604020202020204" pitchFamily="34" charset="0"/>
                <a:cs typeface="Arial" panose="020B0604020202020204" pitchFamily="34" charset="0"/>
              </a:rPr>
            </a:br>
            <a:r>
              <a:rPr lang="id-ID" sz="2000" dirty="0" smtClean="0">
                <a:latin typeface="Arial" panose="020B0604020202020204" pitchFamily="34" charset="0"/>
                <a:cs typeface="Arial" panose="020B0604020202020204" pitchFamily="34" charset="0"/>
              </a:rPr>
              <a:t>1.	Mulai,membuat T/FE rangkap dua yang didistribusikan kepada :</a:t>
            </a:r>
            <a:br>
              <a:rPr lang="id-ID" sz="2000" dirty="0" smtClean="0">
                <a:latin typeface="Arial" panose="020B0604020202020204" pitchFamily="34" charset="0"/>
                <a:cs typeface="Arial" panose="020B0604020202020204" pitchFamily="34" charset="0"/>
              </a:rPr>
            </a:br>
            <a:r>
              <a:rPr lang="id-ID" sz="2000" dirty="0" smtClean="0">
                <a:latin typeface="Arial" panose="020B0604020202020204" pitchFamily="34" charset="0"/>
                <a:cs typeface="Arial" panose="020B0604020202020204" pitchFamily="34" charset="0"/>
              </a:rPr>
              <a:t>	Lembar 1 = Diarsipkan secara permanent menurut nomor</a:t>
            </a:r>
            <a:br>
              <a:rPr lang="id-ID" sz="2000" dirty="0" smtClean="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	</a:t>
            </a:r>
            <a:r>
              <a:rPr lang="id-ID" sz="2000" dirty="0" smtClean="0">
                <a:latin typeface="Arial" panose="020B0604020202020204" pitchFamily="34" charset="0"/>
                <a:cs typeface="Arial" panose="020B0604020202020204" pitchFamily="34" charset="0"/>
              </a:rPr>
              <a:t>Lembar 2 = Didistribusikan ke bagian FO Cashier</a:t>
            </a:r>
            <a:br>
              <a:rPr lang="id-ID" sz="2000" dirty="0" smtClean="0">
                <a:latin typeface="Arial" panose="020B0604020202020204" pitchFamily="34" charset="0"/>
                <a:cs typeface="Arial" panose="020B0604020202020204" pitchFamily="34" charset="0"/>
              </a:rPr>
            </a:br>
            <a:r>
              <a:rPr lang="id-ID" sz="2000" dirty="0" smtClean="0">
                <a:latin typeface="Arial" panose="020B0604020202020204" pitchFamily="34" charset="0"/>
                <a:cs typeface="Arial" panose="020B0604020202020204" pitchFamily="34" charset="0"/>
              </a:rPr>
              <a:t>Bagian Front Office Cashier</a:t>
            </a:r>
            <a:br>
              <a:rPr lang="id-ID" sz="2000" dirty="0" smtClean="0">
                <a:latin typeface="Arial" panose="020B0604020202020204" pitchFamily="34" charset="0"/>
                <a:cs typeface="Arial" panose="020B0604020202020204" pitchFamily="34" charset="0"/>
              </a:rPr>
            </a:br>
            <a:r>
              <a:rPr lang="id-ID" sz="2000" dirty="0" smtClean="0">
                <a:latin typeface="Arial" panose="020B0604020202020204" pitchFamily="34" charset="0"/>
                <a:cs typeface="Arial" panose="020B0604020202020204" pitchFamily="34" charset="0"/>
              </a:rPr>
              <a:t>1.</a:t>
            </a:r>
            <a:r>
              <a:rPr lang="id-ID" sz="2000" dirty="0">
                <a:latin typeface="Arial" panose="020B0604020202020204" pitchFamily="34" charset="0"/>
                <a:cs typeface="Arial" panose="020B0604020202020204" pitchFamily="34" charset="0"/>
              </a:rPr>
              <a:t>	</a:t>
            </a:r>
            <a:r>
              <a:rPr lang="id-ID" sz="2000" dirty="0" smtClean="0">
                <a:latin typeface="Arial" panose="020B0604020202020204" pitchFamily="34" charset="0"/>
                <a:cs typeface="Arial" panose="020B0604020202020204" pitchFamily="34" charset="0"/>
              </a:rPr>
              <a:t>Menerima T/FE dari bagian operator.</a:t>
            </a:r>
            <a:br>
              <a:rPr lang="id-ID" sz="2000" dirty="0" smtClean="0">
                <a:latin typeface="Arial" panose="020B0604020202020204" pitchFamily="34" charset="0"/>
                <a:cs typeface="Arial" panose="020B0604020202020204" pitchFamily="34" charset="0"/>
              </a:rPr>
            </a:br>
            <a:r>
              <a:rPr lang="id-ID" sz="2000" dirty="0" smtClean="0">
                <a:latin typeface="Arial" panose="020B0604020202020204" pitchFamily="34" charset="0"/>
                <a:cs typeface="Arial" panose="020B0604020202020204" pitchFamily="34" charset="0"/>
              </a:rPr>
              <a:t>2.	Menerima uang dari tamu dan membuat cash reeopt rangkap 3 yang 	didistribusikan kepada:</a:t>
            </a:r>
            <a:br>
              <a:rPr lang="id-ID" sz="2000" dirty="0" smtClean="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	</a:t>
            </a:r>
            <a:r>
              <a:rPr lang="id-ID" sz="2000" dirty="0" smtClean="0">
                <a:latin typeface="Arial" panose="020B0604020202020204" pitchFamily="34" charset="0"/>
                <a:cs typeface="Arial" panose="020B0604020202020204" pitchFamily="34" charset="0"/>
              </a:rPr>
              <a:t>Lembar 1 = Diberikan untuk tamu</a:t>
            </a:r>
            <a:br>
              <a:rPr lang="id-ID" sz="2000" dirty="0" smtClean="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	</a:t>
            </a:r>
            <a:r>
              <a:rPr lang="id-ID" sz="2000" dirty="0" smtClean="0">
                <a:latin typeface="Arial" panose="020B0604020202020204" pitchFamily="34" charset="0"/>
                <a:cs typeface="Arial" panose="020B0604020202020204" pitchFamily="34" charset="0"/>
              </a:rPr>
              <a:t>Lembar 2 = Beserta uang dari tamu dimasukan ke Transmital Envelope</a:t>
            </a:r>
            <a:br>
              <a:rPr lang="id-ID" sz="2000" dirty="0" smtClean="0">
                <a:latin typeface="Arial" panose="020B0604020202020204" pitchFamily="34" charset="0"/>
                <a:cs typeface="Arial" panose="020B0604020202020204" pitchFamily="34" charset="0"/>
              </a:rPr>
            </a:br>
            <a:r>
              <a:rPr lang="id-ID" sz="2000" dirty="0">
                <a:latin typeface="Arial" panose="020B0604020202020204" pitchFamily="34" charset="0"/>
                <a:cs typeface="Arial" panose="020B0604020202020204" pitchFamily="34" charset="0"/>
              </a:rPr>
              <a:t>	</a:t>
            </a:r>
            <a:r>
              <a:rPr lang="id-ID" sz="2000" dirty="0" smtClean="0">
                <a:latin typeface="Arial" panose="020B0604020202020204" pitchFamily="34" charset="0"/>
                <a:cs typeface="Arial" panose="020B0604020202020204" pitchFamily="34" charset="0"/>
              </a:rPr>
              <a:t>Lembar 3 = Direkam ke dalam FOCS dan diserahkan ke Income Audit.</a:t>
            </a:r>
            <a:endParaRPr lang="id-ID" dirty="0"/>
          </a:p>
        </p:txBody>
      </p:sp>
    </p:spTree>
    <p:extLst>
      <p:ext uri="{BB962C8B-B14F-4D97-AF65-F5344CB8AC3E}">
        <p14:creationId xmlns:p14="http://schemas.microsoft.com/office/powerpoint/2010/main" val="2155321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1745017"/>
          </a:xfrm>
        </p:spPr>
        <p:txBody>
          <a:bodyPr/>
          <a:lstStyle/>
          <a:p>
            <a:r>
              <a:rPr lang="id-ID" dirty="0" smtClean="0"/>
              <a:t>KAS KECIL --</a:t>
            </a:r>
            <a:r>
              <a:rPr lang="id-ID" dirty="0" smtClean="0">
                <a:sym typeface="Wingdings" panose="05000000000000000000" pitchFamily="2" charset="2"/>
              </a:rPr>
              <a:t></a:t>
            </a:r>
            <a:r>
              <a:rPr lang="id-ID" sz="1400" dirty="0" smtClean="0">
                <a:latin typeface="Arial" panose="020B0604020202020204" pitchFamily="34" charset="0"/>
                <a:cs typeface="Arial" panose="020B0604020202020204" pitchFamily="34" charset="0"/>
                <a:sym typeface="Wingdings" panose="05000000000000000000" pitchFamily="2" charset="2"/>
              </a:rPr>
              <a:t>PERSEDIAAN UANG TUNAI DENGAN NILAI RELATIF KECIL YANG DIGUNAKAN UNTUK MEMBAYAR TRANSAKSI-TRANSAKSI YANG NILAINYA KECIL ,SEPERTI ONGKOS KIRIM PAKET , PARKING SERVICE , PEMBELIAN BBM ,DAN LAINNYA.</a:t>
            </a:r>
            <a:br>
              <a:rPr lang="id-ID" sz="1400" dirty="0" smtClean="0">
                <a:latin typeface="Arial" panose="020B0604020202020204" pitchFamily="34" charset="0"/>
                <a:cs typeface="Arial" panose="020B0604020202020204" pitchFamily="34" charset="0"/>
                <a:sym typeface="Wingdings" panose="05000000000000000000" pitchFamily="2" charset="2"/>
              </a:rPr>
            </a:br>
            <a:r>
              <a:rPr lang="id-ID" sz="1400" dirty="0" smtClean="0">
                <a:latin typeface="Arial" panose="020B0604020202020204" pitchFamily="34" charset="0"/>
                <a:cs typeface="Arial" panose="020B0604020202020204" pitchFamily="34" charset="0"/>
                <a:sym typeface="Wingdings" panose="05000000000000000000" pitchFamily="2" charset="2"/>
              </a:rPr>
              <a:t/>
            </a:r>
            <a:br>
              <a:rPr lang="id-ID" sz="1400" dirty="0" smtClean="0">
                <a:latin typeface="Arial" panose="020B0604020202020204" pitchFamily="34" charset="0"/>
                <a:cs typeface="Arial" panose="020B0604020202020204" pitchFamily="34" charset="0"/>
                <a:sym typeface="Wingdings" panose="05000000000000000000" pitchFamily="2" charset="2"/>
              </a:rPr>
            </a:br>
            <a:r>
              <a:rPr lang="id-ID" sz="2000" dirty="0" smtClean="0">
                <a:latin typeface="Arial" panose="020B0604020202020204" pitchFamily="34" charset="0"/>
                <a:cs typeface="Arial" panose="020B0604020202020204" pitchFamily="34" charset="0"/>
                <a:sym typeface="Wingdings" panose="05000000000000000000" pitchFamily="2" charset="2"/>
              </a:rPr>
              <a:t>MEKANISME PENGISIAN KAS KECIL</a:t>
            </a:r>
            <a:endParaRPr lang="id-ID"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91841721"/>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ight Arrow 5"/>
          <p:cNvSpPr/>
          <p:nvPr/>
        </p:nvSpPr>
        <p:spPr>
          <a:xfrm>
            <a:off x="3408218" y="3449782"/>
            <a:ext cx="2590800" cy="5680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ight Arrow 6"/>
          <p:cNvSpPr/>
          <p:nvPr/>
        </p:nvSpPr>
        <p:spPr>
          <a:xfrm>
            <a:off x="7370618" y="2992582"/>
            <a:ext cx="2521527"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Left Arrow 7"/>
          <p:cNvSpPr/>
          <p:nvPr/>
        </p:nvSpPr>
        <p:spPr>
          <a:xfrm>
            <a:off x="7467600" y="3643745"/>
            <a:ext cx="2424545" cy="37407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13069445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4" y="624109"/>
            <a:ext cx="8911687" cy="6012218"/>
          </a:xfrm>
        </p:spPr>
        <p:txBody>
          <a:bodyPr>
            <a:normAutofit/>
          </a:bodyPr>
          <a:lstStyle/>
          <a:p>
            <a:r>
              <a:rPr lang="id-ID" smtClean="0"/>
              <a:t> </a:t>
            </a:r>
            <a:r>
              <a:rPr lang="id-ID" dirty="0" smtClean="0"/>
              <a:t>flow chart (fo cashier /f&amp;b cashier/outlets cashier to G.C</a:t>
            </a:r>
            <a:r>
              <a:rPr lang="id-ID" smtClean="0"/>
              <a:t/>
            </a:r>
            <a:br>
              <a:rPr lang="id-ID" smtClean="0"/>
            </a:br>
            <a:r>
              <a:rPr lang="id-ID" dirty="0" smtClean="0"/>
              <a:t/>
            </a:r>
            <a:br>
              <a:rPr lang="id-ID" dirty="0" smtClean="0"/>
            </a:br>
            <a:r>
              <a:rPr lang="id-ID" smtClean="0"/>
              <a:t/>
            </a:r>
            <a:br>
              <a:rPr lang="id-ID" smtClean="0"/>
            </a:br>
            <a:r>
              <a:rPr lang="id-ID" dirty="0" smtClean="0"/>
              <a:t>second meeting</a:t>
            </a:r>
            <a:br>
              <a:rPr lang="id-ID" dirty="0" smtClean="0"/>
            </a:br>
            <a:r>
              <a:rPr lang="id-ID" dirty="0"/>
              <a:t/>
            </a:r>
            <a:br>
              <a:rPr lang="id-ID" dirty="0"/>
            </a:br>
            <a:r>
              <a:rPr lang="id-ID" dirty="0" smtClean="0"/>
              <a:t>					</a:t>
            </a:r>
            <a:r>
              <a:rPr lang="id-ID" smtClean="0"/>
              <a:t>	Cindy </a:t>
            </a:r>
            <a:r>
              <a:rPr lang="id-ID" dirty="0" smtClean="0"/>
              <a:t>Citya Dima ,M.Mpar</a:t>
            </a:r>
            <a:br>
              <a:rPr lang="id-ID" dirty="0" smtClean="0"/>
            </a:br>
            <a:r>
              <a:rPr lang="id-ID" dirty="0"/>
              <a:t>	</a:t>
            </a:r>
            <a:r>
              <a:rPr lang="id-ID" dirty="0" smtClean="0"/>
              <a:t>						cp : 082326118409</a:t>
            </a:r>
            <a:br>
              <a:rPr lang="id-ID" dirty="0" smtClean="0"/>
            </a:br>
            <a:endParaRPr lang="id-ID" dirty="0"/>
          </a:p>
        </p:txBody>
      </p:sp>
    </p:spTree>
    <p:extLst>
      <p:ext uri="{BB962C8B-B14F-4D97-AF65-F5344CB8AC3E}">
        <p14:creationId xmlns:p14="http://schemas.microsoft.com/office/powerpoint/2010/main" val="2263000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id-ID" b="1" dirty="0" smtClean="0"/>
              <a:t>Flow Chart Penjualan Restaurant/Bar Hotel</a:t>
            </a:r>
            <a:endParaRPr lang="id-ID" b="1" dirty="0"/>
          </a:p>
        </p:txBody>
      </p:sp>
      <p:sp>
        <p:nvSpPr>
          <p:cNvPr id="5" name="Text Placeholder 4"/>
          <p:cNvSpPr>
            <a:spLocks noGrp="1"/>
          </p:cNvSpPr>
          <p:nvPr>
            <p:ph type="body" sz="half" idx="2"/>
          </p:nvPr>
        </p:nvSpPr>
        <p:spPr/>
        <p:txBody>
          <a:bodyPr>
            <a:normAutofit/>
          </a:bodyPr>
          <a:lstStyle/>
          <a:p>
            <a:r>
              <a:rPr lang="id-ID" sz="2000" b="1" u="sng" dirty="0" smtClean="0"/>
              <a:t>Bagian Waiters</a:t>
            </a:r>
          </a:p>
          <a:p>
            <a:pPr marL="342900" indent="-342900">
              <a:buAutoNum type="arabicPeriod"/>
            </a:pPr>
            <a:r>
              <a:rPr lang="id-ID" sz="2000" b="1" dirty="0" smtClean="0"/>
              <a:t>Mulai, membbuat Restaurant &amp; Bar Order dengan menggunakan formulir rangkap dua yang didistribusikan kepada :</a:t>
            </a:r>
          </a:p>
          <a:p>
            <a:r>
              <a:rPr lang="id-ID" sz="2000" b="1" dirty="0" smtClean="0"/>
              <a:t>Lembar 1 = diserahkan ke kasir</a:t>
            </a:r>
          </a:p>
          <a:p>
            <a:r>
              <a:rPr lang="id-ID" sz="2000" b="1" dirty="0" smtClean="0"/>
              <a:t>Lembar 2 = diserahkan ke kitchen untuk proses lebih lanjut.</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58105460"/>
              </p:ext>
            </p:extLst>
          </p:nvPr>
        </p:nvGraphicFramePr>
        <p:xfrm>
          <a:off x="6323013" y="446088"/>
          <a:ext cx="5181600" cy="59131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8" name="Straight Connector 7"/>
          <p:cNvCxnSpPr>
            <a:endCxn id="11" idx="0"/>
          </p:cNvCxnSpPr>
          <p:nvPr/>
        </p:nvCxnSpPr>
        <p:spPr>
          <a:xfrm flipH="1">
            <a:off x="8617528" y="4752109"/>
            <a:ext cx="290945"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494818" y="4281054"/>
            <a:ext cx="69272" cy="942109"/>
          </a:xfrm>
          <a:prstGeom prst="line">
            <a:avLst/>
          </a:prstGeom>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8298873" y="5361709"/>
            <a:ext cx="637309" cy="6650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1</a:t>
            </a:r>
            <a:endParaRPr lang="id-ID" dirty="0"/>
          </a:p>
        </p:txBody>
      </p:sp>
      <p:sp>
        <p:nvSpPr>
          <p:cNvPr id="12" name="Oval 11"/>
          <p:cNvSpPr/>
          <p:nvPr/>
        </p:nvSpPr>
        <p:spPr>
          <a:xfrm>
            <a:off x="10349345" y="5237018"/>
            <a:ext cx="429491" cy="7897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2</a:t>
            </a:r>
          </a:p>
        </p:txBody>
      </p:sp>
    </p:spTree>
    <p:extLst>
      <p:ext uri="{BB962C8B-B14F-4D97-AF65-F5344CB8AC3E}">
        <p14:creationId xmlns:p14="http://schemas.microsoft.com/office/powerpoint/2010/main" val="2576799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Job Description of G.C</a:t>
            </a:r>
            <a:br>
              <a:rPr lang="id-ID" dirty="0" smtClean="0"/>
            </a:br>
            <a:r>
              <a:rPr lang="id-ID" sz="1600" dirty="0" smtClean="0">
                <a:latin typeface="Arial" panose="020B0604020202020204" pitchFamily="34" charset="0"/>
                <a:cs typeface="Arial" panose="020B0604020202020204" pitchFamily="34" charset="0"/>
              </a:rPr>
              <a:t>adalah bagian dari Departemen accounting dan finance yang memiliki tugas pokok mengelola semua penerimaan(penerimaan kas hotel yang paling banyak biasanya berasal dari hasil penjualan tunai semua outlet) dan pengeluaran kas hotel dari semua transaksi biaya yang terjadi selama periode waktu transaksi.</a:t>
            </a:r>
            <a:endParaRPr lang="id-ID" sz="1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id-ID" dirty="0" smtClean="0"/>
              <a:t>G.C mempunyai tugas antara lain :</a:t>
            </a:r>
          </a:p>
          <a:p>
            <a:r>
              <a:rPr lang="id-ID" dirty="0" smtClean="0"/>
              <a:t>Memeriksa dan menerima semua transaksi pembayaran (</a:t>
            </a:r>
            <a:r>
              <a:rPr lang="id-ID" i="1" dirty="0" smtClean="0"/>
              <a:t>Remittance of found )</a:t>
            </a:r>
            <a:r>
              <a:rPr lang="id-ID" dirty="0" smtClean="0"/>
              <a:t>, Bank Transfer (mengumpulkan uang dari cahsier untuk dibawa ke bank),dan semua pembayaran dari travel agent dengan mencocokan data pada bagian yang terkait (</a:t>
            </a:r>
            <a:r>
              <a:rPr lang="id-ID" i="1" dirty="0" smtClean="0"/>
              <a:t>Income Audit</a:t>
            </a:r>
            <a:r>
              <a:rPr lang="id-ID" dirty="0" smtClean="0"/>
              <a:t> dan </a:t>
            </a:r>
            <a:r>
              <a:rPr lang="id-ID" i="1" dirty="0" smtClean="0"/>
              <a:t>Account Receivable</a:t>
            </a:r>
            <a:r>
              <a:rPr lang="id-ID" dirty="0" smtClean="0"/>
              <a:t>).</a:t>
            </a:r>
          </a:p>
          <a:p>
            <a:r>
              <a:rPr lang="id-ID" dirty="0" smtClean="0"/>
              <a:t>Membuat Jurnal Transaksi dari semua pembayaran yang masuk setiap hari.</a:t>
            </a:r>
          </a:p>
          <a:p>
            <a:r>
              <a:rPr lang="id-ID" dirty="0" smtClean="0"/>
              <a:t>Membuat laporan Harian mengenai pendapatan dan pengeluaran serta mempertanggung jawabkan semua administrasi kepada bagian Accounting.</a:t>
            </a:r>
          </a:p>
          <a:p>
            <a:r>
              <a:rPr lang="id-ID" dirty="0" smtClean="0"/>
              <a:t>Menyiapkan semua transaksi pembayaran baik secara Cash maupun Kredit.</a:t>
            </a:r>
            <a:endParaRPr lang="id-ID" dirty="0"/>
          </a:p>
        </p:txBody>
      </p:sp>
    </p:spTree>
    <p:extLst>
      <p:ext uri="{BB962C8B-B14F-4D97-AF65-F5344CB8AC3E}">
        <p14:creationId xmlns:p14="http://schemas.microsoft.com/office/powerpoint/2010/main" val="40220940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Bagian Cashier F&amp;B</a:t>
            </a:r>
            <a:endParaRPr lang="id-ID" dirty="0"/>
          </a:p>
        </p:txBody>
      </p:sp>
      <p:sp>
        <p:nvSpPr>
          <p:cNvPr id="4" name="Text Placeholder 3"/>
          <p:cNvSpPr>
            <a:spLocks noGrp="1"/>
          </p:cNvSpPr>
          <p:nvPr>
            <p:ph type="body" sz="half" idx="2"/>
          </p:nvPr>
        </p:nvSpPr>
        <p:spPr>
          <a:xfrm>
            <a:off x="2589212" y="1598613"/>
            <a:ext cx="4850679" cy="5134696"/>
          </a:xfrm>
        </p:spPr>
        <p:txBody>
          <a:bodyPr>
            <a:noAutofit/>
          </a:bodyPr>
          <a:lstStyle/>
          <a:p>
            <a:pPr marL="342900" indent="-342900">
              <a:buFont typeface="+mj-lt"/>
              <a:buAutoNum type="arabicPeriod"/>
            </a:pPr>
            <a:r>
              <a:rPr lang="id-ID" sz="2000" b="1" dirty="0" smtClean="0"/>
              <a:t>Menerima Restoran dan Bar lembar 1 dari bagian Waiter yang digunakan untuk membuat Captain Order.</a:t>
            </a:r>
          </a:p>
          <a:p>
            <a:pPr marL="342900" indent="-342900">
              <a:buFont typeface="+mj-lt"/>
              <a:buAutoNum type="arabicPeriod"/>
            </a:pPr>
            <a:r>
              <a:rPr lang="id-ID" sz="2000" b="1" dirty="0" smtClean="0"/>
              <a:t>Membuat Captain Order rangkap 2 yang didistribusikan kepada :</a:t>
            </a:r>
          </a:p>
          <a:p>
            <a:r>
              <a:rPr lang="id-ID" sz="2000" b="1" dirty="0" smtClean="0"/>
              <a:t>Lembar 1 = diserahkan tamu untuk pembayaran</a:t>
            </a:r>
          </a:p>
          <a:p>
            <a:r>
              <a:rPr lang="id-ID" sz="2000" b="1" dirty="0" smtClean="0"/>
              <a:t>Lembar 2 = diserahkan ke FO Cashier</a:t>
            </a:r>
          </a:p>
          <a:p>
            <a:pPr marL="342900" indent="-342900">
              <a:buFont typeface="+mj-lt"/>
              <a:buAutoNum type="arabicPeriod" startAt="3"/>
            </a:pPr>
            <a:r>
              <a:rPr lang="id-ID" sz="2000" b="1" dirty="0" smtClean="0"/>
              <a:t>Setelah tamu membayar captain order lembar 1 disobek dan direkam dalam Restaurant Cashier Daily Report, kemudian mendistribusikan ke bagian FO Casier</a:t>
            </a:r>
            <a:endParaRPr lang="id-ID" sz="2000" b="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39299660"/>
              </p:ext>
            </p:extLst>
          </p:nvPr>
        </p:nvGraphicFramePr>
        <p:xfrm>
          <a:off x="6323013" y="446088"/>
          <a:ext cx="5181600" cy="5414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9" name="Straight Connector 8"/>
          <p:cNvCxnSpPr/>
          <p:nvPr/>
        </p:nvCxnSpPr>
        <p:spPr>
          <a:xfrm>
            <a:off x="8839201" y="5223164"/>
            <a:ext cx="180108" cy="304800"/>
          </a:xfrm>
          <a:prstGeom prst="line">
            <a:avLst/>
          </a:prstGeom>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8853055" y="5527964"/>
            <a:ext cx="554181" cy="3330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4</a:t>
            </a:r>
            <a:endParaRPr lang="id-ID" dirty="0"/>
          </a:p>
        </p:txBody>
      </p:sp>
      <p:cxnSp>
        <p:nvCxnSpPr>
          <p:cNvPr id="15" name="Straight Connector 14"/>
          <p:cNvCxnSpPr/>
          <p:nvPr/>
        </p:nvCxnSpPr>
        <p:spPr>
          <a:xfrm>
            <a:off x="9019309" y="2812473"/>
            <a:ext cx="1440873" cy="110836"/>
          </a:xfrm>
          <a:prstGeom prst="line">
            <a:avLst/>
          </a:prstGeom>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10460182" y="2715491"/>
            <a:ext cx="498763" cy="5957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3</a:t>
            </a:r>
            <a:endParaRPr lang="id-ID" dirty="0"/>
          </a:p>
        </p:txBody>
      </p:sp>
    </p:spTree>
    <p:extLst>
      <p:ext uri="{BB962C8B-B14F-4D97-AF65-F5344CB8AC3E}">
        <p14:creationId xmlns:p14="http://schemas.microsoft.com/office/powerpoint/2010/main" val="25652917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Bagian Kitchen</a:t>
            </a:r>
            <a:endParaRPr lang="id-ID" dirty="0"/>
          </a:p>
        </p:txBody>
      </p:sp>
      <p:sp>
        <p:nvSpPr>
          <p:cNvPr id="4" name="Text Placeholder 3"/>
          <p:cNvSpPr>
            <a:spLocks noGrp="1"/>
          </p:cNvSpPr>
          <p:nvPr>
            <p:ph type="body" sz="half" idx="2"/>
          </p:nvPr>
        </p:nvSpPr>
        <p:spPr/>
        <p:txBody>
          <a:bodyPr>
            <a:normAutofit/>
          </a:bodyPr>
          <a:lstStyle/>
          <a:p>
            <a:pPr marL="342900" indent="-342900">
              <a:buFont typeface="+mj-lt"/>
              <a:buAutoNum type="arabicPeriod"/>
            </a:pPr>
            <a:r>
              <a:rPr lang="id-ID" sz="2000" b="1" dirty="0" smtClean="0"/>
              <a:t>Menerima Restaurant &amp; Bar Order lembar 2 dari bagian waiters yang akan diproses lebih lanjut.</a:t>
            </a:r>
            <a:endParaRPr lang="id-ID" sz="20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44815967"/>
              </p:ext>
            </p:extLst>
          </p:nvPr>
        </p:nvGraphicFramePr>
        <p:xfrm>
          <a:off x="6323013" y="446088"/>
          <a:ext cx="5181600" cy="5414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162846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Bagian FO</a:t>
            </a:r>
            <a:endParaRPr lang="id-ID" dirty="0"/>
          </a:p>
        </p:txBody>
      </p:sp>
      <p:graphicFrame>
        <p:nvGraphicFramePr>
          <p:cNvPr id="17" name="Content Placeholder 16"/>
          <p:cNvGraphicFramePr>
            <a:graphicFrameLocks noGrp="1"/>
          </p:cNvGraphicFramePr>
          <p:nvPr>
            <p:ph idx="1"/>
            <p:extLst>
              <p:ext uri="{D42A27DB-BD31-4B8C-83A1-F6EECF244321}">
                <p14:modId xmlns:p14="http://schemas.microsoft.com/office/powerpoint/2010/main" val="2304658065"/>
              </p:ext>
            </p:extLst>
          </p:nvPr>
        </p:nvGraphicFramePr>
        <p:xfrm>
          <a:off x="6323013" y="2646218"/>
          <a:ext cx="5106988" cy="335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p:cNvSpPr>
            <a:spLocks noGrp="1"/>
          </p:cNvSpPr>
          <p:nvPr>
            <p:ph type="body" sz="half" idx="2"/>
          </p:nvPr>
        </p:nvSpPr>
        <p:spPr>
          <a:xfrm>
            <a:off x="706582" y="1598613"/>
            <a:ext cx="5749636" cy="4262436"/>
          </a:xfrm>
        </p:spPr>
        <p:txBody>
          <a:bodyPr>
            <a:normAutofit fontScale="92500" lnSpcReduction="20000"/>
          </a:bodyPr>
          <a:lstStyle/>
          <a:p>
            <a:pPr marL="342900" indent="-342900">
              <a:buFont typeface="+mj-lt"/>
              <a:buAutoNum type="arabicPeriod"/>
            </a:pPr>
            <a:r>
              <a:rPr lang="id-ID" sz="2400" b="1" dirty="0" smtClean="0"/>
              <a:t>Menerima Captain Order Lembar 2 dan menerima Restaurant Cashier Daily Report dari bagian kasir.</a:t>
            </a:r>
          </a:p>
          <a:p>
            <a:pPr marL="342900" indent="-342900">
              <a:buFont typeface="+mj-lt"/>
              <a:buAutoNum type="arabicPeriod"/>
            </a:pPr>
            <a:r>
              <a:rPr lang="id-ID" sz="2400" b="1" dirty="0" smtClean="0"/>
              <a:t>Membandingkan Captain Order dan Restaurant Cashier Daily Report untuk kemudian dibuat Master Bill.</a:t>
            </a:r>
          </a:p>
          <a:p>
            <a:pPr marL="342900" indent="-342900">
              <a:buFont typeface="+mj-lt"/>
              <a:buAutoNum type="arabicPeriod"/>
            </a:pPr>
            <a:r>
              <a:rPr lang="id-ID" sz="2400" b="1" dirty="0" smtClean="0"/>
              <a:t>Memasukan Master Bill beserta uang dari tamu ke dalam transmital Envelope, kemudian mendistribusikan ke GC.</a:t>
            </a:r>
          </a:p>
          <a:p>
            <a:pPr marL="342900" indent="-342900">
              <a:buFont typeface="+mj-lt"/>
              <a:buAutoNum type="arabicPeriod"/>
            </a:pPr>
            <a:r>
              <a:rPr lang="id-ID" sz="2400" b="1" dirty="0" smtClean="0"/>
              <a:t>Kemudian Master Bill direkam dalam FO Cashier Summary dan diserahkan kepada Income Audit</a:t>
            </a:r>
            <a:r>
              <a:rPr lang="id-ID" b="1" dirty="0" smtClean="0"/>
              <a:t>.</a:t>
            </a:r>
            <a:endParaRPr lang="id-ID" b="1" dirty="0"/>
          </a:p>
        </p:txBody>
      </p:sp>
      <p:sp>
        <p:nvSpPr>
          <p:cNvPr id="5" name="Oval 4"/>
          <p:cNvSpPr/>
          <p:nvPr/>
        </p:nvSpPr>
        <p:spPr>
          <a:xfrm>
            <a:off x="6802582" y="651164"/>
            <a:ext cx="554182"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3</a:t>
            </a:r>
            <a:endParaRPr lang="id-ID" dirty="0"/>
          </a:p>
        </p:txBody>
      </p:sp>
      <p:sp>
        <p:nvSpPr>
          <p:cNvPr id="6" name="Oval 5"/>
          <p:cNvSpPr/>
          <p:nvPr/>
        </p:nvSpPr>
        <p:spPr>
          <a:xfrm>
            <a:off x="10432473" y="651164"/>
            <a:ext cx="623454"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4</a:t>
            </a:r>
            <a:endParaRPr lang="id-ID" dirty="0"/>
          </a:p>
        </p:txBody>
      </p:sp>
      <p:sp>
        <p:nvSpPr>
          <p:cNvPr id="7" name="Rounded Rectangle 6"/>
          <p:cNvSpPr/>
          <p:nvPr/>
        </p:nvSpPr>
        <p:spPr>
          <a:xfrm>
            <a:off x="6677891" y="1801091"/>
            <a:ext cx="983673" cy="5126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CO (2)</a:t>
            </a:r>
            <a:endParaRPr lang="id-ID" dirty="0"/>
          </a:p>
        </p:txBody>
      </p:sp>
      <p:sp>
        <p:nvSpPr>
          <p:cNvPr id="8" name="Rectangle 7"/>
          <p:cNvSpPr/>
          <p:nvPr/>
        </p:nvSpPr>
        <p:spPr>
          <a:xfrm>
            <a:off x="9906000" y="1801091"/>
            <a:ext cx="1149927" cy="5126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RCDR</a:t>
            </a:r>
            <a:endParaRPr lang="id-ID" dirty="0"/>
          </a:p>
        </p:txBody>
      </p:sp>
      <p:cxnSp>
        <p:nvCxnSpPr>
          <p:cNvPr id="10" name="Straight Connector 9"/>
          <p:cNvCxnSpPr/>
          <p:nvPr/>
        </p:nvCxnSpPr>
        <p:spPr>
          <a:xfrm>
            <a:off x="7093527" y="1260764"/>
            <a:ext cx="41564" cy="5403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0640291" y="1260764"/>
            <a:ext cx="0" cy="5403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135091" y="2313709"/>
            <a:ext cx="1607127" cy="332509"/>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8825345" y="2313709"/>
            <a:ext cx="1814946" cy="3048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3237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id-ID" dirty="0" smtClean="0"/>
              <a:t>Penjualan Loundry</a:t>
            </a:r>
            <a:r>
              <a:rPr lang="id-ID" dirty="0" smtClean="0">
                <a:sym typeface="Wingdings" panose="05000000000000000000" pitchFamily="2" charset="2"/>
              </a:rPr>
              <a:t> done</a:t>
            </a:r>
            <a:endParaRPr lang="id-ID" dirty="0"/>
          </a:p>
        </p:txBody>
      </p:sp>
    </p:spTree>
    <p:extLst>
      <p:ext uri="{BB962C8B-B14F-4D97-AF65-F5344CB8AC3E}">
        <p14:creationId xmlns:p14="http://schemas.microsoft.com/office/powerpoint/2010/main" val="26816357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Penjualan Telepon/Fax di hotel</a:t>
            </a:r>
            <a:endParaRPr lang="id-ID" dirty="0"/>
          </a:p>
        </p:txBody>
      </p:sp>
    </p:spTree>
    <p:extLst>
      <p:ext uri="{BB962C8B-B14F-4D97-AF65-F5344CB8AC3E}">
        <p14:creationId xmlns:p14="http://schemas.microsoft.com/office/powerpoint/2010/main" val="11555688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id-ID" b="1" dirty="0" smtClean="0"/>
              <a:t>FLOW CHART PENJUALAN ROOM HOTEL</a:t>
            </a:r>
            <a:endParaRPr lang="id-ID" b="1" dirty="0"/>
          </a:p>
        </p:txBody>
      </p:sp>
      <p:sp>
        <p:nvSpPr>
          <p:cNvPr id="5" name="Text Placeholder 4"/>
          <p:cNvSpPr>
            <a:spLocks noGrp="1"/>
          </p:cNvSpPr>
          <p:nvPr>
            <p:ph type="body" sz="half" idx="2"/>
          </p:nvPr>
        </p:nvSpPr>
        <p:spPr/>
        <p:txBody>
          <a:bodyPr/>
          <a:lstStyle/>
          <a:p>
            <a:pPr marL="342900" indent="-342900">
              <a:buAutoNum type="arabicPeriod"/>
            </a:pPr>
            <a:r>
              <a:rPr lang="id-ID" dirty="0" smtClean="0"/>
              <a:t>Mulai, membuat Registration Form (RF) rangkap dua dan Guest List (GL)</a:t>
            </a:r>
          </a:p>
          <a:p>
            <a:pPr marL="342900" indent="-342900">
              <a:buAutoNum type="arabicPeriod"/>
            </a:pPr>
            <a:r>
              <a:rPr lang="id-ID" dirty="0" smtClean="0"/>
              <a:t>Registration Form (RF) rangkap dua tersebut didistribusikan kepada:</a:t>
            </a:r>
          </a:p>
          <a:p>
            <a:r>
              <a:rPr lang="id-ID" dirty="0"/>
              <a:t>	</a:t>
            </a:r>
            <a:r>
              <a:rPr lang="id-ID" dirty="0" smtClean="0"/>
              <a:t>Lembar 1 : dimasukkan ke dalam arsip secara permanen menurut nomor.</a:t>
            </a:r>
          </a:p>
          <a:p>
            <a:r>
              <a:rPr lang="id-ID" dirty="0"/>
              <a:t>	</a:t>
            </a:r>
            <a:r>
              <a:rPr lang="id-ID" dirty="0" smtClean="0"/>
              <a:t>Lembar 2 : diserahkan ke bagian F.O Cashier yang nantinya digunakan dalam membuat Guest Bill (GB)</a:t>
            </a:r>
          </a:p>
          <a:p>
            <a:r>
              <a:rPr lang="id-ID" dirty="0"/>
              <a:t>	</a:t>
            </a:r>
            <a:r>
              <a:rPr lang="id-ID" dirty="0" smtClean="0"/>
              <a:t>Lembar 3 : GL (Guest List) yang dibuat oleh receptionist di distribusikan ke kantor polisi yang kemudian dimasukkan ke dalam arsip secara permanen menurut nomor.</a:t>
            </a:r>
            <a:endParaRPr lang="id-ID"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07558695"/>
              </p:ext>
            </p:extLst>
          </p:nvPr>
        </p:nvGraphicFramePr>
        <p:xfrm>
          <a:off x="6323013" y="446088"/>
          <a:ext cx="5181600" cy="5414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9254836" y="4835237"/>
            <a:ext cx="1648691" cy="5541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(2)</a:t>
            </a:r>
            <a:endParaRPr lang="id-ID" dirty="0"/>
          </a:p>
        </p:txBody>
      </p:sp>
      <p:sp>
        <p:nvSpPr>
          <p:cNvPr id="8" name="Rectangle 7"/>
          <p:cNvSpPr/>
          <p:nvPr/>
        </p:nvSpPr>
        <p:spPr>
          <a:xfrm>
            <a:off x="10321636" y="4565073"/>
            <a:ext cx="1163782" cy="5403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GL</a:t>
            </a:r>
            <a:endParaRPr lang="id-ID" dirty="0"/>
          </a:p>
        </p:txBody>
      </p:sp>
      <p:cxnSp>
        <p:nvCxnSpPr>
          <p:cNvPr id="10" name="Straight Connector 9"/>
          <p:cNvCxnSpPr/>
          <p:nvPr/>
        </p:nvCxnSpPr>
        <p:spPr>
          <a:xfrm>
            <a:off x="10668000" y="5389418"/>
            <a:ext cx="0" cy="63730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1236036" y="5105400"/>
            <a:ext cx="13855" cy="658091"/>
          </a:xfrm>
          <a:prstGeom prst="line">
            <a:avLst/>
          </a:prstGeom>
        </p:spPr>
        <p:style>
          <a:lnRef idx="1">
            <a:schemeClr val="accent1"/>
          </a:lnRef>
          <a:fillRef idx="0">
            <a:schemeClr val="accent1"/>
          </a:fillRef>
          <a:effectRef idx="0">
            <a:schemeClr val="accent1"/>
          </a:effectRef>
          <a:fontRef idx="minor">
            <a:schemeClr val="tx1"/>
          </a:fontRef>
        </p:style>
      </p:cxnSp>
      <p:sp>
        <p:nvSpPr>
          <p:cNvPr id="14" name="Oval 13"/>
          <p:cNvSpPr/>
          <p:nvPr/>
        </p:nvSpPr>
        <p:spPr>
          <a:xfrm flipH="1">
            <a:off x="10494818" y="5971307"/>
            <a:ext cx="346364" cy="3879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1</a:t>
            </a:r>
            <a:endParaRPr lang="id-ID" dirty="0"/>
          </a:p>
        </p:txBody>
      </p:sp>
      <p:sp>
        <p:nvSpPr>
          <p:cNvPr id="15" name="Oval 14"/>
          <p:cNvSpPr/>
          <p:nvPr/>
        </p:nvSpPr>
        <p:spPr>
          <a:xfrm>
            <a:off x="11118272" y="5721927"/>
            <a:ext cx="235527" cy="4017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2</a:t>
            </a:r>
            <a:endParaRPr lang="id-ID" dirty="0"/>
          </a:p>
        </p:txBody>
      </p:sp>
      <p:cxnSp>
        <p:nvCxnSpPr>
          <p:cNvPr id="17" name="Straight Connector 16"/>
          <p:cNvCxnSpPr/>
          <p:nvPr/>
        </p:nvCxnSpPr>
        <p:spPr>
          <a:xfrm>
            <a:off x="7994073" y="5687289"/>
            <a:ext cx="13854" cy="436418"/>
          </a:xfrm>
          <a:prstGeom prst="line">
            <a:avLst/>
          </a:prstGeom>
        </p:spPr>
        <p:style>
          <a:lnRef idx="1">
            <a:schemeClr val="accent1"/>
          </a:lnRef>
          <a:fillRef idx="0">
            <a:schemeClr val="accent1"/>
          </a:fillRef>
          <a:effectRef idx="0">
            <a:schemeClr val="accent1"/>
          </a:effectRef>
          <a:fontRef idx="minor">
            <a:schemeClr val="tx1"/>
          </a:fontRef>
        </p:style>
      </p:cxnSp>
      <p:sp>
        <p:nvSpPr>
          <p:cNvPr id="19" name="Isosceles Triangle 18"/>
          <p:cNvSpPr/>
          <p:nvPr/>
        </p:nvSpPr>
        <p:spPr>
          <a:xfrm>
            <a:off x="7823957" y="6123707"/>
            <a:ext cx="364079" cy="59574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N</a:t>
            </a:r>
          </a:p>
        </p:txBody>
      </p:sp>
    </p:spTree>
    <p:extLst>
      <p:ext uri="{BB962C8B-B14F-4D97-AF65-F5344CB8AC3E}">
        <p14:creationId xmlns:p14="http://schemas.microsoft.com/office/powerpoint/2010/main" val="21874706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Bagian F.O Cashier</a:t>
            </a:r>
            <a:endParaRPr lang="id-ID" dirty="0"/>
          </a:p>
        </p:txBody>
      </p:sp>
      <p:sp>
        <p:nvSpPr>
          <p:cNvPr id="4" name="Text Placeholder 3"/>
          <p:cNvSpPr>
            <a:spLocks noGrp="1"/>
          </p:cNvSpPr>
          <p:nvPr>
            <p:ph type="body" sz="half" idx="2"/>
          </p:nvPr>
        </p:nvSpPr>
        <p:spPr/>
        <p:txBody>
          <a:bodyPr/>
          <a:lstStyle/>
          <a:p>
            <a:pPr marL="342900" indent="-342900">
              <a:buAutoNum type="arabicPeriod"/>
            </a:pPr>
            <a:r>
              <a:rPr lang="id-ID" dirty="0" smtClean="0"/>
              <a:t>Berdasarkan RF yg didistribusikan olehreceptionist , F.O cashier membuat GB rangkap dua,yg didistribusikan kepada ;</a:t>
            </a:r>
          </a:p>
          <a:p>
            <a:pPr marL="342900" indent="-342900">
              <a:buAutoNum type="arabicPeriod"/>
            </a:pPr>
            <a:r>
              <a:rPr lang="id-ID" dirty="0" smtClean="0"/>
              <a:t>Lembar 1 : diserahkan kepada tamu yang menginap di Hotel untuk menunjukkan harga kamar tsb.</a:t>
            </a:r>
          </a:p>
          <a:p>
            <a:r>
              <a:rPr lang="id-ID" dirty="0" smtClean="0"/>
              <a:t>       Lembar 2 : digunakan untuk    	membuat Cash Receipt.</a:t>
            </a:r>
          </a:p>
          <a:p>
            <a:r>
              <a:rPr lang="id-ID" dirty="0" smtClean="0"/>
              <a:t>3.  	Membuat CR rangkap 4 yg harus didistribusikan kepada tamu yg menginap di hotel, TE ke GC, FOCS to IA, dan arsip secara permanen menurut nomor.</a:t>
            </a:r>
            <a:endParaRPr lang="id-ID"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42514728"/>
              </p:ext>
            </p:extLst>
          </p:nvPr>
        </p:nvGraphicFramePr>
        <p:xfrm>
          <a:off x="6400800" y="446088"/>
          <a:ext cx="5541817" cy="60378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8196698" y="3616035"/>
            <a:ext cx="1343890" cy="4156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GB (1)</a:t>
            </a:r>
            <a:endParaRPr lang="id-ID" dirty="0"/>
          </a:p>
        </p:txBody>
      </p:sp>
      <p:sp>
        <p:nvSpPr>
          <p:cNvPr id="7" name="Rectangle 6"/>
          <p:cNvSpPr/>
          <p:nvPr/>
        </p:nvSpPr>
        <p:spPr>
          <a:xfrm>
            <a:off x="8868643" y="3311232"/>
            <a:ext cx="1288473" cy="4433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GB (2)</a:t>
            </a:r>
            <a:endParaRPr lang="id-ID" dirty="0"/>
          </a:p>
        </p:txBody>
      </p:sp>
      <p:sp>
        <p:nvSpPr>
          <p:cNvPr id="8" name="Rectangle 7"/>
          <p:cNvSpPr/>
          <p:nvPr/>
        </p:nvSpPr>
        <p:spPr>
          <a:xfrm>
            <a:off x="8369880" y="4918362"/>
            <a:ext cx="1170708" cy="4433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CR 1</a:t>
            </a:r>
            <a:endParaRPr lang="id-ID" dirty="0"/>
          </a:p>
        </p:txBody>
      </p:sp>
      <p:sp>
        <p:nvSpPr>
          <p:cNvPr id="9" name="Rectangle 8"/>
          <p:cNvSpPr/>
          <p:nvPr/>
        </p:nvSpPr>
        <p:spPr>
          <a:xfrm>
            <a:off x="8887691" y="4606637"/>
            <a:ext cx="1039091" cy="374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CR (2)</a:t>
            </a:r>
            <a:endParaRPr lang="id-ID" dirty="0"/>
          </a:p>
        </p:txBody>
      </p:sp>
      <p:sp>
        <p:nvSpPr>
          <p:cNvPr id="10" name="Rectangle 9"/>
          <p:cNvSpPr/>
          <p:nvPr/>
        </p:nvSpPr>
        <p:spPr>
          <a:xfrm>
            <a:off x="8995062" y="4274126"/>
            <a:ext cx="1967345" cy="4017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CR (3)</a:t>
            </a:r>
            <a:endParaRPr lang="id-ID" dirty="0"/>
          </a:p>
        </p:txBody>
      </p:sp>
      <p:sp>
        <p:nvSpPr>
          <p:cNvPr id="11" name="Rectangle 10"/>
          <p:cNvSpPr/>
          <p:nvPr/>
        </p:nvSpPr>
        <p:spPr>
          <a:xfrm>
            <a:off x="10209066" y="4114798"/>
            <a:ext cx="872836" cy="3186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CR (4)</a:t>
            </a:r>
            <a:endParaRPr lang="id-ID" dirty="0"/>
          </a:p>
        </p:txBody>
      </p:sp>
      <p:cxnSp>
        <p:nvCxnSpPr>
          <p:cNvPr id="13" name="Straight Connector 12"/>
          <p:cNvCxnSpPr/>
          <p:nvPr/>
        </p:nvCxnSpPr>
        <p:spPr>
          <a:xfrm>
            <a:off x="9753600" y="5022272"/>
            <a:ext cx="19916" cy="3117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0" idx="2"/>
          </p:cNvCxnSpPr>
          <p:nvPr/>
        </p:nvCxnSpPr>
        <p:spPr>
          <a:xfrm>
            <a:off x="9978735" y="4675906"/>
            <a:ext cx="329047" cy="4918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endCxn id="27" idx="0"/>
          </p:cNvCxnSpPr>
          <p:nvPr/>
        </p:nvCxnSpPr>
        <p:spPr>
          <a:xfrm>
            <a:off x="8892887" y="5306291"/>
            <a:ext cx="62347" cy="50222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1" idx="3"/>
          </p:cNvCxnSpPr>
          <p:nvPr/>
        </p:nvCxnSpPr>
        <p:spPr>
          <a:xfrm>
            <a:off x="11081902" y="4274126"/>
            <a:ext cx="439884" cy="893618"/>
          </a:xfrm>
          <a:prstGeom prst="line">
            <a:avLst/>
          </a:prstGeom>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8334811" y="5808514"/>
            <a:ext cx="1240846" cy="9628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Untuk tamu</a:t>
            </a:r>
            <a:endParaRPr lang="id-ID" dirty="0"/>
          </a:p>
        </p:txBody>
      </p:sp>
      <p:sp>
        <p:nvSpPr>
          <p:cNvPr id="28" name="Oval 27"/>
          <p:cNvSpPr/>
          <p:nvPr/>
        </p:nvSpPr>
        <p:spPr>
          <a:xfrm>
            <a:off x="9276485" y="5320142"/>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TE</a:t>
            </a:r>
            <a:endParaRPr lang="id-ID" dirty="0"/>
          </a:p>
        </p:txBody>
      </p:sp>
      <p:sp>
        <p:nvSpPr>
          <p:cNvPr id="30" name="Oval 29"/>
          <p:cNvSpPr/>
          <p:nvPr/>
        </p:nvSpPr>
        <p:spPr>
          <a:xfrm>
            <a:off x="10164537" y="5022270"/>
            <a:ext cx="1140269" cy="9698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FOCS to IA</a:t>
            </a:r>
            <a:endParaRPr lang="id-ID" dirty="0"/>
          </a:p>
        </p:txBody>
      </p:sp>
      <p:sp>
        <p:nvSpPr>
          <p:cNvPr id="32" name="Oval 31"/>
          <p:cNvSpPr/>
          <p:nvPr/>
        </p:nvSpPr>
        <p:spPr>
          <a:xfrm>
            <a:off x="11397955" y="5022271"/>
            <a:ext cx="492566" cy="8387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N</a:t>
            </a:r>
            <a:endParaRPr lang="id-ID" dirty="0"/>
          </a:p>
        </p:txBody>
      </p:sp>
    </p:spTree>
    <p:extLst>
      <p:ext uri="{BB962C8B-B14F-4D97-AF65-F5344CB8AC3E}">
        <p14:creationId xmlns:p14="http://schemas.microsoft.com/office/powerpoint/2010/main" val="39275399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Bagian Kantor Polisi</a:t>
            </a:r>
            <a:endParaRPr lang="id-ID" dirty="0"/>
          </a:p>
        </p:txBody>
      </p:sp>
      <p:sp>
        <p:nvSpPr>
          <p:cNvPr id="3" name="Content Placeholder 2"/>
          <p:cNvSpPr>
            <a:spLocks noGrp="1"/>
          </p:cNvSpPr>
          <p:nvPr>
            <p:ph idx="1"/>
          </p:nvPr>
        </p:nvSpPr>
        <p:spPr/>
        <p:txBody>
          <a:bodyPr/>
          <a:lstStyle/>
          <a:p>
            <a:endParaRPr lang="id-ID" dirty="0"/>
          </a:p>
        </p:txBody>
      </p:sp>
      <p:sp>
        <p:nvSpPr>
          <p:cNvPr id="4" name="Text Placeholder 3"/>
          <p:cNvSpPr>
            <a:spLocks noGrp="1"/>
          </p:cNvSpPr>
          <p:nvPr>
            <p:ph type="body" sz="half" idx="2"/>
          </p:nvPr>
        </p:nvSpPr>
        <p:spPr/>
        <p:txBody>
          <a:bodyPr/>
          <a:lstStyle/>
          <a:p>
            <a:r>
              <a:rPr lang="id-ID" dirty="0" smtClean="0"/>
              <a:t>4. Menerima GL yg didistribusikan oleh receptionist.</a:t>
            </a:r>
            <a:endParaRPr lang="id-ID" dirty="0"/>
          </a:p>
        </p:txBody>
      </p:sp>
      <p:sp>
        <p:nvSpPr>
          <p:cNvPr id="5" name="Oval 4"/>
          <p:cNvSpPr/>
          <p:nvPr/>
        </p:nvSpPr>
        <p:spPr>
          <a:xfrm>
            <a:off x="8478982" y="928255"/>
            <a:ext cx="1246909" cy="13854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2</a:t>
            </a:r>
            <a:endParaRPr lang="id-ID" dirty="0"/>
          </a:p>
        </p:txBody>
      </p:sp>
      <p:cxnSp>
        <p:nvCxnSpPr>
          <p:cNvPr id="7" name="Straight Connector 6"/>
          <p:cNvCxnSpPr/>
          <p:nvPr/>
        </p:nvCxnSpPr>
        <p:spPr>
          <a:xfrm>
            <a:off x="9060873" y="2313709"/>
            <a:ext cx="69272" cy="858982"/>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8714509" y="3172691"/>
            <a:ext cx="1011382" cy="10390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GL</a:t>
            </a:r>
            <a:endParaRPr lang="id-ID" dirty="0"/>
          </a:p>
        </p:txBody>
      </p:sp>
      <p:cxnSp>
        <p:nvCxnSpPr>
          <p:cNvPr id="10" name="Straight Connector 9"/>
          <p:cNvCxnSpPr/>
          <p:nvPr/>
        </p:nvCxnSpPr>
        <p:spPr>
          <a:xfrm flipH="1">
            <a:off x="9060873" y="4308764"/>
            <a:ext cx="69272" cy="567458"/>
          </a:xfrm>
          <a:prstGeom prst="line">
            <a:avLst/>
          </a:prstGeom>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8617527" y="4876222"/>
            <a:ext cx="886691" cy="59574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N</a:t>
            </a:r>
            <a:endParaRPr lang="id-ID" dirty="0"/>
          </a:p>
        </p:txBody>
      </p:sp>
    </p:spTree>
    <p:extLst>
      <p:ext uri="{BB962C8B-B14F-4D97-AF65-F5344CB8AC3E}">
        <p14:creationId xmlns:p14="http://schemas.microsoft.com/office/powerpoint/2010/main" val="952952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79418" y="624110"/>
            <a:ext cx="10280073" cy="6026072"/>
          </a:xfrm>
        </p:spPr>
        <p:txBody>
          <a:bodyPr>
            <a:normAutofit fontScale="90000"/>
          </a:bodyPr>
          <a:lstStyle/>
          <a:p>
            <a:pPr lvl="0"/>
            <a:r>
              <a:rPr lang="en-US" sz="1800" b="1" dirty="0">
                <a:latin typeface="Arial" panose="020B0604020202020204" pitchFamily="34" charset="0"/>
                <a:cs typeface="Arial" panose="020B0604020202020204" pitchFamily="34" charset="0"/>
              </a:rPr>
              <a:t>JOB TITLE:	</a:t>
            </a:r>
            <a:r>
              <a:rPr lang="en-US" sz="1800" dirty="0">
                <a:latin typeface="Arial" panose="020B0604020202020204" pitchFamily="34" charset="0"/>
                <a:cs typeface="Arial" panose="020B0604020202020204" pitchFamily="34" charset="0"/>
              </a:rPr>
              <a:t>General Cashier</a:t>
            </a:r>
            <a:r>
              <a:rPr lang="id-ID" sz="1800" dirty="0">
                <a:latin typeface="Arial" panose="020B0604020202020204" pitchFamily="34" charset="0"/>
                <a:cs typeface="Arial" panose="020B0604020202020204" pitchFamily="34" charset="0"/>
              </a:rPr>
              <a:t/>
            </a:r>
            <a:br>
              <a:rPr lang="id-ID" sz="1800" dirty="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DIRECTLY REPORTS TO: </a:t>
            </a:r>
            <a:r>
              <a:rPr lang="en-US" sz="1800" dirty="0">
                <a:latin typeface="Arial" panose="020B0604020202020204" pitchFamily="34" charset="0"/>
                <a:cs typeface="Arial" panose="020B0604020202020204" pitchFamily="34" charset="0"/>
              </a:rPr>
              <a:t>	Financial Accountant</a:t>
            </a:r>
            <a:r>
              <a:rPr lang="en-US" sz="1800" b="1"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 Assistant Manager of Finance / Director / Manager of Finance and Business Support</a:t>
            </a:r>
            <a:r>
              <a:rPr lang="id-ID" sz="1800" dirty="0">
                <a:latin typeface="Arial" panose="020B0604020202020204" pitchFamily="34" charset="0"/>
                <a:cs typeface="Arial" panose="020B0604020202020204" pitchFamily="34" charset="0"/>
              </a:rPr>
              <a:t/>
            </a:r>
            <a:br>
              <a:rPr lang="id-ID" sz="1800" dirty="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DEPARTMENT:</a:t>
            </a:r>
            <a:r>
              <a:rPr lang="en-US" sz="1800" dirty="0">
                <a:latin typeface="Arial" panose="020B0604020202020204" pitchFamily="34" charset="0"/>
                <a:cs typeface="Arial" panose="020B0604020202020204" pitchFamily="34" charset="0"/>
              </a:rPr>
              <a:t>	Finance</a:t>
            </a:r>
            <a:r>
              <a:rPr lang="id-ID" sz="1800" dirty="0">
                <a:latin typeface="Arial" panose="020B0604020202020204" pitchFamily="34" charset="0"/>
                <a:cs typeface="Arial" panose="020B0604020202020204" pitchFamily="34" charset="0"/>
              </a:rPr>
              <a:t/>
            </a:r>
            <a:br>
              <a:rPr lang="id-ID" sz="1800" dirty="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1.	KEY RESPONSIBILITIES</a:t>
            </a:r>
            <a:r>
              <a:rPr lang="id-ID" sz="1800" b="1" dirty="0">
                <a:latin typeface="Arial" panose="020B0604020202020204" pitchFamily="34" charset="0"/>
                <a:cs typeface="Arial" panose="020B0604020202020204" pitchFamily="34" charset="0"/>
              </a:rPr>
              <a:t/>
            </a:r>
            <a:br>
              <a:rPr lang="id-ID" sz="1800" b="1" dirty="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Job Summary –</a:t>
            </a:r>
            <a:r>
              <a:rPr lang="en-US" sz="1800" dirty="0">
                <a:latin typeface="Arial" panose="020B0604020202020204" pitchFamily="34" charset="0"/>
                <a:cs typeface="Arial" panose="020B0604020202020204" pitchFamily="34" charset="0"/>
              </a:rPr>
              <a:t> </a:t>
            </a:r>
            <a:r>
              <a:rPr lang="en-US" sz="1800" b="1" i="1" dirty="0">
                <a:latin typeface="Arial" panose="020B0604020202020204" pitchFamily="34" charset="0"/>
                <a:cs typeface="Arial" panose="020B0604020202020204" pitchFamily="34" charset="0"/>
              </a:rPr>
              <a:t>(Role Summary)</a:t>
            </a:r>
            <a:r>
              <a:rPr lang="en-US" sz="1800" dirty="0">
                <a:latin typeface="Arial" panose="020B0604020202020204" pitchFamily="34" charset="0"/>
                <a:cs typeface="Arial" panose="020B0604020202020204" pitchFamily="34" charset="0"/>
              </a:rPr>
              <a:t> </a:t>
            </a:r>
            <a:r>
              <a:rPr lang="id-ID" sz="1800" dirty="0">
                <a:latin typeface="Arial" panose="020B0604020202020204" pitchFamily="34" charset="0"/>
                <a:cs typeface="Arial" panose="020B0604020202020204" pitchFamily="34" charset="0"/>
              </a:rPr>
              <a:t/>
            </a:r>
            <a:br>
              <a:rPr lang="id-ID"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Responsible for the timely preparation of the daily banking of cash, preparing the General Cashiers Summary and processing petty cash</a:t>
            </a:r>
            <a:r>
              <a:rPr lang="id-ID" sz="1800" dirty="0">
                <a:latin typeface="Arial" panose="020B0604020202020204" pitchFamily="34" charset="0"/>
                <a:cs typeface="Arial" panose="020B0604020202020204" pitchFamily="34" charset="0"/>
              </a:rPr>
              <a:t/>
            </a:r>
            <a:br>
              <a:rPr lang="id-ID" sz="1800" dirty="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Essential Duties and Responsibilities –</a:t>
            </a:r>
            <a:r>
              <a:rPr lang="en-US" sz="1800" dirty="0">
                <a:latin typeface="Arial" panose="020B0604020202020204" pitchFamily="34" charset="0"/>
                <a:cs typeface="Arial" panose="020B0604020202020204" pitchFamily="34" charset="0"/>
              </a:rPr>
              <a:t> </a:t>
            </a:r>
            <a:r>
              <a:rPr lang="en-US" sz="1800" b="1" i="1" dirty="0">
                <a:latin typeface="Arial" panose="020B0604020202020204" pitchFamily="34" charset="0"/>
                <a:cs typeface="Arial" panose="020B0604020202020204" pitchFamily="34" charset="0"/>
              </a:rPr>
              <a:t>(Key Activities of the role)</a:t>
            </a:r>
            <a:r>
              <a:rPr lang="id-ID" dirty="0"/>
              <a:t/>
            </a:r>
            <a:br>
              <a:rPr lang="id-ID" dirty="0"/>
            </a:br>
            <a:r>
              <a:rPr lang="id-ID" sz="1800" dirty="0" smtClean="0">
                <a:latin typeface="Arial" panose="020B0604020202020204" pitchFamily="34" charset="0"/>
                <a:cs typeface="Arial" panose="020B0604020202020204" pitchFamily="34" charset="0"/>
              </a:rPr>
              <a:t>1.</a:t>
            </a:r>
            <a:r>
              <a:rPr lang="id-ID" dirty="0" smtClean="0"/>
              <a:t>	</a:t>
            </a:r>
            <a:r>
              <a:rPr lang="en-US" sz="1800" dirty="0" smtClean="0">
                <a:latin typeface="Arial" panose="020B0604020202020204" pitchFamily="34" charset="0"/>
                <a:cs typeface="Arial" panose="020B0604020202020204" pitchFamily="34" charset="0"/>
              </a:rPr>
              <a:t>Daily </a:t>
            </a:r>
            <a:r>
              <a:rPr lang="en-US" sz="1800" dirty="0">
                <a:latin typeface="Arial" panose="020B0604020202020204" pitchFamily="34" charset="0"/>
                <a:cs typeface="Arial" panose="020B0604020202020204" pitchFamily="34" charset="0"/>
              </a:rPr>
              <a:t>banking involving the collection of banking envelopes from safe, and the opening, </a:t>
            </a:r>
            <a:r>
              <a:rPr lang="id-ID" sz="1800" dirty="0" smtClean="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counting </a:t>
            </a:r>
            <a:r>
              <a:rPr lang="en-US" sz="1800" dirty="0">
                <a:latin typeface="Arial" panose="020B0604020202020204" pitchFamily="34" charset="0"/>
                <a:cs typeface="Arial" panose="020B0604020202020204" pitchFamily="34" charset="0"/>
              </a:rPr>
              <a:t>and </a:t>
            </a:r>
            <a:r>
              <a:rPr lang="id-ID" sz="1800" dirty="0" smtClean="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balancing </a:t>
            </a:r>
            <a:r>
              <a:rPr lang="en-US" sz="1800" dirty="0">
                <a:latin typeface="Arial" panose="020B0604020202020204" pitchFamily="34" charset="0"/>
                <a:cs typeface="Arial" panose="020B0604020202020204" pitchFamily="34" charset="0"/>
              </a:rPr>
              <a:t>as a whole</a:t>
            </a:r>
            <a:r>
              <a:rPr lang="id-ID" sz="1800" dirty="0">
                <a:latin typeface="Arial" panose="020B0604020202020204" pitchFamily="34" charset="0"/>
                <a:cs typeface="Arial" panose="020B0604020202020204" pitchFamily="34" charset="0"/>
              </a:rPr>
              <a:t/>
            </a:r>
            <a:br>
              <a:rPr lang="id-ID" sz="1800" dirty="0">
                <a:latin typeface="Arial" panose="020B0604020202020204" pitchFamily="34" charset="0"/>
                <a:cs typeface="Arial" panose="020B0604020202020204" pitchFamily="34" charset="0"/>
              </a:rPr>
            </a:br>
            <a:r>
              <a:rPr lang="id-ID" sz="1800" dirty="0" smtClean="0">
                <a:latin typeface="Arial" panose="020B0604020202020204" pitchFamily="34" charset="0"/>
                <a:cs typeface="Arial" panose="020B0604020202020204" pitchFamily="34" charset="0"/>
              </a:rPr>
              <a:t>2.	</a:t>
            </a:r>
            <a:r>
              <a:rPr lang="en-US" sz="1800" dirty="0" smtClean="0">
                <a:latin typeface="Arial" panose="020B0604020202020204" pitchFamily="34" charset="0"/>
                <a:cs typeface="Arial" panose="020B0604020202020204" pitchFamily="34" charset="0"/>
              </a:rPr>
              <a:t>Process </a:t>
            </a:r>
            <a:r>
              <a:rPr lang="en-US" sz="1800" dirty="0">
                <a:latin typeface="Arial" panose="020B0604020202020204" pitchFamily="34" charset="0"/>
                <a:cs typeface="Arial" panose="020B0604020202020204" pitchFamily="34" charset="0"/>
              </a:rPr>
              <a:t>petty cash as required and reconcile weekly</a:t>
            </a:r>
            <a:r>
              <a:rPr lang="id-ID" sz="1800" dirty="0">
                <a:latin typeface="Arial" panose="020B0604020202020204" pitchFamily="34" charset="0"/>
                <a:cs typeface="Arial" panose="020B0604020202020204" pitchFamily="34" charset="0"/>
              </a:rPr>
              <a:t/>
            </a:r>
            <a:br>
              <a:rPr lang="id-ID" sz="1800" dirty="0">
                <a:latin typeface="Arial" panose="020B0604020202020204" pitchFamily="34" charset="0"/>
                <a:cs typeface="Arial" panose="020B0604020202020204" pitchFamily="34" charset="0"/>
              </a:rPr>
            </a:br>
            <a:r>
              <a:rPr lang="id-ID" sz="1800" dirty="0" smtClean="0">
                <a:latin typeface="Arial" panose="020B0604020202020204" pitchFamily="34" charset="0"/>
                <a:cs typeface="Arial" panose="020B0604020202020204" pitchFamily="34" charset="0"/>
              </a:rPr>
              <a:t>3.	</a:t>
            </a:r>
            <a:r>
              <a:rPr lang="en-US" sz="1800" dirty="0"/>
              <a:t>Prepare over and under, balance monthly and present to Business Manager of </a:t>
            </a:r>
            <a:r>
              <a:rPr lang="id-ID" sz="1800" dirty="0" smtClean="0"/>
              <a:t>	</a:t>
            </a:r>
            <a:r>
              <a:rPr lang="en-US" sz="1800" dirty="0" smtClean="0"/>
              <a:t>designate</a:t>
            </a:r>
            <a:r>
              <a:rPr lang="id-ID" sz="1800" dirty="0" smtClean="0"/>
              <a:t/>
            </a:r>
            <a:br>
              <a:rPr lang="id-ID" sz="1800" dirty="0" smtClean="0"/>
            </a:br>
            <a:r>
              <a:rPr lang="id-ID" sz="1800" dirty="0" smtClean="0"/>
              <a:t>4.	</a:t>
            </a:r>
            <a:r>
              <a:rPr lang="en-US" sz="1800" dirty="0"/>
              <a:t>Issue and return house bank contracts as required and prepare house bank accounts </a:t>
            </a:r>
            <a:r>
              <a:rPr lang="id-ID" sz="1800" dirty="0" smtClean="0"/>
              <a:t>	</a:t>
            </a:r>
            <a:r>
              <a:rPr lang="en-US" sz="1800" dirty="0" smtClean="0"/>
              <a:t>summary </a:t>
            </a:r>
            <a:r>
              <a:rPr lang="id-ID" sz="1800" dirty="0" smtClean="0"/>
              <a:t>	</a:t>
            </a:r>
            <a:r>
              <a:rPr lang="en-US" sz="1800" dirty="0" smtClean="0"/>
              <a:t>on </a:t>
            </a:r>
            <a:r>
              <a:rPr lang="en-US" sz="1800" dirty="0"/>
              <a:t>a monthly </a:t>
            </a:r>
            <a:r>
              <a:rPr lang="en-US" sz="1800" dirty="0" smtClean="0"/>
              <a:t>basis</a:t>
            </a:r>
            <a:r>
              <a:rPr lang="id-ID" sz="1800" dirty="0" smtClean="0"/>
              <a:t/>
            </a:r>
            <a:br>
              <a:rPr lang="id-ID" sz="1800" dirty="0" smtClean="0"/>
            </a:br>
            <a:r>
              <a:rPr lang="id-ID" sz="1800" dirty="0" smtClean="0"/>
              <a:t>5.	</a:t>
            </a:r>
            <a:r>
              <a:rPr lang="en-US" sz="1800" dirty="0"/>
              <a:t>Process due backs daily</a:t>
            </a:r>
            <a:r>
              <a:rPr lang="id-ID" sz="1800" dirty="0"/>
              <a:t/>
            </a:r>
            <a:br>
              <a:rPr lang="id-ID" sz="1800" dirty="0"/>
            </a:br>
            <a:r>
              <a:rPr lang="id-ID" sz="1800" dirty="0" smtClean="0"/>
              <a:t>6.	</a:t>
            </a:r>
            <a:r>
              <a:rPr lang="en-US" sz="1800" dirty="0"/>
              <a:t>Liaise with Department Heads about cashiering problems</a:t>
            </a:r>
            <a:r>
              <a:rPr lang="id-ID" sz="1800" dirty="0"/>
              <a:t/>
            </a:r>
            <a:br>
              <a:rPr lang="id-ID" sz="1800" dirty="0"/>
            </a:br>
            <a:r>
              <a:rPr lang="id-ID" sz="1800" dirty="0" smtClean="0"/>
              <a:t>7.	</a:t>
            </a:r>
            <a:r>
              <a:rPr lang="en-US" sz="1600" dirty="0"/>
              <a:t>Liaise with income </a:t>
            </a:r>
            <a:r>
              <a:rPr lang="en-US" sz="1600" dirty="0" smtClean="0"/>
              <a:t>auditor</a:t>
            </a:r>
            <a:r>
              <a:rPr lang="id-ID" sz="1600" dirty="0" smtClean="0"/>
              <a:t/>
            </a:r>
            <a:br>
              <a:rPr lang="id-ID" sz="1600" dirty="0" smtClean="0"/>
            </a:br>
            <a:r>
              <a:rPr lang="id-ID" sz="1600" dirty="0" smtClean="0"/>
              <a:t>8.	</a:t>
            </a:r>
            <a:r>
              <a:rPr lang="en-US" sz="1600" dirty="0" smtClean="0"/>
              <a:t>Monitor </a:t>
            </a:r>
            <a:r>
              <a:rPr lang="en-US" sz="1600" dirty="0"/>
              <a:t>hotel exchange rats and adjust as necessary in accordance with Finance </a:t>
            </a:r>
            <a:r>
              <a:rPr lang="en-US" sz="1600" dirty="0" smtClean="0"/>
              <a:t>Policy</a:t>
            </a:r>
            <a:r>
              <a:rPr lang="id-ID" sz="1600" dirty="0" smtClean="0"/>
              <a:t/>
            </a:r>
            <a:br>
              <a:rPr lang="id-ID" sz="1600" dirty="0" smtClean="0"/>
            </a:br>
            <a:r>
              <a:rPr lang="id-ID" sz="1600" dirty="0" smtClean="0"/>
              <a:t/>
            </a:r>
            <a:br>
              <a:rPr lang="id-ID" sz="1600" dirty="0" smtClean="0"/>
            </a:br>
            <a:r>
              <a:rPr lang="en-US" sz="1600" b="1" dirty="0"/>
              <a:t>2.	REQUIRED QUALIFICATIONS</a:t>
            </a:r>
            <a:r>
              <a:rPr lang="id-ID" sz="1600" b="1" dirty="0"/>
              <a:t/>
            </a:r>
            <a:br>
              <a:rPr lang="id-ID" sz="1600" b="1" dirty="0"/>
            </a:br>
            <a:r>
              <a:rPr lang="en-US" sz="1800" dirty="0" smtClean="0">
                <a:latin typeface="Arial" panose="020B0604020202020204" pitchFamily="34" charset="0"/>
                <a:cs typeface="Arial" panose="020B0604020202020204" pitchFamily="34" charset="0"/>
              </a:rPr>
              <a:t>Demonstrated </a:t>
            </a:r>
            <a:r>
              <a:rPr lang="en-US" sz="1800" dirty="0">
                <a:latin typeface="Arial" panose="020B0604020202020204" pitchFamily="34" charset="0"/>
                <a:cs typeface="Arial" panose="020B0604020202020204" pitchFamily="34" charset="0"/>
              </a:rPr>
              <a:t>ability to interact with customers, employees and third parties that reflects highly on the hotel, the brand and the </a:t>
            </a:r>
            <a:r>
              <a:rPr lang="en-US" sz="1800" dirty="0" smtClean="0">
                <a:latin typeface="Arial" panose="020B0604020202020204" pitchFamily="34" charset="0"/>
                <a:cs typeface="Arial" panose="020B0604020202020204" pitchFamily="34" charset="0"/>
              </a:rPr>
              <a:t>Company</a:t>
            </a:r>
            <a:r>
              <a:rPr lang="id-ID" sz="1800" dirty="0" smtClean="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rPr>
              <a:t> Proficient in the use of Microsoft </a:t>
            </a:r>
            <a:r>
              <a:rPr lang="en-US" sz="1800" dirty="0" smtClean="0">
                <a:latin typeface="Arial" panose="020B0604020202020204" pitchFamily="34" charset="0"/>
                <a:cs typeface="Arial" panose="020B0604020202020204" pitchFamily="34" charset="0"/>
              </a:rPr>
              <a:t>Office</a:t>
            </a:r>
            <a:r>
              <a:rPr lang="id-ID" sz="1800" dirty="0" smtClean="0">
                <a:latin typeface="Arial" panose="020B0604020202020204" pitchFamily="34" charset="0"/>
                <a:cs typeface="Arial" panose="020B0604020202020204" pitchFamily="34" charset="0"/>
              </a:rPr>
              <a:t>,and </a:t>
            </a:r>
            <a:r>
              <a:rPr lang="en-US" sz="1800" dirty="0">
                <a:latin typeface="Arial" panose="020B0604020202020204" pitchFamily="34" charset="0"/>
                <a:cs typeface="Arial" panose="020B0604020202020204" pitchFamily="34" charset="0"/>
              </a:rPr>
              <a:t>Good writing skills</a:t>
            </a:r>
            <a:r>
              <a:rPr lang="id-ID" sz="1800" dirty="0">
                <a:latin typeface="Arial" panose="020B0604020202020204" pitchFamily="34" charset="0"/>
                <a:cs typeface="Arial" panose="020B0604020202020204" pitchFamily="34" charset="0"/>
              </a:rPr>
              <a:t/>
            </a:r>
            <a:br>
              <a:rPr lang="id-ID" sz="1800" dirty="0">
                <a:latin typeface="Arial" panose="020B0604020202020204" pitchFamily="34" charset="0"/>
                <a:cs typeface="Arial" panose="020B0604020202020204" pitchFamily="34" charset="0"/>
              </a:rPr>
            </a:br>
            <a:r>
              <a:rPr lang="id-ID" sz="1400" dirty="0"/>
              <a:t/>
            </a:r>
            <a:br>
              <a:rPr lang="id-ID" sz="1400" dirty="0"/>
            </a:br>
            <a:r>
              <a:rPr lang="id-ID" sz="1600" dirty="0"/>
              <a:t/>
            </a:r>
            <a:br>
              <a:rPr lang="id-ID" sz="1600" dirty="0"/>
            </a:br>
            <a:r>
              <a:rPr lang="id-ID" sz="1800" dirty="0"/>
              <a:t/>
            </a:r>
            <a:br>
              <a:rPr lang="id-ID" sz="1800" dirty="0"/>
            </a:br>
            <a:r>
              <a:rPr lang="id-ID" sz="1800" dirty="0"/>
              <a:t/>
            </a:r>
            <a:br>
              <a:rPr lang="id-ID" sz="1800" dirty="0"/>
            </a:br>
            <a:endParaRPr lang="id-ID"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9730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3100" dirty="0">
                <a:latin typeface="Arial" panose="020B0604020202020204" pitchFamily="34" charset="0"/>
                <a:cs typeface="Arial" panose="020B0604020202020204" pitchFamily="34" charset="0"/>
              </a:rPr>
              <a:t>Memeriksa dan menerima semua transaksi pembayaran(remittance of found</a:t>
            </a:r>
            <a:r>
              <a:rPr lang="id-ID" sz="3100" dirty="0" smtClean="0">
                <a:latin typeface="Arial" panose="020B0604020202020204" pitchFamily="34" charset="0"/>
                <a:cs typeface="Arial" panose="020B0604020202020204" pitchFamily="34" charset="0"/>
              </a:rPr>
              <a:t>) oleh cashier---</a:t>
            </a:r>
            <a:r>
              <a:rPr lang="id-ID" sz="2800" dirty="0">
                <a:latin typeface="Arial" panose="020B0604020202020204" pitchFamily="34" charset="0"/>
                <a:cs typeface="Arial" panose="020B0604020202020204" pitchFamily="34" charset="0"/>
                <a:sym typeface="Wingdings" panose="05000000000000000000" pitchFamily="2" charset="2"/>
              </a:rPr>
              <a:t></a:t>
            </a:r>
            <a:r>
              <a:rPr lang="id-ID" sz="2200" dirty="0">
                <a:latin typeface="Arial" panose="020B0604020202020204" pitchFamily="34" charset="0"/>
                <a:cs typeface="Arial" panose="020B0604020202020204" pitchFamily="34" charset="0"/>
                <a:sym typeface="Wingdings" panose="05000000000000000000" pitchFamily="2" charset="2"/>
              </a:rPr>
              <a:t>laporan yang dibuat G.C berdasarkan Transmital Envelope</a:t>
            </a:r>
            <a:endParaRPr lang="id-ID" sz="2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17830699"/>
              </p:ext>
            </p:extLst>
          </p:nvPr>
        </p:nvGraphicFramePr>
        <p:xfrm>
          <a:off x="2092035" y="2133600"/>
          <a:ext cx="9412578" cy="370840"/>
        </p:xfrm>
        <a:graphic>
          <a:graphicData uri="http://schemas.openxmlformats.org/drawingml/2006/table">
            <a:tbl>
              <a:tblPr firstRow="1" bandRow="1">
                <a:tableStyleId>{5C22544A-7EE6-4342-B048-85BDC9FD1C3A}</a:tableStyleId>
              </a:tblPr>
              <a:tblGrid>
                <a:gridCol w="3588329"/>
                <a:gridCol w="2686723"/>
                <a:gridCol w="3137526"/>
              </a:tblGrid>
              <a:tr h="370840">
                <a:tc>
                  <a:txBody>
                    <a:bodyPr/>
                    <a:lstStyle/>
                    <a:p>
                      <a:r>
                        <a:rPr lang="id-ID" dirty="0" smtClean="0"/>
                        <a:t>SIGN</a:t>
                      </a:r>
                      <a:r>
                        <a:rPr lang="id-ID" baseline="0" dirty="0" smtClean="0"/>
                        <a:t> CASHIER =</a:t>
                      </a:r>
                      <a:endParaRPr lang="id-ID" dirty="0"/>
                    </a:p>
                  </a:txBody>
                  <a:tcPr/>
                </a:tc>
                <a:tc>
                  <a:txBody>
                    <a:bodyPr/>
                    <a:lstStyle/>
                    <a:p>
                      <a:r>
                        <a:rPr lang="id-ID" dirty="0" smtClean="0"/>
                        <a:t>WITNESS</a:t>
                      </a:r>
                      <a:r>
                        <a:rPr lang="id-ID" baseline="0" dirty="0" smtClean="0"/>
                        <a:t> 1 =</a:t>
                      </a:r>
                      <a:endParaRPr lang="id-ID" dirty="0"/>
                    </a:p>
                  </a:txBody>
                  <a:tcPr/>
                </a:tc>
                <a:tc>
                  <a:txBody>
                    <a:bodyPr/>
                    <a:lstStyle/>
                    <a:p>
                      <a:r>
                        <a:rPr lang="id-ID" dirty="0" smtClean="0"/>
                        <a:t>WITNESS</a:t>
                      </a:r>
                      <a:r>
                        <a:rPr lang="id-ID" baseline="0" dirty="0" smtClean="0"/>
                        <a:t> 2=</a:t>
                      </a:r>
                      <a:endParaRPr lang="id-ID"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246361479"/>
              </p:ext>
            </p:extLst>
          </p:nvPr>
        </p:nvGraphicFramePr>
        <p:xfrm>
          <a:off x="2032001" y="2521530"/>
          <a:ext cx="9472611" cy="4023360"/>
        </p:xfrm>
        <a:graphic>
          <a:graphicData uri="http://schemas.openxmlformats.org/drawingml/2006/table">
            <a:tbl>
              <a:tblPr firstRow="1" bandRow="1">
                <a:tableStyleId>{5C22544A-7EE6-4342-B048-85BDC9FD1C3A}</a:tableStyleId>
              </a:tblPr>
              <a:tblGrid>
                <a:gridCol w="3662217"/>
                <a:gridCol w="2652857"/>
                <a:gridCol w="3157537"/>
              </a:tblGrid>
              <a:tr h="293464">
                <a:tc>
                  <a:txBody>
                    <a:bodyPr/>
                    <a:lstStyle/>
                    <a:p>
                      <a:r>
                        <a:rPr lang="id-ID" dirty="0" smtClean="0"/>
                        <a:t>RUPIAH</a:t>
                      </a:r>
                      <a:endParaRPr lang="id-ID" dirty="0"/>
                    </a:p>
                  </a:txBody>
                  <a:tcPr/>
                </a:tc>
                <a:tc>
                  <a:txBody>
                    <a:bodyPr/>
                    <a:lstStyle/>
                    <a:p>
                      <a:r>
                        <a:rPr lang="id-ID" dirty="0" smtClean="0"/>
                        <a:t>QUANTITY</a:t>
                      </a:r>
                      <a:endParaRPr lang="id-ID" dirty="0"/>
                    </a:p>
                  </a:txBody>
                  <a:tcPr/>
                </a:tc>
                <a:tc>
                  <a:txBody>
                    <a:bodyPr/>
                    <a:lstStyle/>
                    <a:p>
                      <a:r>
                        <a:rPr lang="id-ID" dirty="0" smtClean="0"/>
                        <a:t>AMOUNT</a:t>
                      </a:r>
                      <a:endParaRPr lang="id-ID" dirty="0"/>
                    </a:p>
                  </a:txBody>
                  <a:tcPr/>
                </a:tc>
              </a:tr>
              <a:tr h="293464">
                <a:tc>
                  <a:txBody>
                    <a:bodyPr/>
                    <a:lstStyle/>
                    <a:p>
                      <a:r>
                        <a:rPr lang="id-ID" dirty="0" smtClean="0"/>
                        <a:t>  100.000</a:t>
                      </a:r>
                      <a:endParaRPr lang="id-ID" dirty="0"/>
                    </a:p>
                  </a:txBody>
                  <a:tcPr/>
                </a:tc>
                <a:tc>
                  <a:txBody>
                    <a:bodyPr/>
                    <a:lstStyle/>
                    <a:p>
                      <a:endParaRPr lang="id-ID"/>
                    </a:p>
                  </a:txBody>
                  <a:tcPr/>
                </a:tc>
                <a:tc>
                  <a:txBody>
                    <a:bodyPr/>
                    <a:lstStyle/>
                    <a:p>
                      <a:endParaRPr lang="id-ID" dirty="0"/>
                    </a:p>
                  </a:txBody>
                  <a:tcPr/>
                </a:tc>
              </a:tr>
              <a:tr h="293464">
                <a:tc>
                  <a:txBody>
                    <a:bodyPr/>
                    <a:lstStyle/>
                    <a:p>
                      <a:r>
                        <a:rPr lang="id-ID" dirty="0" smtClean="0"/>
                        <a:t>    50.000</a:t>
                      </a:r>
                      <a:endParaRPr lang="id-ID" dirty="0"/>
                    </a:p>
                  </a:txBody>
                  <a:tcPr/>
                </a:tc>
                <a:tc>
                  <a:txBody>
                    <a:bodyPr/>
                    <a:lstStyle/>
                    <a:p>
                      <a:endParaRPr lang="id-ID"/>
                    </a:p>
                  </a:txBody>
                  <a:tcPr/>
                </a:tc>
                <a:tc>
                  <a:txBody>
                    <a:bodyPr/>
                    <a:lstStyle/>
                    <a:p>
                      <a:endParaRPr lang="id-ID"/>
                    </a:p>
                  </a:txBody>
                  <a:tcPr/>
                </a:tc>
              </a:tr>
              <a:tr h="293464">
                <a:tc>
                  <a:txBody>
                    <a:bodyPr/>
                    <a:lstStyle/>
                    <a:p>
                      <a:r>
                        <a:rPr lang="id-ID" dirty="0" smtClean="0"/>
                        <a:t>    20.000</a:t>
                      </a:r>
                      <a:endParaRPr lang="id-ID" dirty="0"/>
                    </a:p>
                  </a:txBody>
                  <a:tcPr/>
                </a:tc>
                <a:tc>
                  <a:txBody>
                    <a:bodyPr/>
                    <a:lstStyle/>
                    <a:p>
                      <a:endParaRPr lang="id-ID"/>
                    </a:p>
                  </a:txBody>
                  <a:tcPr/>
                </a:tc>
                <a:tc>
                  <a:txBody>
                    <a:bodyPr/>
                    <a:lstStyle/>
                    <a:p>
                      <a:endParaRPr lang="id-ID"/>
                    </a:p>
                  </a:txBody>
                  <a:tcPr/>
                </a:tc>
              </a:tr>
              <a:tr h="293464">
                <a:tc>
                  <a:txBody>
                    <a:bodyPr/>
                    <a:lstStyle/>
                    <a:p>
                      <a:r>
                        <a:rPr lang="id-ID" dirty="0" smtClean="0"/>
                        <a:t>    10.000</a:t>
                      </a:r>
                      <a:endParaRPr lang="id-ID" dirty="0"/>
                    </a:p>
                  </a:txBody>
                  <a:tcPr/>
                </a:tc>
                <a:tc>
                  <a:txBody>
                    <a:bodyPr/>
                    <a:lstStyle/>
                    <a:p>
                      <a:endParaRPr lang="id-ID"/>
                    </a:p>
                  </a:txBody>
                  <a:tcPr/>
                </a:tc>
                <a:tc>
                  <a:txBody>
                    <a:bodyPr/>
                    <a:lstStyle/>
                    <a:p>
                      <a:endParaRPr lang="id-ID"/>
                    </a:p>
                  </a:txBody>
                  <a:tcPr/>
                </a:tc>
              </a:tr>
              <a:tr h="293464">
                <a:tc>
                  <a:txBody>
                    <a:bodyPr/>
                    <a:lstStyle/>
                    <a:p>
                      <a:r>
                        <a:rPr lang="id-ID" dirty="0" smtClean="0"/>
                        <a:t>    </a:t>
                      </a:r>
                      <a:r>
                        <a:rPr lang="id-ID" baseline="0" dirty="0" smtClean="0"/>
                        <a:t>  5.000</a:t>
                      </a:r>
                      <a:endParaRPr lang="id-ID" dirty="0"/>
                    </a:p>
                  </a:txBody>
                  <a:tcPr/>
                </a:tc>
                <a:tc>
                  <a:txBody>
                    <a:bodyPr/>
                    <a:lstStyle/>
                    <a:p>
                      <a:endParaRPr lang="id-ID"/>
                    </a:p>
                  </a:txBody>
                  <a:tcPr/>
                </a:tc>
                <a:tc>
                  <a:txBody>
                    <a:bodyPr/>
                    <a:lstStyle/>
                    <a:p>
                      <a:endParaRPr lang="id-ID"/>
                    </a:p>
                  </a:txBody>
                  <a:tcPr/>
                </a:tc>
              </a:tr>
              <a:tr h="293464">
                <a:tc>
                  <a:txBody>
                    <a:bodyPr/>
                    <a:lstStyle/>
                    <a:p>
                      <a:r>
                        <a:rPr lang="id-ID" dirty="0" smtClean="0"/>
                        <a:t>      2.000</a:t>
                      </a:r>
                      <a:endParaRPr lang="id-ID" dirty="0"/>
                    </a:p>
                  </a:txBody>
                  <a:tcPr/>
                </a:tc>
                <a:tc>
                  <a:txBody>
                    <a:bodyPr/>
                    <a:lstStyle/>
                    <a:p>
                      <a:endParaRPr lang="id-ID"/>
                    </a:p>
                  </a:txBody>
                  <a:tcPr/>
                </a:tc>
                <a:tc>
                  <a:txBody>
                    <a:bodyPr/>
                    <a:lstStyle/>
                    <a:p>
                      <a:endParaRPr lang="id-ID"/>
                    </a:p>
                  </a:txBody>
                  <a:tcPr/>
                </a:tc>
              </a:tr>
              <a:tr h="293464">
                <a:tc>
                  <a:txBody>
                    <a:bodyPr/>
                    <a:lstStyle/>
                    <a:p>
                      <a:r>
                        <a:rPr lang="id-ID" dirty="0" smtClean="0"/>
                        <a:t>      1.000</a:t>
                      </a:r>
                      <a:endParaRPr lang="id-ID" dirty="0"/>
                    </a:p>
                  </a:txBody>
                  <a:tcPr/>
                </a:tc>
                <a:tc>
                  <a:txBody>
                    <a:bodyPr/>
                    <a:lstStyle/>
                    <a:p>
                      <a:endParaRPr lang="id-ID"/>
                    </a:p>
                  </a:txBody>
                  <a:tcPr/>
                </a:tc>
                <a:tc>
                  <a:txBody>
                    <a:bodyPr/>
                    <a:lstStyle/>
                    <a:p>
                      <a:endParaRPr lang="id-ID"/>
                    </a:p>
                  </a:txBody>
                  <a:tcPr/>
                </a:tc>
              </a:tr>
              <a:tr h="293464">
                <a:tc>
                  <a:txBody>
                    <a:bodyPr/>
                    <a:lstStyle/>
                    <a:p>
                      <a:r>
                        <a:rPr lang="id-ID" dirty="0" smtClean="0"/>
                        <a:t>         500</a:t>
                      </a:r>
                      <a:endParaRPr lang="id-ID" dirty="0"/>
                    </a:p>
                  </a:txBody>
                  <a:tcPr/>
                </a:tc>
                <a:tc>
                  <a:txBody>
                    <a:bodyPr/>
                    <a:lstStyle/>
                    <a:p>
                      <a:endParaRPr lang="id-ID"/>
                    </a:p>
                  </a:txBody>
                  <a:tcPr/>
                </a:tc>
                <a:tc>
                  <a:txBody>
                    <a:bodyPr/>
                    <a:lstStyle/>
                    <a:p>
                      <a:endParaRPr lang="id-ID"/>
                    </a:p>
                  </a:txBody>
                  <a:tcPr/>
                </a:tc>
              </a:tr>
              <a:tr h="293464">
                <a:tc>
                  <a:txBody>
                    <a:bodyPr/>
                    <a:lstStyle/>
                    <a:p>
                      <a:r>
                        <a:rPr lang="id-ID" dirty="0" smtClean="0"/>
                        <a:t>         200</a:t>
                      </a:r>
                      <a:endParaRPr lang="id-ID" dirty="0"/>
                    </a:p>
                  </a:txBody>
                  <a:tcPr/>
                </a:tc>
                <a:tc>
                  <a:txBody>
                    <a:bodyPr/>
                    <a:lstStyle/>
                    <a:p>
                      <a:endParaRPr lang="id-ID"/>
                    </a:p>
                  </a:txBody>
                  <a:tcPr/>
                </a:tc>
                <a:tc>
                  <a:txBody>
                    <a:bodyPr/>
                    <a:lstStyle/>
                    <a:p>
                      <a:endParaRPr lang="id-ID"/>
                    </a:p>
                  </a:txBody>
                  <a:tcPr/>
                </a:tc>
              </a:tr>
              <a:tr h="293464">
                <a:tc>
                  <a:txBody>
                    <a:bodyPr/>
                    <a:lstStyle/>
                    <a:p>
                      <a:r>
                        <a:rPr lang="id-ID" dirty="0" smtClean="0"/>
                        <a:t>          100</a:t>
                      </a:r>
                      <a:endParaRPr lang="id-ID" dirty="0"/>
                    </a:p>
                  </a:txBody>
                  <a:tcPr/>
                </a:tc>
                <a:tc>
                  <a:txBody>
                    <a:bodyPr/>
                    <a:lstStyle/>
                    <a:p>
                      <a:endParaRPr lang="id-ID" dirty="0"/>
                    </a:p>
                  </a:txBody>
                  <a:tcPr/>
                </a:tc>
                <a:tc>
                  <a:txBody>
                    <a:bodyPr/>
                    <a:lstStyle/>
                    <a:p>
                      <a:endParaRPr lang="id-ID" dirty="0"/>
                    </a:p>
                  </a:txBody>
                  <a:tcPr/>
                </a:tc>
              </a:tr>
            </a:tbl>
          </a:graphicData>
        </a:graphic>
      </p:graphicFrame>
    </p:spTree>
    <p:extLst>
      <p:ext uri="{BB962C8B-B14F-4D97-AF65-F5344CB8AC3E}">
        <p14:creationId xmlns:p14="http://schemas.microsoft.com/office/powerpoint/2010/main" val="1543983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1600" dirty="0" smtClean="0">
                <a:latin typeface="Arial" panose="020B0604020202020204" pitchFamily="34" charset="0"/>
                <a:cs typeface="Arial" panose="020B0604020202020204" pitchFamily="34" charset="0"/>
                <a:sym typeface="Wingdings" panose="05000000000000000000" pitchFamily="2" charset="2"/>
              </a:rPr>
              <a:t>.</a:t>
            </a:r>
            <a:br>
              <a:rPr lang="id-ID" sz="1600" dirty="0" smtClean="0">
                <a:latin typeface="Arial" panose="020B0604020202020204" pitchFamily="34" charset="0"/>
                <a:cs typeface="Arial" panose="020B0604020202020204" pitchFamily="34" charset="0"/>
                <a:sym typeface="Wingdings" panose="05000000000000000000" pitchFamily="2" charset="2"/>
              </a:rPr>
            </a:br>
            <a:r>
              <a:rPr lang="id-ID" sz="1600" dirty="0" smtClean="0">
                <a:latin typeface="Arial" panose="020B0604020202020204" pitchFamily="34" charset="0"/>
                <a:cs typeface="Arial" panose="020B0604020202020204" pitchFamily="34" charset="0"/>
                <a:sym typeface="Wingdings" panose="05000000000000000000" pitchFamily="2" charset="2"/>
              </a:rPr>
              <a:t/>
            </a:r>
            <a:br>
              <a:rPr lang="id-ID" sz="1600" dirty="0" smtClean="0">
                <a:latin typeface="Arial" panose="020B0604020202020204" pitchFamily="34" charset="0"/>
                <a:cs typeface="Arial" panose="020B0604020202020204" pitchFamily="34" charset="0"/>
                <a:sym typeface="Wingdings" panose="05000000000000000000" pitchFamily="2" charset="2"/>
              </a:rPr>
            </a:br>
            <a:r>
              <a:rPr lang="id-ID" sz="1600" dirty="0" smtClean="0">
                <a:latin typeface="Arial" panose="020B0604020202020204" pitchFamily="34" charset="0"/>
                <a:cs typeface="Arial" panose="020B0604020202020204" pitchFamily="34" charset="0"/>
                <a:sym typeface="Wingdings" panose="05000000000000000000" pitchFamily="2" charset="2"/>
              </a:rPr>
              <a:t>Rekapitulasi Penermaan kas (signature by Cashier and acknowlede by Income Auditor)</a:t>
            </a:r>
            <a:br>
              <a:rPr lang="id-ID" sz="1600" dirty="0" smtClean="0">
                <a:latin typeface="Arial" panose="020B0604020202020204" pitchFamily="34" charset="0"/>
                <a:cs typeface="Arial" panose="020B0604020202020204" pitchFamily="34" charset="0"/>
                <a:sym typeface="Wingdings" panose="05000000000000000000" pitchFamily="2" charset="2"/>
              </a:rPr>
            </a:br>
            <a:endParaRPr lang="id-ID" sz="1600" dirty="0">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58637676"/>
              </p:ext>
            </p:extLst>
          </p:nvPr>
        </p:nvGraphicFramePr>
        <p:xfrm>
          <a:off x="2589213" y="2078182"/>
          <a:ext cx="9284129" cy="3535218"/>
        </p:xfrm>
        <a:graphic>
          <a:graphicData uri="http://schemas.openxmlformats.org/drawingml/2006/table">
            <a:tbl>
              <a:tblPr firstRow="1" bandRow="1">
                <a:tableStyleId>{5C22544A-7EE6-4342-B048-85BDC9FD1C3A}</a:tableStyleId>
              </a:tblPr>
              <a:tblGrid>
                <a:gridCol w="638896"/>
                <a:gridCol w="526473"/>
                <a:gridCol w="575406"/>
                <a:gridCol w="580258"/>
                <a:gridCol w="580258"/>
                <a:gridCol w="580258"/>
                <a:gridCol w="580258"/>
                <a:gridCol w="580258"/>
                <a:gridCol w="580258"/>
                <a:gridCol w="580258"/>
                <a:gridCol w="580258"/>
                <a:gridCol w="580258"/>
                <a:gridCol w="580258"/>
                <a:gridCol w="580258"/>
                <a:gridCol w="647901"/>
                <a:gridCol w="512615"/>
              </a:tblGrid>
              <a:tr h="3158472">
                <a:tc>
                  <a:txBody>
                    <a:bodyPr/>
                    <a:lstStyle/>
                    <a:p>
                      <a:r>
                        <a:rPr lang="id-ID" sz="800" dirty="0" smtClean="0">
                          <a:latin typeface="Arial" panose="020B0604020202020204" pitchFamily="34" charset="0"/>
                          <a:cs typeface="Arial" panose="020B0604020202020204" pitchFamily="34" charset="0"/>
                        </a:rPr>
                        <a:t>Seksi</a:t>
                      </a:r>
                      <a:endParaRPr lang="id-ID" sz="800" dirty="0">
                        <a:latin typeface="Arial" panose="020B0604020202020204" pitchFamily="34" charset="0"/>
                        <a:cs typeface="Arial" panose="020B0604020202020204" pitchFamily="34" charset="0"/>
                      </a:endParaRPr>
                    </a:p>
                  </a:txBody>
                  <a:tcPr/>
                </a:tc>
                <a:tc>
                  <a:txBody>
                    <a:bodyPr/>
                    <a:lstStyle/>
                    <a:p>
                      <a:r>
                        <a:rPr lang="id-ID" sz="800" dirty="0" smtClean="0">
                          <a:latin typeface="Arial" panose="020B0604020202020204" pitchFamily="34" charset="0"/>
                          <a:cs typeface="Arial" panose="020B0604020202020204" pitchFamily="34" charset="0"/>
                        </a:rPr>
                        <a:t>nama</a:t>
                      </a:r>
                      <a:endParaRPr lang="id-ID" sz="800" dirty="0">
                        <a:latin typeface="Arial" panose="020B0604020202020204" pitchFamily="34" charset="0"/>
                        <a:cs typeface="Arial" panose="020B0604020202020204" pitchFamily="34" charset="0"/>
                      </a:endParaRPr>
                    </a:p>
                  </a:txBody>
                  <a:tcPr/>
                </a:tc>
                <a:tc>
                  <a:txBody>
                    <a:bodyPr/>
                    <a:lstStyle/>
                    <a:p>
                      <a:r>
                        <a:rPr lang="id-ID" sz="800" dirty="0" smtClean="0">
                          <a:latin typeface="Arial" panose="020B0604020202020204" pitchFamily="34" charset="0"/>
                          <a:cs typeface="Arial" panose="020B0604020202020204" pitchFamily="34" charset="0"/>
                        </a:rPr>
                        <a:t>Jml. Rp</a:t>
                      </a:r>
                      <a:endParaRPr lang="id-ID" sz="800" dirty="0">
                        <a:latin typeface="Arial" panose="020B0604020202020204" pitchFamily="34" charset="0"/>
                        <a:cs typeface="Arial" panose="020B0604020202020204" pitchFamily="34" charset="0"/>
                      </a:endParaRPr>
                    </a:p>
                  </a:txBody>
                  <a:tcPr/>
                </a:tc>
                <a:tc>
                  <a:txBody>
                    <a:bodyPr/>
                    <a:lstStyle/>
                    <a:p>
                      <a:r>
                        <a:rPr lang="id-ID" sz="800" dirty="0" smtClean="0">
                          <a:latin typeface="Arial" panose="020B0604020202020204" pitchFamily="34" charset="0"/>
                          <a:cs typeface="Arial" panose="020B0604020202020204" pitchFamily="34" charset="0"/>
                        </a:rPr>
                        <a:t>pengembalian</a:t>
                      </a:r>
                      <a:endParaRPr lang="id-ID" sz="800" dirty="0">
                        <a:latin typeface="Arial" panose="020B0604020202020204" pitchFamily="34" charset="0"/>
                        <a:cs typeface="Arial" panose="020B0604020202020204" pitchFamily="34" charset="0"/>
                      </a:endParaRPr>
                    </a:p>
                  </a:txBody>
                  <a:tcPr/>
                </a:tc>
                <a:tc>
                  <a:txBody>
                    <a:bodyPr/>
                    <a:lstStyle/>
                    <a:p>
                      <a:r>
                        <a:rPr lang="id-ID" sz="800" dirty="0" smtClean="0">
                          <a:latin typeface="Arial" panose="020B0604020202020204" pitchFamily="34" charset="0"/>
                          <a:cs typeface="Arial" panose="020B0604020202020204" pitchFamily="34" charset="0"/>
                        </a:rPr>
                        <a:t>Disetor</a:t>
                      </a:r>
                      <a:endParaRPr lang="id-ID" sz="800" dirty="0">
                        <a:latin typeface="Arial" panose="020B0604020202020204" pitchFamily="34" charset="0"/>
                        <a:cs typeface="Arial" panose="020B0604020202020204" pitchFamily="34" charset="0"/>
                      </a:endParaRPr>
                    </a:p>
                  </a:txBody>
                  <a:tcPr/>
                </a:tc>
                <a:tc>
                  <a:txBody>
                    <a:bodyPr/>
                    <a:lstStyle/>
                    <a:p>
                      <a:r>
                        <a:rPr lang="id-ID" sz="800" dirty="0" smtClean="0">
                          <a:latin typeface="Arial" panose="020B0604020202020204" pitchFamily="34" charset="0"/>
                          <a:cs typeface="Arial" panose="020B0604020202020204" pitchFamily="34" charset="0"/>
                        </a:rPr>
                        <a:t>Beda kas</a:t>
                      </a:r>
                      <a:endParaRPr lang="id-ID" sz="800" dirty="0">
                        <a:latin typeface="Arial" panose="020B0604020202020204" pitchFamily="34" charset="0"/>
                        <a:cs typeface="Arial" panose="020B0604020202020204" pitchFamily="34" charset="0"/>
                      </a:endParaRPr>
                    </a:p>
                  </a:txBody>
                  <a:tcPr/>
                </a:tc>
                <a:tc>
                  <a:txBody>
                    <a:bodyPr/>
                    <a:lstStyle/>
                    <a:p>
                      <a:r>
                        <a:rPr lang="id-ID" sz="800" dirty="0" smtClean="0">
                          <a:latin typeface="Arial" panose="020B0604020202020204" pitchFamily="34" charset="0"/>
                          <a:cs typeface="Arial" panose="020B0604020202020204" pitchFamily="34" charset="0"/>
                        </a:rPr>
                        <a:t>Bersih</a:t>
                      </a:r>
                      <a:endParaRPr lang="id-ID" sz="800" dirty="0">
                        <a:latin typeface="Arial" panose="020B0604020202020204" pitchFamily="34" charset="0"/>
                        <a:cs typeface="Arial" panose="020B0604020202020204" pitchFamily="34" charset="0"/>
                      </a:endParaRPr>
                    </a:p>
                  </a:txBody>
                  <a:tcPr/>
                </a:tc>
                <a:tc>
                  <a:txBody>
                    <a:bodyPr/>
                    <a:lstStyle/>
                    <a:p>
                      <a:r>
                        <a:rPr lang="id-ID" sz="800" dirty="0" smtClean="0">
                          <a:latin typeface="Arial" panose="020B0604020202020204" pitchFamily="34" charset="0"/>
                          <a:cs typeface="Arial" panose="020B0604020202020204" pitchFamily="34" charset="0"/>
                        </a:rPr>
                        <a:t>Pembayaran</a:t>
                      </a:r>
                      <a:endParaRPr lang="id-ID" sz="800" dirty="0">
                        <a:latin typeface="Arial" panose="020B0604020202020204" pitchFamily="34" charset="0"/>
                        <a:cs typeface="Arial" panose="020B0604020202020204" pitchFamily="34" charset="0"/>
                      </a:endParaRPr>
                    </a:p>
                  </a:txBody>
                  <a:tcPr/>
                </a:tc>
                <a:tc>
                  <a:txBody>
                    <a:bodyPr/>
                    <a:lstStyle/>
                    <a:p>
                      <a:r>
                        <a:rPr lang="id-ID" sz="800" dirty="0" smtClean="0">
                          <a:latin typeface="Arial" panose="020B0604020202020204" pitchFamily="34" charset="0"/>
                          <a:cs typeface="Arial" panose="020B0604020202020204" pitchFamily="34" charset="0"/>
                        </a:rPr>
                        <a:t>p.tunai</a:t>
                      </a:r>
                      <a:endParaRPr lang="id-ID" sz="800" dirty="0">
                        <a:latin typeface="Arial" panose="020B0604020202020204" pitchFamily="34" charset="0"/>
                        <a:cs typeface="Arial" panose="020B0604020202020204" pitchFamily="34" charset="0"/>
                      </a:endParaRPr>
                    </a:p>
                  </a:txBody>
                  <a:tcPr/>
                </a:tc>
                <a:tc>
                  <a:txBody>
                    <a:bodyPr/>
                    <a:lstStyle/>
                    <a:p>
                      <a:r>
                        <a:rPr lang="id-ID" sz="800" dirty="0" smtClean="0">
                          <a:latin typeface="Arial" panose="020B0604020202020204" pitchFamily="34" charset="0"/>
                          <a:cs typeface="Arial" panose="020B0604020202020204" pitchFamily="34" charset="0"/>
                        </a:rPr>
                        <a:t>Piutang dagang</a:t>
                      </a:r>
                      <a:endParaRPr lang="id-ID" sz="800" dirty="0">
                        <a:latin typeface="Arial" panose="020B0604020202020204" pitchFamily="34" charset="0"/>
                        <a:cs typeface="Arial" panose="020B0604020202020204" pitchFamily="34" charset="0"/>
                      </a:endParaRPr>
                    </a:p>
                  </a:txBody>
                  <a:tcPr/>
                </a:tc>
                <a:tc>
                  <a:txBody>
                    <a:bodyPr/>
                    <a:lstStyle/>
                    <a:p>
                      <a:r>
                        <a:rPr lang="id-ID" sz="800" dirty="0" smtClean="0">
                          <a:latin typeface="Arial" panose="020B0604020202020204" pitchFamily="34" charset="0"/>
                          <a:cs typeface="Arial" panose="020B0604020202020204" pitchFamily="34" charset="0"/>
                        </a:rPr>
                        <a:t>Bank</a:t>
                      </a:r>
                      <a:endParaRPr lang="id-ID" sz="800" dirty="0">
                        <a:latin typeface="Arial" panose="020B0604020202020204" pitchFamily="34" charset="0"/>
                        <a:cs typeface="Arial" panose="020B0604020202020204" pitchFamily="34" charset="0"/>
                      </a:endParaRPr>
                    </a:p>
                  </a:txBody>
                  <a:tcPr/>
                </a:tc>
                <a:tc>
                  <a:txBody>
                    <a:bodyPr/>
                    <a:lstStyle/>
                    <a:p>
                      <a:r>
                        <a:rPr lang="id-ID" sz="800" dirty="0" smtClean="0">
                          <a:latin typeface="Arial" panose="020B0604020202020204" pitchFamily="34" charset="0"/>
                          <a:cs typeface="Arial" panose="020B0604020202020204" pitchFamily="34" charset="0"/>
                        </a:rPr>
                        <a:t>Sisa sebelumnya</a:t>
                      </a:r>
                      <a:endParaRPr lang="id-ID" sz="800" dirty="0">
                        <a:latin typeface="Arial" panose="020B0604020202020204" pitchFamily="34" charset="0"/>
                        <a:cs typeface="Arial" panose="020B0604020202020204" pitchFamily="34" charset="0"/>
                      </a:endParaRPr>
                    </a:p>
                  </a:txBody>
                  <a:tcPr/>
                </a:tc>
                <a:tc>
                  <a:txBody>
                    <a:bodyPr/>
                    <a:lstStyle/>
                    <a:p>
                      <a:r>
                        <a:rPr lang="id-ID" sz="800" dirty="0" smtClean="0">
                          <a:latin typeface="Arial" panose="020B0604020202020204" pitchFamily="34" charset="0"/>
                          <a:cs typeface="Arial" panose="020B0604020202020204" pitchFamily="34" charset="0"/>
                        </a:rPr>
                        <a:t>setoran</a:t>
                      </a:r>
                      <a:endParaRPr lang="id-ID" sz="800" dirty="0">
                        <a:latin typeface="Arial" panose="020B0604020202020204" pitchFamily="34" charset="0"/>
                        <a:cs typeface="Arial" panose="020B0604020202020204" pitchFamily="34" charset="0"/>
                      </a:endParaRPr>
                    </a:p>
                  </a:txBody>
                  <a:tcPr/>
                </a:tc>
                <a:tc>
                  <a:txBody>
                    <a:bodyPr/>
                    <a:lstStyle/>
                    <a:p>
                      <a:r>
                        <a:rPr lang="id-ID" sz="800" dirty="0" smtClean="0">
                          <a:latin typeface="Arial" panose="020B0604020202020204" pitchFamily="34" charset="0"/>
                          <a:cs typeface="Arial" panose="020B0604020202020204" pitchFamily="34" charset="0"/>
                        </a:rPr>
                        <a:t>Sub jumlah</a:t>
                      </a:r>
                      <a:endParaRPr lang="id-ID" sz="800" dirty="0">
                        <a:latin typeface="Arial" panose="020B0604020202020204" pitchFamily="34" charset="0"/>
                        <a:cs typeface="Arial" panose="020B0604020202020204" pitchFamily="34" charset="0"/>
                      </a:endParaRPr>
                    </a:p>
                  </a:txBody>
                  <a:tcPr/>
                </a:tc>
                <a:tc>
                  <a:txBody>
                    <a:bodyPr/>
                    <a:lstStyle/>
                    <a:p>
                      <a:r>
                        <a:rPr lang="id-ID" sz="800" dirty="0" smtClean="0">
                          <a:latin typeface="Arial" panose="020B0604020202020204" pitchFamily="34" charset="0"/>
                          <a:cs typeface="Arial" panose="020B0604020202020204" pitchFamily="34" charset="0"/>
                        </a:rPr>
                        <a:t>pembayaran</a:t>
                      </a:r>
                      <a:endParaRPr lang="id-ID" sz="800" dirty="0">
                        <a:latin typeface="Arial" panose="020B0604020202020204" pitchFamily="34" charset="0"/>
                        <a:cs typeface="Arial" panose="020B0604020202020204" pitchFamily="34" charset="0"/>
                      </a:endParaRPr>
                    </a:p>
                  </a:txBody>
                  <a:tcPr/>
                </a:tc>
                <a:tc>
                  <a:txBody>
                    <a:bodyPr/>
                    <a:lstStyle/>
                    <a:p>
                      <a:r>
                        <a:rPr lang="id-ID" sz="800" dirty="0" smtClean="0">
                          <a:latin typeface="Arial" panose="020B0604020202020204" pitchFamily="34" charset="0"/>
                          <a:cs typeface="Arial" panose="020B0604020202020204" pitchFamily="34" charset="0"/>
                        </a:rPr>
                        <a:t>sisa</a:t>
                      </a:r>
                      <a:endParaRPr lang="id-ID" sz="800" dirty="0">
                        <a:latin typeface="Arial" panose="020B0604020202020204" pitchFamily="34" charset="0"/>
                        <a:cs typeface="Arial" panose="020B0604020202020204" pitchFamily="34" charset="0"/>
                      </a:endParaRPr>
                    </a:p>
                  </a:txBody>
                  <a:tcPr/>
                </a:tc>
              </a:tr>
              <a:tr h="376746">
                <a:tc>
                  <a:txBody>
                    <a:bodyPr/>
                    <a:lstStyle/>
                    <a:p>
                      <a:endParaRPr lang="id-ID" sz="1000" dirty="0">
                        <a:latin typeface="Arial" panose="020B0604020202020204" pitchFamily="34" charset="0"/>
                        <a:cs typeface="Arial" panose="020B0604020202020204" pitchFamily="34" charset="0"/>
                      </a:endParaRPr>
                    </a:p>
                  </a:txBody>
                  <a:tcPr/>
                </a:tc>
                <a:tc>
                  <a:txBody>
                    <a:bodyPr/>
                    <a:lstStyle/>
                    <a:p>
                      <a:endParaRPr lang="id-ID" sz="1000">
                        <a:latin typeface="Arial" panose="020B0604020202020204" pitchFamily="34" charset="0"/>
                        <a:cs typeface="Arial" panose="020B0604020202020204" pitchFamily="34" charset="0"/>
                      </a:endParaRPr>
                    </a:p>
                  </a:txBody>
                  <a:tcPr/>
                </a:tc>
                <a:tc>
                  <a:txBody>
                    <a:bodyPr/>
                    <a:lstStyle/>
                    <a:p>
                      <a:endParaRPr lang="id-ID" sz="1000">
                        <a:latin typeface="Arial" panose="020B0604020202020204" pitchFamily="34" charset="0"/>
                        <a:cs typeface="Arial" panose="020B0604020202020204" pitchFamily="34" charset="0"/>
                      </a:endParaRPr>
                    </a:p>
                  </a:txBody>
                  <a:tcPr/>
                </a:tc>
                <a:tc>
                  <a:txBody>
                    <a:bodyPr/>
                    <a:lstStyle/>
                    <a:p>
                      <a:endParaRPr lang="id-ID" sz="1000">
                        <a:latin typeface="Arial" panose="020B0604020202020204" pitchFamily="34" charset="0"/>
                        <a:cs typeface="Arial" panose="020B0604020202020204" pitchFamily="34" charset="0"/>
                      </a:endParaRPr>
                    </a:p>
                  </a:txBody>
                  <a:tcPr/>
                </a:tc>
                <a:tc>
                  <a:txBody>
                    <a:bodyPr/>
                    <a:lstStyle/>
                    <a:p>
                      <a:endParaRPr lang="id-ID" sz="1000">
                        <a:latin typeface="Arial" panose="020B0604020202020204" pitchFamily="34" charset="0"/>
                        <a:cs typeface="Arial" panose="020B0604020202020204" pitchFamily="34" charset="0"/>
                      </a:endParaRPr>
                    </a:p>
                  </a:txBody>
                  <a:tcPr/>
                </a:tc>
                <a:tc>
                  <a:txBody>
                    <a:bodyPr/>
                    <a:lstStyle/>
                    <a:p>
                      <a:endParaRPr lang="id-ID" sz="1000">
                        <a:latin typeface="Arial" panose="020B0604020202020204" pitchFamily="34" charset="0"/>
                        <a:cs typeface="Arial" panose="020B0604020202020204" pitchFamily="34" charset="0"/>
                      </a:endParaRPr>
                    </a:p>
                  </a:txBody>
                  <a:tcPr/>
                </a:tc>
                <a:tc>
                  <a:txBody>
                    <a:bodyPr/>
                    <a:lstStyle/>
                    <a:p>
                      <a:endParaRPr lang="id-ID" sz="1000">
                        <a:latin typeface="Arial" panose="020B0604020202020204" pitchFamily="34" charset="0"/>
                        <a:cs typeface="Arial" panose="020B0604020202020204" pitchFamily="34" charset="0"/>
                      </a:endParaRPr>
                    </a:p>
                  </a:txBody>
                  <a:tcPr/>
                </a:tc>
                <a:tc>
                  <a:txBody>
                    <a:bodyPr/>
                    <a:lstStyle/>
                    <a:p>
                      <a:endParaRPr lang="id-ID" sz="1000">
                        <a:latin typeface="Arial" panose="020B0604020202020204" pitchFamily="34" charset="0"/>
                        <a:cs typeface="Arial" panose="020B0604020202020204" pitchFamily="34" charset="0"/>
                      </a:endParaRPr>
                    </a:p>
                  </a:txBody>
                  <a:tcPr/>
                </a:tc>
                <a:tc>
                  <a:txBody>
                    <a:bodyPr/>
                    <a:lstStyle/>
                    <a:p>
                      <a:endParaRPr lang="id-ID" sz="1000">
                        <a:latin typeface="Arial" panose="020B0604020202020204" pitchFamily="34" charset="0"/>
                        <a:cs typeface="Arial" panose="020B0604020202020204" pitchFamily="34" charset="0"/>
                      </a:endParaRPr>
                    </a:p>
                  </a:txBody>
                  <a:tcPr/>
                </a:tc>
                <a:tc>
                  <a:txBody>
                    <a:bodyPr/>
                    <a:lstStyle/>
                    <a:p>
                      <a:endParaRPr lang="id-ID" sz="1000">
                        <a:latin typeface="Arial" panose="020B0604020202020204" pitchFamily="34" charset="0"/>
                        <a:cs typeface="Arial" panose="020B0604020202020204" pitchFamily="34" charset="0"/>
                      </a:endParaRPr>
                    </a:p>
                  </a:txBody>
                  <a:tcPr/>
                </a:tc>
                <a:tc>
                  <a:txBody>
                    <a:bodyPr/>
                    <a:lstStyle/>
                    <a:p>
                      <a:endParaRPr lang="id-ID" sz="1000" dirty="0">
                        <a:latin typeface="Arial" panose="020B0604020202020204" pitchFamily="34" charset="0"/>
                        <a:cs typeface="Arial" panose="020B0604020202020204" pitchFamily="34" charset="0"/>
                      </a:endParaRPr>
                    </a:p>
                  </a:txBody>
                  <a:tcPr/>
                </a:tc>
                <a:tc>
                  <a:txBody>
                    <a:bodyPr/>
                    <a:lstStyle/>
                    <a:p>
                      <a:endParaRPr lang="id-ID" sz="1000" dirty="0">
                        <a:latin typeface="Arial" panose="020B0604020202020204" pitchFamily="34" charset="0"/>
                        <a:cs typeface="Arial" panose="020B0604020202020204" pitchFamily="34" charset="0"/>
                      </a:endParaRPr>
                    </a:p>
                  </a:txBody>
                  <a:tcPr/>
                </a:tc>
                <a:tc>
                  <a:txBody>
                    <a:bodyPr/>
                    <a:lstStyle/>
                    <a:p>
                      <a:endParaRPr lang="id-ID" sz="1000" dirty="0">
                        <a:latin typeface="Arial" panose="020B0604020202020204" pitchFamily="34" charset="0"/>
                        <a:cs typeface="Arial" panose="020B0604020202020204" pitchFamily="34" charset="0"/>
                      </a:endParaRPr>
                    </a:p>
                  </a:txBody>
                  <a:tcPr/>
                </a:tc>
                <a:tc>
                  <a:txBody>
                    <a:bodyPr/>
                    <a:lstStyle/>
                    <a:p>
                      <a:endParaRPr lang="id-ID" sz="1000" dirty="0">
                        <a:latin typeface="Arial" panose="020B0604020202020204" pitchFamily="34" charset="0"/>
                        <a:cs typeface="Arial" panose="020B0604020202020204" pitchFamily="34" charset="0"/>
                      </a:endParaRPr>
                    </a:p>
                  </a:txBody>
                  <a:tcPr/>
                </a:tc>
                <a:tc>
                  <a:txBody>
                    <a:bodyPr/>
                    <a:lstStyle/>
                    <a:p>
                      <a:endParaRPr lang="id-ID" sz="1000" dirty="0">
                        <a:latin typeface="Arial" panose="020B0604020202020204" pitchFamily="34" charset="0"/>
                        <a:cs typeface="Arial" panose="020B0604020202020204" pitchFamily="34" charset="0"/>
                      </a:endParaRPr>
                    </a:p>
                  </a:txBody>
                  <a:tcPr/>
                </a:tc>
                <a:tc>
                  <a:txBody>
                    <a:bodyPr/>
                    <a:lstStyle/>
                    <a:p>
                      <a:endParaRPr lang="id-ID" sz="10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2930353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2950364"/>
          </a:xfrm>
        </p:spPr>
        <p:txBody>
          <a:bodyPr>
            <a:normAutofit/>
          </a:bodyPr>
          <a:lstStyle/>
          <a:p>
            <a:r>
              <a:rPr lang="id-ID" dirty="0" smtClean="0"/>
              <a:t>TAHAPAN PROSES AUDIT--</a:t>
            </a:r>
            <a:r>
              <a:rPr lang="id-ID" dirty="0" smtClean="0">
                <a:sym typeface="Wingdings" panose="05000000000000000000" pitchFamily="2" charset="2"/>
              </a:rPr>
              <a:t></a:t>
            </a:r>
            <a:r>
              <a:rPr lang="id-ID" sz="1400" dirty="0" smtClean="0">
                <a:latin typeface="Arial" panose="020B0604020202020204" pitchFamily="34" charset="0"/>
                <a:cs typeface="Arial" panose="020B0604020202020204" pitchFamily="34" charset="0"/>
                <a:sym typeface="Wingdings" panose="05000000000000000000" pitchFamily="2" charset="2"/>
              </a:rPr>
              <a:t>AUDIT TRANSAKSI CASH --(PENGECEKAN KEMBALI DATA-DATA PENDAPATAN YANG MASUK KE DALAM HOTEL YANG MELALUI TRANSAKSI YANG SISTEM PEMBAYARANNYA DILAKUKAN SECARA TUNAI) DAN </a:t>
            </a:r>
            <a:br>
              <a:rPr lang="id-ID" sz="1400" dirty="0" smtClean="0">
                <a:latin typeface="Arial" panose="020B0604020202020204" pitchFamily="34" charset="0"/>
                <a:cs typeface="Arial" panose="020B0604020202020204" pitchFamily="34" charset="0"/>
                <a:sym typeface="Wingdings" panose="05000000000000000000" pitchFamily="2" charset="2"/>
              </a:rPr>
            </a:br>
            <a:r>
              <a:rPr lang="id-ID" sz="1400" dirty="0" smtClean="0">
                <a:latin typeface="Arial" panose="020B0604020202020204" pitchFamily="34" charset="0"/>
                <a:cs typeface="Arial" panose="020B0604020202020204" pitchFamily="34" charset="0"/>
                <a:sym typeface="Wingdings" panose="05000000000000000000" pitchFamily="2" charset="2"/>
              </a:rPr>
              <a:t>AUDIT TRANSAKSI CREDIT/CITY LEDGER(CL)--(PENGECEKAN KEMBALI .... YANG MELALUI TRANSAKSI YANG SISTEM PEMBAYARANNYA SECARA KREDIT ,BAIK PERSONAL,COMPANY,GOVERMENT,ATAUPUN TRAVEL AGENT,ATAUPUN DENGAN MENGGUNAKAN CREDIT CARD)</a:t>
            </a:r>
            <a:br>
              <a:rPr lang="id-ID" sz="1400" dirty="0" smtClean="0">
                <a:latin typeface="Arial" panose="020B0604020202020204" pitchFamily="34" charset="0"/>
                <a:cs typeface="Arial" panose="020B0604020202020204" pitchFamily="34" charset="0"/>
                <a:sym typeface="Wingdings" panose="05000000000000000000" pitchFamily="2" charset="2"/>
              </a:rPr>
            </a:br>
            <a:r>
              <a:rPr lang="id-ID" sz="1400" dirty="0">
                <a:latin typeface="Arial" panose="020B0604020202020204" pitchFamily="34" charset="0"/>
                <a:cs typeface="Arial" panose="020B0604020202020204" pitchFamily="34" charset="0"/>
                <a:sym typeface="Wingdings" panose="05000000000000000000" pitchFamily="2" charset="2"/>
              </a:rPr>
              <a:t/>
            </a:r>
            <a:br>
              <a:rPr lang="id-ID" sz="1400" dirty="0">
                <a:latin typeface="Arial" panose="020B0604020202020204" pitchFamily="34" charset="0"/>
                <a:cs typeface="Arial" panose="020B0604020202020204" pitchFamily="34" charset="0"/>
                <a:sym typeface="Wingdings" panose="05000000000000000000" pitchFamily="2" charset="2"/>
              </a:rPr>
            </a:br>
            <a:r>
              <a:rPr lang="id-ID" sz="1400" dirty="0" smtClean="0">
                <a:latin typeface="Arial" panose="020B0604020202020204" pitchFamily="34" charset="0"/>
                <a:cs typeface="Arial" panose="020B0604020202020204" pitchFamily="34" charset="0"/>
                <a:sym typeface="Wingdings" panose="05000000000000000000" pitchFamily="2" charset="2"/>
              </a:rPr>
              <a:t/>
            </a:r>
            <a:br>
              <a:rPr lang="id-ID" sz="1400" dirty="0" smtClean="0">
                <a:latin typeface="Arial" panose="020B0604020202020204" pitchFamily="34" charset="0"/>
                <a:cs typeface="Arial" panose="020B0604020202020204" pitchFamily="34" charset="0"/>
                <a:sym typeface="Wingdings" panose="05000000000000000000" pitchFamily="2" charset="2"/>
              </a:rPr>
            </a:br>
            <a:r>
              <a:rPr lang="id-ID" sz="1400" dirty="0" smtClean="0">
                <a:latin typeface="Arial" panose="020B0604020202020204" pitchFamily="34" charset="0"/>
                <a:cs typeface="Arial" panose="020B0604020202020204" pitchFamily="34" charset="0"/>
                <a:sym typeface="Wingdings" panose="05000000000000000000" pitchFamily="2" charset="2"/>
              </a:rPr>
              <a:t/>
            </a:r>
            <a:br>
              <a:rPr lang="id-ID" sz="1400" dirty="0" smtClean="0">
                <a:latin typeface="Arial" panose="020B0604020202020204" pitchFamily="34" charset="0"/>
                <a:cs typeface="Arial" panose="020B0604020202020204" pitchFamily="34" charset="0"/>
                <a:sym typeface="Wingdings" panose="05000000000000000000" pitchFamily="2" charset="2"/>
              </a:rPr>
            </a:br>
            <a:r>
              <a:rPr lang="id-ID" sz="2000" dirty="0" smtClean="0">
                <a:latin typeface="Arial" panose="020B0604020202020204" pitchFamily="34" charset="0"/>
                <a:cs typeface="Arial" panose="020B0604020202020204" pitchFamily="34" charset="0"/>
                <a:sym typeface="Wingdings" panose="05000000000000000000" pitchFamily="2" charset="2"/>
              </a:rPr>
              <a:t>AUDIT TRANSAKSI CASH</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92606218"/>
              </p:ext>
            </p:extLst>
          </p:nvPr>
        </p:nvGraphicFramePr>
        <p:xfrm>
          <a:off x="2589213" y="3823855"/>
          <a:ext cx="8915400" cy="27016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70064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AUDIT TRANSAKSI CREDIT</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70966332"/>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636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200" dirty="0" smtClean="0">
                <a:latin typeface="Arial" panose="020B0604020202020204" pitchFamily="34" charset="0"/>
                <a:cs typeface="Arial" panose="020B0604020202020204" pitchFamily="34" charset="0"/>
              </a:rPr>
              <a:t>PROSEDUR KAS-</a:t>
            </a:r>
            <a:r>
              <a:rPr lang="id-ID" sz="1400" dirty="0" smtClean="0">
                <a:latin typeface="Arial" panose="020B0604020202020204" pitchFamily="34" charset="0"/>
                <a:cs typeface="Arial" panose="020B0604020202020204" pitchFamily="34" charset="0"/>
              </a:rPr>
              <a:t>---</a:t>
            </a:r>
            <a:r>
              <a:rPr lang="id-ID" sz="1400" dirty="0" smtClean="0">
                <a:latin typeface="Arial" panose="020B0604020202020204" pitchFamily="34" charset="0"/>
                <a:cs typeface="Arial" panose="020B0604020202020204" pitchFamily="34" charset="0"/>
                <a:sym typeface="Wingdings" panose="05000000000000000000" pitchFamily="2" charset="2"/>
              </a:rPr>
              <a:t>Kas sebagai bentuk dari aktiva lancar adalah merupakan sumber danda yang dimiliki oleh hotel dalam melaksanakan kewajiban-kewajiban lancar kepada pihak ke 2 atau suplier.</a:t>
            </a:r>
            <a:br>
              <a:rPr lang="id-ID" sz="1400" dirty="0" smtClean="0">
                <a:latin typeface="Arial" panose="020B0604020202020204" pitchFamily="34" charset="0"/>
                <a:cs typeface="Arial" panose="020B0604020202020204" pitchFamily="34" charset="0"/>
                <a:sym typeface="Wingdings" panose="05000000000000000000" pitchFamily="2" charset="2"/>
              </a:rPr>
            </a:br>
            <a:r>
              <a:rPr lang="id-ID" sz="1800" dirty="0" smtClean="0">
                <a:latin typeface="Arial" panose="020B0604020202020204" pitchFamily="34" charset="0"/>
                <a:cs typeface="Arial" panose="020B0604020202020204" pitchFamily="34" charset="0"/>
                <a:sym typeface="Wingdings" panose="05000000000000000000" pitchFamily="2" charset="2"/>
              </a:rPr>
              <a:t>BENTUK KAS - </a:t>
            </a:r>
            <a:r>
              <a:rPr lang="id-ID" sz="1400" dirty="0" smtClean="0">
                <a:latin typeface="Arial" panose="020B0604020202020204" pitchFamily="34" charset="0"/>
                <a:cs typeface="Arial" panose="020B0604020202020204" pitchFamily="34" charset="0"/>
                <a:sym typeface="Wingdings" panose="05000000000000000000" pitchFamily="2" charset="2"/>
              </a:rPr>
              <a:t>Ada 2 kategori yaitu Kas Bank dan Kas di tangan (Cash On Hand)	</a:t>
            </a:r>
            <a:endParaRPr lang="id-ID" dirty="0"/>
          </a:p>
        </p:txBody>
      </p:sp>
      <p:sp>
        <p:nvSpPr>
          <p:cNvPr id="3" name="Content Placeholder 2"/>
          <p:cNvSpPr>
            <a:spLocks noGrp="1"/>
          </p:cNvSpPr>
          <p:nvPr>
            <p:ph idx="1"/>
          </p:nvPr>
        </p:nvSpPr>
        <p:spPr>
          <a:xfrm>
            <a:off x="2589212" y="1510145"/>
            <a:ext cx="8915400" cy="4401077"/>
          </a:xfrm>
        </p:spPr>
        <p:txBody>
          <a:bodyPr>
            <a:normAutofit fontScale="92500" lnSpcReduction="10000"/>
          </a:bodyPr>
          <a:lstStyle/>
          <a:p>
            <a:r>
              <a:rPr lang="id-ID" dirty="0" smtClean="0"/>
              <a:t>Dalam Tahapan Pengeluaran Kas ,maka beberapa format form yang dipakai harus dipersiapkan terlebih dahulu,format form tahapan ini terdiri dari :</a:t>
            </a:r>
          </a:p>
          <a:p>
            <a:r>
              <a:rPr lang="id-ID" dirty="0" smtClean="0"/>
              <a:t>1.Disbursement Voucher(DV)</a:t>
            </a:r>
          </a:p>
          <a:p>
            <a:r>
              <a:rPr lang="id-ID" dirty="0" smtClean="0"/>
              <a:t>2.Receiving Record (RR)</a:t>
            </a:r>
          </a:p>
          <a:p>
            <a:r>
              <a:rPr lang="id-ID" dirty="0" smtClean="0"/>
              <a:t>3.Invoice/Faktur/Nota Tagihan dari Vendor</a:t>
            </a:r>
          </a:p>
          <a:p>
            <a:r>
              <a:rPr lang="id-ID" dirty="0" smtClean="0"/>
              <a:t>4.Surat Jalan </a:t>
            </a:r>
          </a:p>
          <a:p>
            <a:r>
              <a:rPr lang="id-ID" dirty="0" smtClean="0"/>
              <a:t>5.Supporting dokumen lain</a:t>
            </a:r>
          </a:p>
          <a:p>
            <a:r>
              <a:rPr lang="id-ID" dirty="0" smtClean="0"/>
              <a:t>6.Petty Cash form (PC)</a:t>
            </a:r>
          </a:p>
          <a:p>
            <a:r>
              <a:rPr lang="id-ID" b="1" dirty="0" smtClean="0"/>
              <a:t>KAPAN KAS DIKELUARKAN</a:t>
            </a:r>
          </a:p>
          <a:p>
            <a:r>
              <a:rPr lang="id-ID" dirty="0" smtClean="0"/>
              <a:t>1.Kas akan dikeluarkan jika ada transaksi Pembayaran.</a:t>
            </a:r>
          </a:p>
          <a:p>
            <a:r>
              <a:rPr lang="id-ID" dirty="0" smtClean="0"/>
              <a:t>2.Saat mengisi House Bank</a:t>
            </a:r>
          </a:p>
          <a:p>
            <a:r>
              <a:rPr lang="id-ID" dirty="0" smtClean="0"/>
              <a:t>3.Saat Mengisi Kas Kecil</a:t>
            </a:r>
            <a:endParaRPr lang="id-ID" dirty="0"/>
          </a:p>
        </p:txBody>
      </p:sp>
    </p:spTree>
    <p:extLst>
      <p:ext uri="{BB962C8B-B14F-4D97-AF65-F5344CB8AC3E}">
        <p14:creationId xmlns:p14="http://schemas.microsoft.com/office/powerpoint/2010/main" val="3461168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PEMBAYARAN</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20687591"/>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rved Up Arrow 4"/>
          <p:cNvSpPr/>
          <p:nvPr/>
        </p:nvSpPr>
        <p:spPr>
          <a:xfrm>
            <a:off x="4627418" y="5638800"/>
            <a:ext cx="2576946" cy="69272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
        <p:nvSpPr>
          <p:cNvPr id="6" name="Curved Down Arrow 5"/>
          <p:cNvSpPr/>
          <p:nvPr/>
        </p:nvSpPr>
        <p:spPr>
          <a:xfrm>
            <a:off x="7800109" y="1551709"/>
            <a:ext cx="2341418" cy="62345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Tree>
    <p:extLst>
      <p:ext uri="{BB962C8B-B14F-4D97-AF65-F5344CB8AC3E}">
        <p14:creationId xmlns:p14="http://schemas.microsoft.com/office/powerpoint/2010/main" val="104756482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489</TotalTime>
  <Words>1044</Words>
  <Application>Microsoft Office PowerPoint</Application>
  <PresentationFormat>Widescreen</PresentationFormat>
  <Paragraphs>192</Paragraphs>
  <Slides>27</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Century Gothic</vt:lpstr>
      <vt:lpstr>Wingdings</vt:lpstr>
      <vt:lpstr>Wingdings 3</vt:lpstr>
      <vt:lpstr>Wisp</vt:lpstr>
      <vt:lpstr>Worksheet</vt:lpstr>
      <vt:lpstr>General Cashier INTRODUCTION</vt:lpstr>
      <vt:lpstr>Job Description of G.C adalah bagian dari Departemen accounting dan finance yang memiliki tugas pokok mengelola semua penerimaan(penerimaan kas hotel yang paling banyak biasanya berasal dari hasil penjualan tunai semua outlet) dan pengeluaran kas hotel dari semua transaksi biaya yang terjadi selama periode waktu transaksi.</vt:lpstr>
      <vt:lpstr>JOB TITLE: General Cashier DIRECTLY REPORTS TO:  Financial Accountant / Assistant Manager of Finance / Director / Manager of Finance and Business Support DEPARTMENT: Finance 1. KEY RESPONSIBILITIES Job Summary – (Role Summary)  Responsible for the timely preparation of the daily banking of cash, preparing the General Cashiers Summary and processing petty cash Essential Duties and Responsibilities – (Key Activities of the role) 1. Daily banking involving the collection of banking envelopes from safe, and the opening,  counting and  balancing as a whole 2. Process petty cash as required and reconcile weekly 3. Prepare over and under, balance monthly and present to Business Manager of  designate 4. Issue and return house bank contracts as required and prepare house bank accounts  summary  on a monthly basis 5. Process due backs daily 6. Liaise with Department Heads about cashiering problems 7. Liaise with income auditor 8. Monitor hotel exchange rats and adjust as necessary in accordance with Finance Policy  2. REQUIRED QUALIFICATIONS Demonstrated ability to interact with customers, employees and third parties that reflects highly on the hotel, the brand and the Company, Proficient in the use of Microsoft Office,and Good writing skills     </vt:lpstr>
      <vt:lpstr>Memeriksa dan menerima semua transaksi pembayaran(remittance of found) oleh cashier---laporan yang dibuat G.C berdasarkan Transmital Envelope</vt:lpstr>
      <vt:lpstr>.  Rekapitulasi Penermaan kas (signature by Cashier and acknowlede by Income Auditor) </vt:lpstr>
      <vt:lpstr>TAHAPAN PROSES AUDIT--AUDIT TRANSAKSI CASH --(PENGECEKAN KEMBALI DATA-DATA PENDAPATAN YANG MASUK KE DALAM HOTEL YANG MELALUI TRANSAKSI YANG SISTEM PEMBAYARANNYA DILAKUKAN SECARA TUNAI) DAN  AUDIT TRANSAKSI CREDIT/CITY LEDGER(CL)--(PENGECEKAN KEMBALI .... YANG MELALUI TRANSAKSI YANG SISTEM PEMBAYARANNYA SECARA KREDIT ,BAIK PERSONAL,COMPANY,GOVERMENT,ATAUPUN TRAVEL AGENT,ATAUPUN DENGAN MENGGUNAKAN CREDIT CARD)    AUDIT TRANSAKSI CASH</vt:lpstr>
      <vt:lpstr>AUDIT TRANSAKSI CREDIT</vt:lpstr>
      <vt:lpstr>PROSEDUR KAS----Kas sebagai bentuk dari aktiva lancar adalah merupakan sumber danda yang dimiliki oleh hotel dalam melaksanakan kewajiban-kewajiban lancar kepada pihak ke 2 atau suplier. BENTUK KAS - Ada 2 kategori yaitu Kas Bank dan Kas di tangan (Cash On Hand) </vt:lpstr>
      <vt:lpstr>PEMBAYARAN</vt:lpstr>
      <vt:lpstr>HOUSE BANK --- PERSEDIAAN UANG YANG TERDAPAT DI CASHIER OUTLET YANG BERFUNGSI SEBAGAI UANG PENGEMBALIAN TERHADAP TRANSAKSI PEMBAYARAN YANG BERSIFAT TUNAI , HOUSE BANK INI HARUS TETAP NILAINYA ,DAN TIDAK BOLEH BERUBAH ,KARENA HOUSE BANK AKAN DISISIHKAN TERSENDIRI SAAT TRANSAKSI SELESAI.  ALUR PENGISIAN HOUSE BANK</vt:lpstr>
      <vt:lpstr>Bagian Receptionist 1.Mulai,membuat Registration Form (RF) rangkap dua dan Guest List (GL) 2.RF didistribusikan kepada= lembar 1(dimasukkan ke dalam arsip secara permanen menurut nomor dan Lembar 2 diserahkan ke bagian FO cashier yang nantinya digunakan untuk membuat Guest Bill (GL). 3.Guest list yang dibuat olehb receptionist di distribusikan ke kantor polisi yang kemudian dimasukkan ke dalam arsip secara permanen menurut nomor. Bagian FO Cashier 1.berdasarkan RF yang didistribusikan oleh receptionist, FO Cashier     membuat GL rangkap 2. 2.Lembar 1 = diserahkan kepada tamu yang menginap di hotel untuk         menunjukkan harga kamar tersebut    Lembar 2 = digunakan untuk membuat Cash Recept (CR) 3.Membuat Cash Recepit(CR)rangkap empat ,yang didistribusikan kepada :   Lembar 1 = diserahkan kepada tamu yang menginap di hotel   Lembar 2 = diserahkan kepada general cashier beserta uang yang sudah       dimasukkan ke dalam Transmital Envelope.   Lembar 3 = direkam dalam Front Office Cashier Summary yang nantinya       akan diserahkan ke income audit,selesai   Lembar 4 = di masukkan ke dalam arsip secara permanen menurut nomor.  </vt:lpstr>
      <vt:lpstr>Bagian Waiters 1.  Mulai , membuat Restauran &amp; Bar Order dengan menggunakan formulir     rangkap dua yang didistribusikan kepada :  Lembar 1 = diserahkan ke kasir  Lembar 2 = diserahkan ke kitchen untuk proses lebih lanjut Bagian Kasir 1. Menerima Restoran &amp; Bar lembar 1 dari bagian waiters yang digunakan  untuk membuat captain order 2. Membuat Captain Order rangkap2 yang didistribusikan kepada :  Lembar 1 ; diserahkan tamu untuk pembayaran  Lembar 2 : diserahkan ke FO Cashier 3. Setelah tamu membayar captain order lembar 1 disobek dan direkam dalam   Restaurant Cashier Daily Report , kemudian mendistribusikan ke bagian FO  Cashier. Bagian FO 1. Menerima Captain Order Lembar 2 dan menerima Restaurant Cashier Daily  Report dari bagian kasir. 2. Membandingkan Captain order dan restaurant cashier daily report untuk  kemudian dibuat Master Bill. 3. Memasukan Master Bill beserta uang dari tamu ke dalam Transmital Envelope ,  kemudian mendistribusikan ke General Cashier. 4. Kemudian Master Bill direkam dalam FO Cashier Summary dan diserahkan  kepada Income Audit,selesai.     </vt:lpstr>
      <vt:lpstr>Example room service order report </vt:lpstr>
      <vt:lpstr>Example cashier summary Restaurant/room service</vt:lpstr>
      <vt:lpstr>Bagian Laundry Hotel Bagian Room Boy/ Room Maid 1. Mulai , membuat laundry order yang akan didistribusilan kepada bagian  Laundry . Bagian Laundry 2. Menerima Laundry Order dari bagian room boy/room maid or direct from  guest 3. Membuat Laundry list rangkap 2 yang didistribusikan kepada:  Lembar 1 = diarsipkan secara permanen menurut nomor  Lembar 2 = diserahkan ke bagian FO Cashier Bagian FO Cashier 4. Menerima Laundry list dari bagian laundry. 5. Menerima Uang dari tamu dan membuat cash receipt rangkap tiga yang  akan didistribusikan kepada:  Lembar 1 = Diberikan untuk tamu  Lembar 2 = Beserta Uang dari Tamu di masukkan ke Transmital Envelope         kemudian diserahkan ke General Cashier.  Lembar 3 = Direkam dalam Front Office Cashier Summary dan diserahkan          kepada Income Audit,selesai. </vt:lpstr>
      <vt:lpstr>Penjualan Telepon/Fax Hotel Bagian Operator/BC attendant 1. Mulai,membuat T/FE rangkap dua yang didistribusikan kepada :  Lembar 1 = Diarsipkan secara permanent menurut nomor  Lembar 2 = Didistribusikan ke bagian FO Cashier Bagian Front Office Cashier 1. Menerima T/FE dari bagian operator. 2. Menerima uang dari tamu dan membuat cash reeopt rangkap 3 yang  didistribusikan kepada:  Lembar 1 = Diberikan untuk tamu  Lembar 2 = Beserta uang dari tamu dimasukan ke Transmital Envelope  Lembar 3 = Direkam ke dalam FOCS dan diserahkan ke Income Audit.</vt:lpstr>
      <vt:lpstr>KAS KECIL --PERSEDIAAN UANG TUNAI DENGAN NILAI RELATIF KECIL YANG DIGUNAKAN UNTUK MEMBAYAR TRANSAKSI-TRANSAKSI YANG NILAINYA KECIL ,SEPERTI ONGKOS KIRIM PAKET , PARKING SERVICE , PEMBELIAN BBM ,DAN LAINNYA.  MEKANISME PENGISIAN KAS KECIL</vt:lpstr>
      <vt:lpstr> flow chart (fo cashier /f&amp;b cashier/outlets cashier to G.C   second meeting        Cindy Citya Dima ,M.Mpar        cp : 082326118409 </vt:lpstr>
      <vt:lpstr>Flow Chart Penjualan Restaurant/Bar Hotel</vt:lpstr>
      <vt:lpstr>Bagian Cashier F&amp;B</vt:lpstr>
      <vt:lpstr>Bagian Kitchen</vt:lpstr>
      <vt:lpstr>Bagian FO</vt:lpstr>
      <vt:lpstr>Penjualan Loundry done</vt:lpstr>
      <vt:lpstr>Penjualan Telepon/Fax di hotel</vt:lpstr>
      <vt:lpstr>FLOW CHART PENJUALAN ROOM HOTEL</vt:lpstr>
      <vt:lpstr>Bagian F.O Cashier</vt:lpstr>
      <vt:lpstr>Bagian Kantor Polisi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Cashier INTRODUCTION</dc:title>
  <dc:creator>FUJITSU</dc:creator>
  <cp:lastModifiedBy>FUJITSU</cp:lastModifiedBy>
  <cp:revision>55</cp:revision>
  <dcterms:created xsi:type="dcterms:W3CDTF">2016-09-14T17:10:52Z</dcterms:created>
  <dcterms:modified xsi:type="dcterms:W3CDTF">2018-10-01T15:27:50Z</dcterms:modified>
</cp:coreProperties>
</file>