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972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6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88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0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499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1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250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921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602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063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4810-62E4-4903-AE80-1454C5464032}" type="datetimeFigureOut">
              <a:rPr lang="id-ID" smtClean="0"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25187-F7C3-4CAA-B344-C219BA605B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578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76518"/>
            <a:ext cx="5311588" cy="625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012" y="632011"/>
            <a:ext cx="4598893" cy="572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8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106" y="537882"/>
            <a:ext cx="802789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119" y="618566"/>
            <a:ext cx="5163670" cy="558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3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047" y="672353"/>
            <a:ext cx="4935071" cy="55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565" y="578224"/>
            <a:ext cx="5056093" cy="59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682" y="645459"/>
            <a:ext cx="5916705" cy="58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918" y="820272"/>
            <a:ext cx="5862917" cy="54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8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36" y="766482"/>
            <a:ext cx="5526740" cy="52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8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460" y="847165"/>
            <a:ext cx="4854388" cy="563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6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GIGABYTE</dc:creator>
  <cp:lastModifiedBy>GIGABYTE</cp:lastModifiedBy>
  <cp:revision>3</cp:revision>
  <dcterms:created xsi:type="dcterms:W3CDTF">2015-04-07T10:27:36Z</dcterms:created>
  <dcterms:modified xsi:type="dcterms:W3CDTF">2015-04-07T11:12:47Z</dcterms:modified>
</cp:coreProperties>
</file>