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1B5EB1E-9BAA-45A8-862D-A11322DAC3ED}" type="datetimeFigureOut">
              <a:rPr lang="id-ID" smtClean="0"/>
              <a:t>04/10/2016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A97C046-DAC7-4716-87AC-C06C48231E6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FISIKA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</a:t>
            </a:r>
            <a:r>
              <a:rPr lang="en-US" dirty="0" err="1" smtClean="0"/>
              <a:t>Gutama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Gandha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73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6781800" cy="9144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Perpindahan</a:t>
            </a:r>
            <a:r>
              <a:rPr lang="en-US" sz="4400" dirty="0" smtClean="0"/>
              <a:t> </a:t>
            </a:r>
            <a:endParaRPr lang="id-ID" sz="4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65" y="1795865"/>
            <a:ext cx="3152774" cy="246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65" y="381000"/>
            <a:ext cx="6791460" cy="903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117" y="1275596"/>
            <a:ext cx="1600200" cy="544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75596"/>
            <a:ext cx="3938694" cy="2738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87" y="3951162"/>
            <a:ext cx="3077425" cy="106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55317" y="4305700"/>
            <a:ext cx="2012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endParaRPr lang="id-ID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029" y="5080090"/>
            <a:ext cx="3033592" cy="59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519469" y="5080090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43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Kecepatan</a:t>
            </a:r>
            <a:r>
              <a:rPr lang="en-US" dirty="0" smtClean="0"/>
              <a:t> Rata-rata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47590"/>
            <a:ext cx="7548358" cy="3495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6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670"/>
            <a:ext cx="7607119" cy="236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685977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14800"/>
            <a:ext cx="1154723" cy="9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07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11" y="762000"/>
            <a:ext cx="780422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1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614274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9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156</TotalTime>
  <Words>15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FISIKA</vt:lpstr>
      <vt:lpstr>Perpindahan </vt:lpstr>
      <vt:lpstr>Kecepatan Rata-rata</vt:lpstr>
      <vt:lpstr>Kecepatan sesaat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</dc:title>
  <dc:creator>indra</dc:creator>
  <cp:lastModifiedBy>indra</cp:lastModifiedBy>
  <cp:revision>4</cp:revision>
  <dcterms:created xsi:type="dcterms:W3CDTF">2016-10-04T07:28:06Z</dcterms:created>
  <dcterms:modified xsi:type="dcterms:W3CDTF">2016-10-04T10:04:15Z</dcterms:modified>
</cp:coreProperties>
</file>